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90" r:id="rId3"/>
    <p:sldId id="257" r:id="rId4"/>
    <p:sldId id="258" r:id="rId5"/>
    <p:sldId id="259" r:id="rId6"/>
    <p:sldId id="260" r:id="rId7"/>
    <p:sldId id="261" r:id="rId8"/>
    <p:sldId id="280" r:id="rId9"/>
    <p:sldId id="281" r:id="rId10"/>
    <p:sldId id="262" r:id="rId11"/>
    <p:sldId id="263" r:id="rId12"/>
    <p:sldId id="282" r:id="rId13"/>
    <p:sldId id="286" r:id="rId14"/>
    <p:sldId id="289" r:id="rId15"/>
    <p:sldId id="283" r:id="rId16"/>
    <p:sldId id="284" r:id="rId17"/>
    <p:sldId id="285" r:id="rId18"/>
    <p:sldId id="287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3" r:id="rId28"/>
    <p:sldId id="272" r:id="rId29"/>
    <p:sldId id="274" r:id="rId30"/>
    <p:sldId id="275" r:id="rId31"/>
    <p:sldId id="276" r:id="rId32"/>
    <p:sldId id="288" r:id="rId3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E17C"/>
    <a:srgbClr val="F6F6F6"/>
    <a:srgbClr val="666699"/>
    <a:srgbClr val="333333"/>
    <a:srgbClr val="663300"/>
    <a:srgbClr val="9933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97" autoAdjust="0"/>
    <p:restoredTop sz="94660"/>
  </p:normalViewPr>
  <p:slideViewPr>
    <p:cSldViewPr snapToGrid="0">
      <p:cViewPr varScale="1">
        <p:scale>
          <a:sx n="41" d="100"/>
          <a:sy n="41" d="100"/>
        </p:scale>
        <p:origin x="7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05DA68-416B-4D53-B2ED-38283E61C095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2C9717-A732-4AF3-80E4-FF881225060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6524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FBAB6-BB32-4F8C-9615-714D2E5269D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712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FBAB6-BB32-4F8C-9615-714D2E5269D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7727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FBAB6-BB32-4F8C-9615-714D2E5269DB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452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FBAB6-BB32-4F8C-9615-714D2E5269D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862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FBAB6-BB32-4F8C-9615-714D2E5269DB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0260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FBAB6-BB32-4F8C-9615-714D2E5269DB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1237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971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7704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5840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489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9694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129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2980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8125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420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8503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3923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24B38-CF4E-4E97-B701-8CC20D941398}" type="datetimeFigureOut">
              <a:rPr lang="ko-KR" altLang="en-US" smtClean="0"/>
              <a:t>2017-06-12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D05A1-BAF2-4B6C-9887-83E134645A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9886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다리꼴 5"/>
          <p:cNvSpPr/>
          <p:nvPr/>
        </p:nvSpPr>
        <p:spPr>
          <a:xfrm>
            <a:off x="-2988840" y="0"/>
            <a:ext cx="8424936" cy="6885384"/>
          </a:xfrm>
          <a:prstGeom prst="trapezoid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다리꼴 9"/>
          <p:cNvSpPr/>
          <p:nvPr/>
        </p:nvSpPr>
        <p:spPr>
          <a:xfrm flipH="1" flipV="1">
            <a:off x="3707904" y="-27384"/>
            <a:ext cx="8424936" cy="6885384"/>
          </a:xfrm>
          <a:prstGeom prst="trapezoid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다리꼴 3"/>
          <p:cNvSpPr/>
          <p:nvPr/>
        </p:nvSpPr>
        <p:spPr>
          <a:xfrm>
            <a:off x="-2988840" y="0"/>
            <a:ext cx="8424936" cy="6885384"/>
          </a:xfrm>
          <a:prstGeom prst="trapezoid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5496" y="2420889"/>
            <a:ext cx="4248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solidFill>
                  <a:srgbClr val="FAE17C"/>
                </a:solidFill>
                <a:latin typeface="12롯데마트행복Bold" pitchFamily="18" charset="-127"/>
                <a:ea typeface="12롯데마트행복Bold" pitchFamily="18" charset="-127"/>
              </a:rPr>
              <a:t>장애인 고용 사례관리 분석 </a:t>
            </a:r>
            <a:endParaRPr lang="en-US" altLang="ko-KR" sz="2400" dirty="0" smtClean="0">
              <a:solidFill>
                <a:schemeClr val="bg1"/>
              </a:solidFill>
              <a:latin typeface="12롯데마트행복Bold" pitchFamily="18" charset="-127"/>
              <a:ea typeface="12롯데마트행복Bold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600" dirty="0" smtClean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rPr>
              <a:t>은평구청</a:t>
            </a:r>
            <a:endParaRPr lang="en-US" altLang="ko-KR" sz="3600" dirty="0">
              <a:solidFill>
                <a:schemeClr val="bg1"/>
              </a:solidFill>
              <a:latin typeface="12롯데마트행복Bold" pitchFamily="18" charset="-127"/>
              <a:ea typeface="12롯데마트행복Bold" pitchFamily="18" charset="-127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827584" y="4077072"/>
            <a:ext cx="266429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86947" y="5085187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dirty="0">
                <a:solidFill>
                  <a:srgbClr val="FAE17C"/>
                </a:solidFill>
                <a:latin typeface="12롯데마트드림Bold" pitchFamily="18" charset="-127"/>
                <a:ea typeface="12롯데마트드림Bold" pitchFamily="18" charset="-127"/>
              </a:rPr>
              <a:t>201628008  </a:t>
            </a:r>
            <a:r>
              <a:rPr lang="ko-KR" altLang="en-US" sz="2400" dirty="0">
                <a:solidFill>
                  <a:srgbClr val="FAE17C"/>
                </a:solidFill>
                <a:latin typeface="12롯데마트드림Bold" pitchFamily="18" charset="-127"/>
                <a:ea typeface="12롯데마트드림Bold" pitchFamily="18" charset="-127"/>
              </a:rPr>
              <a:t>임대호</a:t>
            </a:r>
            <a:endParaRPr lang="en-US" altLang="ko-KR" sz="2400" dirty="0">
              <a:solidFill>
                <a:srgbClr val="FAE17C"/>
              </a:solidFill>
              <a:latin typeface="12롯데마트드림Bold" pitchFamily="18" charset="-127"/>
              <a:ea typeface="12롯데마트드림Bold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2400" dirty="0" smtClean="0">
                <a:solidFill>
                  <a:srgbClr val="FAE17C"/>
                </a:solidFill>
                <a:latin typeface="12롯데마트드림Bold" pitchFamily="18" charset="-127"/>
                <a:ea typeface="12롯데마트드림Bold" pitchFamily="18" charset="-127"/>
              </a:rPr>
              <a:t>201628014  </a:t>
            </a:r>
            <a:r>
              <a:rPr lang="ko-KR" altLang="en-US" sz="2400" dirty="0">
                <a:solidFill>
                  <a:srgbClr val="FAE17C"/>
                </a:solidFill>
                <a:latin typeface="12롯데마트드림Bold" pitchFamily="18" charset="-127"/>
                <a:ea typeface="12롯데마트드림Bold" pitchFamily="18" charset="-127"/>
              </a:rPr>
              <a:t>김가연</a:t>
            </a:r>
            <a:endParaRPr lang="en-US" altLang="ko-KR" sz="2400" dirty="0">
              <a:solidFill>
                <a:schemeClr val="bg1"/>
              </a:solidFill>
              <a:latin typeface="12롯데마트드림Bold" pitchFamily="18" charset="-127"/>
              <a:ea typeface="12롯데마트드림Bold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74220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9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2807831" y="2945081"/>
            <a:ext cx="3528343" cy="967845"/>
            <a:chOff x="3491880" y="2605171"/>
            <a:chExt cx="3528342" cy="967845"/>
          </a:xfrm>
        </p:grpSpPr>
        <p:sp>
          <p:nvSpPr>
            <p:cNvPr id="34" name="직사각형 33"/>
            <p:cNvSpPr/>
            <p:nvPr/>
          </p:nvSpPr>
          <p:spPr>
            <a:xfrm>
              <a:off x="3932864" y="2605171"/>
              <a:ext cx="3087358" cy="7518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ko-KR" altLang="en-US" sz="4800" dirty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주요내용</a:t>
              </a:r>
              <a:endParaRPr lang="en-US" altLang="ko-KR" sz="3200" dirty="0">
                <a:solidFill>
                  <a:srgbClr val="7F666E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880" y="2673016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4054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9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292193" y="1231554"/>
            <a:ext cx="6559614" cy="4394893"/>
            <a:chOff x="1655695" y="2026188"/>
            <a:chExt cx="5632386" cy="3826540"/>
          </a:xfrm>
        </p:grpSpPr>
        <p:sp>
          <p:nvSpPr>
            <p:cNvPr id="8" name="직사각형 7"/>
            <p:cNvSpPr/>
            <p:nvPr/>
          </p:nvSpPr>
          <p:spPr>
            <a:xfrm>
              <a:off x="1655695" y="2026188"/>
              <a:ext cx="5632386" cy="38265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93008" y="2154679"/>
              <a:ext cx="5157759" cy="3698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 </a:t>
              </a:r>
              <a:r>
                <a:rPr lang="ko-KR" altLang="en-US" sz="2000" dirty="0" err="1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특화형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일자리 사업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(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발달장애인 </a:t>
              </a:r>
              <a:r>
                <a:rPr lang="ko-KR" altLang="en-US" sz="2000" dirty="0" err="1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요양보호사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)</a:t>
              </a:r>
            </a:p>
            <a:p>
              <a:pPr marL="342900" indent="-342900">
                <a:lnSpc>
                  <a:spcPct val="150000"/>
                </a:lnSpc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 일반형 일자리 사업</a:t>
              </a:r>
              <a:r>
                <a:rPr lang="en-US" altLang="ko-KR" sz="2000" dirty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(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 행정도우미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)</a:t>
              </a:r>
            </a:p>
            <a:p>
              <a:pPr marL="342900" indent="-342900">
                <a:lnSpc>
                  <a:spcPct val="150000"/>
                </a:lnSpc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 복지형 일자리 사업 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(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건강도우미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, </a:t>
              </a:r>
              <a:r>
                <a:rPr lang="ko-KR" altLang="en-US" sz="2000" dirty="0" err="1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디앤디케어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,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동료상담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)</a:t>
              </a:r>
            </a:p>
            <a:p>
              <a:pPr marL="342900" indent="-342900">
                <a:lnSpc>
                  <a:spcPct val="150000"/>
                </a:lnSpc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중증장애인 바리스타 일자리 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(“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꿈을 담은 커피콩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”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카페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)</a:t>
              </a:r>
            </a:p>
            <a:p>
              <a:pPr marL="342900" indent="-342900">
                <a:lnSpc>
                  <a:spcPct val="150000"/>
                </a:lnSpc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매년 은평 장애인 일자리 정보한마당 개최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lnSpc>
                  <a:spcPct val="150000"/>
                </a:lnSpc>
                <a:buFontTx/>
                <a:buChar char="-"/>
              </a:pPr>
              <a:endParaRPr lang="en-US" altLang="ko-KR" sz="2000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+ 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전국 최초 장애인 맞춤형 복지서비스 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2000" dirty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  (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찾아가는 장애인 </a:t>
              </a:r>
              <a:r>
                <a:rPr lang="ko-KR" altLang="en-US" sz="2000" dirty="0" err="1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복지플래너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606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0" y="-27384"/>
            <a:ext cx="9178925" cy="6912768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0" y="-27384"/>
            <a:ext cx="9143999" cy="6912768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1872085" y="2025631"/>
            <a:ext cx="5477104" cy="2893506"/>
            <a:chOff x="1862827" y="2054519"/>
            <a:chExt cx="5477104" cy="2893506"/>
          </a:xfrm>
        </p:grpSpPr>
        <p:sp>
          <p:nvSpPr>
            <p:cNvPr id="6" name="TextBox 5"/>
            <p:cNvSpPr txBox="1"/>
            <p:nvPr/>
          </p:nvSpPr>
          <p:spPr>
            <a:xfrm>
              <a:off x="1862827" y="2054519"/>
              <a:ext cx="54771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 </a:t>
              </a:r>
              <a:r>
                <a:rPr lang="ko-KR" altLang="en-US" sz="2000" b="1" dirty="0" err="1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특화형</a:t>
              </a:r>
              <a:r>
                <a:rPr lang="ko-KR" altLang="en-US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일자리사업 </a:t>
              </a:r>
              <a:r>
                <a:rPr lang="en-US" altLang="ko-KR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(</a:t>
              </a:r>
              <a:r>
                <a:rPr lang="ko-KR" altLang="en-US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발달장애인 </a:t>
              </a:r>
              <a:r>
                <a:rPr lang="ko-KR" altLang="en-US" sz="2000" b="1" dirty="0" err="1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요양보호사</a:t>
              </a:r>
              <a:r>
                <a:rPr lang="en-US" altLang="ko-KR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)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62827" y="2732034"/>
              <a:ext cx="539983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  </a:t>
              </a:r>
              <a:r>
                <a:rPr lang="en-US" altLang="ko-KR" i="1" u="sng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“ 2017</a:t>
              </a:r>
              <a:r>
                <a:rPr lang="ko-KR" altLang="en-US" i="1" u="sng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년 은평구가 새로이 추진하는 사업 </a:t>
              </a:r>
              <a:r>
                <a:rPr lang="en-US" altLang="ko-KR" i="1" u="sng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”</a:t>
              </a:r>
            </a:p>
            <a:p>
              <a:endParaRPr lang="en-US" altLang="ko-KR" sz="2000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교육내용 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: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노인 보조기기 사용법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요양보호사의            기본자세 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배치기관 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: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요양원 및 노인복지센터</a:t>
              </a:r>
              <a:endParaRPr lang="en-US" altLang="ko-KR" sz="2000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근무내용 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: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식사보조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말벗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이동보조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,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거주환경 청소 등의  업무 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1483566" y="1611425"/>
            <a:ext cx="6176869" cy="363515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310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0" y="-54768"/>
            <a:ext cx="9178925" cy="6912768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0" y="-54768"/>
            <a:ext cx="9143999" cy="6912768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793042" y="1929673"/>
            <a:ext cx="4500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 일반형 일자리사업 </a:t>
            </a:r>
            <a:r>
              <a:rPr lang="en-US" altLang="ko-KR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(</a:t>
            </a:r>
            <a:r>
              <a:rPr lang="ko-KR" altLang="en-US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행정도우미</a:t>
            </a:r>
            <a:r>
              <a:rPr lang="en-US" altLang="ko-KR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7319" y="2602581"/>
            <a:ext cx="59893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i="1" u="sng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“ 2011</a:t>
            </a:r>
            <a:r>
              <a:rPr lang="ko-KR" altLang="en-US" i="1" u="sng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년 부터 매년 진행되는 사업 </a:t>
            </a:r>
            <a:r>
              <a:rPr lang="en-US" altLang="ko-KR" i="1" u="sng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“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근무내용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장애인복지행정</a:t>
            </a:r>
            <a:r>
              <a:rPr lang="en-US" altLang="ko-KR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및 동 행정 업무보조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                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 편의시설 모니터링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- </a:t>
            </a:r>
            <a:r>
              <a:rPr lang="ko-KR" altLang="en-US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근무기간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매 년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월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~12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월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(12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개월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)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근무시간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월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~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목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(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주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4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), 1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8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시간 근무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근무지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동 주민센터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err="1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사회복지과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장애인편의시설지원센터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483566" y="1611425"/>
            <a:ext cx="6176869" cy="363515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650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" y="-41099"/>
            <a:ext cx="9144000" cy="6921697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-34928" y="-10950"/>
            <a:ext cx="9178925" cy="6912768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-3" y="-36635"/>
            <a:ext cx="9143999" cy="6912768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61456"/>
              </p:ext>
            </p:extLst>
          </p:nvPr>
        </p:nvGraphicFramePr>
        <p:xfrm>
          <a:off x="1511119" y="1946092"/>
          <a:ext cx="5932869" cy="332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7623"/>
                <a:gridCol w="1977623"/>
                <a:gridCol w="1977623"/>
              </a:tblGrid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종류</a:t>
                      </a:r>
                      <a:endParaRPr lang="en-US" altLang="ko-KR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내용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우선선발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건강도우미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장애인</a:t>
                      </a:r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사회</a:t>
                      </a:r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노인복지관의 물리치료실</a:t>
                      </a:r>
                      <a:r>
                        <a:rPr lang="ko-KR" altLang="en-US" sz="1600" baseline="0" dirty="0" smtClean="0">
                          <a:solidFill>
                            <a:schemeClr val="bg1"/>
                          </a:solidFill>
                        </a:rPr>
                        <a:t> 또는 체력 </a:t>
                      </a:r>
                      <a:r>
                        <a:rPr lang="ko-KR" altLang="en-US" sz="1600" baseline="0" dirty="0" err="1" smtClean="0">
                          <a:solidFill>
                            <a:schemeClr val="bg1"/>
                          </a:solidFill>
                        </a:rPr>
                        <a:t>단련실</a:t>
                      </a:r>
                      <a:r>
                        <a:rPr lang="ko-KR" altLang="en-US" sz="1600" baseline="0" dirty="0" smtClean="0">
                          <a:solidFill>
                            <a:schemeClr val="bg1"/>
                          </a:solidFill>
                        </a:rPr>
                        <a:t> 에서 활동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시각장애인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err="1" smtClean="0">
                          <a:solidFill>
                            <a:schemeClr val="bg1"/>
                          </a:solidFill>
                        </a:rPr>
                        <a:t>디앤디케어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주 단기 보호시설의 </a:t>
                      </a:r>
                      <a:r>
                        <a:rPr lang="ko-KR" altLang="en-US" sz="1600" dirty="0" err="1" smtClean="0">
                          <a:solidFill>
                            <a:schemeClr val="bg1"/>
                          </a:solidFill>
                        </a:rPr>
                        <a:t>케어</a:t>
                      </a:r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 도우미</a:t>
                      </a:r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중증장애인 등 하교 지도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지체</a:t>
                      </a:r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지적 장애인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동료상담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장애인복지시설 및 관련단체에서 장애인에 대한 상담 및 재활지도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지체</a:t>
                      </a:r>
                      <a:r>
                        <a:rPr lang="en-US" altLang="ko-KR" sz="160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ko-KR" altLang="en-US" sz="1600" dirty="0" err="1" smtClean="0">
                          <a:solidFill>
                            <a:schemeClr val="bg1"/>
                          </a:solidFill>
                        </a:rPr>
                        <a:t>뇌병변</a:t>
                      </a:r>
                      <a:r>
                        <a:rPr lang="ko-KR" altLang="en-US" sz="1600" dirty="0" smtClean="0">
                          <a:solidFill>
                            <a:schemeClr val="bg1"/>
                          </a:solidFill>
                        </a:rPr>
                        <a:t> 장애인</a:t>
                      </a:r>
                      <a:endParaRPr lang="ko-KR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95764" y="5312129"/>
            <a:ext cx="6552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근무인원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 14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명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marL="342900" indent="-342900">
              <a:buFontTx/>
              <a:buChar char="-"/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근무시간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월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56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시간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주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14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시간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764" y="1462710"/>
            <a:ext cx="655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종류 및 내용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765" y="973118"/>
            <a:ext cx="6552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 복지형 일자리사업 </a:t>
            </a:r>
            <a:r>
              <a:rPr lang="en-US" altLang="ko-KR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(</a:t>
            </a:r>
            <a:r>
              <a:rPr lang="ko-KR" altLang="en-US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건강도우미</a:t>
            </a:r>
            <a:r>
              <a:rPr lang="en-US" altLang="ko-KR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디앤디케어</a:t>
            </a:r>
            <a:r>
              <a:rPr lang="en-US" altLang="ko-KR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동료상담</a:t>
            </a:r>
            <a:r>
              <a:rPr lang="en-US" altLang="ko-KR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)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1045829" y="829265"/>
            <a:ext cx="7052337" cy="519947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894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0" y="0"/>
            <a:ext cx="9178925" cy="6912768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0" y="-54768"/>
            <a:ext cx="9143999" cy="6912768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1950645" y="2006077"/>
            <a:ext cx="5242710" cy="3051410"/>
            <a:chOff x="2116097" y="1944595"/>
            <a:chExt cx="5242710" cy="3051410"/>
          </a:xfrm>
        </p:grpSpPr>
        <p:sp>
          <p:nvSpPr>
            <p:cNvPr id="7" name="TextBox 6"/>
            <p:cNvSpPr txBox="1"/>
            <p:nvPr/>
          </p:nvSpPr>
          <p:spPr>
            <a:xfrm>
              <a:off x="2116097" y="2841569"/>
              <a:ext cx="5156502" cy="215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i="1" u="sng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“  </a:t>
              </a:r>
              <a:r>
                <a:rPr lang="ko-KR" altLang="en-US" i="1" u="sng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은평구</a:t>
              </a:r>
              <a:r>
                <a:rPr lang="en-US" altLang="ko-KR" i="1" u="sng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, </a:t>
              </a:r>
              <a:r>
                <a:rPr lang="ko-KR" altLang="en-US" i="1" u="sng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한국장애인개발원 주관 장애인 일자리 사업 창출 공모 사업에 선정 </a:t>
              </a:r>
              <a:r>
                <a:rPr lang="en-US" altLang="ko-KR" i="1" u="sng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”</a:t>
              </a:r>
            </a:p>
            <a:p>
              <a:endParaRPr lang="en-US" altLang="ko-KR" i="1" u="sng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중증장애인에게 안정적인 일자리 제공과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r>
                <a:rPr lang="en-US" altLang="ko-KR" sz="2000" dirty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 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 인식개선 도모를 목적을 설립한 카페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취업 및 소득보장의 기회 제공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buFontTx/>
                <a:buChar char="-"/>
              </a:pP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4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명의 청각 및 언어장애인 바리스타가 참여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  <p:sp>
          <p:nvSpPr>
            <p:cNvPr id="3" name="직사각형 2"/>
            <p:cNvSpPr/>
            <p:nvPr/>
          </p:nvSpPr>
          <p:spPr>
            <a:xfrm>
              <a:off x="2116097" y="1944595"/>
              <a:ext cx="524271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중증장애인 바리스타 일자리</a:t>
              </a:r>
              <a:endParaRPr lang="en-US" altLang="ko-KR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r>
                <a:rPr lang="en-US" altLang="ko-KR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(“</a:t>
              </a:r>
              <a:r>
                <a:rPr lang="ko-KR" altLang="en-US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꿈을 담은 커피콩</a:t>
              </a:r>
              <a:r>
                <a:rPr lang="en-US" altLang="ko-KR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” </a:t>
              </a:r>
              <a:r>
                <a:rPr lang="ko-KR" altLang="en-US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카페</a:t>
              </a:r>
              <a:r>
                <a:rPr lang="en-US" altLang="ko-KR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)</a:t>
              </a:r>
              <a:endParaRPr lang="en-US" altLang="ko-KR" sz="2000" b="1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1483566" y="1611425"/>
            <a:ext cx="6176869" cy="363515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558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/>
          <p:cNvGrpSpPr/>
          <p:nvPr/>
        </p:nvGrpSpPr>
        <p:grpSpPr>
          <a:xfrm>
            <a:off x="1579834" y="1777107"/>
            <a:ext cx="5965816" cy="2925518"/>
            <a:chOff x="1902677" y="2163474"/>
            <a:chExt cx="5122524" cy="2520280"/>
          </a:xfrm>
        </p:grpSpPr>
        <p:sp>
          <p:nvSpPr>
            <p:cNvPr id="8" name="직사각형 7"/>
            <p:cNvSpPr/>
            <p:nvPr/>
          </p:nvSpPr>
          <p:spPr>
            <a:xfrm>
              <a:off x="1902677" y="2163474"/>
              <a:ext cx="5122524" cy="252028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388659" y="3251270"/>
              <a:ext cx="4150561" cy="344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매년 은평 장애인 일자리 정보한마당 개최</a:t>
              </a:r>
              <a:endParaRPr lang="en-US" altLang="ko-KR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521165" y="-304701"/>
            <a:ext cx="5892514" cy="7561946"/>
            <a:chOff x="521165" y="-304701"/>
            <a:chExt cx="5892514" cy="7561946"/>
          </a:xfrm>
        </p:grpSpPr>
        <p:grpSp>
          <p:nvGrpSpPr>
            <p:cNvPr id="4" name="그룹 3"/>
            <p:cNvGrpSpPr/>
            <p:nvPr/>
          </p:nvGrpSpPr>
          <p:grpSpPr>
            <a:xfrm>
              <a:off x="2931201" y="894418"/>
              <a:ext cx="3263081" cy="6362827"/>
              <a:chOff x="2931200" y="345682"/>
              <a:chExt cx="3263081" cy="6362827"/>
            </a:xfrm>
          </p:grpSpPr>
          <p:pic>
            <p:nvPicPr>
              <p:cNvPr id="3" name="그림 2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8261"/>
              <a:stretch/>
            </p:blipFill>
            <p:spPr>
              <a:xfrm>
                <a:off x="2931200" y="345682"/>
                <a:ext cx="3263081" cy="2176707"/>
              </a:xfrm>
              <a:prstGeom prst="rect">
                <a:avLst/>
              </a:prstGeom>
              <a:ln w="28575">
                <a:solidFill>
                  <a:schemeClr val="bg1"/>
                </a:solidFill>
              </a:ln>
            </p:spPr>
          </p:pic>
          <p:pic>
            <p:nvPicPr>
              <p:cNvPr id="7" name="그림 6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1503"/>
              <a:stretch/>
            </p:blipFill>
            <p:spPr>
              <a:xfrm>
                <a:off x="2931200" y="2696740"/>
                <a:ext cx="3263081" cy="4011769"/>
              </a:xfrm>
              <a:prstGeom prst="rect">
                <a:avLst/>
              </a:prstGeom>
              <a:ln w="28575">
                <a:solidFill>
                  <a:schemeClr val="bg1"/>
                </a:solidFill>
              </a:ln>
            </p:spPr>
          </p:pic>
        </p:grpSp>
        <p:grpSp>
          <p:nvGrpSpPr>
            <p:cNvPr id="10" name="그룹 9"/>
            <p:cNvGrpSpPr/>
            <p:nvPr/>
          </p:nvGrpSpPr>
          <p:grpSpPr>
            <a:xfrm>
              <a:off x="521165" y="-304701"/>
              <a:ext cx="5892514" cy="1199119"/>
              <a:chOff x="521165" y="-304701"/>
              <a:chExt cx="5892514" cy="1199119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306547" y="305316"/>
                <a:ext cx="510713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200" b="1" dirty="0" smtClean="0">
                    <a:solidFill>
                      <a:schemeClr val="bg1"/>
                    </a:solidFill>
                    <a:latin typeface="12롯데마트드림Bold" panose="02020603020101020101" pitchFamily="18" charset="-127"/>
                    <a:ea typeface="12롯데마트드림Bold" panose="02020603020101020101" pitchFamily="18" charset="-127"/>
                  </a:rPr>
                  <a:t>매년 은평 장애인 일자리 정보한마당 개최</a:t>
                </a:r>
                <a:endParaRPr lang="en-US" altLang="ko-KR" sz="22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endParaRPr>
              </a:p>
            </p:txBody>
          </p:sp>
          <p:sp>
            <p:nvSpPr>
              <p:cNvPr id="5" name="직사각형 4"/>
              <p:cNvSpPr/>
              <p:nvPr/>
            </p:nvSpPr>
            <p:spPr>
              <a:xfrm>
                <a:off x="521165" y="-304701"/>
                <a:ext cx="579550" cy="1199119"/>
              </a:xfrm>
              <a:prstGeom prst="rect">
                <a:avLst/>
              </a:pr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976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/>
          <p:cNvGrpSpPr/>
          <p:nvPr/>
        </p:nvGrpSpPr>
        <p:grpSpPr>
          <a:xfrm>
            <a:off x="1579834" y="1966241"/>
            <a:ext cx="5965816" cy="2925518"/>
            <a:chOff x="1579834" y="1966241"/>
            <a:chExt cx="5965816" cy="2925518"/>
          </a:xfrm>
        </p:grpSpPr>
        <p:sp>
          <p:nvSpPr>
            <p:cNvPr id="5" name="TextBox 4"/>
            <p:cNvSpPr txBox="1"/>
            <p:nvPr/>
          </p:nvSpPr>
          <p:spPr>
            <a:xfrm>
              <a:off x="2399434" y="3075057"/>
              <a:ext cx="43451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전국 최초 장애인 맞춤형 복지서비스</a:t>
              </a:r>
              <a:endParaRPr lang="en-US" altLang="ko-KR" sz="20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algn="ctr"/>
              <a:r>
                <a:rPr lang="en-US" altLang="ko-KR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(</a:t>
              </a:r>
              <a:r>
                <a:rPr lang="ko-KR" altLang="en-US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찾아가는 장애인 복지 </a:t>
              </a:r>
              <a:r>
                <a:rPr lang="ko-KR" altLang="en-US" sz="2000" b="1" dirty="0" err="1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플래너</a:t>
              </a:r>
              <a:r>
                <a:rPr lang="en-US" altLang="ko-KR" sz="2000" b="1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)</a:t>
              </a: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579834" y="1966241"/>
              <a:ext cx="5965816" cy="292551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521165" y="-253185"/>
            <a:ext cx="7161523" cy="7136943"/>
            <a:chOff x="521165" y="-253185"/>
            <a:chExt cx="7161523" cy="7136943"/>
          </a:xfrm>
        </p:grpSpPr>
        <p:grpSp>
          <p:nvGrpSpPr>
            <p:cNvPr id="26" name="그룹 25"/>
            <p:cNvGrpSpPr/>
            <p:nvPr/>
          </p:nvGrpSpPr>
          <p:grpSpPr>
            <a:xfrm>
              <a:off x="521165" y="-253185"/>
              <a:ext cx="7161523" cy="7111186"/>
              <a:chOff x="521165" y="-253185"/>
              <a:chExt cx="7161523" cy="7111186"/>
            </a:xfrm>
          </p:grpSpPr>
          <p:grpSp>
            <p:nvGrpSpPr>
              <p:cNvPr id="20" name="그룹 19"/>
              <p:cNvGrpSpPr/>
              <p:nvPr/>
            </p:nvGrpSpPr>
            <p:grpSpPr>
              <a:xfrm>
                <a:off x="1392565" y="294859"/>
                <a:ext cx="6290123" cy="6563142"/>
                <a:chOff x="1394767" y="294858"/>
                <a:chExt cx="6290123" cy="6563142"/>
              </a:xfrm>
            </p:grpSpPr>
            <p:grpSp>
              <p:nvGrpSpPr>
                <p:cNvPr id="16" name="그룹 15"/>
                <p:cNvGrpSpPr/>
                <p:nvPr/>
              </p:nvGrpSpPr>
              <p:grpSpPr>
                <a:xfrm>
                  <a:off x="1440593" y="1966240"/>
                  <a:ext cx="6244297" cy="4891760"/>
                  <a:chOff x="1440593" y="1966240"/>
                  <a:chExt cx="6244297" cy="4891760"/>
                </a:xfrm>
              </p:grpSpPr>
              <p:pic>
                <p:nvPicPr>
                  <p:cNvPr id="12" name="그림 11"/>
                  <p:cNvPicPr>
                    <a:picLocks noChangeAspect="1"/>
                  </p:cNvPicPr>
                  <p:nvPr/>
                </p:nvPicPr>
                <p:blipFill rotWithShape="1">
                  <a:blip r:embed="rId2"/>
                  <a:srcRect t="7628"/>
                  <a:stretch/>
                </p:blipFill>
                <p:spPr>
                  <a:xfrm>
                    <a:off x="1440593" y="1966240"/>
                    <a:ext cx="6244297" cy="4891760"/>
                  </a:xfrm>
                  <a:prstGeom prst="rect">
                    <a:avLst/>
                  </a:prstGeom>
                  <a:ln w="28575">
                    <a:noFill/>
                  </a:ln>
                </p:spPr>
              </p:pic>
              <p:sp>
                <p:nvSpPr>
                  <p:cNvPr id="4" name="직사각형 3"/>
                  <p:cNvSpPr/>
                  <p:nvPr/>
                </p:nvSpPr>
                <p:spPr>
                  <a:xfrm>
                    <a:off x="4002509" y="3198142"/>
                    <a:ext cx="543733" cy="302715"/>
                  </a:xfrm>
                  <a:prstGeom prst="rect">
                    <a:avLst/>
                  </a:prstGeom>
                  <a:solidFill>
                    <a:schemeClr val="bg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4" name="직사각형 13"/>
                  <p:cNvSpPr/>
                  <p:nvPr/>
                </p:nvSpPr>
                <p:spPr>
                  <a:xfrm>
                    <a:off x="4546242" y="3198141"/>
                    <a:ext cx="543733" cy="302715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5" name="TextBox 14"/>
                  <p:cNvSpPr txBox="1"/>
                  <p:nvPr/>
                </p:nvSpPr>
                <p:spPr>
                  <a:xfrm>
                    <a:off x="4114800" y="3161270"/>
                    <a:ext cx="86288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ko-KR" altLang="en-US" dirty="0" smtClean="0">
                        <a:solidFill>
                          <a:schemeClr val="bg1"/>
                        </a:solidFill>
                        <a:latin typeface="HY견고딕" panose="02030600000101010101" pitchFamily="18" charset="-127"/>
                        <a:ea typeface="HY견고딕" panose="02030600000101010101" pitchFamily="18" charset="-127"/>
                      </a:rPr>
                      <a:t>구청</a:t>
                    </a:r>
                    <a:endParaRPr lang="ko-KR" altLang="en-US" dirty="0">
                      <a:solidFill>
                        <a:schemeClr val="bg1"/>
                      </a:solidFill>
                      <a:latin typeface="HY견고딕" panose="02030600000101010101" pitchFamily="18" charset="-127"/>
                      <a:ea typeface="HY견고딕" panose="02030600000101010101" pitchFamily="18" charset="-127"/>
                    </a:endParaRPr>
                  </a:p>
                </p:txBody>
              </p:sp>
            </p:grpSp>
            <p:sp>
              <p:nvSpPr>
                <p:cNvPr id="19" name="TextBox 18"/>
                <p:cNvSpPr txBox="1"/>
                <p:nvPr/>
              </p:nvSpPr>
              <p:spPr>
                <a:xfrm>
                  <a:off x="1394767" y="294858"/>
                  <a:ext cx="4787092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2000" i="1" dirty="0" smtClean="0">
                      <a:solidFill>
                        <a:schemeClr val="bg1"/>
                      </a:solidFill>
                      <a:latin typeface="12롯데마트드림Bold" panose="02020603020101020101" pitchFamily="18" charset="-127"/>
                      <a:ea typeface="12롯데마트드림Bold" panose="02020603020101020101" pitchFamily="18" charset="-127"/>
                    </a:rPr>
                    <a:t>“ </a:t>
                  </a:r>
                  <a:r>
                    <a:rPr lang="ko-KR" altLang="en-US" sz="2000" i="1" dirty="0" smtClean="0">
                      <a:solidFill>
                        <a:schemeClr val="bg1"/>
                      </a:solidFill>
                      <a:latin typeface="12롯데마트드림Bold" panose="02020603020101020101" pitchFamily="18" charset="-127"/>
                      <a:ea typeface="12롯데마트드림Bold" panose="02020603020101020101" pitchFamily="18" charset="-127"/>
                    </a:rPr>
                    <a:t>전국 최초 장애인 맞춤형 복지서비스 </a:t>
                  </a:r>
                  <a:r>
                    <a:rPr lang="en-US" altLang="ko-KR" sz="2000" i="1" dirty="0" smtClean="0">
                      <a:solidFill>
                        <a:schemeClr val="bg1"/>
                      </a:solidFill>
                      <a:latin typeface="12롯데마트드림Bold" panose="02020603020101020101" pitchFamily="18" charset="-127"/>
                      <a:ea typeface="12롯데마트드림Bold" panose="02020603020101020101" pitchFamily="18" charset="-127"/>
                    </a:rPr>
                    <a:t>”</a:t>
                  </a:r>
                </a:p>
                <a:p>
                  <a:r>
                    <a:rPr lang="ko-KR" altLang="en-US" sz="2200" b="1" dirty="0" smtClean="0">
                      <a:solidFill>
                        <a:schemeClr val="bg1"/>
                      </a:solidFill>
                      <a:latin typeface="12롯데마트드림Bold" panose="02020603020101020101" pitchFamily="18" charset="-127"/>
                      <a:ea typeface="12롯데마트드림Bold" panose="02020603020101020101" pitchFamily="18" charset="-127"/>
                    </a:rPr>
                    <a:t>찾아가는 장애인 복지 </a:t>
                  </a:r>
                  <a:r>
                    <a:rPr lang="ko-KR" altLang="en-US" sz="2200" b="1" dirty="0" err="1" smtClean="0">
                      <a:solidFill>
                        <a:schemeClr val="bg1"/>
                      </a:solidFill>
                      <a:latin typeface="12롯데마트드림Bold" panose="02020603020101020101" pitchFamily="18" charset="-127"/>
                      <a:ea typeface="12롯데마트드림Bold" panose="02020603020101020101" pitchFamily="18" charset="-127"/>
                    </a:rPr>
                    <a:t>플래너</a:t>
                  </a:r>
                  <a:endParaRPr lang="en-US" altLang="ko-KR" sz="2200" b="1" dirty="0" smtClean="0">
                    <a:solidFill>
                      <a:schemeClr val="bg1"/>
                    </a:solidFill>
                    <a:latin typeface="12롯데마트드림Bold" panose="02020603020101020101" pitchFamily="18" charset="-127"/>
                    <a:ea typeface="12롯데마트드림Bold" panose="02020603020101020101" pitchFamily="18" charset="-127"/>
                  </a:endParaRPr>
                </a:p>
              </p:txBody>
            </p:sp>
          </p:grpSp>
          <p:sp>
            <p:nvSpPr>
              <p:cNvPr id="25" name="직사각형 24"/>
              <p:cNvSpPr/>
              <p:nvPr/>
            </p:nvSpPr>
            <p:spPr>
              <a:xfrm>
                <a:off x="521165" y="-253185"/>
                <a:ext cx="579550" cy="1199119"/>
              </a:xfrm>
              <a:prstGeom prst="rect">
                <a:avLst/>
              </a:prstGeom>
              <a:noFill/>
              <a:ln w="762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8" name="직사각형 27"/>
            <p:cNvSpPr/>
            <p:nvPr/>
          </p:nvSpPr>
          <p:spPr>
            <a:xfrm>
              <a:off x="1397582" y="1966241"/>
              <a:ext cx="6285106" cy="4917517"/>
            </a:xfrm>
            <a:prstGeom prst="rect">
              <a:avLst/>
            </a:prstGeom>
            <a:solidFill>
              <a:srgbClr val="020403">
                <a:alpha val="70000"/>
              </a:srgbClr>
            </a:solidFill>
            <a:ln w="19050">
              <a:solidFill>
                <a:srgbClr val="F6F6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835412" y="3507175"/>
              <a:ext cx="547317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-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전화 및 방문상담을 통해 장애인 발굴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-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다양한 욕구에 따른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지역사회 기관과 연계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2000" dirty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-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생활실태와 </a:t>
              </a:r>
              <a:r>
                <a:rPr lang="ko-KR" altLang="en-US" sz="2000" dirty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가구상황 파악과 지속적인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모니터링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2000" dirty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-</a:t>
              </a:r>
              <a:r>
                <a:rPr lang="en-US" altLang="ko-KR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장애인의 </a:t>
              </a:r>
              <a:r>
                <a:rPr lang="ko-KR" altLang="en-US" sz="2000" dirty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자립생활을 위한 정서적</a:t>
              </a:r>
              <a:r>
                <a:rPr lang="en-US" altLang="ko-KR" sz="2000" dirty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</a:t>
              </a:r>
              <a:r>
                <a:rPr lang="ko-KR" altLang="en-US" sz="2000" dirty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심리적 </a:t>
              </a: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상담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320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1579834" y="1777107"/>
            <a:ext cx="5965816" cy="390247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2380924" y="2486156"/>
            <a:ext cx="4363636" cy="1543721"/>
            <a:chOff x="1889715" y="3079840"/>
            <a:chExt cx="4968284" cy="1868386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8392" y="3079840"/>
              <a:ext cx="1184509" cy="1184509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889715" y="4463968"/>
              <a:ext cx="1861861" cy="484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 대상자</a:t>
              </a:r>
              <a:endParaRPr lang="en-US" altLang="ko-KR" sz="2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5231" y="3079840"/>
              <a:ext cx="1184509" cy="1184509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196971" y="4444654"/>
              <a:ext cx="16610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참여자</a:t>
              </a:r>
              <a:endParaRPr lang="en-US" altLang="ko-KR" sz="2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521165" y="-253185"/>
            <a:ext cx="579550" cy="119911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연결선 6"/>
          <p:cNvCxnSpPr/>
          <p:nvPr/>
        </p:nvCxnSpPr>
        <p:spPr>
          <a:xfrm>
            <a:off x="4572000" y="2239194"/>
            <a:ext cx="0" cy="29783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/>
          <p:cNvGrpSpPr/>
          <p:nvPr/>
        </p:nvGrpSpPr>
        <p:grpSpPr>
          <a:xfrm>
            <a:off x="1939734" y="4261194"/>
            <a:ext cx="5377915" cy="923330"/>
            <a:chOff x="1939734" y="4261194"/>
            <a:chExt cx="5377915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1939734" y="4261194"/>
              <a:ext cx="251764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찾아가는 맞춤형 서비스 제공을 통해 복지증진과 자립생활 도모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00002" y="4399694"/>
              <a:ext cx="25176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복지 </a:t>
              </a:r>
              <a:r>
                <a:rPr lang="ko-KR" altLang="en-US" dirty="0" err="1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플래너</a:t>
              </a:r>
              <a:r>
                <a:rPr lang="ko-KR" altLang="en-US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라는 청년</a:t>
              </a:r>
              <a:endPara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r>
                <a:rPr lang="ko-KR" altLang="en-US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일자리 창출의 기회 제공</a:t>
              </a: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2380924" y="1810374"/>
            <a:ext cx="1863588" cy="6069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2500" dirty="0" err="1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상생형</a:t>
            </a:r>
            <a:r>
              <a:rPr lang="ko-KR" altLang="en-US" sz="2500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복지 </a:t>
            </a:r>
            <a:endParaRPr lang="en-US" altLang="ko-KR" sz="2500" dirty="0">
              <a:solidFill>
                <a:srgbClr val="7F666E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09" y="1768764"/>
            <a:ext cx="900000" cy="900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92565" y="294859"/>
            <a:ext cx="4787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i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“ </a:t>
            </a:r>
            <a:r>
              <a:rPr lang="ko-KR" altLang="en-US" sz="2000" i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전국 최초 장애인 맞춤형 복지서비스 </a:t>
            </a:r>
            <a:r>
              <a:rPr lang="en-US" altLang="ko-KR" sz="2000" i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”</a:t>
            </a:r>
          </a:p>
          <a:p>
            <a:r>
              <a:rPr lang="ko-KR" altLang="en-US" sz="2200" b="1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찾아가는 장애인 복지 </a:t>
            </a:r>
            <a:r>
              <a:rPr lang="ko-KR" altLang="en-US" sz="2200" b="1" dirty="0" err="1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플래너</a:t>
            </a:r>
            <a:endParaRPr lang="en-US" altLang="ko-KR" sz="2200" b="1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670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9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2573792" y="2945081"/>
            <a:ext cx="3996419" cy="967845"/>
            <a:chOff x="3491880" y="2605171"/>
            <a:chExt cx="3996418" cy="967845"/>
          </a:xfrm>
        </p:grpSpPr>
        <p:sp>
          <p:nvSpPr>
            <p:cNvPr id="34" name="직사각형 33"/>
            <p:cNvSpPr/>
            <p:nvPr/>
          </p:nvSpPr>
          <p:spPr>
            <a:xfrm>
              <a:off x="3932863" y="2605171"/>
              <a:ext cx="3555435" cy="7518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ko-KR" altLang="en-US" sz="4800" dirty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성과</a:t>
              </a:r>
              <a:r>
                <a:rPr lang="en-US" altLang="ko-KR" sz="4800" dirty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(</a:t>
              </a:r>
              <a:r>
                <a:rPr lang="ko-KR" altLang="en-US" sz="4800" dirty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효과</a:t>
              </a:r>
              <a:r>
                <a:rPr lang="en-US" altLang="ko-KR" sz="4800" dirty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)</a:t>
              </a:r>
              <a:r>
                <a:rPr lang="ko-KR" altLang="en-US" sz="4800" dirty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</a:t>
              </a:r>
              <a:endParaRPr lang="en-US" altLang="ko-KR" sz="3200" dirty="0">
                <a:solidFill>
                  <a:srgbClr val="7F666E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880" y="2673016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7064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다리꼴 5"/>
          <p:cNvSpPr/>
          <p:nvPr/>
        </p:nvSpPr>
        <p:spPr>
          <a:xfrm>
            <a:off x="-2988840" y="0"/>
            <a:ext cx="8424936" cy="6885384"/>
          </a:xfrm>
          <a:prstGeom prst="trapezoid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다리꼴 9"/>
          <p:cNvSpPr/>
          <p:nvPr/>
        </p:nvSpPr>
        <p:spPr>
          <a:xfrm flipH="1" flipV="1">
            <a:off x="3707904" y="-27384"/>
            <a:ext cx="8424936" cy="6885384"/>
          </a:xfrm>
          <a:prstGeom prst="trapezoid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다리꼴 3"/>
          <p:cNvSpPr/>
          <p:nvPr/>
        </p:nvSpPr>
        <p:spPr>
          <a:xfrm>
            <a:off x="-2988840" y="0"/>
            <a:ext cx="8424936" cy="6885384"/>
          </a:xfrm>
          <a:prstGeom prst="trapezoid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506354" y="690353"/>
            <a:ext cx="4248472" cy="5477295"/>
            <a:chOff x="506354" y="419811"/>
            <a:chExt cx="4248472" cy="5477295"/>
          </a:xfrm>
        </p:grpSpPr>
        <p:sp>
          <p:nvSpPr>
            <p:cNvPr id="5" name="TextBox 4"/>
            <p:cNvSpPr txBox="1"/>
            <p:nvPr/>
          </p:nvSpPr>
          <p:spPr>
            <a:xfrm>
              <a:off x="506354" y="419811"/>
              <a:ext cx="4248472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lnSpc>
                  <a:spcPct val="150000"/>
                </a:lnSpc>
                <a:buAutoNum type="arabicPeriod"/>
              </a:pPr>
              <a:r>
                <a:rPr lang="ko-KR" altLang="en-US" sz="2400" dirty="0" smtClean="0">
                  <a:solidFill>
                    <a:srgbClr val="FAE17C"/>
                  </a:solidFill>
                  <a:latin typeface="12롯데마트행복Bold" pitchFamily="18" charset="-127"/>
                  <a:ea typeface="12롯데마트행복Bold" pitchFamily="18" charset="-127"/>
                </a:rPr>
                <a:t>사례 개요</a:t>
              </a:r>
              <a:endParaRPr lang="en-US" altLang="ko-KR" sz="2400" dirty="0" smtClean="0">
                <a:solidFill>
                  <a:srgbClr val="FAE17C"/>
                </a:solidFill>
                <a:latin typeface="12롯데마트행복Bold" pitchFamily="18" charset="-127"/>
                <a:ea typeface="12롯데마트행복Bold" pitchFamily="18" charset="-127"/>
              </a:endParaRPr>
            </a:p>
            <a:p>
              <a:r>
                <a:rPr lang="ko-KR" altLang="en-US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기관소개</a:t>
              </a:r>
              <a:endParaRPr lang="en-US" altLang="ko-KR" sz="2200" dirty="0" smtClean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endParaRPr>
            </a:p>
            <a:p>
              <a:r>
                <a:rPr lang="ko-KR" altLang="en-US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추진배경 및 주요목표</a:t>
              </a:r>
              <a:endParaRPr lang="en-US" altLang="ko-KR" sz="2200" dirty="0" smtClean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endParaRPr>
            </a:p>
            <a:p>
              <a:r>
                <a:rPr lang="ko-KR" altLang="en-US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주요내용</a:t>
              </a:r>
              <a:endParaRPr lang="en-US" altLang="ko-KR" sz="2200" dirty="0" smtClean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endParaRPr>
            </a:p>
            <a:p>
              <a:r>
                <a:rPr lang="ko-KR" altLang="en-US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성과</a:t>
              </a:r>
              <a:r>
                <a:rPr lang="en-US" altLang="ko-KR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(</a:t>
              </a:r>
              <a:r>
                <a:rPr lang="ko-KR" altLang="en-US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효과</a:t>
              </a:r>
              <a:r>
                <a:rPr lang="en-US" altLang="ko-KR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)</a:t>
              </a:r>
              <a:endParaRPr lang="en-US" altLang="ko-KR" sz="2200" dirty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endParaRPr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601721" y="2739887"/>
              <a:ext cx="266429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06354" y="3059416"/>
              <a:ext cx="4248472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400" dirty="0" smtClean="0">
                  <a:solidFill>
                    <a:srgbClr val="FAE17C"/>
                  </a:solidFill>
                  <a:latin typeface="12롯데마트행복Bold" pitchFamily="18" charset="-127"/>
                  <a:ea typeface="12롯데마트행복Bold" pitchFamily="18" charset="-127"/>
                </a:rPr>
                <a:t>2.  </a:t>
              </a:r>
              <a:r>
                <a:rPr lang="ko-KR" altLang="en-US" sz="2400" dirty="0" smtClean="0">
                  <a:solidFill>
                    <a:srgbClr val="FAE17C"/>
                  </a:solidFill>
                  <a:latin typeface="12롯데마트행복Bold" pitchFamily="18" charset="-127"/>
                  <a:ea typeface="12롯데마트행복Bold" pitchFamily="18" charset="-127"/>
                </a:rPr>
                <a:t>사례 분석</a:t>
              </a:r>
              <a:endParaRPr lang="en-US" altLang="ko-KR" sz="2400" dirty="0" smtClean="0">
                <a:solidFill>
                  <a:srgbClr val="FAE17C"/>
                </a:solidFill>
                <a:latin typeface="12롯데마트행복Bold" pitchFamily="18" charset="-127"/>
                <a:ea typeface="12롯데마트행복Bold" pitchFamily="18" charset="-127"/>
              </a:endParaRPr>
            </a:p>
            <a:p>
              <a:r>
                <a:rPr lang="ko-KR" altLang="en-US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장점</a:t>
              </a:r>
              <a:endParaRPr lang="en-US" altLang="ko-KR" sz="2200" dirty="0" smtClean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endParaRPr>
            </a:p>
            <a:p>
              <a:r>
                <a:rPr lang="ko-KR" altLang="en-US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단점</a:t>
              </a:r>
              <a:endParaRPr lang="en-US" altLang="ko-KR" sz="2200" dirty="0" smtClean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endParaRPr>
            </a:p>
            <a:p>
              <a:r>
                <a:rPr lang="ko-KR" altLang="en-US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우리 팀이 개입 했다면</a:t>
              </a:r>
              <a:r>
                <a:rPr lang="en-US" altLang="ko-KR" sz="2200" dirty="0" smtClean="0">
                  <a:solidFill>
                    <a:schemeClr val="bg1"/>
                  </a:solidFill>
                  <a:latin typeface="12롯데마트행복Bold" pitchFamily="18" charset="-127"/>
                  <a:ea typeface="12롯데마트행복Bold" pitchFamily="18" charset="-127"/>
                </a:rPr>
                <a:t>?</a:t>
              </a:r>
            </a:p>
          </p:txBody>
        </p:sp>
        <p:cxnSp>
          <p:nvCxnSpPr>
            <p:cNvPr id="8" name="직선 연결선 7"/>
            <p:cNvCxnSpPr/>
            <p:nvPr/>
          </p:nvCxnSpPr>
          <p:spPr>
            <a:xfrm>
              <a:off x="601721" y="5024010"/>
              <a:ext cx="266429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06354" y="5250775"/>
              <a:ext cx="42484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400" dirty="0">
                  <a:solidFill>
                    <a:srgbClr val="FAE17C"/>
                  </a:solidFill>
                  <a:latin typeface="12롯데마트행복Bold" pitchFamily="18" charset="-127"/>
                  <a:ea typeface="12롯데마트행복Bold" pitchFamily="18" charset="-127"/>
                </a:rPr>
                <a:t>3</a:t>
              </a:r>
              <a:r>
                <a:rPr lang="en-US" altLang="ko-KR" sz="2400" dirty="0" smtClean="0">
                  <a:solidFill>
                    <a:srgbClr val="FAE17C"/>
                  </a:solidFill>
                  <a:latin typeface="12롯데마트행복Bold" pitchFamily="18" charset="-127"/>
                  <a:ea typeface="12롯데마트행복Bold" pitchFamily="18" charset="-127"/>
                </a:rPr>
                <a:t>.  </a:t>
              </a:r>
              <a:r>
                <a:rPr lang="ko-KR" altLang="en-US" sz="2400" dirty="0" smtClean="0">
                  <a:solidFill>
                    <a:srgbClr val="FAE17C"/>
                  </a:solidFill>
                  <a:latin typeface="12롯데마트행복Bold" pitchFamily="18" charset="-127"/>
                  <a:ea typeface="12롯데마트행복Bold" pitchFamily="18" charset="-127"/>
                </a:rPr>
                <a:t>역할 분담</a:t>
              </a:r>
              <a:endParaRPr lang="en-US" altLang="ko-KR" sz="2400" dirty="0" smtClean="0">
                <a:solidFill>
                  <a:srgbClr val="FAE17C"/>
                </a:solidFill>
                <a:latin typeface="12롯데마트행복Bold" pitchFamily="18" charset="-127"/>
                <a:ea typeface="12롯데마트행복Bold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46077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9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1360356" y="1236372"/>
            <a:ext cx="6423288" cy="438525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20072" y="285293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ko-KR" altLang="en-US" sz="2400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1917" y="2118305"/>
            <a:ext cx="5963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보건복지부와 한국장애인개발원이 개최한 </a:t>
            </a:r>
            <a:r>
              <a: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2016 </a:t>
            </a:r>
            <a:r>
              <a:rPr lang="ko-KR" altLang="en-US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 일자리 사업평가에서 우수일자리 사례로 선정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pic>
        <p:nvPicPr>
          <p:cNvPr id="1028" name="Picture 4" descr="http://linkback.seoul.co.kr/images/onebyone.gif?action_id=7e04e4c969e98c6a9bf32b950845df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5800" y="138113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29" y="1392327"/>
            <a:ext cx="900000" cy="900000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29" y="2823693"/>
            <a:ext cx="900000" cy="90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11916" y="3511670"/>
            <a:ext cx="5963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장애인에게</a:t>
            </a:r>
            <a:r>
              <a: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r>
              <a:rPr lang="ko-KR" altLang="en-US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취업 </a:t>
            </a:r>
            <a:r>
              <a:rPr lang="ko-KR" altLang="en-US" sz="2000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및 소득보장의 기회 </a:t>
            </a:r>
            <a:r>
              <a:rPr lang="ko-KR" altLang="en-US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제공 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29" y="3942688"/>
            <a:ext cx="900000" cy="90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11915" y="4732838"/>
            <a:ext cx="5963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장애인의 직업생활 및 사회참여 경험으로 사업 참여자</a:t>
            </a:r>
            <a:endParaRPr lang="en-US" altLang="ko-KR" sz="2000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r>
              <a:rPr lang="ko-KR" altLang="en-US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개인의 역량강화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2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-36512" y="-27384"/>
            <a:ext cx="9178925" cy="6885384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Freeform 14"/>
          <p:cNvSpPr>
            <a:spLocks noEditPoints="1"/>
          </p:cNvSpPr>
          <p:nvPr/>
        </p:nvSpPr>
        <p:spPr bwMode="auto">
          <a:xfrm>
            <a:off x="2527663" y="2996551"/>
            <a:ext cx="4088679" cy="1296144"/>
          </a:xfrm>
          <a:custGeom>
            <a:avLst/>
            <a:gdLst>
              <a:gd name="T0" fmla="*/ 1277 w 2163"/>
              <a:gd name="T1" fmla="*/ 64 h 674"/>
              <a:gd name="T2" fmla="*/ 1415 w 2163"/>
              <a:gd name="T3" fmla="*/ 49 h 674"/>
              <a:gd name="T4" fmla="*/ 1843 w 2163"/>
              <a:gd name="T5" fmla="*/ 37 h 674"/>
              <a:gd name="T6" fmla="*/ 1784 w 2163"/>
              <a:gd name="T7" fmla="*/ 36 h 674"/>
              <a:gd name="T8" fmla="*/ 1827 w 2163"/>
              <a:gd name="T9" fmla="*/ 27 h 674"/>
              <a:gd name="T10" fmla="*/ 2029 w 2163"/>
              <a:gd name="T11" fmla="*/ 22 h 674"/>
              <a:gd name="T12" fmla="*/ 2141 w 2163"/>
              <a:gd name="T13" fmla="*/ 365 h 674"/>
              <a:gd name="T14" fmla="*/ 2054 w 2163"/>
              <a:gd name="T15" fmla="*/ 456 h 674"/>
              <a:gd name="T16" fmla="*/ 2079 w 2163"/>
              <a:gd name="T17" fmla="*/ 575 h 674"/>
              <a:gd name="T18" fmla="*/ 1802 w 2163"/>
              <a:gd name="T19" fmla="*/ 578 h 674"/>
              <a:gd name="T20" fmla="*/ 1533 w 2163"/>
              <a:gd name="T21" fmla="*/ 602 h 674"/>
              <a:gd name="T22" fmla="*/ 1416 w 2163"/>
              <a:gd name="T23" fmla="*/ 603 h 674"/>
              <a:gd name="T24" fmla="*/ 1364 w 2163"/>
              <a:gd name="T25" fmla="*/ 623 h 674"/>
              <a:gd name="T26" fmla="*/ 1301 w 2163"/>
              <a:gd name="T27" fmla="*/ 604 h 674"/>
              <a:gd name="T28" fmla="*/ 1201 w 2163"/>
              <a:gd name="T29" fmla="*/ 639 h 674"/>
              <a:gd name="T30" fmla="*/ 1119 w 2163"/>
              <a:gd name="T31" fmla="*/ 621 h 674"/>
              <a:gd name="T32" fmla="*/ 1015 w 2163"/>
              <a:gd name="T33" fmla="*/ 607 h 674"/>
              <a:gd name="T34" fmla="*/ 960 w 2163"/>
              <a:gd name="T35" fmla="*/ 609 h 674"/>
              <a:gd name="T36" fmla="*/ 914 w 2163"/>
              <a:gd name="T37" fmla="*/ 634 h 674"/>
              <a:gd name="T38" fmla="*/ 836 w 2163"/>
              <a:gd name="T39" fmla="*/ 620 h 674"/>
              <a:gd name="T40" fmla="*/ 764 w 2163"/>
              <a:gd name="T41" fmla="*/ 608 h 674"/>
              <a:gd name="T42" fmla="*/ 690 w 2163"/>
              <a:gd name="T43" fmla="*/ 589 h 674"/>
              <a:gd name="T44" fmla="*/ 676 w 2163"/>
              <a:gd name="T45" fmla="*/ 628 h 674"/>
              <a:gd name="T46" fmla="*/ 592 w 2163"/>
              <a:gd name="T47" fmla="*/ 620 h 674"/>
              <a:gd name="T48" fmla="*/ 548 w 2163"/>
              <a:gd name="T49" fmla="*/ 651 h 674"/>
              <a:gd name="T50" fmla="*/ 534 w 2163"/>
              <a:gd name="T51" fmla="*/ 625 h 674"/>
              <a:gd name="T52" fmla="*/ 388 w 2163"/>
              <a:gd name="T53" fmla="*/ 649 h 674"/>
              <a:gd name="T54" fmla="*/ 308 w 2163"/>
              <a:gd name="T55" fmla="*/ 627 h 674"/>
              <a:gd name="T56" fmla="*/ 264 w 2163"/>
              <a:gd name="T57" fmla="*/ 653 h 674"/>
              <a:gd name="T58" fmla="*/ 321 w 2163"/>
              <a:gd name="T59" fmla="*/ 542 h 674"/>
              <a:gd name="T60" fmla="*/ 344 w 2163"/>
              <a:gd name="T61" fmla="*/ 493 h 674"/>
              <a:gd name="T62" fmla="*/ 232 w 2163"/>
              <a:gd name="T63" fmla="*/ 511 h 674"/>
              <a:gd name="T64" fmla="*/ 140 w 2163"/>
              <a:gd name="T65" fmla="*/ 513 h 674"/>
              <a:gd name="T66" fmla="*/ 232 w 2163"/>
              <a:gd name="T67" fmla="*/ 418 h 674"/>
              <a:gd name="T68" fmla="*/ 257 w 2163"/>
              <a:gd name="T69" fmla="*/ 389 h 674"/>
              <a:gd name="T70" fmla="*/ 496 w 2163"/>
              <a:gd name="T71" fmla="*/ 368 h 674"/>
              <a:gd name="T72" fmla="*/ 652 w 2163"/>
              <a:gd name="T73" fmla="*/ 344 h 674"/>
              <a:gd name="T74" fmla="*/ 746 w 2163"/>
              <a:gd name="T75" fmla="*/ 334 h 674"/>
              <a:gd name="T76" fmla="*/ 964 w 2163"/>
              <a:gd name="T77" fmla="*/ 317 h 674"/>
              <a:gd name="T78" fmla="*/ 761 w 2163"/>
              <a:gd name="T79" fmla="*/ 311 h 674"/>
              <a:gd name="T80" fmla="*/ 465 w 2163"/>
              <a:gd name="T81" fmla="*/ 355 h 674"/>
              <a:gd name="T82" fmla="*/ 215 w 2163"/>
              <a:gd name="T83" fmla="*/ 386 h 674"/>
              <a:gd name="T84" fmla="*/ 37 w 2163"/>
              <a:gd name="T85" fmla="*/ 395 h 674"/>
              <a:gd name="T86" fmla="*/ 30 w 2163"/>
              <a:gd name="T87" fmla="*/ 207 h 674"/>
              <a:gd name="T88" fmla="*/ 83 w 2163"/>
              <a:gd name="T89" fmla="*/ 161 h 674"/>
              <a:gd name="T90" fmla="*/ 155 w 2163"/>
              <a:gd name="T91" fmla="*/ 166 h 674"/>
              <a:gd name="T92" fmla="*/ 261 w 2163"/>
              <a:gd name="T93" fmla="*/ 167 h 674"/>
              <a:gd name="T94" fmla="*/ 475 w 2163"/>
              <a:gd name="T95" fmla="*/ 134 h 674"/>
              <a:gd name="T96" fmla="*/ 627 w 2163"/>
              <a:gd name="T97" fmla="*/ 98 h 674"/>
              <a:gd name="T98" fmla="*/ 605 w 2163"/>
              <a:gd name="T99" fmla="*/ 88 h 674"/>
              <a:gd name="T100" fmla="*/ 419 w 2163"/>
              <a:gd name="T101" fmla="*/ 124 h 674"/>
              <a:gd name="T102" fmla="*/ 297 w 2163"/>
              <a:gd name="T103" fmla="*/ 142 h 674"/>
              <a:gd name="T104" fmla="*/ 307 w 2163"/>
              <a:gd name="T105" fmla="*/ 113 h 674"/>
              <a:gd name="T106" fmla="*/ 403 w 2163"/>
              <a:gd name="T107" fmla="*/ 105 h 674"/>
              <a:gd name="T108" fmla="*/ 493 w 2163"/>
              <a:gd name="T109" fmla="*/ 93 h 674"/>
              <a:gd name="T110" fmla="*/ 601 w 2163"/>
              <a:gd name="T111" fmla="*/ 64 h 674"/>
              <a:gd name="T112" fmla="*/ 747 w 2163"/>
              <a:gd name="T113" fmla="*/ 43 h 674"/>
              <a:gd name="T114" fmla="*/ 876 w 2163"/>
              <a:gd name="T115" fmla="*/ 37 h 674"/>
              <a:gd name="T116" fmla="*/ 1010 w 2163"/>
              <a:gd name="T117" fmla="*/ 36 h 674"/>
              <a:gd name="T118" fmla="*/ 1187 w 2163"/>
              <a:gd name="T119" fmla="*/ 34 h 674"/>
              <a:gd name="T120" fmla="*/ 1368 w 2163"/>
              <a:gd name="T121" fmla="*/ 23 h 674"/>
              <a:gd name="T122" fmla="*/ 1601 w 2163"/>
              <a:gd name="T123" fmla="*/ 45 h 674"/>
              <a:gd name="T124" fmla="*/ 1742 w 2163"/>
              <a:gd name="T125" fmla="*/ 41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63" h="674">
                <a:moveTo>
                  <a:pt x="1759" y="48"/>
                </a:moveTo>
                <a:lnTo>
                  <a:pt x="1758" y="49"/>
                </a:lnTo>
                <a:lnTo>
                  <a:pt x="1758" y="51"/>
                </a:lnTo>
                <a:lnTo>
                  <a:pt x="1758" y="53"/>
                </a:lnTo>
                <a:lnTo>
                  <a:pt x="1758" y="56"/>
                </a:lnTo>
                <a:lnTo>
                  <a:pt x="1763" y="57"/>
                </a:lnTo>
                <a:lnTo>
                  <a:pt x="1764" y="57"/>
                </a:lnTo>
                <a:lnTo>
                  <a:pt x="1764" y="56"/>
                </a:lnTo>
                <a:lnTo>
                  <a:pt x="1765" y="55"/>
                </a:lnTo>
                <a:lnTo>
                  <a:pt x="1765" y="51"/>
                </a:lnTo>
                <a:lnTo>
                  <a:pt x="1765" y="50"/>
                </a:lnTo>
                <a:lnTo>
                  <a:pt x="1764" y="49"/>
                </a:lnTo>
                <a:lnTo>
                  <a:pt x="1763" y="49"/>
                </a:lnTo>
                <a:lnTo>
                  <a:pt x="1761" y="49"/>
                </a:lnTo>
                <a:lnTo>
                  <a:pt x="1761" y="48"/>
                </a:lnTo>
                <a:lnTo>
                  <a:pt x="1760" y="48"/>
                </a:lnTo>
                <a:lnTo>
                  <a:pt x="1759" y="48"/>
                </a:lnTo>
                <a:close/>
                <a:moveTo>
                  <a:pt x="1358" y="48"/>
                </a:moveTo>
                <a:lnTo>
                  <a:pt x="1358" y="51"/>
                </a:lnTo>
                <a:lnTo>
                  <a:pt x="1358" y="55"/>
                </a:lnTo>
                <a:lnTo>
                  <a:pt x="1359" y="58"/>
                </a:lnTo>
                <a:lnTo>
                  <a:pt x="1360" y="61"/>
                </a:lnTo>
                <a:lnTo>
                  <a:pt x="1360" y="57"/>
                </a:lnTo>
                <a:lnTo>
                  <a:pt x="1360" y="53"/>
                </a:lnTo>
                <a:lnTo>
                  <a:pt x="1361" y="51"/>
                </a:lnTo>
                <a:lnTo>
                  <a:pt x="1363" y="51"/>
                </a:lnTo>
                <a:lnTo>
                  <a:pt x="1363" y="53"/>
                </a:lnTo>
                <a:lnTo>
                  <a:pt x="1364" y="57"/>
                </a:lnTo>
                <a:lnTo>
                  <a:pt x="1363" y="57"/>
                </a:lnTo>
                <a:lnTo>
                  <a:pt x="1362" y="57"/>
                </a:lnTo>
                <a:lnTo>
                  <a:pt x="1362" y="59"/>
                </a:lnTo>
                <a:lnTo>
                  <a:pt x="1363" y="60"/>
                </a:lnTo>
                <a:lnTo>
                  <a:pt x="1363" y="62"/>
                </a:lnTo>
                <a:lnTo>
                  <a:pt x="1362" y="64"/>
                </a:lnTo>
                <a:lnTo>
                  <a:pt x="1362" y="64"/>
                </a:lnTo>
                <a:lnTo>
                  <a:pt x="1363" y="64"/>
                </a:lnTo>
                <a:lnTo>
                  <a:pt x="1364" y="64"/>
                </a:lnTo>
                <a:lnTo>
                  <a:pt x="1365" y="64"/>
                </a:lnTo>
                <a:lnTo>
                  <a:pt x="1365" y="64"/>
                </a:lnTo>
                <a:lnTo>
                  <a:pt x="1367" y="65"/>
                </a:lnTo>
                <a:lnTo>
                  <a:pt x="1367" y="67"/>
                </a:lnTo>
                <a:lnTo>
                  <a:pt x="1367" y="67"/>
                </a:lnTo>
                <a:lnTo>
                  <a:pt x="1368" y="67"/>
                </a:lnTo>
                <a:lnTo>
                  <a:pt x="1368" y="65"/>
                </a:lnTo>
                <a:lnTo>
                  <a:pt x="1369" y="64"/>
                </a:lnTo>
                <a:lnTo>
                  <a:pt x="1368" y="61"/>
                </a:lnTo>
                <a:lnTo>
                  <a:pt x="1368" y="59"/>
                </a:lnTo>
                <a:lnTo>
                  <a:pt x="1367" y="57"/>
                </a:lnTo>
                <a:lnTo>
                  <a:pt x="1367" y="55"/>
                </a:lnTo>
                <a:lnTo>
                  <a:pt x="1367" y="51"/>
                </a:lnTo>
                <a:lnTo>
                  <a:pt x="1365" y="49"/>
                </a:lnTo>
                <a:lnTo>
                  <a:pt x="1359" y="48"/>
                </a:lnTo>
                <a:lnTo>
                  <a:pt x="1358" y="48"/>
                </a:lnTo>
                <a:close/>
                <a:moveTo>
                  <a:pt x="1432" y="48"/>
                </a:moveTo>
                <a:lnTo>
                  <a:pt x="1433" y="49"/>
                </a:lnTo>
                <a:lnTo>
                  <a:pt x="1433" y="51"/>
                </a:lnTo>
                <a:lnTo>
                  <a:pt x="1434" y="53"/>
                </a:lnTo>
                <a:lnTo>
                  <a:pt x="1435" y="56"/>
                </a:lnTo>
                <a:lnTo>
                  <a:pt x="1436" y="56"/>
                </a:lnTo>
                <a:lnTo>
                  <a:pt x="1436" y="55"/>
                </a:lnTo>
                <a:lnTo>
                  <a:pt x="1437" y="53"/>
                </a:lnTo>
                <a:lnTo>
                  <a:pt x="1437" y="53"/>
                </a:lnTo>
                <a:lnTo>
                  <a:pt x="1439" y="53"/>
                </a:lnTo>
                <a:lnTo>
                  <a:pt x="1440" y="55"/>
                </a:lnTo>
                <a:lnTo>
                  <a:pt x="1440" y="56"/>
                </a:lnTo>
                <a:lnTo>
                  <a:pt x="1441" y="58"/>
                </a:lnTo>
                <a:lnTo>
                  <a:pt x="1441" y="59"/>
                </a:lnTo>
                <a:lnTo>
                  <a:pt x="1442" y="59"/>
                </a:lnTo>
                <a:lnTo>
                  <a:pt x="1442" y="59"/>
                </a:lnTo>
                <a:lnTo>
                  <a:pt x="1443" y="58"/>
                </a:lnTo>
                <a:lnTo>
                  <a:pt x="1443" y="57"/>
                </a:lnTo>
                <a:lnTo>
                  <a:pt x="1443" y="56"/>
                </a:lnTo>
                <a:lnTo>
                  <a:pt x="1442" y="53"/>
                </a:lnTo>
                <a:lnTo>
                  <a:pt x="1442" y="51"/>
                </a:lnTo>
                <a:lnTo>
                  <a:pt x="1442" y="49"/>
                </a:lnTo>
                <a:lnTo>
                  <a:pt x="1439" y="48"/>
                </a:lnTo>
                <a:lnTo>
                  <a:pt x="1432" y="48"/>
                </a:lnTo>
                <a:close/>
                <a:moveTo>
                  <a:pt x="1753" y="47"/>
                </a:moveTo>
                <a:lnTo>
                  <a:pt x="1752" y="48"/>
                </a:lnTo>
                <a:lnTo>
                  <a:pt x="1751" y="50"/>
                </a:lnTo>
                <a:lnTo>
                  <a:pt x="1751" y="52"/>
                </a:lnTo>
                <a:lnTo>
                  <a:pt x="1751" y="52"/>
                </a:lnTo>
                <a:lnTo>
                  <a:pt x="1751" y="53"/>
                </a:lnTo>
                <a:lnTo>
                  <a:pt x="1751" y="56"/>
                </a:lnTo>
                <a:lnTo>
                  <a:pt x="1754" y="56"/>
                </a:lnTo>
                <a:lnTo>
                  <a:pt x="1754" y="48"/>
                </a:lnTo>
                <a:lnTo>
                  <a:pt x="1753" y="47"/>
                </a:lnTo>
                <a:close/>
                <a:moveTo>
                  <a:pt x="1331" y="47"/>
                </a:moveTo>
                <a:lnTo>
                  <a:pt x="1329" y="48"/>
                </a:lnTo>
                <a:lnTo>
                  <a:pt x="1329" y="56"/>
                </a:lnTo>
                <a:lnTo>
                  <a:pt x="1329" y="58"/>
                </a:lnTo>
                <a:lnTo>
                  <a:pt x="1329" y="60"/>
                </a:lnTo>
                <a:lnTo>
                  <a:pt x="1328" y="60"/>
                </a:lnTo>
                <a:lnTo>
                  <a:pt x="1327" y="61"/>
                </a:lnTo>
                <a:lnTo>
                  <a:pt x="1327" y="60"/>
                </a:lnTo>
                <a:lnTo>
                  <a:pt x="1326" y="60"/>
                </a:lnTo>
                <a:lnTo>
                  <a:pt x="1325" y="60"/>
                </a:lnTo>
                <a:lnTo>
                  <a:pt x="1326" y="58"/>
                </a:lnTo>
                <a:lnTo>
                  <a:pt x="1326" y="57"/>
                </a:lnTo>
                <a:lnTo>
                  <a:pt x="1326" y="56"/>
                </a:lnTo>
                <a:lnTo>
                  <a:pt x="1327" y="53"/>
                </a:lnTo>
                <a:lnTo>
                  <a:pt x="1327" y="51"/>
                </a:lnTo>
                <a:lnTo>
                  <a:pt x="1327" y="50"/>
                </a:lnTo>
                <a:lnTo>
                  <a:pt x="1317" y="49"/>
                </a:lnTo>
                <a:lnTo>
                  <a:pt x="1316" y="49"/>
                </a:lnTo>
                <a:lnTo>
                  <a:pt x="1315" y="49"/>
                </a:lnTo>
                <a:lnTo>
                  <a:pt x="1313" y="49"/>
                </a:lnTo>
                <a:lnTo>
                  <a:pt x="1312" y="48"/>
                </a:lnTo>
                <a:lnTo>
                  <a:pt x="1311" y="48"/>
                </a:lnTo>
                <a:lnTo>
                  <a:pt x="1310" y="48"/>
                </a:lnTo>
                <a:lnTo>
                  <a:pt x="1309" y="49"/>
                </a:lnTo>
                <a:lnTo>
                  <a:pt x="1308" y="50"/>
                </a:lnTo>
                <a:lnTo>
                  <a:pt x="1305" y="50"/>
                </a:lnTo>
                <a:lnTo>
                  <a:pt x="1302" y="50"/>
                </a:lnTo>
                <a:lnTo>
                  <a:pt x="1296" y="49"/>
                </a:lnTo>
                <a:lnTo>
                  <a:pt x="1289" y="50"/>
                </a:lnTo>
                <a:lnTo>
                  <a:pt x="1281" y="50"/>
                </a:lnTo>
                <a:lnTo>
                  <a:pt x="1279" y="50"/>
                </a:lnTo>
                <a:lnTo>
                  <a:pt x="1276" y="50"/>
                </a:lnTo>
                <a:lnTo>
                  <a:pt x="1274" y="51"/>
                </a:lnTo>
                <a:lnTo>
                  <a:pt x="1272" y="52"/>
                </a:lnTo>
                <a:lnTo>
                  <a:pt x="1271" y="52"/>
                </a:lnTo>
                <a:lnTo>
                  <a:pt x="1271" y="52"/>
                </a:lnTo>
                <a:lnTo>
                  <a:pt x="1263" y="51"/>
                </a:lnTo>
                <a:lnTo>
                  <a:pt x="1261" y="51"/>
                </a:lnTo>
                <a:lnTo>
                  <a:pt x="1261" y="51"/>
                </a:lnTo>
                <a:lnTo>
                  <a:pt x="1260" y="52"/>
                </a:lnTo>
                <a:lnTo>
                  <a:pt x="1260" y="53"/>
                </a:lnTo>
                <a:lnTo>
                  <a:pt x="1260" y="55"/>
                </a:lnTo>
                <a:lnTo>
                  <a:pt x="1261" y="56"/>
                </a:lnTo>
                <a:lnTo>
                  <a:pt x="1262" y="57"/>
                </a:lnTo>
                <a:lnTo>
                  <a:pt x="1262" y="58"/>
                </a:lnTo>
                <a:lnTo>
                  <a:pt x="1261" y="59"/>
                </a:lnTo>
                <a:lnTo>
                  <a:pt x="1261" y="61"/>
                </a:lnTo>
                <a:lnTo>
                  <a:pt x="1261" y="62"/>
                </a:lnTo>
                <a:lnTo>
                  <a:pt x="1260" y="64"/>
                </a:lnTo>
                <a:lnTo>
                  <a:pt x="1261" y="65"/>
                </a:lnTo>
                <a:lnTo>
                  <a:pt x="1262" y="65"/>
                </a:lnTo>
                <a:lnTo>
                  <a:pt x="1263" y="64"/>
                </a:lnTo>
                <a:lnTo>
                  <a:pt x="1263" y="63"/>
                </a:lnTo>
                <a:lnTo>
                  <a:pt x="1263" y="61"/>
                </a:lnTo>
                <a:lnTo>
                  <a:pt x="1264" y="59"/>
                </a:lnTo>
                <a:lnTo>
                  <a:pt x="1264" y="58"/>
                </a:lnTo>
                <a:lnTo>
                  <a:pt x="1265" y="57"/>
                </a:lnTo>
                <a:lnTo>
                  <a:pt x="1265" y="57"/>
                </a:lnTo>
                <a:lnTo>
                  <a:pt x="1266" y="60"/>
                </a:lnTo>
                <a:lnTo>
                  <a:pt x="1266" y="62"/>
                </a:lnTo>
                <a:lnTo>
                  <a:pt x="1267" y="64"/>
                </a:lnTo>
                <a:lnTo>
                  <a:pt x="1269" y="65"/>
                </a:lnTo>
                <a:lnTo>
                  <a:pt x="1271" y="65"/>
                </a:lnTo>
                <a:lnTo>
                  <a:pt x="1271" y="64"/>
                </a:lnTo>
                <a:lnTo>
                  <a:pt x="1272" y="61"/>
                </a:lnTo>
                <a:lnTo>
                  <a:pt x="1272" y="58"/>
                </a:lnTo>
                <a:lnTo>
                  <a:pt x="1273" y="57"/>
                </a:lnTo>
                <a:lnTo>
                  <a:pt x="1273" y="57"/>
                </a:lnTo>
                <a:lnTo>
                  <a:pt x="1274" y="57"/>
                </a:lnTo>
                <a:lnTo>
                  <a:pt x="1274" y="55"/>
                </a:lnTo>
                <a:lnTo>
                  <a:pt x="1276" y="56"/>
                </a:lnTo>
                <a:lnTo>
                  <a:pt x="1276" y="58"/>
                </a:lnTo>
                <a:lnTo>
                  <a:pt x="1277" y="60"/>
                </a:lnTo>
                <a:lnTo>
                  <a:pt x="1277" y="61"/>
                </a:lnTo>
                <a:lnTo>
                  <a:pt x="1278" y="61"/>
                </a:lnTo>
                <a:lnTo>
                  <a:pt x="1279" y="60"/>
                </a:lnTo>
                <a:lnTo>
                  <a:pt x="1280" y="59"/>
                </a:lnTo>
                <a:lnTo>
                  <a:pt x="1280" y="59"/>
                </a:lnTo>
                <a:lnTo>
                  <a:pt x="1281" y="59"/>
                </a:lnTo>
                <a:lnTo>
                  <a:pt x="1287" y="59"/>
                </a:lnTo>
                <a:lnTo>
                  <a:pt x="1286" y="61"/>
                </a:lnTo>
                <a:lnTo>
                  <a:pt x="1284" y="61"/>
                </a:lnTo>
                <a:lnTo>
                  <a:pt x="1283" y="62"/>
                </a:lnTo>
                <a:lnTo>
                  <a:pt x="1280" y="62"/>
                </a:lnTo>
                <a:lnTo>
                  <a:pt x="1278" y="62"/>
                </a:lnTo>
                <a:lnTo>
                  <a:pt x="1277" y="63"/>
                </a:lnTo>
                <a:lnTo>
                  <a:pt x="1277" y="64"/>
                </a:lnTo>
                <a:lnTo>
                  <a:pt x="1276" y="65"/>
                </a:lnTo>
                <a:lnTo>
                  <a:pt x="1275" y="65"/>
                </a:lnTo>
                <a:lnTo>
                  <a:pt x="1275" y="67"/>
                </a:lnTo>
                <a:lnTo>
                  <a:pt x="1274" y="67"/>
                </a:lnTo>
                <a:lnTo>
                  <a:pt x="1274" y="67"/>
                </a:lnTo>
                <a:lnTo>
                  <a:pt x="1275" y="69"/>
                </a:lnTo>
                <a:lnTo>
                  <a:pt x="1276" y="70"/>
                </a:lnTo>
                <a:lnTo>
                  <a:pt x="1276" y="71"/>
                </a:lnTo>
                <a:lnTo>
                  <a:pt x="1277" y="71"/>
                </a:lnTo>
                <a:lnTo>
                  <a:pt x="1278" y="71"/>
                </a:lnTo>
                <a:lnTo>
                  <a:pt x="1280" y="71"/>
                </a:lnTo>
                <a:lnTo>
                  <a:pt x="1280" y="72"/>
                </a:lnTo>
                <a:lnTo>
                  <a:pt x="1281" y="74"/>
                </a:lnTo>
                <a:lnTo>
                  <a:pt x="1281" y="74"/>
                </a:lnTo>
                <a:lnTo>
                  <a:pt x="1281" y="75"/>
                </a:lnTo>
                <a:lnTo>
                  <a:pt x="1281" y="76"/>
                </a:lnTo>
                <a:lnTo>
                  <a:pt x="1283" y="76"/>
                </a:lnTo>
                <a:lnTo>
                  <a:pt x="1283" y="76"/>
                </a:lnTo>
                <a:lnTo>
                  <a:pt x="1284" y="75"/>
                </a:lnTo>
                <a:lnTo>
                  <a:pt x="1284" y="74"/>
                </a:lnTo>
                <a:lnTo>
                  <a:pt x="1284" y="71"/>
                </a:lnTo>
                <a:lnTo>
                  <a:pt x="1285" y="70"/>
                </a:lnTo>
                <a:lnTo>
                  <a:pt x="1285" y="70"/>
                </a:lnTo>
                <a:lnTo>
                  <a:pt x="1286" y="70"/>
                </a:lnTo>
                <a:lnTo>
                  <a:pt x="1287" y="71"/>
                </a:lnTo>
                <a:lnTo>
                  <a:pt x="1288" y="72"/>
                </a:lnTo>
                <a:lnTo>
                  <a:pt x="1290" y="73"/>
                </a:lnTo>
                <a:lnTo>
                  <a:pt x="1291" y="73"/>
                </a:lnTo>
                <a:lnTo>
                  <a:pt x="1292" y="73"/>
                </a:lnTo>
                <a:lnTo>
                  <a:pt x="1292" y="73"/>
                </a:lnTo>
                <a:lnTo>
                  <a:pt x="1293" y="73"/>
                </a:lnTo>
                <a:lnTo>
                  <a:pt x="1293" y="74"/>
                </a:lnTo>
                <a:lnTo>
                  <a:pt x="1293" y="75"/>
                </a:lnTo>
                <a:lnTo>
                  <a:pt x="1296" y="75"/>
                </a:lnTo>
                <a:lnTo>
                  <a:pt x="1296" y="75"/>
                </a:lnTo>
                <a:lnTo>
                  <a:pt x="1297" y="74"/>
                </a:lnTo>
                <a:lnTo>
                  <a:pt x="1297" y="73"/>
                </a:lnTo>
                <a:lnTo>
                  <a:pt x="1298" y="73"/>
                </a:lnTo>
                <a:lnTo>
                  <a:pt x="1300" y="73"/>
                </a:lnTo>
                <a:lnTo>
                  <a:pt x="1301" y="70"/>
                </a:lnTo>
                <a:lnTo>
                  <a:pt x="1302" y="67"/>
                </a:lnTo>
                <a:lnTo>
                  <a:pt x="1303" y="63"/>
                </a:lnTo>
                <a:lnTo>
                  <a:pt x="1303" y="63"/>
                </a:lnTo>
                <a:lnTo>
                  <a:pt x="1304" y="64"/>
                </a:lnTo>
                <a:lnTo>
                  <a:pt x="1304" y="64"/>
                </a:lnTo>
                <a:lnTo>
                  <a:pt x="1304" y="65"/>
                </a:lnTo>
                <a:lnTo>
                  <a:pt x="1307" y="65"/>
                </a:lnTo>
                <a:lnTo>
                  <a:pt x="1309" y="65"/>
                </a:lnTo>
                <a:lnTo>
                  <a:pt x="1310" y="67"/>
                </a:lnTo>
                <a:lnTo>
                  <a:pt x="1311" y="68"/>
                </a:lnTo>
                <a:lnTo>
                  <a:pt x="1312" y="69"/>
                </a:lnTo>
                <a:lnTo>
                  <a:pt x="1313" y="70"/>
                </a:lnTo>
                <a:lnTo>
                  <a:pt x="1314" y="70"/>
                </a:lnTo>
                <a:lnTo>
                  <a:pt x="1315" y="70"/>
                </a:lnTo>
                <a:lnTo>
                  <a:pt x="1316" y="68"/>
                </a:lnTo>
                <a:lnTo>
                  <a:pt x="1317" y="67"/>
                </a:lnTo>
                <a:lnTo>
                  <a:pt x="1319" y="68"/>
                </a:lnTo>
                <a:lnTo>
                  <a:pt x="1320" y="69"/>
                </a:lnTo>
                <a:lnTo>
                  <a:pt x="1321" y="70"/>
                </a:lnTo>
                <a:lnTo>
                  <a:pt x="1321" y="70"/>
                </a:lnTo>
                <a:lnTo>
                  <a:pt x="1323" y="70"/>
                </a:lnTo>
                <a:lnTo>
                  <a:pt x="1324" y="71"/>
                </a:lnTo>
                <a:lnTo>
                  <a:pt x="1325" y="69"/>
                </a:lnTo>
                <a:lnTo>
                  <a:pt x="1325" y="68"/>
                </a:lnTo>
                <a:lnTo>
                  <a:pt x="1326" y="68"/>
                </a:lnTo>
                <a:lnTo>
                  <a:pt x="1327" y="69"/>
                </a:lnTo>
                <a:lnTo>
                  <a:pt x="1327" y="69"/>
                </a:lnTo>
                <a:lnTo>
                  <a:pt x="1328" y="70"/>
                </a:lnTo>
                <a:lnTo>
                  <a:pt x="1328" y="71"/>
                </a:lnTo>
                <a:lnTo>
                  <a:pt x="1331" y="71"/>
                </a:lnTo>
                <a:lnTo>
                  <a:pt x="1332" y="70"/>
                </a:lnTo>
                <a:lnTo>
                  <a:pt x="1333" y="69"/>
                </a:lnTo>
                <a:lnTo>
                  <a:pt x="1333" y="67"/>
                </a:lnTo>
                <a:lnTo>
                  <a:pt x="1343" y="65"/>
                </a:lnTo>
                <a:lnTo>
                  <a:pt x="1351" y="65"/>
                </a:lnTo>
                <a:lnTo>
                  <a:pt x="1351" y="63"/>
                </a:lnTo>
                <a:lnTo>
                  <a:pt x="1352" y="62"/>
                </a:lnTo>
                <a:lnTo>
                  <a:pt x="1353" y="62"/>
                </a:lnTo>
                <a:lnTo>
                  <a:pt x="1353" y="62"/>
                </a:lnTo>
                <a:lnTo>
                  <a:pt x="1355" y="62"/>
                </a:lnTo>
                <a:lnTo>
                  <a:pt x="1355" y="62"/>
                </a:lnTo>
                <a:lnTo>
                  <a:pt x="1355" y="61"/>
                </a:lnTo>
                <a:lnTo>
                  <a:pt x="1355" y="60"/>
                </a:lnTo>
                <a:lnTo>
                  <a:pt x="1353" y="59"/>
                </a:lnTo>
                <a:lnTo>
                  <a:pt x="1353" y="58"/>
                </a:lnTo>
                <a:lnTo>
                  <a:pt x="1353" y="56"/>
                </a:lnTo>
                <a:lnTo>
                  <a:pt x="1353" y="55"/>
                </a:lnTo>
                <a:lnTo>
                  <a:pt x="1353" y="53"/>
                </a:lnTo>
                <a:lnTo>
                  <a:pt x="1353" y="52"/>
                </a:lnTo>
                <a:lnTo>
                  <a:pt x="1353" y="50"/>
                </a:lnTo>
                <a:lnTo>
                  <a:pt x="1353" y="50"/>
                </a:lnTo>
                <a:lnTo>
                  <a:pt x="1355" y="50"/>
                </a:lnTo>
                <a:lnTo>
                  <a:pt x="1356" y="50"/>
                </a:lnTo>
                <a:lnTo>
                  <a:pt x="1356" y="50"/>
                </a:lnTo>
                <a:lnTo>
                  <a:pt x="1357" y="50"/>
                </a:lnTo>
                <a:lnTo>
                  <a:pt x="1357" y="50"/>
                </a:lnTo>
                <a:lnTo>
                  <a:pt x="1357" y="48"/>
                </a:lnTo>
                <a:lnTo>
                  <a:pt x="1348" y="48"/>
                </a:lnTo>
                <a:lnTo>
                  <a:pt x="1337" y="48"/>
                </a:lnTo>
                <a:lnTo>
                  <a:pt x="1336" y="50"/>
                </a:lnTo>
                <a:lnTo>
                  <a:pt x="1336" y="50"/>
                </a:lnTo>
                <a:lnTo>
                  <a:pt x="1335" y="49"/>
                </a:lnTo>
                <a:lnTo>
                  <a:pt x="1334" y="49"/>
                </a:lnTo>
                <a:lnTo>
                  <a:pt x="1333" y="48"/>
                </a:lnTo>
                <a:lnTo>
                  <a:pt x="1331" y="47"/>
                </a:lnTo>
                <a:close/>
                <a:moveTo>
                  <a:pt x="1948" y="47"/>
                </a:moveTo>
                <a:lnTo>
                  <a:pt x="1945" y="49"/>
                </a:lnTo>
                <a:lnTo>
                  <a:pt x="1946" y="50"/>
                </a:lnTo>
                <a:lnTo>
                  <a:pt x="1946" y="51"/>
                </a:lnTo>
                <a:lnTo>
                  <a:pt x="1947" y="51"/>
                </a:lnTo>
                <a:lnTo>
                  <a:pt x="1948" y="51"/>
                </a:lnTo>
                <a:lnTo>
                  <a:pt x="1949" y="51"/>
                </a:lnTo>
                <a:lnTo>
                  <a:pt x="1950" y="51"/>
                </a:lnTo>
                <a:lnTo>
                  <a:pt x="1951" y="52"/>
                </a:lnTo>
                <a:lnTo>
                  <a:pt x="1951" y="55"/>
                </a:lnTo>
                <a:lnTo>
                  <a:pt x="1952" y="55"/>
                </a:lnTo>
                <a:lnTo>
                  <a:pt x="1955" y="55"/>
                </a:lnTo>
                <a:lnTo>
                  <a:pt x="1953" y="51"/>
                </a:lnTo>
                <a:lnTo>
                  <a:pt x="1951" y="49"/>
                </a:lnTo>
                <a:lnTo>
                  <a:pt x="1950" y="47"/>
                </a:lnTo>
                <a:lnTo>
                  <a:pt x="1948" y="47"/>
                </a:lnTo>
                <a:close/>
                <a:moveTo>
                  <a:pt x="1371" y="47"/>
                </a:moveTo>
                <a:lnTo>
                  <a:pt x="1371" y="49"/>
                </a:lnTo>
                <a:lnTo>
                  <a:pt x="1370" y="50"/>
                </a:lnTo>
                <a:lnTo>
                  <a:pt x="1370" y="51"/>
                </a:lnTo>
                <a:lnTo>
                  <a:pt x="1371" y="52"/>
                </a:lnTo>
                <a:lnTo>
                  <a:pt x="1371" y="52"/>
                </a:lnTo>
                <a:lnTo>
                  <a:pt x="1371" y="55"/>
                </a:lnTo>
                <a:lnTo>
                  <a:pt x="1372" y="56"/>
                </a:lnTo>
                <a:lnTo>
                  <a:pt x="1372" y="57"/>
                </a:lnTo>
                <a:lnTo>
                  <a:pt x="1373" y="60"/>
                </a:lnTo>
                <a:lnTo>
                  <a:pt x="1374" y="61"/>
                </a:lnTo>
                <a:lnTo>
                  <a:pt x="1375" y="61"/>
                </a:lnTo>
                <a:lnTo>
                  <a:pt x="1377" y="61"/>
                </a:lnTo>
                <a:lnTo>
                  <a:pt x="1379" y="61"/>
                </a:lnTo>
                <a:lnTo>
                  <a:pt x="1380" y="62"/>
                </a:lnTo>
                <a:lnTo>
                  <a:pt x="1381" y="63"/>
                </a:lnTo>
                <a:lnTo>
                  <a:pt x="1381" y="65"/>
                </a:lnTo>
                <a:lnTo>
                  <a:pt x="1382" y="67"/>
                </a:lnTo>
                <a:lnTo>
                  <a:pt x="1382" y="67"/>
                </a:lnTo>
                <a:lnTo>
                  <a:pt x="1383" y="68"/>
                </a:lnTo>
                <a:lnTo>
                  <a:pt x="1383" y="69"/>
                </a:lnTo>
                <a:lnTo>
                  <a:pt x="1383" y="69"/>
                </a:lnTo>
                <a:lnTo>
                  <a:pt x="1384" y="65"/>
                </a:lnTo>
                <a:lnTo>
                  <a:pt x="1385" y="64"/>
                </a:lnTo>
                <a:lnTo>
                  <a:pt x="1386" y="63"/>
                </a:lnTo>
                <a:lnTo>
                  <a:pt x="1387" y="64"/>
                </a:lnTo>
                <a:lnTo>
                  <a:pt x="1387" y="59"/>
                </a:lnTo>
                <a:lnTo>
                  <a:pt x="1386" y="60"/>
                </a:lnTo>
                <a:lnTo>
                  <a:pt x="1385" y="61"/>
                </a:lnTo>
                <a:lnTo>
                  <a:pt x="1383" y="61"/>
                </a:lnTo>
                <a:lnTo>
                  <a:pt x="1382" y="59"/>
                </a:lnTo>
                <a:lnTo>
                  <a:pt x="1383" y="57"/>
                </a:lnTo>
                <a:lnTo>
                  <a:pt x="1383" y="56"/>
                </a:lnTo>
                <a:lnTo>
                  <a:pt x="1383" y="53"/>
                </a:lnTo>
                <a:lnTo>
                  <a:pt x="1381" y="52"/>
                </a:lnTo>
                <a:lnTo>
                  <a:pt x="1380" y="55"/>
                </a:lnTo>
                <a:lnTo>
                  <a:pt x="1380" y="55"/>
                </a:lnTo>
                <a:lnTo>
                  <a:pt x="1380" y="53"/>
                </a:lnTo>
                <a:lnTo>
                  <a:pt x="1380" y="52"/>
                </a:lnTo>
                <a:lnTo>
                  <a:pt x="1379" y="52"/>
                </a:lnTo>
                <a:lnTo>
                  <a:pt x="1377" y="53"/>
                </a:lnTo>
                <a:lnTo>
                  <a:pt x="1376" y="53"/>
                </a:lnTo>
                <a:lnTo>
                  <a:pt x="1375" y="55"/>
                </a:lnTo>
                <a:lnTo>
                  <a:pt x="1374" y="56"/>
                </a:lnTo>
                <a:lnTo>
                  <a:pt x="1373" y="55"/>
                </a:lnTo>
                <a:lnTo>
                  <a:pt x="1373" y="52"/>
                </a:lnTo>
                <a:lnTo>
                  <a:pt x="1373" y="50"/>
                </a:lnTo>
                <a:lnTo>
                  <a:pt x="1374" y="49"/>
                </a:lnTo>
                <a:lnTo>
                  <a:pt x="1374" y="47"/>
                </a:lnTo>
                <a:lnTo>
                  <a:pt x="1371" y="47"/>
                </a:lnTo>
                <a:close/>
                <a:moveTo>
                  <a:pt x="1417" y="46"/>
                </a:moveTo>
                <a:lnTo>
                  <a:pt x="1416" y="48"/>
                </a:lnTo>
                <a:lnTo>
                  <a:pt x="1415" y="49"/>
                </a:lnTo>
                <a:lnTo>
                  <a:pt x="1413" y="49"/>
                </a:lnTo>
                <a:lnTo>
                  <a:pt x="1411" y="48"/>
                </a:lnTo>
                <a:lnTo>
                  <a:pt x="1410" y="48"/>
                </a:lnTo>
                <a:lnTo>
                  <a:pt x="1409" y="48"/>
                </a:lnTo>
                <a:lnTo>
                  <a:pt x="1407" y="48"/>
                </a:lnTo>
                <a:lnTo>
                  <a:pt x="1407" y="48"/>
                </a:lnTo>
                <a:lnTo>
                  <a:pt x="1404" y="47"/>
                </a:lnTo>
                <a:lnTo>
                  <a:pt x="1404" y="49"/>
                </a:lnTo>
                <a:lnTo>
                  <a:pt x="1405" y="50"/>
                </a:lnTo>
                <a:lnTo>
                  <a:pt x="1406" y="50"/>
                </a:lnTo>
                <a:lnTo>
                  <a:pt x="1407" y="50"/>
                </a:lnTo>
                <a:lnTo>
                  <a:pt x="1407" y="50"/>
                </a:lnTo>
                <a:lnTo>
                  <a:pt x="1408" y="50"/>
                </a:lnTo>
                <a:lnTo>
                  <a:pt x="1409" y="50"/>
                </a:lnTo>
                <a:lnTo>
                  <a:pt x="1408" y="52"/>
                </a:lnTo>
                <a:lnTo>
                  <a:pt x="1408" y="55"/>
                </a:lnTo>
                <a:lnTo>
                  <a:pt x="1408" y="56"/>
                </a:lnTo>
                <a:lnTo>
                  <a:pt x="1409" y="57"/>
                </a:lnTo>
                <a:lnTo>
                  <a:pt x="1409" y="59"/>
                </a:lnTo>
                <a:lnTo>
                  <a:pt x="1410" y="61"/>
                </a:lnTo>
                <a:lnTo>
                  <a:pt x="1409" y="67"/>
                </a:lnTo>
                <a:lnTo>
                  <a:pt x="1411" y="67"/>
                </a:lnTo>
                <a:lnTo>
                  <a:pt x="1417" y="67"/>
                </a:lnTo>
                <a:lnTo>
                  <a:pt x="1418" y="64"/>
                </a:lnTo>
                <a:lnTo>
                  <a:pt x="1418" y="62"/>
                </a:lnTo>
                <a:lnTo>
                  <a:pt x="1418" y="61"/>
                </a:lnTo>
                <a:lnTo>
                  <a:pt x="1418" y="61"/>
                </a:lnTo>
                <a:lnTo>
                  <a:pt x="1418" y="61"/>
                </a:lnTo>
                <a:lnTo>
                  <a:pt x="1417" y="60"/>
                </a:lnTo>
                <a:lnTo>
                  <a:pt x="1416" y="59"/>
                </a:lnTo>
                <a:lnTo>
                  <a:pt x="1416" y="58"/>
                </a:lnTo>
                <a:lnTo>
                  <a:pt x="1416" y="56"/>
                </a:lnTo>
                <a:lnTo>
                  <a:pt x="1416" y="51"/>
                </a:lnTo>
                <a:lnTo>
                  <a:pt x="1417" y="51"/>
                </a:lnTo>
                <a:lnTo>
                  <a:pt x="1418" y="51"/>
                </a:lnTo>
                <a:lnTo>
                  <a:pt x="1418" y="52"/>
                </a:lnTo>
                <a:lnTo>
                  <a:pt x="1419" y="53"/>
                </a:lnTo>
                <a:lnTo>
                  <a:pt x="1420" y="55"/>
                </a:lnTo>
                <a:lnTo>
                  <a:pt x="1421" y="55"/>
                </a:lnTo>
                <a:lnTo>
                  <a:pt x="1421" y="56"/>
                </a:lnTo>
                <a:lnTo>
                  <a:pt x="1421" y="57"/>
                </a:lnTo>
                <a:lnTo>
                  <a:pt x="1421" y="59"/>
                </a:lnTo>
                <a:lnTo>
                  <a:pt x="1421" y="62"/>
                </a:lnTo>
                <a:lnTo>
                  <a:pt x="1421" y="64"/>
                </a:lnTo>
                <a:lnTo>
                  <a:pt x="1422" y="64"/>
                </a:lnTo>
                <a:lnTo>
                  <a:pt x="1424" y="65"/>
                </a:lnTo>
                <a:lnTo>
                  <a:pt x="1424" y="62"/>
                </a:lnTo>
                <a:lnTo>
                  <a:pt x="1424" y="60"/>
                </a:lnTo>
                <a:lnTo>
                  <a:pt x="1425" y="59"/>
                </a:lnTo>
                <a:lnTo>
                  <a:pt x="1427" y="58"/>
                </a:lnTo>
                <a:lnTo>
                  <a:pt x="1428" y="57"/>
                </a:lnTo>
                <a:lnTo>
                  <a:pt x="1428" y="55"/>
                </a:lnTo>
                <a:lnTo>
                  <a:pt x="1428" y="47"/>
                </a:lnTo>
                <a:lnTo>
                  <a:pt x="1428" y="47"/>
                </a:lnTo>
                <a:lnTo>
                  <a:pt x="1427" y="47"/>
                </a:lnTo>
                <a:lnTo>
                  <a:pt x="1417" y="46"/>
                </a:lnTo>
                <a:close/>
                <a:moveTo>
                  <a:pt x="1790" y="44"/>
                </a:moveTo>
                <a:lnTo>
                  <a:pt x="1789" y="44"/>
                </a:lnTo>
                <a:lnTo>
                  <a:pt x="1789" y="45"/>
                </a:lnTo>
                <a:lnTo>
                  <a:pt x="1788" y="46"/>
                </a:lnTo>
                <a:lnTo>
                  <a:pt x="1788" y="47"/>
                </a:lnTo>
                <a:lnTo>
                  <a:pt x="1787" y="48"/>
                </a:lnTo>
                <a:lnTo>
                  <a:pt x="1787" y="49"/>
                </a:lnTo>
                <a:lnTo>
                  <a:pt x="1787" y="50"/>
                </a:lnTo>
                <a:lnTo>
                  <a:pt x="1787" y="51"/>
                </a:lnTo>
                <a:lnTo>
                  <a:pt x="1787" y="51"/>
                </a:lnTo>
                <a:lnTo>
                  <a:pt x="1788" y="52"/>
                </a:lnTo>
                <a:lnTo>
                  <a:pt x="1789" y="52"/>
                </a:lnTo>
                <a:lnTo>
                  <a:pt x="1789" y="51"/>
                </a:lnTo>
                <a:lnTo>
                  <a:pt x="1790" y="50"/>
                </a:lnTo>
                <a:lnTo>
                  <a:pt x="1790" y="48"/>
                </a:lnTo>
                <a:lnTo>
                  <a:pt x="1790" y="47"/>
                </a:lnTo>
                <a:lnTo>
                  <a:pt x="1791" y="47"/>
                </a:lnTo>
                <a:lnTo>
                  <a:pt x="1790" y="45"/>
                </a:lnTo>
                <a:lnTo>
                  <a:pt x="1790" y="44"/>
                </a:lnTo>
                <a:close/>
                <a:moveTo>
                  <a:pt x="1776" y="43"/>
                </a:moveTo>
                <a:lnTo>
                  <a:pt x="1775" y="46"/>
                </a:lnTo>
                <a:lnTo>
                  <a:pt x="1773" y="48"/>
                </a:lnTo>
                <a:lnTo>
                  <a:pt x="1772" y="50"/>
                </a:lnTo>
                <a:lnTo>
                  <a:pt x="1771" y="50"/>
                </a:lnTo>
                <a:lnTo>
                  <a:pt x="1769" y="49"/>
                </a:lnTo>
                <a:lnTo>
                  <a:pt x="1769" y="51"/>
                </a:lnTo>
                <a:lnTo>
                  <a:pt x="1769" y="51"/>
                </a:lnTo>
                <a:lnTo>
                  <a:pt x="1770" y="51"/>
                </a:lnTo>
                <a:lnTo>
                  <a:pt x="1771" y="52"/>
                </a:lnTo>
                <a:lnTo>
                  <a:pt x="1772" y="53"/>
                </a:lnTo>
                <a:lnTo>
                  <a:pt x="1773" y="55"/>
                </a:lnTo>
                <a:lnTo>
                  <a:pt x="1775" y="53"/>
                </a:lnTo>
                <a:lnTo>
                  <a:pt x="1776" y="52"/>
                </a:lnTo>
                <a:lnTo>
                  <a:pt x="1777" y="52"/>
                </a:lnTo>
                <a:lnTo>
                  <a:pt x="1777" y="51"/>
                </a:lnTo>
                <a:lnTo>
                  <a:pt x="1778" y="50"/>
                </a:lnTo>
                <a:lnTo>
                  <a:pt x="1776" y="43"/>
                </a:lnTo>
                <a:close/>
                <a:moveTo>
                  <a:pt x="1913" y="41"/>
                </a:moveTo>
                <a:lnTo>
                  <a:pt x="1911" y="41"/>
                </a:lnTo>
                <a:lnTo>
                  <a:pt x="1910" y="43"/>
                </a:lnTo>
                <a:lnTo>
                  <a:pt x="1909" y="45"/>
                </a:lnTo>
                <a:lnTo>
                  <a:pt x="1908" y="45"/>
                </a:lnTo>
                <a:lnTo>
                  <a:pt x="1908" y="45"/>
                </a:lnTo>
                <a:lnTo>
                  <a:pt x="1908" y="47"/>
                </a:lnTo>
                <a:lnTo>
                  <a:pt x="1909" y="46"/>
                </a:lnTo>
                <a:lnTo>
                  <a:pt x="1910" y="46"/>
                </a:lnTo>
                <a:lnTo>
                  <a:pt x="1912" y="47"/>
                </a:lnTo>
                <a:lnTo>
                  <a:pt x="1913" y="48"/>
                </a:lnTo>
                <a:lnTo>
                  <a:pt x="1914" y="49"/>
                </a:lnTo>
                <a:lnTo>
                  <a:pt x="1915" y="49"/>
                </a:lnTo>
                <a:lnTo>
                  <a:pt x="1916" y="49"/>
                </a:lnTo>
                <a:lnTo>
                  <a:pt x="1916" y="48"/>
                </a:lnTo>
                <a:lnTo>
                  <a:pt x="1917" y="46"/>
                </a:lnTo>
                <a:lnTo>
                  <a:pt x="1917" y="43"/>
                </a:lnTo>
                <a:lnTo>
                  <a:pt x="1916" y="43"/>
                </a:lnTo>
                <a:lnTo>
                  <a:pt x="1914" y="43"/>
                </a:lnTo>
                <a:lnTo>
                  <a:pt x="1913" y="41"/>
                </a:lnTo>
                <a:close/>
                <a:moveTo>
                  <a:pt x="1938" y="41"/>
                </a:moveTo>
                <a:lnTo>
                  <a:pt x="1937" y="41"/>
                </a:lnTo>
                <a:lnTo>
                  <a:pt x="1937" y="43"/>
                </a:lnTo>
                <a:lnTo>
                  <a:pt x="1937" y="44"/>
                </a:lnTo>
                <a:lnTo>
                  <a:pt x="1936" y="46"/>
                </a:lnTo>
                <a:lnTo>
                  <a:pt x="1936" y="47"/>
                </a:lnTo>
                <a:lnTo>
                  <a:pt x="1935" y="47"/>
                </a:lnTo>
                <a:lnTo>
                  <a:pt x="1936" y="49"/>
                </a:lnTo>
                <a:lnTo>
                  <a:pt x="1936" y="50"/>
                </a:lnTo>
                <a:lnTo>
                  <a:pt x="1937" y="50"/>
                </a:lnTo>
                <a:lnTo>
                  <a:pt x="1938" y="50"/>
                </a:lnTo>
                <a:lnTo>
                  <a:pt x="1939" y="50"/>
                </a:lnTo>
                <a:lnTo>
                  <a:pt x="1939" y="43"/>
                </a:lnTo>
                <a:lnTo>
                  <a:pt x="1938" y="41"/>
                </a:lnTo>
                <a:close/>
                <a:moveTo>
                  <a:pt x="1818" y="40"/>
                </a:moveTo>
                <a:lnTo>
                  <a:pt x="1817" y="40"/>
                </a:lnTo>
                <a:lnTo>
                  <a:pt x="1816" y="41"/>
                </a:lnTo>
                <a:lnTo>
                  <a:pt x="1815" y="43"/>
                </a:lnTo>
                <a:lnTo>
                  <a:pt x="1814" y="44"/>
                </a:lnTo>
                <a:lnTo>
                  <a:pt x="1813" y="46"/>
                </a:lnTo>
                <a:lnTo>
                  <a:pt x="1812" y="48"/>
                </a:lnTo>
                <a:lnTo>
                  <a:pt x="1812" y="51"/>
                </a:lnTo>
                <a:lnTo>
                  <a:pt x="1813" y="51"/>
                </a:lnTo>
                <a:lnTo>
                  <a:pt x="1815" y="52"/>
                </a:lnTo>
                <a:lnTo>
                  <a:pt x="1816" y="52"/>
                </a:lnTo>
                <a:lnTo>
                  <a:pt x="1818" y="52"/>
                </a:lnTo>
                <a:lnTo>
                  <a:pt x="1819" y="51"/>
                </a:lnTo>
                <a:lnTo>
                  <a:pt x="1820" y="50"/>
                </a:lnTo>
                <a:lnTo>
                  <a:pt x="1820" y="47"/>
                </a:lnTo>
                <a:lnTo>
                  <a:pt x="1820" y="44"/>
                </a:lnTo>
                <a:lnTo>
                  <a:pt x="1819" y="41"/>
                </a:lnTo>
                <a:lnTo>
                  <a:pt x="1819" y="40"/>
                </a:lnTo>
                <a:lnTo>
                  <a:pt x="1818" y="40"/>
                </a:lnTo>
                <a:close/>
                <a:moveTo>
                  <a:pt x="1854" y="38"/>
                </a:moveTo>
                <a:lnTo>
                  <a:pt x="1854" y="40"/>
                </a:lnTo>
                <a:lnTo>
                  <a:pt x="1854" y="43"/>
                </a:lnTo>
                <a:lnTo>
                  <a:pt x="1855" y="43"/>
                </a:lnTo>
                <a:lnTo>
                  <a:pt x="1855" y="44"/>
                </a:lnTo>
                <a:lnTo>
                  <a:pt x="1856" y="44"/>
                </a:lnTo>
                <a:lnTo>
                  <a:pt x="1856" y="45"/>
                </a:lnTo>
                <a:lnTo>
                  <a:pt x="1855" y="47"/>
                </a:lnTo>
                <a:lnTo>
                  <a:pt x="1855" y="49"/>
                </a:lnTo>
                <a:lnTo>
                  <a:pt x="1857" y="49"/>
                </a:lnTo>
                <a:lnTo>
                  <a:pt x="1859" y="49"/>
                </a:lnTo>
                <a:lnTo>
                  <a:pt x="1859" y="46"/>
                </a:lnTo>
                <a:lnTo>
                  <a:pt x="1860" y="45"/>
                </a:lnTo>
                <a:lnTo>
                  <a:pt x="1860" y="45"/>
                </a:lnTo>
                <a:lnTo>
                  <a:pt x="1860" y="45"/>
                </a:lnTo>
                <a:lnTo>
                  <a:pt x="1861" y="46"/>
                </a:lnTo>
                <a:lnTo>
                  <a:pt x="1862" y="45"/>
                </a:lnTo>
                <a:lnTo>
                  <a:pt x="1863" y="45"/>
                </a:lnTo>
                <a:lnTo>
                  <a:pt x="1863" y="43"/>
                </a:lnTo>
                <a:lnTo>
                  <a:pt x="1862" y="41"/>
                </a:lnTo>
                <a:lnTo>
                  <a:pt x="1861" y="41"/>
                </a:lnTo>
                <a:lnTo>
                  <a:pt x="1860" y="41"/>
                </a:lnTo>
                <a:lnTo>
                  <a:pt x="1860" y="41"/>
                </a:lnTo>
                <a:lnTo>
                  <a:pt x="1859" y="40"/>
                </a:lnTo>
                <a:lnTo>
                  <a:pt x="1859" y="39"/>
                </a:lnTo>
                <a:lnTo>
                  <a:pt x="1857" y="38"/>
                </a:lnTo>
                <a:lnTo>
                  <a:pt x="1854" y="38"/>
                </a:lnTo>
                <a:close/>
                <a:moveTo>
                  <a:pt x="1843" y="37"/>
                </a:moveTo>
                <a:lnTo>
                  <a:pt x="1842" y="38"/>
                </a:lnTo>
                <a:lnTo>
                  <a:pt x="1841" y="39"/>
                </a:lnTo>
                <a:lnTo>
                  <a:pt x="1840" y="40"/>
                </a:lnTo>
                <a:lnTo>
                  <a:pt x="1839" y="40"/>
                </a:lnTo>
                <a:lnTo>
                  <a:pt x="1839" y="40"/>
                </a:lnTo>
                <a:lnTo>
                  <a:pt x="1837" y="38"/>
                </a:lnTo>
                <a:lnTo>
                  <a:pt x="1836" y="38"/>
                </a:lnTo>
                <a:lnTo>
                  <a:pt x="1835" y="39"/>
                </a:lnTo>
                <a:lnTo>
                  <a:pt x="1833" y="40"/>
                </a:lnTo>
                <a:lnTo>
                  <a:pt x="1832" y="40"/>
                </a:lnTo>
                <a:lnTo>
                  <a:pt x="1831" y="41"/>
                </a:lnTo>
                <a:lnTo>
                  <a:pt x="1829" y="40"/>
                </a:lnTo>
                <a:lnTo>
                  <a:pt x="1829" y="43"/>
                </a:lnTo>
                <a:lnTo>
                  <a:pt x="1828" y="44"/>
                </a:lnTo>
                <a:lnTo>
                  <a:pt x="1828" y="43"/>
                </a:lnTo>
                <a:lnTo>
                  <a:pt x="1827" y="41"/>
                </a:lnTo>
                <a:lnTo>
                  <a:pt x="1827" y="40"/>
                </a:lnTo>
                <a:lnTo>
                  <a:pt x="1826" y="40"/>
                </a:lnTo>
                <a:lnTo>
                  <a:pt x="1825" y="40"/>
                </a:lnTo>
                <a:lnTo>
                  <a:pt x="1825" y="40"/>
                </a:lnTo>
                <a:lnTo>
                  <a:pt x="1824" y="40"/>
                </a:lnTo>
                <a:lnTo>
                  <a:pt x="1824" y="43"/>
                </a:lnTo>
                <a:lnTo>
                  <a:pt x="1825" y="46"/>
                </a:lnTo>
                <a:lnTo>
                  <a:pt x="1827" y="47"/>
                </a:lnTo>
                <a:lnTo>
                  <a:pt x="1829" y="48"/>
                </a:lnTo>
                <a:lnTo>
                  <a:pt x="1831" y="47"/>
                </a:lnTo>
                <a:lnTo>
                  <a:pt x="1832" y="45"/>
                </a:lnTo>
                <a:lnTo>
                  <a:pt x="1835" y="41"/>
                </a:lnTo>
                <a:lnTo>
                  <a:pt x="1835" y="44"/>
                </a:lnTo>
                <a:lnTo>
                  <a:pt x="1836" y="45"/>
                </a:lnTo>
                <a:lnTo>
                  <a:pt x="1837" y="46"/>
                </a:lnTo>
                <a:lnTo>
                  <a:pt x="1838" y="46"/>
                </a:lnTo>
                <a:lnTo>
                  <a:pt x="1838" y="46"/>
                </a:lnTo>
                <a:lnTo>
                  <a:pt x="1840" y="46"/>
                </a:lnTo>
                <a:lnTo>
                  <a:pt x="1841" y="46"/>
                </a:lnTo>
                <a:lnTo>
                  <a:pt x="1842" y="47"/>
                </a:lnTo>
                <a:lnTo>
                  <a:pt x="1842" y="45"/>
                </a:lnTo>
                <a:lnTo>
                  <a:pt x="1843" y="44"/>
                </a:lnTo>
                <a:lnTo>
                  <a:pt x="1843" y="43"/>
                </a:lnTo>
                <a:lnTo>
                  <a:pt x="1843" y="40"/>
                </a:lnTo>
                <a:lnTo>
                  <a:pt x="1843" y="39"/>
                </a:lnTo>
                <a:lnTo>
                  <a:pt x="1843" y="37"/>
                </a:lnTo>
                <a:close/>
                <a:moveTo>
                  <a:pt x="1077" y="35"/>
                </a:moveTo>
                <a:lnTo>
                  <a:pt x="1076" y="35"/>
                </a:lnTo>
                <a:lnTo>
                  <a:pt x="1075" y="36"/>
                </a:lnTo>
                <a:lnTo>
                  <a:pt x="1074" y="38"/>
                </a:lnTo>
                <a:lnTo>
                  <a:pt x="1074" y="40"/>
                </a:lnTo>
                <a:lnTo>
                  <a:pt x="1075" y="40"/>
                </a:lnTo>
                <a:lnTo>
                  <a:pt x="1076" y="40"/>
                </a:lnTo>
                <a:lnTo>
                  <a:pt x="1077" y="40"/>
                </a:lnTo>
                <a:lnTo>
                  <a:pt x="1079" y="40"/>
                </a:lnTo>
                <a:lnTo>
                  <a:pt x="1080" y="38"/>
                </a:lnTo>
                <a:lnTo>
                  <a:pt x="1080" y="36"/>
                </a:lnTo>
                <a:lnTo>
                  <a:pt x="1079" y="36"/>
                </a:lnTo>
                <a:lnTo>
                  <a:pt x="1077" y="35"/>
                </a:lnTo>
                <a:close/>
                <a:moveTo>
                  <a:pt x="1877" y="33"/>
                </a:moveTo>
                <a:lnTo>
                  <a:pt x="1876" y="33"/>
                </a:lnTo>
                <a:lnTo>
                  <a:pt x="1876" y="34"/>
                </a:lnTo>
                <a:lnTo>
                  <a:pt x="1876" y="36"/>
                </a:lnTo>
                <a:lnTo>
                  <a:pt x="1876" y="38"/>
                </a:lnTo>
                <a:lnTo>
                  <a:pt x="1879" y="38"/>
                </a:lnTo>
                <a:lnTo>
                  <a:pt x="1880" y="39"/>
                </a:lnTo>
                <a:lnTo>
                  <a:pt x="1879" y="40"/>
                </a:lnTo>
                <a:lnTo>
                  <a:pt x="1878" y="40"/>
                </a:lnTo>
                <a:lnTo>
                  <a:pt x="1877" y="41"/>
                </a:lnTo>
                <a:lnTo>
                  <a:pt x="1876" y="40"/>
                </a:lnTo>
                <a:lnTo>
                  <a:pt x="1877" y="43"/>
                </a:lnTo>
                <a:lnTo>
                  <a:pt x="1878" y="44"/>
                </a:lnTo>
                <a:lnTo>
                  <a:pt x="1879" y="44"/>
                </a:lnTo>
                <a:lnTo>
                  <a:pt x="1880" y="43"/>
                </a:lnTo>
                <a:lnTo>
                  <a:pt x="1881" y="41"/>
                </a:lnTo>
                <a:lnTo>
                  <a:pt x="1883" y="40"/>
                </a:lnTo>
                <a:lnTo>
                  <a:pt x="1883" y="38"/>
                </a:lnTo>
                <a:lnTo>
                  <a:pt x="1883" y="36"/>
                </a:lnTo>
                <a:lnTo>
                  <a:pt x="1881" y="36"/>
                </a:lnTo>
                <a:lnTo>
                  <a:pt x="1881" y="35"/>
                </a:lnTo>
                <a:lnTo>
                  <a:pt x="1881" y="34"/>
                </a:lnTo>
                <a:lnTo>
                  <a:pt x="1880" y="33"/>
                </a:lnTo>
                <a:lnTo>
                  <a:pt x="1879" y="33"/>
                </a:lnTo>
                <a:lnTo>
                  <a:pt x="1878" y="33"/>
                </a:lnTo>
                <a:lnTo>
                  <a:pt x="1877" y="33"/>
                </a:lnTo>
                <a:close/>
                <a:moveTo>
                  <a:pt x="1944" y="33"/>
                </a:moveTo>
                <a:lnTo>
                  <a:pt x="1945" y="36"/>
                </a:lnTo>
                <a:lnTo>
                  <a:pt x="1946" y="38"/>
                </a:lnTo>
                <a:lnTo>
                  <a:pt x="1947" y="39"/>
                </a:lnTo>
                <a:lnTo>
                  <a:pt x="1948" y="39"/>
                </a:lnTo>
                <a:lnTo>
                  <a:pt x="1950" y="39"/>
                </a:lnTo>
                <a:lnTo>
                  <a:pt x="1951" y="39"/>
                </a:lnTo>
                <a:lnTo>
                  <a:pt x="1952" y="39"/>
                </a:lnTo>
                <a:lnTo>
                  <a:pt x="1950" y="36"/>
                </a:lnTo>
                <a:lnTo>
                  <a:pt x="1949" y="34"/>
                </a:lnTo>
                <a:lnTo>
                  <a:pt x="1947" y="33"/>
                </a:lnTo>
                <a:lnTo>
                  <a:pt x="1944" y="33"/>
                </a:lnTo>
                <a:close/>
                <a:moveTo>
                  <a:pt x="1552" y="28"/>
                </a:moveTo>
                <a:lnTo>
                  <a:pt x="1551" y="31"/>
                </a:lnTo>
                <a:lnTo>
                  <a:pt x="1550" y="33"/>
                </a:lnTo>
                <a:lnTo>
                  <a:pt x="1550" y="36"/>
                </a:lnTo>
                <a:lnTo>
                  <a:pt x="1550" y="39"/>
                </a:lnTo>
                <a:lnTo>
                  <a:pt x="1554" y="39"/>
                </a:lnTo>
                <a:lnTo>
                  <a:pt x="1554" y="38"/>
                </a:lnTo>
                <a:lnTo>
                  <a:pt x="1554" y="38"/>
                </a:lnTo>
                <a:lnTo>
                  <a:pt x="1555" y="38"/>
                </a:lnTo>
                <a:lnTo>
                  <a:pt x="1556" y="39"/>
                </a:lnTo>
                <a:lnTo>
                  <a:pt x="1557" y="40"/>
                </a:lnTo>
                <a:lnTo>
                  <a:pt x="1559" y="40"/>
                </a:lnTo>
                <a:lnTo>
                  <a:pt x="1560" y="40"/>
                </a:lnTo>
                <a:lnTo>
                  <a:pt x="1559" y="41"/>
                </a:lnTo>
                <a:lnTo>
                  <a:pt x="1559" y="41"/>
                </a:lnTo>
                <a:lnTo>
                  <a:pt x="1557" y="43"/>
                </a:lnTo>
                <a:lnTo>
                  <a:pt x="1557" y="44"/>
                </a:lnTo>
                <a:lnTo>
                  <a:pt x="1557" y="45"/>
                </a:lnTo>
                <a:lnTo>
                  <a:pt x="1557" y="47"/>
                </a:lnTo>
                <a:lnTo>
                  <a:pt x="1559" y="47"/>
                </a:lnTo>
                <a:lnTo>
                  <a:pt x="1559" y="48"/>
                </a:lnTo>
                <a:lnTo>
                  <a:pt x="1560" y="48"/>
                </a:lnTo>
                <a:lnTo>
                  <a:pt x="1561" y="48"/>
                </a:lnTo>
                <a:lnTo>
                  <a:pt x="1561" y="46"/>
                </a:lnTo>
                <a:lnTo>
                  <a:pt x="1562" y="44"/>
                </a:lnTo>
                <a:lnTo>
                  <a:pt x="1562" y="44"/>
                </a:lnTo>
                <a:lnTo>
                  <a:pt x="1563" y="44"/>
                </a:lnTo>
                <a:lnTo>
                  <a:pt x="1564" y="43"/>
                </a:lnTo>
                <a:lnTo>
                  <a:pt x="1564" y="43"/>
                </a:lnTo>
                <a:lnTo>
                  <a:pt x="1565" y="40"/>
                </a:lnTo>
                <a:lnTo>
                  <a:pt x="1565" y="38"/>
                </a:lnTo>
                <a:lnTo>
                  <a:pt x="1564" y="37"/>
                </a:lnTo>
                <a:lnTo>
                  <a:pt x="1564" y="36"/>
                </a:lnTo>
                <a:lnTo>
                  <a:pt x="1565" y="35"/>
                </a:lnTo>
                <a:lnTo>
                  <a:pt x="1565" y="33"/>
                </a:lnTo>
                <a:lnTo>
                  <a:pt x="1562" y="32"/>
                </a:lnTo>
                <a:lnTo>
                  <a:pt x="1560" y="32"/>
                </a:lnTo>
                <a:lnTo>
                  <a:pt x="1559" y="31"/>
                </a:lnTo>
                <a:lnTo>
                  <a:pt x="1557" y="31"/>
                </a:lnTo>
                <a:lnTo>
                  <a:pt x="1555" y="29"/>
                </a:lnTo>
                <a:lnTo>
                  <a:pt x="1552" y="28"/>
                </a:lnTo>
                <a:close/>
                <a:moveTo>
                  <a:pt x="1806" y="25"/>
                </a:moveTo>
                <a:lnTo>
                  <a:pt x="1804" y="26"/>
                </a:lnTo>
                <a:lnTo>
                  <a:pt x="1803" y="26"/>
                </a:lnTo>
                <a:lnTo>
                  <a:pt x="1801" y="26"/>
                </a:lnTo>
                <a:lnTo>
                  <a:pt x="1799" y="26"/>
                </a:lnTo>
                <a:lnTo>
                  <a:pt x="1797" y="26"/>
                </a:lnTo>
                <a:lnTo>
                  <a:pt x="1795" y="27"/>
                </a:lnTo>
                <a:lnTo>
                  <a:pt x="1794" y="28"/>
                </a:lnTo>
                <a:lnTo>
                  <a:pt x="1790" y="28"/>
                </a:lnTo>
                <a:lnTo>
                  <a:pt x="1787" y="28"/>
                </a:lnTo>
                <a:lnTo>
                  <a:pt x="1783" y="28"/>
                </a:lnTo>
                <a:lnTo>
                  <a:pt x="1780" y="29"/>
                </a:lnTo>
                <a:lnTo>
                  <a:pt x="1780" y="32"/>
                </a:lnTo>
                <a:lnTo>
                  <a:pt x="1780" y="32"/>
                </a:lnTo>
                <a:lnTo>
                  <a:pt x="1780" y="33"/>
                </a:lnTo>
                <a:lnTo>
                  <a:pt x="1780" y="34"/>
                </a:lnTo>
                <a:lnTo>
                  <a:pt x="1780" y="35"/>
                </a:lnTo>
                <a:lnTo>
                  <a:pt x="1779" y="35"/>
                </a:lnTo>
                <a:lnTo>
                  <a:pt x="1778" y="35"/>
                </a:lnTo>
                <a:lnTo>
                  <a:pt x="1777" y="36"/>
                </a:lnTo>
                <a:lnTo>
                  <a:pt x="1777" y="37"/>
                </a:lnTo>
                <a:lnTo>
                  <a:pt x="1777" y="39"/>
                </a:lnTo>
                <a:lnTo>
                  <a:pt x="1777" y="40"/>
                </a:lnTo>
                <a:lnTo>
                  <a:pt x="1778" y="40"/>
                </a:lnTo>
                <a:lnTo>
                  <a:pt x="1779" y="40"/>
                </a:lnTo>
                <a:lnTo>
                  <a:pt x="1780" y="40"/>
                </a:lnTo>
                <a:lnTo>
                  <a:pt x="1780" y="40"/>
                </a:lnTo>
                <a:lnTo>
                  <a:pt x="1781" y="40"/>
                </a:lnTo>
                <a:lnTo>
                  <a:pt x="1781" y="43"/>
                </a:lnTo>
                <a:lnTo>
                  <a:pt x="1781" y="46"/>
                </a:lnTo>
                <a:lnTo>
                  <a:pt x="1780" y="47"/>
                </a:lnTo>
                <a:lnTo>
                  <a:pt x="1780" y="48"/>
                </a:lnTo>
                <a:lnTo>
                  <a:pt x="1781" y="50"/>
                </a:lnTo>
                <a:lnTo>
                  <a:pt x="1784" y="51"/>
                </a:lnTo>
                <a:lnTo>
                  <a:pt x="1784" y="48"/>
                </a:lnTo>
                <a:lnTo>
                  <a:pt x="1784" y="44"/>
                </a:lnTo>
                <a:lnTo>
                  <a:pt x="1784" y="40"/>
                </a:lnTo>
                <a:lnTo>
                  <a:pt x="1784" y="38"/>
                </a:lnTo>
                <a:lnTo>
                  <a:pt x="1784" y="36"/>
                </a:lnTo>
                <a:lnTo>
                  <a:pt x="1784" y="36"/>
                </a:lnTo>
                <a:lnTo>
                  <a:pt x="1785" y="36"/>
                </a:lnTo>
                <a:lnTo>
                  <a:pt x="1787" y="36"/>
                </a:lnTo>
                <a:lnTo>
                  <a:pt x="1788" y="37"/>
                </a:lnTo>
                <a:lnTo>
                  <a:pt x="1788" y="38"/>
                </a:lnTo>
                <a:lnTo>
                  <a:pt x="1790" y="38"/>
                </a:lnTo>
                <a:lnTo>
                  <a:pt x="1791" y="40"/>
                </a:lnTo>
                <a:lnTo>
                  <a:pt x="1791" y="41"/>
                </a:lnTo>
                <a:lnTo>
                  <a:pt x="1792" y="43"/>
                </a:lnTo>
                <a:lnTo>
                  <a:pt x="1792" y="43"/>
                </a:lnTo>
                <a:lnTo>
                  <a:pt x="1792" y="44"/>
                </a:lnTo>
                <a:lnTo>
                  <a:pt x="1792" y="46"/>
                </a:lnTo>
                <a:lnTo>
                  <a:pt x="1792" y="49"/>
                </a:lnTo>
                <a:lnTo>
                  <a:pt x="1793" y="49"/>
                </a:lnTo>
                <a:lnTo>
                  <a:pt x="1794" y="48"/>
                </a:lnTo>
                <a:lnTo>
                  <a:pt x="1795" y="46"/>
                </a:lnTo>
                <a:lnTo>
                  <a:pt x="1795" y="44"/>
                </a:lnTo>
                <a:lnTo>
                  <a:pt x="1794" y="39"/>
                </a:lnTo>
                <a:lnTo>
                  <a:pt x="1796" y="39"/>
                </a:lnTo>
                <a:lnTo>
                  <a:pt x="1797" y="40"/>
                </a:lnTo>
                <a:lnTo>
                  <a:pt x="1797" y="43"/>
                </a:lnTo>
                <a:lnTo>
                  <a:pt x="1799" y="45"/>
                </a:lnTo>
                <a:lnTo>
                  <a:pt x="1800" y="47"/>
                </a:lnTo>
                <a:lnTo>
                  <a:pt x="1801" y="48"/>
                </a:lnTo>
                <a:lnTo>
                  <a:pt x="1801" y="45"/>
                </a:lnTo>
                <a:lnTo>
                  <a:pt x="1801" y="43"/>
                </a:lnTo>
                <a:lnTo>
                  <a:pt x="1801" y="41"/>
                </a:lnTo>
                <a:lnTo>
                  <a:pt x="1801" y="40"/>
                </a:lnTo>
                <a:lnTo>
                  <a:pt x="1800" y="39"/>
                </a:lnTo>
                <a:lnTo>
                  <a:pt x="1800" y="38"/>
                </a:lnTo>
                <a:lnTo>
                  <a:pt x="1800" y="37"/>
                </a:lnTo>
                <a:lnTo>
                  <a:pt x="1800" y="35"/>
                </a:lnTo>
                <a:lnTo>
                  <a:pt x="1800" y="33"/>
                </a:lnTo>
                <a:lnTo>
                  <a:pt x="1801" y="32"/>
                </a:lnTo>
                <a:lnTo>
                  <a:pt x="1803" y="32"/>
                </a:lnTo>
                <a:lnTo>
                  <a:pt x="1804" y="33"/>
                </a:lnTo>
                <a:lnTo>
                  <a:pt x="1804" y="35"/>
                </a:lnTo>
                <a:lnTo>
                  <a:pt x="1804" y="38"/>
                </a:lnTo>
                <a:lnTo>
                  <a:pt x="1805" y="36"/>
                </a:lnTo>
                <a:lnTo>
                  <a:pt x="1806" y="33"/>
                </a:lnTo>
                <a:lnTo>
                  <a:pt x="1807" y="31"/>
                </a:lnTo>
                <a:lnTo>
                  <a:pt x="1807" y="28"/>
                </a:lnTo>
                <a:lnTo>
                  <a:pt x="1807" y="26"/>
                </a:lnTo>
                <a:lnTo>
                  <a:pt x="1806" y="25"/>
                </a:lnTo>
                <a:close/>
                <a:moveTo>
                  <a:pt x="1869" y="24"/>
                </a:moveTo>
                <a:lnTo>
                  <a:pt x="1869" y="27"/>
                </a:lnTo>
                <a:lnTo>
                  <a:pt x="1871" y="28"/>
                </a:lnTo>
                <a:lnTo>
                  <a:pt x="1871" y="31"/>
                </a:lnTo>
                <a:lnTo>
                  <a:pt x="1871" y="32"/>
                </a:lnTo>
                <a:lnTo>
                  <a:pt x="1872" y="34"/>
                </a:lnTo>
                <a:lnTo>
                  <a:pt x="1872" y="36"/>
                </a:lnTo>
                <a:lnTo>
                  <a:pt x="1871" y="40"/>
                </a:lnTo>
                <a:lnTo>
                  <a:pt x="1871" y="39"/>
                </a:lnTo>
                <a:lnTo>
                  <a:pt x="1869" y="38"/>
                </a:lnTo>
                <a:lnTo>
                  <a:pt x="1869" y="37"/>
                </a:lnTo>
                <a:lnTo>
                  <a:pt x="1868" y="37"/>
                </a:lnTo>
                <a:lnTo>
                  <a:pt x="1867" y="38"/>
                </a:lnTo>
                <a:lnTo>
                  <a:pt x="1867" y="38"/>
                </a:lnTo>
                <a:lnTo>
                  <a:pt x="1866" y="39"/>
                </a:lnTo>
                <a:lnTo>
                  <a:pt x="1866" y="39"/>
                </a:lnTo>
                <a:lnTo>
                  <a:pt x="1865" y="39"/>
                </a:lnTo>
                <a:lnTo>
                  <a:pt x="1865" y="41"/>
                </a:lnTo>
                <a:lnTo>
                  <a:pt x="1865" y="44"/>
                </a:lnTo>
                <a:lnTo>
                  <a:pt x="1865" y="45"/>
                </a:lnTo>
                <a:lnTo>
                  <a:pt x="1865" y="47"/>
                </a:lnTo>
                <a:lnTo>
                  <a:pt x="1867" y="47"/>
                </a:lnTo>
                <a:lnTo>
                  <a:pt x="1868" y="48"/>
                </a:lnTo>
                <a:lnTo>
                  <a:pt x="1868" y="45"/>
                </a:lnTo>
                <a:lnTo>
                  <a:pt x="1868" y="44"/>
                </a:lnTo>
                <a:lnTo>
                  <a:pt x="1869" y="43"/>
                </a:lnTo>
                <a:lnTo>
                  <a:pt x="1869" y="44"/>
                </a:lnTo>
                <a:lnTo>
                  <a:pt x="1871" y="45"/>
                </a:lnTo>
                <a:lnTo>
                  <a:pt x="1871" y="45"/>
                </a:lnTo>
                <a:lnTo>
                  <a:pt x="1872" y="44"/>
                </a:lnTo>
                <a:lnTo>
                  <a:pt x="1873" y="44"/>
                </a:lnTo>
                <a:lnTo>
                  <a:pt x="1874" y="43"/>
                </a:lnTo>
                <a:lnTo>
                  <a:pt x="1875" y="43"/>
                </a:lnTo>
                <a:lnTo>
                  <a:pt x="1875" y="40"/>
                </a:lnTo>
                <a:lnTo>
                  <a:pt x="1874" y="37"/>
                </a:lnTo>
                <a:lnTo>
                  <a:pt x="1874" y="35"/>
                </a:lnTo>
                <a:lnTo>
                  <a:pt x="1874" y="32"/>
                </a:lnTo>
                <a:lnTo>
                  <a:pt x="1873" y="28"/>
                </a:lnTo>
                <a:lnTo>
                  <a:pt x="1874" y="25"/>
                </a:lnTo>
                <a:lnTo>
                  <a:pt x="1869" y="24"/>
                </a:lnTo>
                <a:close/>
                <a:moveTo>
                  <a:pt x="1836" y="23"/>
                </a:moveTo>
                <a:lnTo>
                  <a:pt x="1836" y="28"/>
                </a:lnTo>
                <a:lnTo>
                  <a:pt x="1833" y="27"/>
                </a:lnTo>
                <a:lnTo>
                  <a:pt x="1832" y="28"/>
                </a:lnTo>
                <a:lnTo>
                  <a:pt x="1830" y="29"/>
                </a:lnTo>
                <a:lnTo>
                  <a:pt x="1829" y="32"/>
                </a:lnTo>
                <a:lnTo>
                  <a:pt x="1829" y="35"/>
                </a:lnTo>
                <a:lnTo>
                  <a:pt x="1830" y="35"/>
                </a:lnTo>
                <a:lnTo>
                  <a:pt x="1831" y="33"/>
                </a:lnTo>
                <a:lnTo>
                  <a:pt x="1833" y="32"/>
                </a:lnTo>
                <a:lnTo>
                  <a:pt x="1835" y="31"/>
                </a:lnTo>
                <a:lnTo>
                  <a:pt x="1836" y="31"/>
                </a:lnTo>
                <a:lnTo>
                  <a:pt x="1838" y="31"/>
                </a:lnTo>
                <a:lnTo>
                  <a:pt x="1838" y="34"/>
                </a:lnTo>
                <a:lnTo>
                  <a:pt x="1838" y="35"/>
                </a:lnTo>
                <a:lnTo>
                  <a:pt x="1839" y="36"/>
                </a:lnTo>
                <a:lnTo>
                  <a:pt x="1840" y="36"/>
                </a:lnTo>
                <a:lnTo>
                  <a:pt x="1840" y="28"/>
                </a:lnTo>
                <a:lnTo>
                  <a:pt x="1841" y="28"/>
                </a:lnTo>
                <a:lnTo>
                  <a:pt x="1842" y="29"/>
                </a:lnTo>
                <a:lnTo>
                  <a:pt x="1843" y="28"/>
                </a:lnTo>
                <a:lnTo>
                  <a:pt x="1844" y="28"/>
                </a:lnTo>
                <a:lnTo>
                  <a:pt x="1845" y="26"/>
                </a:lnTo>
                <a:lnTo>
                  <a:pt x="1845" y="24"/>
                </a:lnTo>
                <a:lnTo>
                  <a:pt x="1837" y="23"/>
                </a:lnTo>
                <a:lnTo>
                  <a:pt x="1836" y="23"/>
                </a:lnTo>
                <a:close/>
                <a:moveTo>
                  <a:pt x="1876" y="22"/>
                </a:moveTo>
                <a:lnTo>
                  <a:pt x="1876" y="23"/>
                </a:lnTo>
                <a:lnTo>
                  <a:pt x="1875" y="25"/>
                </a:lnTo>
                <a:lnTo>
                  <a:pt x="1876" y="26"/>
                </a:lnTo>
                <a:lnTo>
                  <a:pt x="1876" y="27"/>
                </a:lnTo>
                <a:lnTo>
                  <a:pt x="1876" y="31"/>
                </a:lnTo>
                <a:lnTo>
                  <a:pt x="1877" y="31"/>
                </a:lnTo>
                <a:lnTo>
                  <a:pt x="1878" y="31"/>
                </a:lnTo>
                <a:lnTo>
                  <a:pt x="1879" y="29"/>
                </a:lnTo>
                <a:lnTo>
                  <a:pt x="1880" y="28"/>
                </a:lnTo>
                <a:lnTo>
                  <a:pt x="1880" y="25"/>
                </a:lnTo>
                <a:lnTo>
                  <a:pt x="1879" y="26"/>
                </a:lnTo>
                <a:lnTo>
                  <a:pt x="1879" y="25"/>
                </a:lnTo>
                <a:lnTo>
                  <a:pt x="1878" y="24"/>
                </a:lnTo>
                <a:lnTo>
                  <a:pt x="1877" y="23"/>
                </a:lnTo>
                <a:lnTo>
                  <a:pt x="1877" y="22"/>
                </a:lnTo>
                <a:lnTo>
                  <a:pt x="1876" y="22"/>
                </a:lnTo>
                <a:close/>
                <a:moveTo>
                  <a:pt x="1917" y="22"/>
                </a:moveTo>
                <a:lnTo>
                  <a:pt x="1917" y="23"/>
                </a:lnTo>
                <a:lnTo>
                  <a:pt x="1916" y="25"/>
                </a:lnTo>
                <a:lnTo>
                  <a:pt x="1916" y="27"/>
                </a:lnTo>
                <a:lnTo>
                  <a:pt x="1916" y="29"/>
                </a:lnTo>
                <a:lnTo>
                  <a:pt x="1916" y="31"/>
                </a:lnTo>
                <a:lnTo>
                  <a:pt x="1917" y="32"/>
                </a:lnTo>
                <a:lnTo>
                  <a:pt x="1917" y="33"/>
                </a:lnTo>
                <a:lnTo>
                  <a:pt x="1917" y="35"/>
                </a:lnTo>
                <a:lnTo>
                  <a:pt x="1922" y="35"/>
                </a:lnTo>
                <a:lnTo>
                  <a:pt x="1921" y="33"/>
                </a:lnTo>
                <a:lnTo>
                  <a:pt x="1921" y="31"/>
                </a:lnTo>
                <a:lnTo>
                  <a:pt x="1920" y="29"/>
                </a:lnTo>
                <a:lnTo>
                  <a:pt x="1919" y="27"/>
                </a:lnTo>
                <a:lnTo>
                  <a:pt x="1917" y="25"/>
                </a:lnTo>
                <a:lnTo>
                  <a:pt x="1917" y="22"/>
                </a:lnTo>
                <a:close/>
                <a:moveTo>
                  <a:pt x="1819" y="17"/>
                </a:moveTo>
                <a:lnTo>
                  <a:pt x="1819" y="19"/>
                </a:lnTo>
                <a:lnTo>
                  <a:pt x="1818" y="19"/>
                </a:lnTo>
                <a:lnTo>
                  <a:pt x="1817" y="21"/>
                </a:lnTo>
                <a:lnTo>
                  <a:pt x="1816" y="22"/>
                </a:lnTo>
                <a:lnTo>
                  <a:pt x="1815" y="24"/>
                </a:lnTo>
                <a:lnTo>
                  <a:pt x="1815" y="26"/>
                </a:lnTo>
                <a:lnTo>
                  <a:pt x="1814" y="26"/>
                </a:lnTo>
                <a:lnTo>
                  <a:pt x="1814" y="28"/>
                </a:lnTo>
                <a:lnTo>
                  <a:pt x="1815" y="31"/>
                </a:lnTo>
                <a:lnTo>
                  <a:pt x="1816" y="32"/>
                </a:lnTo>
                <a:lnTo>
                  <a:pt x="1817" y="32"/>
                </a:lnTo>
                <a:lnTo>
                  <a:pt x="1818" y="32"/>
                </a:lnTo>
                <a:lnTo>
                  <a:pt x="1819" y="32"/>
                </a:lnTo>
                <a:lnTo>
                  <a:pt x="1819" y="32"/>
                </a:lnTo>
                <a:lnTo>
                  <a:pt x="1820" y="32"/>
                </a:lnTo>
                <a:lnTo>
                  <a:pt x="1821" y="32"/>
                </a:lnTo>
                <a:lnTo>
                  <a:pt x="1821" y="33"/>
                </a:lnTo>
                <a:lnTo>
                  <a:pt x="1821" y="34"/>
                </a:lnTo>
                <a:lnTo>
                  <a:pt x="1823" y="35"/>
                </a:lnTo>
                <a:lnTo>
                  <a:pt x="1824" y="36"/>
                </a:lnTo>
                <a:lnTo>
                  <a:pt x="1824" y="37"/>
                </a:lnTo>
                <a:lnTo>
                  <a:pt x="1825" y="37"/>
                </a:lnTo>
                <a:lnTo>
                  <a:pt x="1825" y="36"/>
                </a:lnTo>
                <a:lnTo>
                  <a:pt x="1825" y="34"/>
                </a:lnTo>
                <a:lnTo>
                  <a:pt x="1825" y="33"/>
                </a:lnTo>
                <a:lnTo>
                  <a:pt x="1825" y="32"/>
                </a:lnTo>
                <a:lnTo>
                  <a:pt x="1824" y="32"/>
                </a:lnTo>
                <a:lnTo>
                  <a:pt x="1824" y="31"/>
                </a:lnTo>
                <a:lnTo>
                  <a:pt x="1825" y="28"/>
                </a:lnTo>
                <a:lnTo>
                  <a:pt x="1825" y="27"/>
                </a:lnTo>
                <a:lnTo>
                  <a:pt x="1827" y="27"/>
                </a:lnTo>
                <a:lnTo>
                  <a:pt x="1828" y="25"/>
                </a:lnTo>
                <a:lnTo>
                  <a:pt x="1821" y="24"/>
                </a:lnTo>
                <a:lnTo>
                  <a:pt x="1821" y="21"/>
                </a:lnTo>
                <a:lnTo>
                  <a:pt x="1820" y="19"/>
                </a:lnTo>
                <a:lnTo>
                  <a:pt x="1819" y="17"/>
                </a:lnTo>
                <a:close/>
                <a:moveTo>
                  <a:pt x="1860" y="17"/>
                </a:moveTo>
                <a:lnTo>
                  <a:pt x="1859" y="19"/>
                </a:lnTo>
                <a:lnTo>
                  <a:pt x="1859" y="20"/>
                </a:lnTo>
                <a:lnTo>
                  <a:pt x="1857" y="21"/>
                </a:lnTo>
                <a:lnTo>
                  <a:pt x="1857" y="22"/>
                </a:lnTo>
                <a:lnTo>
                  <a:pt x="1857" y="23"/>
                </a:lnTo>
                <a:lnTo>
                  <a:pt x="1856" y="23"/>
                </a:lnTo>
                <a:lnTo>
                  <a:pt x="1855" y="23"/>
                </a:lnTo>
                <a:lnTo>
                  <a:pt x="1855" y="24"/>
                </a:lnTo>
                <a:lnTo>
                  <a:pt x="1856" y="26"/>
                </a:lnTo>
                <a:lnTo>
                  <a:pt x="1856" y="28"/>
                </a:lnTo>
                <a:lnTo>
                  <a:pt x="1857" y="28"/>
                </a:lnTo>
                <a:lnTo>
                  <a:pt x="1859" y="28"/>
                </a:lnTo>
                <a:lnTo>
                  <a:pt x="1860" y="29"/>
                </a:lnTo>
                <a:lnTo>
                  <a:pt x="1861" y="31"/>
                </a:lnTo>
                <a:lnTo>
                  <a:pt x="1861" y="27"/>
                </a:lnTo>
                <a:lnTo>
                  <a:pt x="1861" y="25"/>
                </a:lnTo>
                <a:lnTo>
                  <a:pt x="1862" y="23"/>
                </a:lnTo>
                <a:lnTo>
                  <a:pt x="1861" y="22"/>
                </a:lnTo>
                <a:lnTo>
                  <a:pt x="1861" y="21"/>
                </a:lnTo>
                <a:lnTo>
                  <a:pt x="1860" y="19"/>
                </a:lnTo>
                <a:lnTo>
                  <a:pt x="1860" y="17"/>
                </a:lnTo>
                <a:close/>
                <a:moveTo>
                  <a:pt x="1893" y="16"/>
                </a:moveTo>
                <a:lnTo>
                  <a:pt x="1892" y="17"/>
                </a:lnTo>
                <a:lnTo>
                  <a:pt x="1892" y="20"/>
                </a:lnTo>
                <a:lnTo>
                  <a:pt x="1892" y="21"/>
                </a:lnTo>
                <a:lnTo>
                  <a:pt x="1892" y="23"/>
                </a:lnTo>
                <a:lnTo>
                  <a:pt x="1892" y="24"/>
                </a:lnTo>
                <a:lnTo>
                  <a:pt x="1892" y="24"/>
                </a:lnTo>
                <a:lnTo>
                  <a:pt x="1891" y="25"/>
                </a:lnTo>
                <a:lnTo>
                  <a:pt x="1889" y="24"/>
                </a:lnTo>
                <a:lnTo>
                  <a:pt x="1890" y="27"/>
                </a:lnTo>
                <a:lnTo>
                  <a:pt x="1890" y="29"/>
                </a:lnTo>
                <a:lnTo>
                  <a:pt x="1891" y="32"/>
                </a:lnTo>
                <a:lnTo>
                  <a:pt x="1891" y="32"/>
                </a:lnTo>
                <a:lnTo>
                  <a:pt x="1892" y="32"/>
                </a:lnTo>
                <a:lnTo>
                  <a:pt x="1893" y="32"/>
                </a:lnTo>
                <a:lnTo>
                  <a:pt x="1895" y="32"/>
                </a:lnTo>
                <a:lnTo>
                  <a:pt x="1896" y="32"/>
                </a:lnTo>
                <a:lnTo>
                  <a:pt x="1898" y="33"/>
                </a:lnTo>
                <a:lnTo>
                  <a:pt x="1898" y="31"/>
                </a:lnTo>
                <a:lnTo>
                  <a:pt x="1899" y="31"/>
                </a:lnTo>
                <a:lnTo>
                  <a:pt x="1901" y="31"/>
                </a:lnTo>
                <a:lnTo>
                  <a:pt x="1902" y="31"/>
                </a:lnTo>
                <a:lnTo>
                  <a:pt x="1903" y="32"/>
                </a:lnTo>
                <a:lnTo>
                  <a:pt x="1904" y="32"/>
                </a:lnTo>
                <a:lnTo>
                  <a:pt x="1905" y="32"/>
                </a:lnTo>
                <a:lnTo>
                  <a:pt x="1907" y="31"/>
                </a:lnTo>
                <a:lnTo>
                  <a:pt x="1907" y="28"/>
                </a:lnTo>
                <a:lnTo>
                  <a:pt x="1907" y="26"/>
                </a:lnTo>
                <a:lnTo>
                  <a:pt x="1904" y="27"/>
                </a:lnTo>
                <a:lnTo>
                  <a:pt x="1902" y="27"/>
                </a:lnTo>
                <a:lnTo>
                  <a:pt x="1900" y="26"/>
                </a:lnTo>
                <a:lnTo>
                  <a:pt x="1898" y="23"/>
                </a:lnTo>
                <a:lnTo>
                  <a:pt x="1896" y="21"/>
                </a:lnTo>
                <a:lnTo>
                  <a:pt x="1893" y="16"/>
                </a:lnTo>
                <a:close/>
                <a:moveTo>
                  <a:pt x="1905" y="10"/>
                </a:moveTo>
                <a:lnTo>
                  <a:pt x="1905" y="13"/>
                </a:lnTo>
                <a:lnTo>
                  <a:pt x="1905" y="14"/>
                </a:lnTo>
                <a:lnTo>
                  <a:pt x="1907" y="15"/>
                </a:lnTo>
                <a:lnTo>
                  <a:pt x="1907" y="15"/>
                </a:lnTo>
                <a:lnTo>
                  <a:pt x="1908" y="15"/>
                </a:lnTo>
                <a:lnTo>
                  <a:pt x="1909" y="15"/>
                </a:lnTo>
                <a:lnTo>
                  <a:pt x="1910" y="15"/>
                </a:lnTo>
                <a:lnTo>
                  <a:pt x="1911" y="15"/>
                </a:lnTo>
                <a:lnTo>
                  <a:pt x="1911" y="13"/>
                </a:lnTo>
                <a:lnTo>
                  <a:pt x="1911" y="11"/>
                </a:lnTo>
                <a:lnTo>
                  <a:pt x="1910" y="10"/>
                </a:lnTo>
                <a:lnTo>
                  <a:pt x="1909" y="10"/>
                </a:lnTo>
                <a:lnTo>
                  <a:pt x="1908" y="10"/>
                </a:lnTo>
                <a:lnTo>
                  <a:pt x="1908" y="10"/>
                </a:lnTo>
                <a:lnTo>
                  <a:pt x="1907" y="10"/>
                </a:lnTo>
                <a:lnTo>
                  <a:pt x="1905" y="10"/>
                </a:lnTo>
                <a:close/>
                <a:moveTo>
                  <a:pt x="1843" y="0"/>
                </a:moveTo>
                <a:lnTo>
                  <a:pt x="1844" y="0"/>
                </a:lnTo>
                <a:lnTo>
                  <a:pt x="1845" y="1"/>
                </a:lnTo>
                <a:lnTo>
                  <a:pt x="1847" y="2"/>
                </a:lnTo>
                <a:lnTo>
                  <a:pt x="1848" y="3"/>
                </a:lnTo>
                <a:lnTo>
                  <a:pt x="1849" y="4"/>
                </a:lnTo>
                <a:lnTo>
                  <a:pt x="1850" y="3"/>
                </a:lnTo>
                <a:lnTo>
                  <a:pt x="1851" y="2"/>
                </a:lnTo>
                <a:lnTo>
                  <a:pt x="1853" y="2"/>
                </a:lnTo>
                <a:lnTo>
                  <a:pt x="1854" y="3"/>
                </a:lnTo>
                <a:lnTo>
                  <a:pt x="1856" y="3"/>
                </a:lnTo>
                <a:lnTo>
                  <a:pt x="1859" y="4"/>
                </a:lnTo>
                <a:lnTo>
                  <a:pt x="1862" y="4"/>
                </a:lnTo>
                <a:lnTo>
                  <a:pt x="1864" y="4"/>
                </a:lnTo>
                <a:lnTo>
                  <a:pt x="1867" y="3"/>
                </a:lnTo>
                <a:lnTo>
                  <a:pt x="1868" y="3"/>
                </a:lnTo>
                <a:lnTo>
                  <a:pt x="1871" y="2"/>
                </a:lnTo>
                <a:lnTo>
                  <a:pt x="1872" y="1"/>
                </a:lnTo>
                <a:lnTo>
                  <a:pt x="1877" y="2"/>
                </a:lnTo>
                <a:lnTo>
                  <a:pt x="1881" y="3"/>
                </a:lnTo>
                <a:lnTo>
                  <a:pt x="1886" y="3"/>
                </a:lnTo>
                <a:lnTo>
                  <a:pt x="1889" y="7"/>
                </a:lnTo>
                <a:lnTo>
                  <a:pt x="1891" y="13"/>
                </a:lnTo>
                <a:lnTo>
                  <a:pt x="1891" y="13"/>
                </a:lnTo>
                <a:lnTo>
                  <a:pt x="1892" y="12"/>
                </a:lnTo>
                <a:lnTo>
                  <a:pt x="1893" y="11"/>
                </a:lnTo>
                <a:lnTo>
                  <a:pt x="1895" y="12"/>
                </a:lnTo>
                <a:lnTo>
                  <a:pt x="1896" y="13"/>
                </a:lnTo>
                <a:lnTo>
                  <a:pt x="1897" y="13"/>
                </a:lnTo>
                <a:lnTo>
                  <a:pt x="1897" y="14"/>
                </a:lnTo>
                <a:lnTo>
                  <a:pt x="1898" y="14"/>
                </a:lnTo>
                <a:lnTo>
                  <a:pt x="1899" y="14"/>
                </a:lnTo>
                <a:lnTo>
                  <a:pt x="1900" y="12"/>
                </a:lnTo>
                <a:lnTo>
                  <a:pt x="1900" y="10"/>
                </a:lnTo>
                <a:lnTo>
                  <a:pt x="1899" y="9"/>
                </a:lnTo>
                <a:lnTo>
                  <a:pt x="1898" y="9"/>
                </a:lnTo>
                <a:lnTo>
                  <a:pt x="1897" y="9"/>
                </a:lnTo>
                <a:lnTo>
                  <a:pt x="1895" y="9"/>
                </a:lnTo>
                <a:lnTo>
                  <a:pt x="1893" y="9"/>
                </a:lnTo>
                <a:lnTo>
                  <a:pt x="1892" y="9"/>
                </a:lnTo>
                <a:lnTo>
                  <a:pt x="1895" y="4"/>
                </a:lnTo>
                <a:lnTo>
                  <a:pt x="1897" y="3"/>
                </a:lnTo>
                <a:lnTo>
                  <a:pt x="1900" y="4"/>
                </a:lnTo>
                <a:lnTo>
                  <a:pt x="1903" y="7"/>
                </a:lnTo>
                <a:lnTo>
                  <a:pt x="1908" y="8"/>
                </a:lnTo>
                <a:lnTo>
                  <a:pt x="1911" y="5"/>
                </a:lnTo>
                <a:lnTo>
                  <a:pt x="1924" y="7"/>
                </a:lnTo>
                <a:lnTo>
                  <a:pt x="1927" y="8"/>
                </a:lnTo>
                <a:lnTo>
                  <a:pt x="1931" y="9"/>
                </a:lnTo>
                <a:lnTo>
                  <a:pt x="1933" y="11"/>
                </a:lnTo>
                <a:lnTo>
                  <a:pt x="1935" y="13"/>
                </a:lnTo>
                <a:lnTo>
                  <a:pt x="1934" y="13"/>
                </a:lnTo>
                <a:lnTo>
                  <a:pt x="1933" y="14"/>
                </a:lnTo>
                <a:lnTo>
                  <a:pt x="1933" y="15"/>
                </a:lnTo>
                <a:lnTo>
                  <a:pt x="1932" y="16"/>
                </a:lnTo>
                <a:lnTo>
                  <a:pt x="1932" y="17"/>
                </a:lnTo>
                <a:lnTo>
                  <a:pt x="1932" y="19"/>
                </a:lnTo>
                <a:lnTo>
                  <a:pt x="1933" y="19"/>
                </a:lnTo>
                <a:lnTo>
                  <a:pt x="1934" y="21"/>
                </a:lnTo>
                <a:lnTo>
                  <a:pt x="1935" y="22"/>
                </a:lnTo>
                <a:lnTo>
                  <a:pt x="1936" y="22"/>
                </a:lnTo>
                <a:lnTo>
                  <a:pt x="1937" y="21"/>
                </a:lnTo>
                <a:lnTo>
                  <a:pt x="1937" y="19"/>
                </a:lnTo>
                <a:lnTo>
                  <a:pt x="1938" y="17"/>
                </a:lnTo>
                <a:lnTo>
                  <a:pt x="1938" y="15"/>
                </a:lnTo>
                <a:lnTo>
                  <a:pt x="1938" y="14"/>
                </a:lnTo>
                <a:lnTo>
                  <a:pt x="1949" y="12"/>
                </a:lnTo>
                <a:lnTo>
                  <a:pt x="1959" y="12"/>
                </a:lnTo>
                <a:lnTo>
                  <a:pt x="1969" y="12"/>
                </a:lnTo>
                <a:lnTo>
                  <a:pt x="1970" y="13"/>
                </a:lnTo>
                <a:lnTo>
                  <a:pt x="1970" y="15"/>
                </a:lnTo>
                <a:lnTo>
                  <a:pt x="1970" y="17"/>
                </a:lnTo>
                <a:lnTo>
                  <a:pt x="1970" y="21"/>
                </a:lnTo>
                <a:lnTo>
                  <a:pt x="1970" y="22"/>
                </a:lnTo>
                <a:lnTo>
                  <a:pt x="1971" y="23"/>
                </a:lnTo>
                <a:lnTo>
                  <a:pt x="1972" y="23"/>
                </a:lnTo>
                <a:lnTo>
                  <a:pt x="1972" y="22"/>
                </a:lnTo>
                <a:lnTo>
                  <a:pt x="1972" y="20"/>
                </a:lnTo>
                <a:lnTo>
                  <a:pt x="1972" y="19"/>
                </a:lnTo>
                <a:lnTo>
                  <a:pt x="1973" y="17"/>
                </a:lnTo>
                <a:lnTo>
                  <a:pt x="1973" y="17"/>
                </a:lnTo>
                <a:lnTo>
                  <a:pt x="1974" y="17"/>
                </a:lnTo>
                <a:lnTo>
                  <a:pt x="1975" y="17"/>
                </a:lnTo>
                <a:lnTo>
                  <a:pt x="1976" y="17"/>
                </a:lnTo>
                <a:lnTo>
                  <a:pt x="1976" y="15"/>
                </a:lnTo>
                <a:lnTo>
                  <a:pt x="1977" y="15"/>
                </a:lnTo>
                <a:lnTo>
                  <a:pt x="1980" y="15"/>
                </a:lnTo>
                <a:lnTo>
                  <a:pt x="1982" y="15"/>
                </a:lnTo>
                <a:lnTo>
                  <a:pt x="1985" y="16"/>
                </a:lnTo>
                <a:lnTo>
                  <a:pt x="1987" y="17"/>
                </a:lnTo>
                <a:lnTo>
                  <a:pt x="1989" y="17"/>
                </a:lnTo>
                <a:lnTo>
                  <a:pt x="1993" y="17"/>
                </a:lnTo>
                <a:lnTo>
                  <a:pt x="1994" y="17"/>
                </a:lnTo>
                <a:lnTo>
                  <a:pt x="2009" y="20"/>
                </a:lnTo>
                <a:lnTo>
                  <a:pt x="2011" y="20"/>
                </a:lnTo>
                <a:lnTo>
                  <a:pt x="2029" y="22"/>
                </a:lnTo>
                <a:lnTo>
                  <a:pt x="2030" y="22"/>
                </a:lnTo>
                <a:lnTo>
                  <a:pt x="2041" y="23"/>
                </a:lnTo>
                <a:lnTo>
                  <a:pt x="2043" y="24"/>
                </a:lnTo>
                <a:lnTo>
                  <a:pt x="2054" y="23"/>
                </a:lnTo>
                <a:lnTo>
                  <a:pt x="2065" y="23"/>
                </a:lnTo>
                <a:lnTo>
                  <a:pt x="2075" y="23"/>
                </a:lnTo>
                <a:lnTo>
                  <a:pt x="2085" y="19"/>
                </a:lnTo>
                <a:lnTo>
                  <a:pt x="2085" y="19"/>
                </a:lnTo>
                <a:lnTo>
                  <a:pt x="2087" y="19"/>
                </a:lnTo>
                <a:lnTo>
                  <a:pt x="2088" y="17"/>
                </a:lnTo>
                <a:lnTo>
                  <a:pt x="2090" y="17"/>
                </a:lnTo>
                <a:lnTo>
                  <a:pt x="2091" y="16"/>
                </a:lnTo>
                <a:lnTo>
                  <a:pt x="2092" y="16"/>
                </a:lnTo>
                <a:lnTo>
                  <a:pt x="2094" y="16"/>
                </a:lnTo>
                <a:lnTo>
                  <a:pt x="2095" y="17"/>
                </a:lnTo>
                <a:lnTo>
                  <a:pt x="2096" y="20"/>
                </a:lnTo>
                <a:lnTo>
                  <a:pt x="2096" y="23"/>
                </a:lnTo>
                <a:lnTo>
                  <a:pt x="2103" y="19"/>
                </a:lnTo>
                <a:lnTo>
                  <a:pt x="2113" y="15"/>
                </a:lnTo>
                <a:lnTo>
                  <a:pt x="2123" y="14"/>
                </a:lnTo>
                <a:lnTo>
                  <a:pt x="2131" y="16"/>
                </a:lnTo>
                <a:lnTo>
                  <a:pt x="2138" y="23"/>
                </a:lnTo>
                <a:lnTo>
                  <a:pt x="2138" y="27"/>
                </a:lnTo>
                <a:lnTo>
                  <a:pt x="2139" y="29"/>
                </a:lnTo>
                <a:lnTo>
                  <a:pt x="2138" y="32"/>
                </a:lnTo>
                <a:lnTo>
                  <a:pt x="2138" y="34"/>
                </a:lnTo>
                <a:lnTo>
                  <a:pt x="2137" y="37"/>
                </a:lnTo>
                <a:lnTo>
                  <a:pt x="2136" y="39"/>
                </a:lnTo>
                <a:lnTo>
                  <a:pt x="2136" y="40"/>
                </a:lnTo>
                <a:lnTo>
                  <a:pt x="2140" y="41"/>
                </a:lnTo>
                <a:lnTo>
                  <a:pt x="2140" y="38"/>
                </a:lnTo>
                <a:lnTo>
                  <a:pt x="2141" y="37"/>
                </a:lnTo>
                <a:lnTo>
                  <a:pt x="2142" y="36"/>
                </a:lnTo>
                <a:lnTo>
                  <a:pt x="2143" y="36"/>
                </a:lnTo>
                <a:lnTo>
                  <a:pt x="2144" y="36"/>
                </a:lnTo>
                <a:lnTo>
                  <a:pt x="2145" y="37"/>
                </a:lnTo>
                <a:lnTo>
                  <a:pt x="2147" y="38"/>
                </a:lnTo>
                <a:lnTo>
                  <a:pt x="2147" y="39"/>
                </a:lnTo>
                <a:lnTo>
                  <a:pt x="2147" y="41"/>
                </a:lnTo>
                <a:lnTo>
                  <a:pt x="2148" y="48"/>
                </a:lnTo>
                <a:lnTo>
                  <a:pt x="2149" y="56"/>
                </a:lnTo>
                <a:lnTo>
                  <a:pt x="2148" y="55"/>
                </a:lnTo>
                <a:lnTo>
                  <a:pt x="2147" y="56"/>
                </a:lnTo>
                <a:lnTo>
                  <a:pt x="2145" y="59"/>
                </a:lnTo>
                <a:lnTo>
                  <a:pt x="2144" y="61"/>
                </a:lnTo>
                <a:lnTo>
                  <a:pt x="2143" y="65"/>
                </a:lnTo>
                <a:lnTo>
                  <a:pt x="2143" y="70"/>
                </a:lnTo>
                <a:lnTo>
                  <a:pt x="2144" y="68"/>
                </a:lnTo>
                <a:lnTo>
                  <a:pt x="2145" y="67"/>
                </a:lnTo>
                <a:lnTo>
                  <a:pt x="2148" y="64"/>
                </a:lnTo>
                <a:lnTo>
                  <a:pt x="2149" y="64"/>
                </a:lnTo>
                <a:lnTo>
                  <a:pt x="2151" y="64"/>
                </a:lnTo>
                <a:lnTo>
                  <a:pt x="2152" y="65"/>
                </a:lnTo>
                <a:lnTo>
                  <a:pt x="2153" y="68"/>
                </a:lnTo>
                <a:lnTo>
                  <a:pt x="2154" y="72"/>
                </a:lnTo>
                <a:lnTo>
                  <a:pt x="2153" y="74"/>
                </a:lnTo>
                <a:lnTo>
                  <a:pt x="2152" y="76"/>
                </a:lnTo>
                <a:lnTo>
                  <a:pt x="2151" y="79"/>
                </a:lnTo>
                <a:lnTo>
                  <a:pt x="2150" y="80"/>
                </a:lnTo>
                <a:lnTo>
                  <a:pt x="2148" y="82"/>
                </a:lnTo>
                <a:lnTo>
                  <a:pt x="2148" y="85"/>
                </a:lnTo>
                <a:lnTo>
                  <a:pt x="2147" y="88"/>
                </a:lnTo>
                <a:lnTo>
                  <a:pt x="2148" y="89"/>
                </a:lnTo>
                <a:lnTo>
                  <a:pt x="2149" y="88"/>
                </a:lnTo>
                <a:lnTo>
                  <a:pt x="2149" y="87"/>
                </a:lnTo>
                <a:lnTo>
                  <a:pt x="2150" y="86"/>
                </a:lnTo>
                <a:lnTo>
                  <a:pt x="2150" y="85"/>
                </a:lnTo>
                <a:lnTo>
                  <a:pt x="2151" y="84"/>
                </a:lnTo>
                <a:lnTo>
                  <a:pt x="2151" y="84"/>
                </a:lnTo>
                <a:lnTo>
                  <a:pt x="2153" y="84"/>
                </a:lnTo>
                <a:lnTo>
                  <a:pt x="2153" y="85"/>
                </a:lnTo>
                <a:lnTo>
                  <a:pt x="2154" y="86"/>
                </a:lnTo>
                <a:lnTo>
                  <a:pt x="2154" y="87"/>
                </a:lnTo>
                <a:lnTo>
                  <a:pt x="2155" y="87"/>
                </a:lnTo>
                <a:lnTo>
                  <a:pt x="2156" y="87"/>
                </a:lnTo>
                <a:lnTo>
                  <a:pt x="2156" y="100"/>
                </a:lnTo>
                <a:lnTo>
                  <a:pt x="2153" y="112"/>
                </a:lnTo>
                <a:lnTo>
                  <a:pt x="2149" y="122"/>
                </a:lnTo>
                <a:lnTo>
                  <a:pt x="2143" y="128"/>
                </a:lnTo>
                <a:lnTo>
                  <a:pt x="2142" y="130"/>
                </a:lnTo>
                <a:lnTo>
                  <a:pt x="2141" y="132"/>
                </a:lnTo>
                <a:lnTo>
                  <a:pt x="2139" y="132"/>
                </a:lnTo>
                <a:lnTo>
                  <a:pt x="2139" y="133"/>
                </a:lnTo>
                <a:lnTo>
                  <a:pt x="2138" y="134"/>
                </a:lnTo>
                <a:lnTo>
                  <a:pt x="2138" y="136"/>
                </a:lnTo>
                <a:lnTo>
                  <a:pt x="2137" y="137"/>
                </a:lnTo>
                <a:lnTo>
                  <a:pt x="2136" y="137"/>
                </a:lnTo>
                <a:lnTo>
                  <a:pt x="2135" y="137"/>
                </a:lnTo>
                <a:lnTo>
                  <a:pt x="2135" y="137"/>
                </a:lnTo>
                <a:lnTo>
                  <a:pt x="2137" y="137"/>
                </a:lnTo>
                <a:lnTo>
                  <a:pt x="2137" y="141"/>
                </a:lnTo>
                <a:lnTo>
                  <a:pt x="2137" y="144"/>
                </a:lnTo>
                <a:lnTo>
                  <a:pt x="2137" y="146"/>
                </a:lnTo>
                <a:lnTo>
                  <a:pt x="2138" y="146"/>
                </a:lnTo>
                <a:lnTo>
                  <a:pt x="2139" y="151"/>
                </a:lnTo>
                <a:lnTo>
                  <a:pt x="2139" y="156"/>
                </a:lnTo>
                <a:lnTo>
                  <a:pt x="2140" y="161"/>
                </a:lnTo>
                <a:lnTo>
                  <a:pt x="2142" y="163"/>
                </a:lnTo>
                <a:lnTo>
                  <a:pt x="2143" y="165"/>
                </a:lnTo>
                <a:lnTo>
                  <a:pt x="2145" y="167"/>
                </a:lnTo>
                <a:lnTo>
                  <a:pt x="2147" y="170"/>
                </a:lnTo>
                <a:lnTo>
                  <a:pt x="2148" y="172"/>
                </a:lnTo>
                <a:lnTo>
                  <a:pt x="2149" y="176"/>
                </a:lnTo>
                <a:lnTo>
                  <a:pt x="2149" y="178"/>
                </a:lnTo>
                <a:lnTo>
                  <a:pt x="2150" y="179"/>
                </a:lnTo>
                <a:lnTo>
                  <a:pt x="2151" y="179"/>
                </a:lnTo>
                <a:lnTo>
                  <a:pt x="2151" y="187"/>
                </a:lnTo>
                <a:lnTo>
                  <a:pt x="2150" y="193"/>
                </a:lnTo>
                <a:lnTo>
                  <a:pt x="2149" y="200"/>
                </a:lnTo>
                <a:lnTo>
                  <a:pt x="2150" y="203"/>
                </a:lnTo>
                <a:lnTo>
                  <a:pt x="2151" y="205"/>
                </a:lnTo>
                <a:lnTo>
                  <a:pt x="2152" y="208"/>
                </a:lnTo>
                <a:lnTo>
                  <a:pt x="2152" y="211"/>
                </a:lnTo>
                <a:lnTo>
                  <a:pt x="2152" y="215"/>
                </a:lnTo>
                <a:lnTo>
                  <a:pt x="2153" y="221"/>
                </a:lnTo>
                <a:lnTo>
                  <a:pt x="2152" y="229"/>
                </a:lnTo>
                <a:lnTo>
                  <a:pt x="2153" y="236"/>
                </a:lnTo>
                <a:lnTo>
                  <a:pt x="2153" y="244"/>
                </a:lnTo>
                <a:lnTo>
                  <a:pt x="2152" y="253"/>
                </a:lnTo>
                <a:lnTo>
                  <a:pt x="2152" y="261"/>
                </a:lnTo>
                <a:lnTo>
                  <a:pt x="2152" y="262"/>
                </a:lnTo>
                <a:lnTo>
                  <a:pt x="2151" y="263"/>
                </a:lnTo>
                <a:lnTo>
                  <a:pt x="2151" y="262"/>
                </a:lnTo>
                <a:lnTo>
                  <a:pt x="2151" y="261"/>
                </a:lnTo>
                <a:lnTo>
                  <a:pt x="2150" y="260"/>
                </a:lnTo>
                <a:lnTo>
                  <a:pt x="2149" y="260"/>
                </a:lnTo>
                <a:lnTo>
                  <a:pt x="2148" y="260"/>
                </a:lnTo>
                <a:lnTo>
                  <a:pt x="2148" y="263"/>
                </a:lnTo>
                <a:lnTo>
                  <a:pt x="2148" y="265"/>
                </a:lnTo>
                <a:lnTo>
                  <a:pt x="2149" y="266"/>
                </a:lnTo>
                <a:lnTo>
                  <a:pt x="2149" y="268"/>
                </a:lnTo>
                <a:lnTo>
                  <a:pt x="2149" y="269"/>
                </a:lnTo>
                <a:lnTo>
                  <a:pt x="2149" y="272"/>
                </a:lnTo>
                <a:lnTo>
                  <a:pt x="2149" y="276"/>
                </a:lnTo>
                <a:lnTo>
                  <a:pt x="2149" y="278"/>
                </a:lnTo>
                <a:lnTo>
                  <a:pt x="2150" y="280"/>
                </a:lnTo>
                <a:lnTo>
                  <a:pt x="2150" y="280"/>
                </a:lnTo>
                <a:lnTo>
                  <a:pt x="2151" y="280"/>
                </a:lnTo>
                <a:lnTo>
                  <a:pt x="2152" y="279"/>
                </a:lnTo>
                <a:lnTo>
                  <a:pt x="2153" y="278"/>
                </a:lnTo>
                <a:lnTo>
                  <a:pt x="2154" y="277"/>
                </a:lnTo>
                <a:lnTo>
                  <a:pt x="2154" y="277"/>
                </a:lnTo>
                <a:lnTo>
                  <a:pt x="2155" y="276"/>
                </a:lnTo>
                <a:lnTo>
                  <a:pt x="2155" y="280"/>
                </a:lnTo>
                <a:lnTo>
                  <a:pt x="2156" y="283"/>
                </a:lnTo>
                <a:lnTo>
                  <a:pt x="2156" y="286"/>
                </a:lnTo>
                <a:lnTo>
                  <a:pt x="2157" y="287"/>
                </a:lnTo>
                <a:lnTo>
                  <a:pt x="2157" y="290"/>
                </a:lnTo>
                <a:lnTo>
                  <a:pt x="2157" y="292"/>
                </a:lnTo>
                <a:lnTo>
                  <a:pt x="2157" y="296"/>
                </a:lnTo>
                <a:lnTo>
                  <a:pt x="2156" y="299"/>
                </a:lnTo>
                <a:lnTo>
                  <a:pt x="2156" y="301"/>
                </a:lnTo>
                <a:lnTo>
                  <a:pt x="2156" y="304"/>
                </a:lnTo>
                <a:lnTo>
                  <a:pt x="2156" y="305"/>
                </a:lnTo>
                <a:lnTo>
                  <a:pt x="2157" y="307"/>
                </a:lnTo>
                <a:lnTo>
                  <a:pt x="2160" y="305"/>
                </a:lnTo>
                <a:lnTo>
                  <a:pt x="2160" y="307"/>
                </a:lnTo>
                <a:lnTo>
                  <a:pt x="2161" y="308"/>
                </a:lnTo>
                <a:lnTo>
                  <a:pt x="2161" y="309"/>
                </a:lnTo>
                <a:lnTo>
                  <a:pt x="2161" y="312"/>
                </a:lnTo>
                <a:lnTo>
                  <a:pt x="2161" y="315"/>
                </a:lnTo>
                <a:lnTo>
                  <a:pt x="2161" y="317"/>
                </a:lnTo>
                <a:lnTo>
                  <a:pt x="2161" y="319"/>
                </a:lnTo>
                <a:lnTo>
                  <a:pt x="2162" y="320"/>
                </a:lnTo>
                <a:lnTo>
                  <a:pt x="2163" y="320"/>
                </a:lnTo>
                <a:lnTo>
                  <a:pt x="2161" y="328"/>
                </a:lnTo>
                <a:lnTo>
                  <a:pt x="2159" y="333"/>
                </a:lnTo>
                <a:lnTo>
                  <a:pt x="2155" y="337"/>
                </a:lnTo>
                <a:lnTo>
                  <a:pt x="2152" y="341"/>
                </a:lnTo>
                <a:lnTo>
                  <a:pt x="2151" y="353"/>
                </a:lnTo>
                <a:lnTo>
                  <a:pt x="2148" y="361"/>
                </a:lnTo>
                <a:lnTo>
                  <a:pt x="2144" y="365"/>
                </a:lnTo>
                <a:lnTo>
                  <a:pt x="2140" y="369"/>
                </a:lnTo>
                <a:lnTo>
                  <a:pt x="2141" y="365"/>
                </a:lnTo>
                <a:lnTo>
                  <a:pt x="2141" y="361"/>
                </a:lnTo>
                <a:lnTo>
                  <a:pt x="2141" y="359"/>
                </a:lnTo>
                <a:lnTo>
                  <a:pt x="2140" y="357"/>
                </a:lnTo>
                <a:lnTo>
                  <a:pt x="2139" y="356"/>
                </a:lnTo>
                <a:lnTo>
                  <a:pt x="2140" y="352"/>
                </a:lnTo>
                <a:lnTo>
                  <a:pt x="2138" y="352"/>
                </a:lnTo>
                <a:lnTo>
                  <a:pt x="2136" y="352"/>
                </a:lnTo>
                <a:lnTo>
                  <a:pt x="2135" y="353"/>
                </a:lnTo>
                <a:lnTo>
                  <a:pt x="2132" y="355"/>
                </a:lnTo>
                <a:lnTo>
                  <a:pt x="2130" y="355"/>
                </a:lnTo>
                <a:lnTo>
                  <a:pt x="2129" y="356"/>
                </a:lnTo>
                <a:lnTo>
                  <a:pt x="2127" y="357"/>
                </a:lnTo>
                <a:lnTo>
                  <a:pt x="2126" y="356"/>
                </a:lnTo>
                <a:lnTo>
                  <a:pt x="2125" y="357"/>
                </a:lnTo>
                <a:lnTo>
                  <a:pt x="2124" y="357"/>
                </a:lnTo>
                <a:lnTo>
                  <a:pt x="2123" y="358"/>
                </a:lnTo>
                <a:lnTo>
                  <a:pt x="2121" y="358"/>
                </a:lnTo>
                <a:lnTo>
                  <a:pt x="2121" y="355"/>
                </a:lnTo>
                <a:lnTo>
                  <a:pt x="2121" y="352"/>
                </a:lnTo>
                <a:lnTo>
                  <a:pt x="2123" y="350"/>
                </a:lnTo>
                <a:lnTo>
                  <a:pt x="2123" y="349"/>
                </a:lnTo>
                <a:lnTo>
                  <a:pt x="2124" y="346"/>
                </a:lnTo>
                <a:lnTo>
                  <a:pt x="2124" y="343"/>
                </a:lnTo>
                <a:lnTo>
                  <a:pt x="2123" y="343"/>
                </a:lnTo>
                <a:lnTo>
                  <a:pt x="2121" y="344"/>
                </a:lnTo>
                <a:lnTo>
                  <a:pt x="2120" y="344"/>
                </a:lnTo>
                <a:lnTo>
                  <a:pt x="2119" y="345"/>
                </a:lnTo>
                <a:lnTo>
                  <a:pt x="2117" y="345"/>
                </a:lnTo>
                <a:lnTo>
                  <a:pt x="2116" y="345"/>
                </a:lnTo>
                <a:lnTo>
                  <a:pt x="2115" y="345"/>
                </a:lnTo>
                <a:lnTo>
                  <a:pt x="2114" y="345"/>
                </a:lnTo>
                <a:lnTo>
                  <a:pt x="2114" y="345"/>
                </a:lnTo>
                <a:lnTo>
                  <a:pt x="2113" y="347"/>
                </a:lnTo>
                <a:lnTo>
                  <a:pt x="2113" y="349"/>
                </a:lnTo>
                <a:lnTo>
                  <a:pt x="2112" y="351"/>
                </a:lnTo>
                <a:lnTo>
                  <a:pt x="2112" y="351"/>
                </a:lnTo>
                <a:lnTo>
                  <a:pt x="2111" y="351"/>
                </a:lnTo>
                <a:lnTo>
                  <a:pt x="2111" y="353"/>
                </a:lnTo>
                <a:lnTo>
                  <a:pt x="2112" y="355"/>
                </a:lnTo>
                <a:lnTo>
                  <a:pt x="2113" y="355"/>
                </a:lnTo>
                <a:lnTo>
                  <a:pt x="2114" y="355"/>
                </a:lnTo>
                <a:lnTo>
                  <a:pt x="2115" y="355"/>
                </a:lnTo>
                <a:lnTo>
                  <a:pt x="2116" y="355"/>
                </a:lnTo>
                <a:lnTo>
                  <a:pt x="2117" y="356"/>
                </a:lnTo>
                <a:lnTo>
                  <a:pt x="2116" y="358"/>
                </a:lnTo>
                <a:lnTo>
                  <a:pt x="2114" y="359"/>
                </a:lnTo>
                <a:lnTo>
                  <a:pt x="2113" y="359"/>
                </a:lnTo>
                <a:lnTo>
                  <a:pt x="2111" y="359"/>
                </a:lnTo>
                <a:lnTo>
                  <a:pt x="2108" y="359"/>
                </a:lnTo>
                <a:lnTo>
                  <a:pt x="2106" y="359"/>
                </a:lnTo>
                <a:lnTo>
                  <a:pt x="2105" y="359"/>
                </a:lnTo>
                <a:lnTo>
                  <a:pt x="2103" y="359"/>
                </a:lnTo>
                <a:lnTo>
                  <a:pt x="2102" y="361"/>
                </a:lnTo>
                <a:lnTo>
                  <a:pt x="2101" y="360"/>
                </a:lnTo>
                <a:lnTo>
                  <a:pt x="2100" y="360"/>
                </a:lnTo>
                <a:lnTo>
                  <a:pt x="2099" y="361"/>
                </a:lnTo>
                <a:lnTo>
                  <a:pt x="2097" y="361"/>
                </a:lnTo>
                <a:lnTo>
                  <a:pt x="2097" y="360"/>
                </a:lnTo>
                <a:lnTo>
                  <a:pt x="2096" y="359"/>
                </a:lnTo>
                <a:lnTo>
                  <a:pt x="2096" y="358"/>
                </a:lnTo>
                <a:lnTo>
                  <a:pt x="2095" y="358"/>
                </a:lnTo>
                <a:lnTo>
                  <a:pt x="2094" y="358"/>
                </a:lnTo>
                <a:lnTo>
                  <a:pt x="2092" y="359"/>
                </a:lnTo>
                <a:lnTo>
                  <a:pt x="2091" y="361"/>
                </a:lnTo>
                <a:lnTo>
                  <a:pt x="2090" y="362"/>
                </a:lnTo>
                <a:lnTo>
                  <a:pt x="2089" y="362"/>
                </a:lnTo>
                <a:lnTo>
                  <a:pt x="2088" y="361"/>
                </a:lnTo>
                <a:lnTo>
                  <a:pt x="2087" y="360"/>
                </a:lnTo>
                <a:lnTo>
                  <a:pt x="2085" y="359"/>
                </a:lnTo>
                <a:lnTo>
                  <a:pt x="2084" y="359"/>
                </a:lnTo>
                <a:lnTo>
                  <a:pt x="2083" y="360"/>
                </a:lnTo>
                <a:lnTo>
                  <a:pt x="2082" y="360"/>
                </a:lnTo>
                <a:lnTo>
                  <a:pt x="2081" y="361"/>
                </a:lnTo>
                <a:lnTo>
                  <a:pt x="2080" y="361"/>
                </a:lnTo>
                <a:lnTo>
                  <a:pt x="2079" y="360"/>
                </a:lnTo>
                <a:lnTo>
                  <a:pt x="2078" y="361"/>
                </a:lnTo>
                <a:lnTo>
                  <a:pt x="2077" y="361"/>
                </a:lnTo>
                <a:lnTo>
                  <a:pt x="2076" y="362"/>
                </a:lnTo>
                <a:lnTo>
                  <a:pt x="2076" y="363"/>
                </a:lnTo>
                <a:lnTo>
                  <a:pt x="2073" y="362"/>
                </a:lnTo>
                <a:lnTo>
                  <a:pt x="2072" y="364"/>
                </a:lnTo>
                <a:lnTo>
                  <a:pt x="2071" y="364"/>
                </a:lnTo>
                <a:lnTo>
                  <a:pt x="2070" y="363"/>
                </a:lnTo>
                <a:lnTo>
                  <a:pt x="2069" y="362"/>
                </a:lnTo>
                <a:lnTo>
                  <a:pt x="2068" y="361"/>
                </a:lnTo>
                <a:lnTo>
                  <a:pt x="2067" y="361"/>
                </a:lnTo>
                <a:lnTo>
                  <a:pt x="2065" y="361"/>
                </a:lnTo>
                <a:lnTo>
                  <a:pt x="2064" y="363"/>
                </a:lnTo>
                <a:lnTo>
                  <a:pt x="2061" y="364"/>
                </a:lnTo>
                <a:lnTo>
                  <a:pt x="2060" y="367"/>
                </a:lnTo>
                <a:lnTo>
                  <a:pt x="2059" y="369"/>
                </a:lnTo>
                <a:lnTo>
                  <a:pt x="2056" y="368"/>
                </a:lnTo>
                <a:lnTo>
                  <a:pt x="2055" y="370"/>
                </a:lnTo>
                <a:lnTo>
                  <a:pt x="2054" y="371"/>
                </a:lnTo>
                <a:lnTo>
                  <a:pt x="2055" y="371"/>
                </a:lnTo>
                <a:lnTo>
                  <a:pt x="2056" y="372"/>
                </a:lnTo>
                <a:lnTo>
                  <a:pt x="2057" y="373"/>
                </a:lnTo>
                <a:lnTo>
                  <a:pt x="2058" y="372"/>
                </a:lnTo>
                <a:lnTo>
                  <a:pt x="2059" y="370"/>
                </a:lnTo>
                <a:lnTo>
                  <a:pt x="2059" y="369"/>
                </a:lnTo>
                <a:lnTo>
                  <a:pt x="2060" y="368"/>
                </a:lnTo>
                <a:lnTo>
                  <a:pt x="2060" y="368"/>
                </a:lnTo>
                <a:lnTo>
                  <a:pt x="2061" y="368"/>
                </a:lnTo>
                <a:lnTo>
                  <a:pt x="2061" y="370"/>
                </a:lnTo>
                <a:lnTo>
                  <a:pt x="2061" y="372"/>
                </a:lnTo>
                <a:lnTo>
                  <a:pt x="2061" y="375"/>
                </a:lnTo>
                <a:lnTo>
                  <a:pt x="2061" y="377"/>
                </a:lnTo>
                <a:lnTo>
                  <a:pt x="2061" y="380"/>
                </a:lnTo>
                <a:lnTo>
                  <a:pt x="2060" y="381"/>
                </a:lnTo>
                <a:lnTo>
                  <a:pt x="2060" y="381"/>
                </a:lnTo>
                <a:lnTo>
                  <a:pt x="2060" y="383"/>
                </a:lnTo>
                <a:lnTo>
                  <a:pt x="2058" y="389"/>
                </a:lnTo>
                <a:lnTo>
                  <a:pt x="2057" y="394"/>
                </a:lnTo>
                <a:lnTo>
                  <a:pt x="2056" y="398"/>
                </a:lnTo>
                <a:lnTo>
                  <a:pt x="2055" y="400"/>
                </a:lnTo>
                <a:lnTo>
                  <a:pt x="2054" y="403"/>
                </a:lnTo>
                <a:lnTo>
                  <a:pt x="2053" y="406"/>
                </a:lnTo>
                <a:lnTo>
                  <a:pt x="2054" y="408"/>
                </a:lnTo>
                <a:lnTo>
                  <a:pt x="2054" y="411"/>
                </a:lnTo>
                <a:lnTo>
                  <a:pt x="2054" y="416"/>
                </a:lnTo>
                <a:lnTo>
                  <a:pt x="2054" y="419"/>
                </a:lnTo>
                <a:lnTo>
                  <a:pt x="2053" y="419"/>
                </a:lnTo>
                <a:lnTo>
                  <a:pt x="2053" y="422"/>
                </a:lnTo>
                <a:lnTo>
                  <a:pt x="2053" y="425"/>
                </a:lnTo>
                <a:lnTo>
                  <a:pt x="2052" y="428"/>
                </a:lnTo>
                <a:lnTo>
                  <a:pt x="2052" y="429"/>
                </a:lnTo>
                <a:lnTo>
                  <a:pt x="2051" y="430"/>
                </a:lnTo>
                <a:lnTo>
                  <a:pt x="2049" y="432"/>
                </a:lnTo>
                <a:lnTo>
                  <a:pt x="2049" y="434"/>
                </a:lnTo>
                <a:lnTo>
                  <a:pt x="2052" y="434"/>
                </a:lnTo>
                <a:lnTo>
                  <a:pt x="2054" y="434"/>
                </a:lnTo>
                <a:lnTo>
                  <a:pt x="2057" y="435"/>
                </a:lnTo>
                <a:lnTo>
                  <a:pt x="2056" y="437"/>
                </a:lnTo>
                <a:lnTo>
                  <a:pt x="2054" y="440"/>
                </a:lnTo>
                <a:lnTo>
                  <a:pt x="2053" y="441"/>
                </a:lnTo>
                <a:lnTo>
                  <a:pt x="2052" y="440"/>
                </a:lnTo>
                <a:lnTo>
                  <a:pt x="2051" y="440"/>
                </a:lnTo>
                <a:lnTo>
                  <a:pt x="2049" y="439"/>
                </a:lnTo>
                <a:lnTo>
                  <a:pt x="2049" y="439"/>
                </a:lnTo>
                <a:lnTo>
                  <a:pt x="2048" y="440"/>
                </a:lnTo>
                <a:lnTo>
                  <a:pt x="2049" y="446"/>
                </a:lnTo>
                <a:lnTo>
                  <a:pt x="2049" y="452"/>
                </a:lnTo>
                <a:lnTo>
                  <a:pt x="2049" y="453"/>
                </a:lnTo>
                <a:lnTo>
                  <a:pt x="2051" y="454"/>
                </a:lnTo>
                <a:lnTo>
                  <a:pt x="2051" y="453"/>
                </a:lnTo>
                <a:lnTo>
                  <a:pt x="2052" y="453"/>
                </a:lnTo>
                <a:lnTo>
                  <a:pt x="2052" y="452"/>
                </a:lnTo>
                <a:lnTo>
                  <a:pt x="2054" y="453"/>
                </a:lnTo>
                <a:lnTo>
                  <a:pt x="2055" y="453"/>
                </a:lnTo>
                <a:lnTo>
                  <a:pt x="2057" y="453"/>
                </a:lnTo>
                <a:lnTo>
                  <a:pt x="2058" y="452"/>
                </a:lnTo>
                <a:lnTo>
                  <a:pt x="2059" y="453"/>
                </a:lnTo>
                <a:lnTo>
                  <a:pt x="2060" y="451"/>
                </a:lnTo>
                <a:lnTo>
                  <a:pt x="2061" y="449"/>
                </a:lnTo>
                <a:lnTo>
                  <a:pt x="2063" y="449"/>
                </a:lnTo>
                <a:lnTo>
                  <a:pt x="2061" y="451"/>
                </a:lnTo>
                <a:lnTo>
                  <a:pt x="2063" y="452"/>
                </a:lnTo>
                <a:lnTo>
                  <a:pt x="2063" y="452"/>
                </a:lnTo>
                <a:lnTo>
                  <a:pt x="2063" y="453"/>
                </a:lnTo>
                <a:lnTo>
                  <a:pt x="2064" y="454"/>
                </a:lnTo>
                <a:lnTo>
                  <a:pt x="2064" y="454"/>
                </a:lnTo>
                <a:lnTo>
                  <a:pt x="2065" y="453"/>
                </a:lnTo>
                <a:lnTo>
                  <a:pt x="2066" y="453"/>
                </a:lnTo>
                <a:lnTo>
                  <a:pt x="2066" y="453"/>
                </a:lnTo>
                <a:lnTo>
                  <a:pt x="2066" y="454"/>
                </a:lnTo>
                <a:lnTo>
                  <a:pt x="2067" y="455"/>
                </a:lnTo>
                <a:lnTo>
                  <a:pt x="2067" y="455"/>
                </a:lnTo>
                <a:lnTo>
                  <a:pt x="2067" y="456"/>
                </a:lnTo>
                <a:lnTo>
                  <a:pt x="2065" y="457"/>
                </a:lnTo>
                <a:lnTo>
                  <a:pt x="2063" y="458"/>
                </a:lnTo>
                <a:lnTo>
                  <a:pt x="2060" y="457"/>
                </a:lnTo>
                <a:lnTo>
                  <a:pt x="2058" y="457"/>
                </a:lnTo>
                <a:lnTo>
                  <a:pt x="2056" y="456"/>
                </a:lnTo>
                <a:lnTo>
                  <a:pt x="2054" y="456"/>
                </a:lnTo>
                <a:lnTo>
                  <a:pt x="2053" y="458"/>
                </a:lnTo>
                <a:lnTo>
                  <a:pt x="2052" y="458"/>
                </a:lnTo>
                <a:lnTo>
                  <a:pt x="2051" y="458"/>
                </a:lnTo>
                <a:lnTo>
                  <a:pt x="2049" y="457"/>
                </a:lnTo>
                <a:lnTo>
                  <a:pt x="2049" y="455"/>
                </a:lnTo>
                <a:lnTo>
                  <a:pt x="2048" y="455"/>
                </a:lnTo>
                <a:lnTo>
                  <a:pt x="2047" y="463"/>
                </a:lnTo>
                <a:lnTo>
                  <a:pt x="2045" y="469"/>
                </a:lnTo>
                <a:lnTo>
                  <a:pt x="2049" y="470"/>
                </a:lnTo>
                <a:lnTo>
                  <a:pt x="2052" y="470"/>
                </a:lnTo>
                <a:lnTo>
                  <a:pt x="2053" y="469"/>
                </a:lnTo>
                <a:lnTo>
                  <a:pt x="2054" y="468"/>
                </a:lnTo>
                <a:lnTo>
                  <a:pt x="2055" y="468"/>
                </a:lnTo>
                <a:lnTo>
                  <a:pt x="2056" y="468"/>
                </a:lnTo>
                <a:lnTo>
                  <a:pt x="2057" y="468"/>
                </a:lnTo>
                <a:lnTo>
                  <a:pt x="2058" y="467"/>
                </a:lnTo>
                <a:lnTo>
                  <a:pt x="2066" y="467"/>
                </a:lnTo>
                <a:lnTo>
                  <a:pt x="2071" y="464"/>
                </a:lnTo>
                <a:lnTo>
                  <a:pt x="2079" y="460"/>
                </a:lnTo>
                <a:lnTo>
                  <a:pt x="2079" y="459"/>
                </a:lnTo>
                <a:lnTo>
                  <a:pt x="2079" y="458"/>
                </a:lnTo>
                <a:lnTo>
                  <a:pt x="2078" y="458"/>
                </a:lnTo>
                <a:lnTo>
                  <a:pt x="2077" y="458"/>
                </a:lnTo>
                <a:lnTo>
                  <a:pt x="2077" y="458"/>
                </a:lnTo>
                <a:lnTo>
                  <a:pt x="2076" y="458"/>
                </a:lnTo>
                <a:lnTo>
                  <a:pt x="2076" y="457"/>
                </a:lnTo>
                <a:lnTo>
                  <a:pt x="2076" y="456"/>
                </a:lnTo>
                <a:lnTo>
                  <a:pt x="2075" y="456"/>
                </a:lnTo>
                <a:lnTo>
                  <a:pt x="2075" y="455"/>
                </a:lnTo>
                <a:lnTo>
                  <a:pt x="2075" y="454"/>
                </a:lnTo>
                <a:lnTo>
                  <a:pt x="2077" y="455"/>
                </a:lnTo>
                <a:lnTo>
                  <a:pt x="2077" y="455"/>
                </a:lnTo>
                <a:lnTo>
                  <a:pt x="2078" y="456"/>
                </a:lnTo>
                <a:lnTo>
                  <a:pt x="2078" y="456"/>
                </a:lnTo>
                <a:lnTo>
                  <a:pt x="2079" y="457"/>
                </a:lnTo>
                <a:lnTo>
                  <a:pt x="2079" y="457"/>
                </a:lnTo>
                <a:lnTo>
                  <a:pt x="2080" y="456"/>
                </a:lnTo>
                <a:lnTo>
                  <a:pt x="2080" y="454"/>
                </a:lnTo>
                <a:lnTo>
                  <a:pt x="2081" y="454"/>
                </a:lnTo>
                <a:lnTo>
                  <a:pt x="2081" y="454"/>
                </a:lnTo>
                <a:lnTo>
                  <a:pt x="2081" y="454"/>
                </a:lnTo>
                <a:lnTo>
                  <a:pt x="2082" y="455"/>
                </a:lnTo>
                <a:lnTo>
                  <a:pt x="2082" y="456"/>
                </a:lnTo>
                <a:lnTo>
                  <a:pt x="2082" y="456"/>
                </a:lnTo>
                <a:lnTo>
                  <a:pt x="2082" y="456"/>
                </a:lnTo>
                <a:lnTo>
                  <a:pt x="2083" y="454"/>
                </a:lnTo>
                <a:lnTo>
                  <a:pt x="2083" y="455"/>
                </a:lnTo>
                <a:lnTo>
                  <a:pt x="2083" y="456"/>
                </a:lnTo>
                <a:lnTo>
                  <a:pt x="2085" y="457"/>
                </a:lnTo>
                <a:lnTo>
                  <a:pt x="2085" y="458"/>
                </a:lnTo>
                <a:lnTo>
                  <a:pt x="2085" y="459"/>
                </a:lnTo>
                <a:lnTo>
                  <a:pt x="2085" y="460"/>
                </a:lnTo>
                <a:lnTo>
                  <a:pt x="2085" y="461"/>
                </a:lnTo>
                <a:lnTo>
                  <a:pt x="2085" y="463"/>
                </a:lnTo>
                <a:lnTo>
                  <a:pt x="2085" y="463"/>
                </a:lnTo>
                <a:lnTo>
                  <a:pt x="2087" y="463"/>
                </a:lnTo>
                <a:lnTo>
                  <a:pt x="2088" y="463"/>
                </a:lnTo>
                <a:lnTo>
                  <a:pt x="2088" y="461"/>
                </a:lnTo>
                <a:lnTo>
                  <a:pt x="2089" y="459"/>
                </a:lnTo>
                <a:lnTo>
                  <a:pt x="2090" y="457"/>
                </a:lnTo>
                <a:lnTo>
                  <a:pt x="2090" y="456"/>
                </a:lnTo>
                <a:lnTo>
                  <a:pt x="2090" y="455"/>
                </a:lnTo>
                <a:lnTo>
                  <a:pt x="2091" y="455"/>
                </a:lnTo>
                <a:lnTo>
                  <a:pt x="2091" y="456"/>
                </a:lnTo>
                <a:lnTo>
                  <a:pt x="2090" y="458"/>
                </a:lnTo>
                <a:lnTo>
                  <a:pt x="2091" y="459"/>
                </a:lnTo>
                <a:lnTo>
                  <a:pt x="2091" y="459"/>
                </a:lnTo>
                <a:lnTo>
                  <a:pt x="2091" y="459"/>
                </a:lnTo>
                <a:lnTo>
                  <a:pt x="2092" y="458"/>
                </a:lnTo>
                <a:lnTo>
                  <a:pt x="2092" y="458"/>
                </a:lnTo>
                <a:lnTo>
                  <a:pt x="2093" y="459"/>
                </a:lnTo>
                <a:lnTo>
                  <a:pt x="2093" y="460"/>
                </a:lnTo>
                <a:lnTo>
                  <a:pt x="2092" y="461"/>
                </a:lnTo>
                <a:lnTo>
                  <a:pt x="2092" y="463"/>
                </a:lnTo>
                <a:lnTo>
                  <a:pt x="2092" y="464"/>
                </a:lnTo>
                <a:lnTo>
                  <a:pt x="2091" y="467"/>
                </a:lnTo>
                <a:lnTo>
                  <a:pt x="2091" y="471"/>
                </a:lnTo>
                <a:lnTo>
                  <a:pt x="2095" y="472"/>
                </a:lnTo>
                <a:lnTo>
                  <a:pt x="2094" y="476"/>
                </a:lnTo>
                <a:lnTo>
                  <a:pt x="2092" y="479"/>
                </a:lnTo>
                <a:lnTo>
                  <a:pt x="2092" y="479"/>
                </a:lnTo>
                <a:lnTo>
                  <a:pt x="2092" y="482"/>
                </a:lnTo>
                <a:lnTo>
                  <a:pt x="2092" y="484"/>
                </a:lnTo>
                <a:lnTo>
                  <a:pt x="2093" y="484"/>
                </a:lnTo>
                <a:lnTo>
                  <a:pt x="2093" y="487"/>
                </a:lnTo>
                <a:lnTo>
                  <a:pt x="2094" y="487"/>
                </a:lnTo>
                <a:lnTo>
                  <a:pt x="2094" y="488"/>
                </a:lnTo>
                <a:lnTo>
                  <a:pt x="2094" y="490"/>
                </a:lnTo>
                <a:lnTo>
                  <a:pt x="2094" y="491"/>
                </a:lnTo>
                <a:lnTo>
                  <a:pt x="2095" y="491"/>
                </a:lnTo>
                <a:lnTo>
                  <a:pt x="2095" y="492"/>
                </a:lnTo>
                <a:lnTo>
                  <a:pt x="2095" y="493"/>
                </a:lnTo>
                <a:lnTo>
                  <a:pt x="2095" y="493"/>
                </a:lnTo>
                <a:lnTo>
                  <a:pt x="2096" y="492"/>
                </a:lnTo>
                <a:lnTo>
                  <a:pt x="2096" y="491"/>
                </a:lnTo>
                <a:lnTo>
                  <a:pt x="2097" y="490"/>
                </a:lnTo>
                <a:lnTo>
                  <a:pt x="2097" y="490"/>
                </a:lnTo>
                <a:lnTo>
                  <a:pt x="2099" y="490"/>
                </a:lnTo>
                <a:lnTo>
                  <a:pt x="2097" y="492"/>
                </a:lnTo>
                <a:lnTo>
                  <a:pt x="2099" y="493"/>
                </a:lnTo>
                <a:lnTo>
                  <a:pt x="2099" y="495"/>
                </a:lnTo>
                <a:lnTo>
                  <a:pt x="2099" y="499"/>
                </a:lnTo>
                <a:lnTo>
                  <a:pt x="2099" y="501"/>
                </a:lnTo>
                <a:lnTo>
                  <a:pt x="2097" y="503"/>
                </a:lnTo>
                <a:lnTo>
                  <a:pt x="2097" y="504"/>
                </a:lnTo>
                <a:lnTo>
                  <a:pt x="2097" y="506"/>
                </a:lnTo>
                <a:lnTo>
                  <a:pt x="2097" y="508"/>
                </a:lnTo>
                <a:lnTo>
                  <a:pt x="2096" y="509"/>
                </a:lnTo>
                <a:lnTo>
                  <a:pt x="2096" y="511"/>
                </a:lnTo>
                <a:lnTo>
                  <a:pt x="2096" y="512"/>
                </a:lnTo>
                <a:lnTo>
                  <a:pt x="2094" y="512"/>
                </a:lnTo>
                <a:lnTo>
                  <a:pt x="2094" y="512"/>
                </a:lnTo>
                <a:lnTo>
                  <a:pt x="2094" y="513"/>
                </a:lnTo>
                <a:lnTo>
                  <a:pt x="2093" y="514"/>
                </a:lnTo>
                <a:lnTo>
                  <a:pt x="2093" y="515"/>
                </a:lnTo>
                <a:lnTo>
                  <a:pt x="2093" y="516"/>
                </a:lnTo>
                <a:lnTo>
                  <a:pt x="2092" y="516"/>
                </a:lnTo>
                <a:lnTo>
                  <a:pt x="2092" y="518"/>
                </a:lnTo>
                <a:lnTo>
                  <a:pt x="2091" y="523"/>
                </a:lnTo>
                <a:lnTo>
                  <a:pt x="2091" y="527"/>
                </a:lnTo>
                <a:lnTo>
                  <a:pt x="2091" y="530"/>
                </a:lnTo>
                <a:lnTo>
                  <a:pt x="2092" y="532"/>
                </a:lnTo>
                <a:lnTo>
                  <a:pt x="2093" y="532"/>
                </a:lnTo>
                <a:lnTo>
                  <a:pt x="2094" y="531"/>
                </a:lnTo>
                <a:lnTo>
                  <a:pt x="2094" y="535"/>
                </a:lnTo>
                <a:lnTo>
                  <a:pt x="2093" y="537"/>
                </a:lnTo>
                <a:lnTo>
                  <a:pt x="2092" y="538"/>
                </a:lnTo>
                <a:lnTo>
                  <a:pt x="2092" y="539"/>
                </a:lnTo>
                <a:lnTo>
                  <a:pt x="2092" y="540"/>
                </a:lnTo>
                <a:lnTo>
                  <a:pt x="2092" y="541"/>
                </a:lnTo>
                <a:lnTo>
                  <a:pt x="2092" y="541"/>
                </a:lnTo>
                <a:lnTo>
                  <a:pt x="2093" y="541"/>
                </a:lnTo>
                <a:lnTo>
                  <a:pt x="2093" y="541"/>
                </a:lnTo>
                <a:lnTo>
                  <a:pt x="2094" y="541"/>
                </a:lnTo>
                <a:lnTo>
                  <a:pt x="2093" y="543"/>
                </a:lnTo>
                <a:lnTo>
                  <a:pt x="2093" y="545"/>
                </a:lnTo>
                <a:lnTo>
                  <a:pt x="2092" y="547"/>
                </a:lnTo>
                <a:lnTo>
                  <a:pt x="2091" y="548"/>
                </a:lnTo>
                <a:lnTo>
                  <a:pt x="2091" y="549"/>
                </a:lnTo>
                <a:lnTo>
                  <a:pt x="2090" y="550"/>
                </a:lnTo>
                <a:lnTo>
                  <a:pt x="2090" y="550"/>
                </a:lnTo>
                <a:lnTo>
                  <a:pt x="2089" y="551"/>
                </a:lnTo>
                <a:lnTo>
                  <a:pt x="2089" y="553"/>
                </a:lnTo>
                <a:lnTo>
                  <a:pt x="2088" y="556"/>
                </a:lnTo>
                <a:lnTo>
                  <a:pt x="2085" y="559"/>
                </a:lnTo>
                <a:lnTo>
                  <a:pt x="2084" y="560"/>
                </a:lnTo>
                <a:lnTo>
                  <a:pt x="2083" y="563"/>
                </a:lnTo>
                <a:lnTo>
                  <a:pt x="2082" y="564"/>
                </a:lnTo>
                <a:lnTo>
                  <a:pt x="2082" y="564"/>
                </a:lnTo>
                <a:lnTo>
                  <a:pt x="2082" y="566"/>
                </a:lnTo>
                <a:lnTo>
                  <a:pt x="2083" y="566"/>
                </a:lnTo>
                <a:lnTo>
                  <a:pt x="2084" y="566"/>
                </a:lnTo>
                <a:lnTo>
                  <a:pt x="2084" y="564"/>
                </a:lnTo>
                <a:lnTo>
                  <a:pt x="2085" y="563"/>
                </a:lnTo>
                <a:lnTo>
                  <a:pt x="2087" y="563"/>
                </a:lnTo>
                <a:lnTo>
                  <a:pt x="2087" y="562"/>
                </a:lnTo>
                <a:lnTo>
                  <a:pt x="2088" y="562"/>
                </a:lnTo>
                <a:lnTo>
                  <a:pt x="2089" y="561"/>
                </a:lnTo>
                <a:lnTo>
                  <a:pt x="2091" y="560"/>
                </a:lnTo>
                <a:lnTo>
                  <a:pt x="2092" y="559"/>
                </a:lnTo>
                <a:lnTo>
                  <a:pt x="2093" y="559"/>
                </a:lnTo>
                <a:lnTo>
                  <a:pt x="2094" y="560"/>
                </a:lnTo>
                <a:lnTo>
                  <a:pt x="2093" y="561"/>
                </a:lnTo>
                <a:lnTo>
                  <a:pt x="2091" y="562"/>
                </a:lnTo>
                <a:lnTo>
                  <a:pt x="2090" y="564"/>
                </a:lnTo>
                <a:lnTo>
                  <a:pt x="2089" y="564"/>
                </a:lnTo>
                <a:lnTo>
                  <a:pt x="2089" y="567"/>
                </a:lnTo>
                <a:lnTo>
                  <a:pt x="2088" y="568"/>
                </a:lnTo>
                <a:lnTo>
                  <a:pt x="2087" y="568"/>
                </a:lnTo>
                <a:lnTo>
                  <a:pt x="2085" y="568"/>
                </a:lnTo>
                <a:lnTo>
                  <a:pt x="2084" y="568"/>
                </a:lnTo>
                <a:lnTo>
                  <a:pt x="2082" y="571"/>
                </a:lnTo>
                <a:lnTo>
                  <a:pt x="2081" y="573"/>
                </a:lnTo>
                <a:lnTo>
                  <a:pt x="2079" y="575"/>
                </a:lnTo>
                <a:lnTo>
                  <a:pt x="2078" y="578"/>
                </a:lnTo>
                <a:lnTo>
                  <a:pt x="2076" y="580"/>
                </a:lnTo>
                <a:lnTo>
                  <a:pt x="2075" y="583"/>
                </a:lnTo>
                <a:lnTo>
                  <a:pt x="2073" y="584"/>
                </a:lnTo>
                <a:lnTo>
                  <a:pt x="2071" y="584"/>
                </a:lnTo>
                <a:lnTo>
                  <a:pt x="2072" y="580"/>
                </a:lnTo>
                <a:lnTo>
                  <a:pt x="2073" y="578"/>
                </a:lnTo>
                <a:lnTo>
                  <a:pt x="2075" y="577"/>
                </a:lnTo>
                <a:lnTo>
                  <a:pt x="2076" y="576"/>
                </a:lnTo>
                <a:lnTo>
                  <a:pt x="2077" y="574"/>
                </a:lnTo>
                <a:lnTo>
                  <a:pt x="2078" y="574"/>
                </a:lnTo>
                <a:lnTo>
                  <a:pt x="2078" y="573"/>
                </a:lnTo>
                <a:lnTo>
                  <a:pt x="2078" y="573"/>
                </a:lnTo>
                <a:lnTo>
                  <a:pt x="2078" y="571"/>
                </a:lnTo>
                <a:lnTo>
                  <a:pt x="2077" y="571"/>
                </a:lnTo>
                <a:lnTo>
                  <a:pt x="2077" y="571"/>
                </a:lnTo>
                <a:lnTo>
                  <a:pt x="2076" y="571"/>
                </a:lnTo>
                <a:lnTo>
                  <a:pt x="2075" y="572"/>
                </a:lnTo>
                <a:lnTo>
                  <a:pt x="2073" y="572"/>
                </a:lnTo>
                <a:lnTo>
                  <a:pt x="2073" y="571"/>
                </a:lnTo>
                <a:lnTo>
                  <a:pt x="2073" y="568"/>
                </a:lnTo>
                <a:lnTo>
                  <a:pt x="2075" y="567"/>
                </a:lnTo>
                <a:lnTo>
                  <a:pt x="2076" y="566"/>
                </a:lnTo>
                <a:lnTo>
                  <a:pt x="2077" y="566"/>
                </a:lnTo>
                <a:lnTo>
                  <a:pt x="2077" y="565"/>
                </a:lnTo>
                <a:lnTo>
                  <a:pt x="2078" y="563"/>
                </a:lnTo>
                <a:lnTo>
                  <a:pt x="2079" y="560"/>
                </a:lnTo>
                <a:lnTo>
                  <a:pt x="2080" y="559"/>
                </a:lnTo>
                <a:lnTo>
                  <a:pt x="2080" y="556"/>
                </a:lnTo>
                <a:lnTo>
                  <a:pt x="2081" y="555"/>
                </a:lnTo>
                <a:lnTo>
                  <a:pt x="2082" y="553"/>
                </a:lnTo>
                <a:lnTo>
                  <a:pt x="2082" y="553"/>
                </a:lnTo>
                <a:lnTo>
                  <a:pt x="2082" y="552"/>
                </a:lnTo>
                <a:lnTo>
                  <a:pt x="2082" y="551"/>
                </a:lnTo>
                <a:lnTo>
                  <a:pt x="2081" y="551"/>
                </a:lnTo>
                <a:lnTo>
                  <a:pt x="2081" y="551"/>
                </a:lnTo>
                <a:lnTo>
                  <a:pt x="2081" y="550"/>
                </a:lnTo>
                <a:lnTo>
                  <a:pt x="2081" y="549"/>
                </a:lnTo>
                <a:lnTo>
                  <a:pt x="2082" y="549"/>
                </a:lnTo>
                <a:lnTo>
                  <a:pt x="2082" y="549"/>
                </a:lnTo>
                <a:lnTo>
                  <a:pt x="2083" y="548"/>
                </a:lnTo>
                <a:lnTo>
                  <a:pt x="2084" y="547"/>
                </a:lnTo>
                <a:lnTo>
                  <a:pt x="2084" y="544"/>
                </a:lnTo>
                <a:lnTo>
                  <a:pt x="2084" y="544"/>
                </a:lnTo>
                <a:lnTo>
                  <a:pt x="2083" y="547"/>
                </a:lnTo>
                <a:lnTo>
                  <a:pt x="2082" y="547"/>
                </a:lnTo>
                <a:lnTo>
                  <a:pt x="2082" y="548"/>
                </a:lnTo>
                <a:lnTo>
                  <a:pt x="2081" y="547"/>
                </a:lnTo>
                <a:lnTo>
                  <a:pt x="2080" y="547"/>
                </a:lnTo>
                <a:lnTo>
                  <a:pt x="2079" y="548"/>
                </a:lnTo>
                <a:lnTo>
                  <a:pt x="2079" y="549"/>
                </a:lnTo>
                <a:lnTo>
                  <a:pt x="2078" y="549"/>
                </a:lnTo>
                <a:lnTo>
                  <a:pt x="2078" y="550"/>
                </a:lnTo>
                <a:lnTo>
                  <a:pt x="2078" y="551"/>
                </a:lnTo>
                <a:lnTo>
                  <a:pt x="2078" y="554"/>
                </a:lnTo>
                <a:lnTo>
                  <a:pt x="2077" y="554"/>
                </a:lnTo>
                <a:lnTo>
                  <a:pt x="2077" y="554"/>
                </a:lnTo>
                <a:lnTo>
                  <a:pt x="2076" y="554"/>
                </a:lnTo>
                <a:lnTo>
                  <a:pt x="2075" y="555"/>
                </a:lnTo>
                <a:lnTo>
                  <a:pt x="2073" y="556"/>
                </a:lnTo>
                <a:lnTo>
                  <a:pt x="2073" y="560"/>
                </a:lnTo>
                <a:lnTo>
                  <a:pt x="2070" y="559"/>
                </a:lnTo>
                <a:lnTo>
                  <a:pt x="2069" y="559"/>
                </a:lnTo>
                <a:lnTo>
                  <a:pt x="2068" y="561"/>
                </a:lnTo>
                <a:lnTo>
                  <a:pt x="2067" y="561"/>
                </a:lnTo>
                <a:lnTo>
                  <a:pt x="2066" y="561"/>
                </a:lnTo>
                <a:lnTo>
                  <a:pt x="2065" y="562"/>
                </a:lnTo>
                <a:lnTo>
                  <a:pt x="2064" y="561"/>
                </a:lnTo>
                <a:lnTo>
                  <a:pt x="2061" y="563"/>
                </a:lnTo>
                <a:lnTo>
                  <a:pt x="2060" y="564"/>
                </a:lnTo>
                <a:lnTo>
                  <a:pt x="2058" y="564"/>
                </a:lnTo>
                <a:lnTo>
                  <a:pt x="2029" y="566"/>
                </a:lnTo>
                <a:lnTo>
                  <a:pt x="1999" y="568"/>
                </a:lnTo>
                <a:lnTo>
                  <a:pt x="1969" y="572"/>
                </a:lnTo>
                <a:lnTo>
                  <a:pt x="1968" y="573"/>
                </a:lnTo>
                <a:lnTo>
                  <a:pt x="1967" y="574"/>
                </a:lnTo>
                <a:lnTo>
                  <a:pt x="1965" y="573"/>
                </a:lnTo>
                <a:lnTo>
                  <a:pt x="1964" y="573"/>
                </a:lnTo>
                <a:lnTo>
                  <a:pt x="1962" y="573"/>
                </a:lnTo>
                <a:lnTo>
                  <a:pt x="1962" y="574"/>
                </a:lnTo>
                <a:lnTo>
                  <a:pt x="1961" y="574"/>
                </a:lnTo>
                <a:lnTo>
                  <a:pt x="1959" y="574"/>
                </a:lnTo>
                <a:lnTo>
                  <a:pt x="1958" y="573"/>
                </a:lnTo>
                <a:lnTo>
                  <a:pt x="1957" y="573"/>
                </a:lnTo>
                <a:lnTo>
                  <a:pt x="1955" y="575"/>
                </a:lnTo>
                <a:lnTo>
                  <a:pt x="1952" y="575"/>
                </a:lnTo>
                <a:lnTo>
                  <a:pt x="1949" y="575"/>
                </a:lnTo>
                <a:lnTo>
                  <a:pt x="1949" y="576"/>
                </a:lnTo>
                <a:lnTo>
                  <a:pt x="1948" y="577"/>
                </a:lnTo>
                <a:lnTo>
                  <a:pt x="1947" y="576"/>
                </a:lnTo>
                <a:lnTo>
                  <a:pt x="1946" y="576"/>
                </a:lnTo>
                <a:lnTo>
                  <a:pt x="1946" y="576"/>
                </a:lnTo>
                <a:lnTo>
                  <a:pt x="1944" y="576"/>
                </a:lnTo>
                <a:lnTo>
                  <a:pt x="1943" y="577"/>
                </a:lnTo>
                <a:lnTo>
                  <a:pt x="1940" y="577"/>
                </a:lnTo>
                <a:lnTo>
                  <a:pt x="1939" y="576"/>
                </a:lnTo>
                <a:lnTo>
                  <a:pt x="1938" y="576"/>
                </a:lnTo>
                <a:lnTo>
                  <a:pt x="1937" y="576"/>
                </a:lnTo>
                <a:lnTo>
                  <a:pt x="1936" y="577"/>
                </a:lnTo>
                <a:lnTo>
                  <a:pt x="1936" y="577"/>
                </a:lnTo>
                <a:lnTo>
                  <a:pt x="1935" y="577"/>
                </a:lnTo>
                <a:lnTo>
                  <a:pt x="1934" y="577"/>
                </a:lnTo>
                <a:lnTo>
                  <a:pt x="1933" y="577"/>
                </a:lnTo>
                <a:lnTo>
                  <a:pt x="1931" y="578"/>
                </a:lnTo>
                <a:lnTo>
                  <a:pt x="1929" y="578"/>
                </a:lnTo>
                <a:lnTo>
                  <a:pt x="1927" y="577"/>
                </a:lnTo>
                <a:lnTo>
                  <a:pt x="1916" y="578"/>
                </a:lnTo>
                <a:lnTo>
                  <a:pt x="1903" y="579"/>
                </a:lnTo>
                <a:lnTo>
                  <a:pt x="1890" y="577"/>
                </a:lnTo>
                <a:lnTo>
                  <a:pt x="1890" y="577"/>
                </a:lnTo>
                <a:lnTo>
                  <a:pt x="1888" y="578"/>
                </a:lnTo>
                <a:lnTo>
                  <a:pt x="1887" y="578"/>
                </a:lnTo>
                <a:lnTo>
                  <a:pt x="1885" y="578"/>
                </a:lnTo>
                <a:lnTo>
                  <a:pt x="1884" y="576"/>
                </a:lnTo>
                <a:lnTo>
                  <a:pt x="1883" y="575"/>
                </a:lnTo>
                <a:lnTo>
                  <a:pt x="1883" y="573"/>
                </a:lnTo>
                <a:lnTo>
                  <a:pt x="1881" y="575"/>
                </a:lnTo>
                <a:lnTo>
                  <a:pt x="1880" y="576"/>
                </a:lnTo>
                <a:lnTo>
                  <a:pt x="1879" y="576"/>
                </a:lnTo>
                <a:lnTo>
                  <a:pt x="1878" y="576"/>
                </a:lnTo>
                <a:lnTo>
                  <a:pt x="1877" y="576"/>
                </a:lnTo>
                <a:lnTo>
                  <a:pt x="1877" y="577"/>
                </a:lnTo>
                <a:lnTo>
                  <a:pt x="1876" y="578"/>
                </a:lnTo>
                <a:lnTo>
                  <a:pt x="1875" y="577"/>
                </a:lnTo>
                <a:lnTo>
                  <a:pt x="1874" y="577"/>
                </a:lnTo>
                <a:lnTo>
                  <a:pt x="1874" y="577"/>
                </a:lnTo>
                <a:lnTo>
                  <a:pt x="1873" y="577"/>
                </a:lnTo>
                <a:lnTo>
                  <a:pt x="1872" y="577"/>
                </a:lnTo>
                <a:lnTo>
                  <a:pt x="1871" y="576"/>
                </a:lnTo>
                <a:lnTo>
                  <a:pt x="1871" y="575"/>
                </a:lnTo>
                <a:lnTo>
                  <a:pt x="1869" y="576"/>
                </a:lnTo>
                <a:lnTo>
                  <a:pt x="1868" y="576"/>
                </a:lnTo>
                <a:lnTo>
                  <a:pt x="1867" y="576"/>
                </a:lnTo>
                <a:lnTo>
                  <a:pt x="1866" y="575"/>
                </a:lnTo>
                <a:lnTo>
                  <a:pt x="1864" y="575"/>
                </a:lnTo>
                <a:lnTo>
                  <a:pt x="1862" y="575"/>
                </a:lnTo>
                <a:lnTo>
                  <a:pt x="1860" y="574"/>
                </a:lnTo>
                <a:lnTo>
                  <a:pt x="1859" y="574"/>
                </a:lnTo>
                <a:lnTo>
                  <a:pt x="1857" y="574"/>
                </a:lnTo>
                <a:lnTo>
                  <a:pt x="1856" y="573"/>
                </a:lnTo>
                <a:lnTo>
                  <a:pt x="1855" y="574"/>
                </a:lnTo>
                <a:lnTo>
                  <a:pt x="1855" y="575"/>
                </a:lnTo>
                <a:lnTo>
                  <a:pt x="1849" y="574"/>
                </a:lnTo>
                <a:lnTo>
                  <a:pt x="1848" y="574"/>
                </a:lnTo>
                <a:lnTo>
                  <a:pt x="1847" y="574"/>
                </a:lnTo>
                <a:lnTo>
                  <a:pt x="1845" y="573"/>
                </a:lnTo>
                <a:lnTo>
                  <a:pt x="1844" y="573"/>
                </a:lnTo>
                <a:lnTo>
                  <a:pt x="1843" y="573"/>
                </a:lnTo>
                <a:lnTo>
                  <a:pt x="1842" y="574"/>
                </a:lnTo>
                <a:lnTo>
                  <a:pt x="1840" y="573"/>
                </a:lnTo>
                <a:lnTo>
                  <a:pt x="1838" y="573"/>
                </a:lnTo>
                <a:lnTo>
                  <a:pt x="1836" y="574"/>
                </a:lnTo>
                <a:lnTo>
                  <a:pt x="1832" y="574"/>
                </a:lnTo>
                <a:lnTo>
                  <a:pt x="1830" y="574"/>
                </a:lnTo>
                <a:lnTo>
                  <a:pt x="1828" y="573"/>
                </a:lnTo>
                <a:lnTo>
                  <a:pt x="1825" y="574"/>
                </a:lnTo>
                <a:lnTo>
                  <a:pt x="1825" y="574"/>
                </a:lnTo>
                <a:lnTo>
                  <a:pt x="1825" y="574"/>
                </a:lnTo>
                <a:lnTo>
                  <a:pt x="1823" y="574"/>
                </a:lnTo>
                <a:lnTo>
                  <a:pt x="1818" y="574"/>
                </a:lnTo>
                <a:lnTo>
                  <a:pt x="1818" y="574"/>
                </a:lnTo>
                <a:lnTo>
                  <a:pt x="1817" y="576"/>
                </a:lnTo>
                <a:lnTo>
                  <a:pt x="1815" y="577"/>
                </a:lnTo>
                <a:lnTo>
                  <a:pt x="1814" y="577"/>
                </a:lnTo>
                <a:lnTo>
                  <a:pt x="1812" y="576"/>
                </a:lnTo>
                <a:lnTo>
                  <a:pt x="1809" y="575"/>
                </a:lnTo>
                <a:lnTo>
                  <a:pt x="1807" y="575"/>
                </a:lnTo>
                <a:lnTo>
                  <a:pt x="1806" y="575"/>
                </a:lnTo>
                <a:lnTo>
                  <a:pt x="1804" y="576"/>
                </a:lnTo>
                <a:lnTo>
                  <a:pt x="1803" y="576"/>
                </a:lnTo>
                <a:lnTo>
                  <a:pt x="1803" y="577"/>
                </a:lnTo>
                <a:lnTo>
                  <a:pt x="1803" y="578"/>
                </a:lnTo>
                <a:lnTo>
                  <a:pt x="1802" y="579"/>
                </a:lnTo>
                <a:lnTo>
                  <a:pt x="1802" y="578"/>
                </a:lnTo>
                <a:lnTo>
                  <a:pt x="1801" y="578"/>
                </a:lnTo>
                <a:lnTo>
                  <a:pt x="1800" y="578"/>
                </a:lnTo>
                <a:lnTo>
                  <a:pt x="1800" y="579"/>
                </a:lnTo>
                <a:lnTo>
                  <a:pt x="1797" y="579"/>
                </a:lnTo>
                <a:lnTo>
                  <a:pt x="1791" y="579"/>
                </a:lnTo>
                <a:lnTo>
                  <a:pt x="1789" y="580"/>
                </a:lnTo>
                <a:lnTo>
                  <a:pt x="1787" y="580"/>
                </a:lnTo>
                <a:lnTo>
                  <a:pt x="1783" y="580"/>
                </a:lnTo>
                <a:lnTo>
                  <a:pt x="1781" y="580"/>
                </a:lnTo>
                <a:lnTo>
                  <a:pt x="1779" y="578"/>
                </a:lnTo>
                <a:lnTo>
                  <a:pt x="1777" y="580"/>
                </a:lnTo>
                <a:lnTo>
                  <a:pt x="1776" y="581"/>
                </a:lnTo>
                <a:lnTo>
                  <a:pt x="1773" y="583"/>
                </a:lnTo>
                <a:lnTo>
                  <a:pt x="1771" y="583"/>
                </a:lnTo>
                <a:lnTo>
                  <a:pt x="1768" y="583"/>
                </a:lnTo>
                <a:lnTo>
                  <a:pt x="1766" y="583"/>
                </a:lnTo>
                <a:lnTo>
                  <a:pt x="1764" y="583"/>
                </a:lnTo>
                <a:lnTo>
                  <a:pt x="1758" y="584"/>
                </a:lnTo>
                <a:lnTo>
                  <a:pt x="1754" y="584"/>
                </a:lnTo>
                <a:lnTo>
                  <a:pt x="1745" y="585"/>
                </a:lnTo>
                <a:lnTo>
                  <a:pt x="1744" y="585"/>
                </a:lnTo>
                <a:lnTo>
                  <a:pt x="1739" y="586"/>
                </a:lnTo>
                <a:lnTo>
                  <a:pt x="1728" y="588"/>
                </a:lnTo>
                <a:lnTo>
                  <a:pt x="1716" y="590"/>
                </a:lnTo>
                <a:lnTo>
                  <a:pt x="1704" y="589"/>
                </a:lnTo>
                <a:lnTo>
                  <a:pt x="1693" y="586"/>
                </a:lnTo>
                <a:lnTo>
                  <a:pt x="1694" y="587"/>
                </a:lnTo>
                <a:lnTo>
                  <a:pt x="1694" y="588"/>
                </a:lnTo>
                <a:lnTo>
                  <a:pt x="1694" y="590"/>
                </a:lnTo>
                <a:lnTo>
                  <a:pt x="1688" y="590"/>
                </a:lnTo>
                <a:lnTo>
                  <a:pt x="1683" y="591"/>
                </a:lnTo>
                <a:lnTo>
                  <a:pt x="1677" y="592"/>
                </a:lnTo>
                <a:lnTo>
                  <a:pt x="1672" y="590"/>
                </a:lnTo>
                <a:lnTo>
                  <a:pt x="1671" y="590"/>
                </a:lnTo>
                <a:lnTo>
                  <a:pt x="1670" y="591"/>
                </a:lnTo>
                <a:lnTo>
                  <a:pt x="1670" y="591"/>
                </a:lnTo>
                <a:lnTo>
                  <a:pt x="1669" y="593"/>
                </a:lnTo>
                <a:lnTo>
                  <a:pt x="1668" y="593"/>
                </a:lnTo>
                <a:lnTo>
                  <a:pt x="1667" y="593"/>
                </a:lnTo>
                <a:lnTo>
                  <a:pt x="1667" y="591"/>
                </a:lnTo>
                <a:lnTo>
                  <a:pt x="1665" y="590"/>
                </a:lnTo>
                <a:lnTo>
                  <a:pt x="1664" y="589"/>
                </a:lnTo>
                <a:lnTo>
                  <a:pt x="1664" y="590"/>
                </a:lnTo>
                <a:lnTo>
                  <a:pt x="1664" y="591"/>
                </a:lnTo>
                <a:lnTo>
                  <a:pt x="1664" y="593"/>
                </a:lnTo>
                <a:lnTo>
                  <a:pt x="1660" y="592"/>
                </a:lnTo>
                <a:lnTo>
                  <a:pt x="1655" y="592"/>
                </a:lnTo>
                <a:lnTo>
                  <a:pt x="1650" y="591"/>
                </a:lnTo>
                <a:lnTo>
                  <a:pt x="1646" y="588"/>
                </a:lnTo>
                <a:lnTo>
                  <a:pt x="1645" y="588"/>
                </a:lnTo>
                <a:lnTo>
                  <a:pt x="1645" y="589"/>
                </a:lnTo>
                <a:lnTo>
                  <a:pt x="1644" y="589"/>
                </a:lnTo>
                <a:lnTo>
                  <a:pt x="1644" y="591"/>
                </a:lnTo>
                <a:lnTo>
                  <a:pt x="1645" y="591"/>
                </a:lnTo>
                <a:lnTo>
                  <a:pt x="1646" y="591"/>
                </a:lnTo>
                <a:lnTo>
                  <a:pt x="1647" y="591"/>
                </a:lnTo>
                <a:lnTo>
                  <a:pt x="1647" y="592"/>
                </a:lnTo>
                <a:lnTo>
                  <a:pt x="1646" y="593"/>
                </a:lnTo>
                <a:lnTo>
                  <a:pt x="1644" y="593"/>
                </a:lnTo>
                <a:lnTo>
                  <a:pt x="1641" y="595"/>
                </a:lnTo>
                <a:lnTo>
                  <a:pt x="1639" y="595"/>
                </a:lnTo>
                <a:lnTo>
                  <a:pt x="1638" y="597"/>
                </a:lnTo>
                <a:lnTo>
                  <a:pt x="1638" y="593"/>
                </a:lnTo>
                <a:lnTo>
                  <a:pt x="1637" y="591"/>
                </a:lnTo>
                <a:lnTo>
                  <a:pt x="1636" y="589"/>
                </a:lnTo>
                <a:lnTo>
                  <a:pt x="1635" y="589"/>
                </a:lnTo>
                <a:lnTo>
                  <a:pt x="1635" y="589"/>
                </a:lnTo>
                <a:lnTo>
                  <a:pt x="1634" y="590"/>
                </a:lnTo>
                <a:lnTo>
                  <a:pt x="1634" y="592"/>
                </a:lnTo>
                <a:lnTo>
                  <a:pt x="1634" y="595"/>
                </a:lnTo>
                <a:lnTo>
                  <a:pt x="1635" y="595"/>
                </a:lnTo>
                <a:lnTo>
                  <a:pt x="1635" y="595"/>
                </a:lnTo>
                <a:lnTo>
                  <a:pt x="1636" y="595"/>
                </a:lnTo>
                <a:lnTo>
                  <a:pt x="1636" y="596"/>
                </a:lnTo>
                <a:lnTo>
                  <a:pt x="1637" y="597"/>
                </a:lnTo>
                <a:lnTo>
                  <a:pt x="1635" y="597"/>
                </a:lnTo>
                <a:lnTo>
                  <a:pt x="1634" y="598"/>
                </a:lnTo>
                <a:lnTo>
                  <a:pt x="1633" y="599"/>
                </a:lnTo>
                <a:lnTo>
                  <a:pt x="1632" y="599"/>
                </a:lnTo>
                <a:lnTo>
                  <a:pt x="1632" y="599"/>
                </a:lnTo>
                <a:lnTo>
                  <a:pt x="1629" y="598"/>
                </a:lnTo>
                <a:lnTo>
                  <a:pt x="1629" y="600"/>
                </a:lnTo>
                <a:lnTo>
                  <a:pt x="1628" y="601"/>
                </a:lnTo>
                <a:lnTo>
                  <a:pt x="1626" y="601"/>
                </a:lnTo>
                <a:lnTo>
                  <a:pt x="1625" y="601"/>
                </a:lnTo>
                <a:lnTo>
                  <a:pt x="1624" y="600"/>
                </a:lnTo>
                <a:lnTo>
                  <a:pt x="1622" y="600"/>
                </a:lnTo>
                <a:lnTo>
                  <a:pt x="1621" y="599"/>
                </a:lnTo>
                <a:lnTo>
                  <a:pt x="1620" y="600"/>
                </a:lnTo>
                <a:lnTo>
                  <a:pt x="1619" y="601"/>
                </a:lnTo>
                <a:lnTo>
                  <a:pt x="1617" y="600"/>
                </a:lnTo>
                <a:lnTo>
                  <a:pt x="1616" y="599"/>
                </a:lnTo>
                <a:lnTo>
                  <a:pt x="1616" y="598"/>
                </a:lnTo>
                <a:lnTo>
                  <a:pt x="1617" y="596"/>
                </a:lnTo>
                <a:lnTo>
                  <a:pt x="1619" y="593"/>
                </a:lnTo>
                <a:lnTo>
                  <a:pt x="1616" y="595"/>
                </a:lnTo>
                <a:lnTo>
                  <a:pt x="1611" y="595"/>
                </a:lnTo>
                <a:lnTo>
                  <a:pt x="1610" y="597"/>
                </a:lnTo>
                <a:lnTo>
                  <a:pt x="1609" y="598"/>
                </a:lnTo>
                <a:lnTo>
                  <a:pt x="1607" y="598"/>
                </a:lnTo>
                <a:lnTo>
                  <a:pt x="1605" y="598"/>
                </a:lnTo>
                <a:lnTo>
                  <a:pt x="1603" y="598"/>
                </a:lnTo>
                <a:lnTo>
                  <a:pt x="1601" y="598"/>
                </a:lnTo>
                <a:lnTo>
                  <a:pt x="1600" y="599"/>
                </a:lnTo>
                <a:lnTo>
                  <a:pt x="1586" y="600"/>
                </a:lnTo>
                <a:lnTo>
                  <a:pt x="1585" y="601"/>
                </a:lnTo>
                <a:lnTo>
                  <a:pt x="1584" y="601"/>
                </a:lnTo>
                <a:lnTo>
                  <a:pt x="1583" y="600"/>
                </a:lnTo>
                <a:lnTo>
                  <a:pt x="1583" y="600"/>
                </a:lnTo>
                <a:lnTo>
                  <a:pt x="1581" y="601"/>
                </a:lnTo>
                <a:lnTo>
                  <a:pt x="1580" y="602"/>
                </a:lnTo>
                <a:lnTo>
                  <a:pt x="1580" y="603"/>
                </a:lnTo>
                <a:lnTo>
                  <a:pt x="1581" y="604"/>
                </a:lnTo>
                <a:lnTo>
                  <a:pt x="1581" y="605"/>
                </a:lnTo>
                <a:lnTo>
                  <a:pt x="1580" y="607"/>
                </a:lnTo>
                <a:lnTo>
                  <a:pt x="1579" y="607"/>
                </a:lnTo>
                <a:lnTo>
                  <a:pt x="1579" y="608"/>
                </a:lnTo>
                <a:lnTo>
                  <a:pt x="1578" y="609"/>
                </a:lnTo>
                <a:lnTo>
                  <a:pt x="1569" y="610"/>
                </a:lnTo>
                <a:lnTo>
                  <a:pt x="1566" y="611"/>
                </a:lnTo>
                <a:lnTo>
                  <a:pt x="1564" y="611"/>
                </a:lnTo>
                <a:lnTo>
                  <a:pt x="1563" y="610"/>
                </a:lnTo>
                <a:lnTo>
                  <a:pt x="1563" y="609"/>
                </a:lnTo>
                <a:lnTo>
                  <a:pt x="1564" y="608"/>
                </a:lnTo>
                <a:lnTo>
                  <a:pt x="1566" y="608"/>
                </a:lnTo>
                <a:lnTo>
                  <a:pt x="1569" y="608"/>
                </a:lnTo>
                <a:lnTo>
                  <a:pt x="1578" y="607"/>
                </a:lnTo>
                <a:lnTo>
                  <a:pt x="1577" y="603"/>
                </a:lnTo>
                <a:lnTo>
                  <a:pt x="1576" y="602"/>
                </a:lnTo>
                <a:lnTo>
                  <a:pt x="1575" y="601"/>
                </a:lnTo>
                <a:lnTo>
                  <a:pt x="1573" y="601"/>
                </a:lnTo>
                <a:lnTo>
                  <a:pt x="1572" y="602"/>
                </a:lnTo>
                <a:lnTo>
                  <a:pt x="1569" y="602"/>
                </a:lnTo>
                <a:lnTo>
                  <a:pt x="1567" y="602"/>
                </a:lnTo>
                <a:lnTo>
                  <a:pt x="1566" y="602"/>
                </a:lnTo>
                <a:lnTo>
                  <a:pt x="1563" y="603"/>
                </a:lnTo>
                <a:lnTo>
                  <a:pt x="1559" y="602"/>
                </a:lnTo>
                <a:lnTo>
                  <a:pt x="1555" y="601"/>
                </a:lnTo>
                <a:lnTo>
                  <a:pt x="1555" y="603"/>
                </a:lnTo>
                <a:lnTo>
                  <a:pt x="1554" y="604"/>
                </a:lnTo>
                <a:lnTo>
                  <a:pt x="1553" y="604"/>
                </a:lnTo>
                <a:lnTo>
                  <a:pt x="1552" y="603"/>
                </a:lnTo>
                <a:lnTo>
                  <a:pt x="1550" y="603"/>
                </a:lnTo>
                <a:lnTo>
                  <a:pt x="1549" y="603"/>
                </a:lnTo>
                <a:lnTo>
                  <a:pt x="1547" y="604"/>
                </a:lnTo>
                <a:lnTo>
                  <a:pt x="1545" y="605"/>
                </a:lnTo>
                <a:lnTo>
                  <a:pt x="1544" y="605"/>
                </a:lnTo>
                <a:lnTo>
                  <a:pt x="1542" y="605"/>
                </a:lnTo>
                <a:lnTo>
                  <a:pt x="1541" y="605"/>
                </a:lnTo>
                <a:lnTo>
                  <a:pt x="1540" y="605"/>
                </a:lnTo>
                <a:lnTo>
                  <a:pt x="1540" y="607"/>
                </a:lnTo>
                <a:lnTo>
                  <a:pt x="1540" y="608"/>
                </a:lnTo>
                <a:lnTo>
                  <a:pt x="1541" y="609"/>
                </a:lnTo>
                <a:lnTo>
                  <a:pt x="1542" y="610"/>
                </a:lnTo>
                <a:lnTo>
                  <a:pt x="1543" y="611"/>
                </a:lnTo>
                <a:lnTo>
                  <a:pt x="1544" y="612"/>
                </a:lnTo>
                <a:lnTo>
                  <a:pt x="1544" y="613"/>
                </a:lnTo>
                <a:lnTo>
                  <a:pt x="1544" y="613"/>
                </a:lnTo>
                <a:lnTo>
                  <a:pt x="1543" y="614"/>
                </a:lnTo>
                <a:lnTo>
                  <a:pt x="1542" y="614"/>
                </a:lnTo>
                <a:lnTo>
                  <a:pt x="1540" y="614"/>
                </a:lnTo>
                <a:lnTo>
                  <a:pt x="1539" y="614"/>
                </a:lnTo>
                <a:lnTo>
                  <a:pt x="1538" y="613"/>
                </a:lnTo>
                <a:lnTo>
                  <a:pt x="1538" y="611"/>
                </a:lnTo>
                <a:lnTo>
                  <a:pt x="1538" y="609"/>
                </a:lnTo>
                <a:lnTo>
                  <a:pt x="1538" y="607"/>
                </a:lnTo>
                <a:lnTo>
                  <a:pt x="1537" y="605"/>
                </a:lnTo>
                <a:lnTo>
                  <a:pt x="1537" y="605"/>
                </a:lnTo>
                <a:lnTo>
                  <a:pt x="1536" y="605"/>
                </a:lnTo>
                <a:lnTo>
                  <a:pt x="1535" y="607"/>
                </a:lnTo>
                <a:lnTo>
                  <a:pt x="1533" y="607"/>
                </a:lnTo>
                <a:lnTo>
                  <a:pt x="1533" y="607"/>
                </a:lnTo>
                <a:lnTo>
                  <a:pt x="1532" y="603"/>
                </a:lnTo>
                <a:lnTo>
                  <a:pt x="1533" y="602"/>
                </a:lnTo>
                <a:lnTo>
                  <a:pt x="1533" y="601"/>
                </a:lnTo>
                <a:lnTo>
                  <a:pt x="1535" y="601"/>
                </a:lnTo>
                <a:lnTo>
                  <a:pt x="1535" y="601"/>
                </a:lnTo>
                <a:lnTo>
                  <a:pt x="1536" y="601"/>
                </a:lnTo>
                <a:lnTo>
                  <a:pt x="1537" y="601"/>
                </a:lnTo>
                <a:lnTo>
                  <a:pt x="1537" y="601"/>
                </a:lnTo>
                <a:lnTo>
                  <a:pt x="1538" y="600"/>
                </a:lnTo>
                <a:lnTo>
                  <a:pt x="1538" y="598"/>
                </a:lnTo>
                <a:lnTo>
                  <a:pt x="1537" y="596"/>
                </a:lnTo>
                <a:lnTo>
                  <a:pt x="1537" y="596"/>
                </a:lnTo>
                <a:lnTo>
                  <a:pt x="1536" y="596"/>
                </a:lnTo>
                <a:lnTo>
                  <a:pt x="1535" y="596"/>
                </a:lnTo>
                <a:lnTo>
                  <a:pt x="1535" y="596"/>
                </a:lnTo>
                <a:lnTo>
                  <a:pt x="1533" y="596"/>
                </a:lnTo>
                <a:lnTo>
                  <a:pt x="1531" y="596"/>
                </a:lnTo>
                <a:lnTo>
                  <a:pt x="1531" y="596"/>
                </a:lnTo>
                <a:lnTo>
                  <a:pt x="1530" y="596"/>
                </a:lnTo>
                <a:lnTo>
                  <a:pt x="1529" y="597"/>
                </a:lnTo>
                <a:lnTo>
                  <a:pt x="1528" y="597"/>
                </a:lnTo>
                <a:lnTo>
                  <a:pt x="1528" y="597"/>
                </a:lnTo>
                <a:lnTo>
                  <a:pt x="1527" y="596"/>
                </a:lnTo>
                <a:lnTo>
                  <a:pt x="1527" y="595"/>
                </a:lnTo>
                <a:lnTo>
                  <a:pt x="1527" y="593"/>
                </a:lnTo>
                <a:lnTo>
                  <a:pt x="1527" y="592"/>
                </a:lnTo>
                <a:lnTo>
                  <a:pt x="1527" y="591"/>
                </a:lnTo>
                <a:lnTo>
                  <a:pt x="1526" y="591"/>
                </a:lnTo>
                <a:lnTo>
                  <a:pt x="1525" y="591"/>
                </a:lnTo>
                <a:lnTo>
                  <a:pt x="1526" y="595"/>
                </a:lnTo>
                <a:lnTo>
                  <a:pt x="1525" y="596"/>
                </a:lnTo>
                <a:lnTo>
                  <a:pt x="1525" y="597"/>
                </a:lnTo>
                <a:lnTo>
                  <a:pt x="1525" y="599"/>
                </a:lnTo>
                <a:lnTo>
                  <a:pt x="1524" y="600"/>
                </a:lnTo>
                <a:lnTo>
                  <a:pt x="1524" y="600"/>
                </a:lnTo>
                <a:lnTo>
                  <a:pt x="1523" y="600"/>
                </a:lnTo>
                <a:lnTo>
                  <a:pt x="1517" y="600"/>
                </a:lnTo>
                <a:lnTo>
                  <a:pt x="1512" y="602"/>
                </a:lnTo>
                <a:lnTo>
                  <a:pt x="1506" y="604"/>
                </a:lnTo>
                <a:lnTo>
                  <a:pt x="1501" y="604"/>
                </a:lnTo>
                <a:lnTo>
                  <a:pt x="1496" y="600"/>
                </a:lnTo>
                <a:lnTo>
                  <a:pt x="1497" y="600"/>
                </a:lnTo>
                <a:lnTo>
                  <a:pt x="1499" y="600"/>
                </a:lnTo>
                <a:lnTo>
                  <a:pt x="1500" y="600"/>
                </a:lnTo>
                <a:lnTo>
                  <a:pt x="1501" y="600"/>
                </a:lnTo>
                <a:lnTo>
                  <a:pt x="1502" y="600"/>
                </a:lnTo>
                <a:lnTo>
                  <a:pt x="1502" y="599"/>
                </a:lnTo>
                <a:lnTo>
                  <a:pt x="1503" y="597"/>
                </a:lnTo>
                <a:lnTo>
                  <a:pt x="1502" y="597"/>
                </a:lnTo>
                <a:lnTo>
                  <a:pt x="1501" y="596"/>
                </a:lnTo>
                <a:lnTo>
                  <a:pt x="1500" y="595"/>
                </a:lnTo>
                <a:lnTo>
                  <a:pt x="1499" y="595"/>
                </a:lnTo>
                <a:lnTo>
                  <a:pt x="1497" y="595"/>
                </a:lnTo>
                <a:lnTo>
                  <a:pt x="1497" y="595"/>
                </a:lnTo>
                <a:lnTo>
                  <a:pt x="1496" y="595"/>
                </a:lnTo>
                <a:lnTo>
                  <a:pt x="1496" y="593"/>
                </a:lnTo>
                <a:lnTo>
                  <a:pt x="1496" y="592"/>
                </a:lnTo>
                <a:lnTo>
                  <a:pt x="1495" y="590"/>
                </a:lnTo>
                <a:lnTo>
                  <a:pt x="1495" y="588"/>
                </a:lnTo>
                <a:lnTo>
                  <a:pt x="1495" y="586"/>
                </a:lnTo>
                <a:lnTo>
                  <a:pt x="1494" y="585"/>
                </a:lnTo>
                <a:lnTo>
                  <a:pt x="1494" y="585"/>
                </a:lnTo>
                <a:lnTo>
                  <a:pt x="1492" y="585"/>
                </a:lnTo>
                <a:lnTo>
                  <a:pt x="1492" y="587"/>
                </a:lnTo>
                <a:lnTo>
                  <a:pt x="1493" y="589"/>
                </a:lnTo>
                <a:lnTo>
                  <a:pt x="1493" y="589"/>
                </a:lnTo>
                <a:lnTo>
                  <a:pt x="1494" y="590"/>
                </a:lnTo>
                <a:lnTo>
                  <a:pt x="1494" y="591"/>
                </a:lnTo>
                <a:lnTo>
                  <a:pt x="1494" y="592"/>
                </a:lnTo>
                <a:lnTo>
                  <a:pt x="1493" y="592"/>
                </a:lnTo>
                <a:lnTo>
                  <a:pt x="1493" y="593"/>
                </a:lnTo>
                <a:lnTo>
                  <a:pt x="1493" y="596"/>
                </a:lnTo>
                <a:lnTo>
                  <a:pt x="1493" y="598"/>
                </a:lnTo>
                <a:lnTo>
                  <a:pt x="1493" y="600"/>
                </a:lnTo>
                <a:lnTo>
                  <a:pt x="1494" y="602"/>
                </a:lnTo>
                <a:lnTo>
                  <a:pt x="1494" y="604"/>
                </a:lnTo>
                <a:lnTo>
                  <a:pt x="1494" y="605"/>
                </a:lnTo>
                <a:lnTo>
                  <a:pt x="1494" y="608"/>
                </a:lnTo>
                <a:lnTo>
                  <a:pt x="1495" y="609"/>
                </a:lnTo>
                <a:lnTo>
                  <a:pt x="1495" y="611"/>
                </a:lnTo>
                <a:lnTo>
                  <a:pt x="1495" y="612"/>
                </a:lnTo>
                <a:lnTo>
                  <a:pt x="1495" y="613"/>
                </a:lnTo>
                <a:lnTo>
                  <a:pt x="1495" y="616"/>
                </a:lnTo>
                <a:lnTo>
                  <a:pt x="1493" y="616"/>
                </a:lnTo>
                <a:lnTo>
                  <a:pt x="1492" y="616"/>
                </a:lnTo>
                <a:lnTo>
                  <a:pt x="1490" y="616"/>
                </a:lnTo>
                <a:lnTo>
                  <a:pt x="1489" y="616"/>
                </a:lnTo>
                <a:lnTo>
                  <a:pt x="1488" y="615"/>
                </a:lnTo>
                <a:lnTo>
                  <a:pt x="1487" y="614"/>
                </a:lnTo>
                <a:lnTo>
                  <a:pt x="1487" y="612"/>
                </a:lnTo>
                <a:lnTo>
                  <a:pt x="1487" y="612"/>
                </a:lnTo>
                <a:lnTo>
                  <a:pt x="1487" y="613"/>
                </a:lnTo>
                <a:lnTo>
                  <a:pt x="1487" y="615"/>
                </a:lnTo>
                <a:lnTo>
                  <a:pt x="1485" y="616"/>
                </a:lnTo>
                <a:lnTo>
                  <a:pt x="1485" y="617"/>
                </a:lnTo>
                <a:lnTo>
                  <a:pt x="1484" y="617"/>
                </a:lnTo>
                <a:lnTo>
                  <a:pt x="1483" y="617"/>
                </a:lnTo>
                <a:lnTo>
                  <a:pt x="1482" y="617"/>
                </a:lnTo>
                <a:lnTo>
                  <a:pt x="1482" y="615"/>
                </a:lnTo>
                <a:lnTo>
                  <a:pt x="1481" y="614"/>
                </a:lnTo>
                <a:lnTo>
                  <a:pt x="1481" y="613"/>
                </a:lnTo>
                <a:lnTo>
                  <a:pt x="1480" y="612"/>
                </a:lnTo>
                <a:lnTo>
                  <a:pt x="1479" y="612"/>
                </a:lnTo>
                <a:lnTo>
                  <a:pt x="1478" y="612"/>
                </a:lnTo>
                <a:lnTo>
                  <a:pt x="1478" y="612"/>
                </a:lnTo>
                <a:lnTo>
                  <a:pt x="1478" y="610"/>
                </a:lnTo>
                <a:lnTo>
                  <a:pt x="1476" y="610"/>
                </a:lnTo>
                <a:lnTo>
                  <a:pt x="1473" y="609"/>
                </a:lnTo>
                <a:lnTo>
                  <a:pt x="1472" y="608"/>
                </a:lnTo>
                <a:lnTo>
                  <a:pt x="1470" y="607"/>
                </a:lnTo>
                <a:lnTo>
                  <a:pt x="1469" y="607"/>
                </a:lnTo>
                <a:lnTo>
                  <a:pt x="1467" y="607"/>
                </a:lnTo>
                <a:lnTo>
                  <a:pt x="1466" y="609"/>
                </a:lnTo>
                <a:lnTo>
                  <a:pt x="1463" y="610"/>
                </a:lnTo>
                <a:lnTo>
                  <a:pt x="1460" y="610"/>
                </a:lnTo>
                <a:lnTo>
                  <a:pt x="1459" y="610"/>
                </a:lnTo>
                <a:lnTo>
                  <a:pt x="1458" y="609"/>
                </a:lnTo>
                <a:lnTo>
                  <a:pt x="1456" y="608"/>
                </a:lnTo>
                <a:lnTo>
                  <a:pt x="1455" y="608"/>
                </a:lnTo>
                <a:lnTo>
                  <a:pt x="1455" y="607"/>
                </a:lnTo>
                <a:lnTo>
                  <a:pt x="1454" y="605"/>
                </a:lnTo>
                <a:lnTo>
                  <a:pt x="1454" y="604"/>
                </a:lnTo>
                <a:lnTo>
                  <a:pt x="1454" y="603"/>
                </a:lnTo>
                <a:lnTo>
                  <a:pt x="1453" y="602"/>
                </a:lnTo>
                <a:lnTo>
                  <a:pt x="1453" y="602"/>
                </a:lnTo>
                <a:lnTo>
                  <a:pt x="1452" y="603"/>
                </a:lnTo>
                <a:lnTo>
                  <a:pt x="1453" y="615"/>
                </a:lnTo>
                <a:lnTo>
                  <a:pt x="1447" y="616"/>
                </a:lnTo>
                <a:lnTo>
                  <a:pt x="1441" y="617"/>
                </a:lnTo>
                <a:lnTo>
                  <a:pt x="1439" y="617"/>
                </a:lnTo>
                <a:lnTo>
                  <a:pt x="1436" y="616"/>
                </a:lnTo>
                <a:lnTo>
                  <a:pt x="1435" y="614"/>
                </a:lnTo>
                <a:lnTo>
                  <a:pt x="1434" y="610"/>
                </a:lnTo>
                <a:lnTo>
                  <a:pt x="1432" y="610"/>
                </a:lnTo>
                <a:lnTo>
                  <a:pt x="1430" y="612"/>
                </a:lnTo>
                <a:lnTo>
                  <a:pt x="1428" y="613"/>
                </a:lnTo>
                <a:lnTo>
                  <a:pt x="1424" y="614"/>
                </a:lnTo>
                <a:lnTo>
                  <a:pt x="1424" y="611"/>
                </a:lnTo>
                <a:lnTo>
                  <a:pt x="1424" y="610"/>
                </a:lnTo>
                <a:lnTo>
                  <a:pt x="1424" y="609"/>
                </a:lnTo>
                <a:lnTo>
                  <a:pt x="1425" y="609"/>
                </a:lnTo>
                <a:lnTo>
                  <a:pt x="1425" y="609"/>
                </a:lnTo>
                <a:lnTo>
                  <a:pt x="1427" y="609"/>
                </a:lnTo>
                <a:lnTo>
                  <a:pt x="1427" y="608"/>
                </a:lnTo>
                <a:lnTo>
                  <a:pt x="1427" y="605"/>
                </a:lnTo>
                <a:lnTo>
                  <a:pt x="1422" y="607"/>
                </a:lnTo>
                <a:lnTo>
                  <a:pt x="1422" y="608"/>
                </a:lnTo>
                <a:lnTo>
                  <a:pt x="1422" y="608"/>
                </a:lnTo>
                <a:lnTo>
                  <a:pt x="1421" y="608"/>
                </a:lnTo>
                <a:lnTo>
                  <a:pt x="1421" y="608"/>
                </a:lnTo>
                <a:lnTo>
                  <a:pt x="1420" y="608"/>
                </a:lnTo>
                <a:lnTo>
                  <a:pt x="1420" y="608"/>
                </a:lnTo>
                <a:lnTo>
                  <a:pt x="1419" y="608"/>
                </a:lnTo>
                <a:lnTo>
                  <a:pt x="1420" y="609"/>
                </a:lnTo>
                <a:lnTo>
                  <a:pt x="1420" y="612"/>
                </a:lnTo>
                <a:lnTo>
                  <a:pt x="1422" y="611"/>
                </a:lnTo>
                <a:lnTo>
                  <a:pt x="1422" y="612"/>
                </a:lnTo>
                <a:lnTo>
                  <a:pt x="1423" y="614"/>
                </a:lnTo>
                <a:lnTo>
                  <a:pt x="1422" y="616"/>
                </a:lnTo>
                <a:lnTo>
                  <a:pt x="1421" y="616"/>
                </a:lnTo>
                <a:lnTo>
                  <a:pt x="1421" y="617"/>
                </a:lnTo>
                <a:lnTo>
                  <a:pt x="1421" y="619"/>
                </a:lnTo>
                <a:lnTo>
                  <a:pt x="1420" y="620"/>
                </a:lnTo>
                <a:lnTo>
                  <a:pt x="1420" y="620"/>
                </a:lnTo>
                <a:lnTo>
                  <a:pt x="1419" y="620"/>
                </a:lnTo>
                <a:lnTo>
                  <a:pt x="1418" y="617"/>
                </a:lnTo>
                <a:lnTo>
                  <a:pt x="1418" y="616"/>
                </a:lnTo>
                <a:lnTo>
                  <a:pt x="1418" y="614"/>
                </a:lnTo>
                <a:lnTo>
                  <a:pt x="1418" y="612"/>
                </a:lnTo>
                <a:lnTo>
                  <a:pt x="1418" y="610"/>
                </a:lnTo>
                <a:lnTo>
                  <a:pt x="1418" y="607"/>
                </a:lnTo>
                <a:lnTo>
                  <a:pt x="1417" y="607"/>
                </a:lnTo>
                <a:lnTo>
                  <a:pt x="1417" y="607"/>
                </a:lnTo>
                <a:lnTo>
                  <a:pt x="1416" y="607"/>
                </a:lnTo>
                <a:lnTo>
                  <a:pt x="1416" y="604"/>
                </a:lnTo>
                <a:lnTo>
                  <a:pt x="1416" y="603"/>
                </a:lnTo>
                <a:lnTo>
                  <a:pt x="1417" y="601"/>
                </a:lnTo>
                <a:lnTo>
                  <a:pt x="1417" y="599"/>
                </a:lnTo>
                <a:lnTo>
                  <a:pt x="1409" y="600"/>
                </a:lnTo>
                <a:lnTo>
                  <a:pt x="1409" y="600"/>
                </a:lnTo>
                <a:lnTo>
                  <a:pt x="1408" y="601"/>
                </a:lnTo>
                <a:lnTo>
                  <a:pt x="1408" y="602"/>
                </a:lnTo>
                <a:lnTo>
                  <a:pt x="1407" y="602"/>
                </a:lnTo>
                <a:lnTo>
                  <a:pt x="1401" y="603"/>
                </a:lnTo>
                <a:lnTo>
                  <a:pt x="1397" y="604"/>
                </a:lnTo>
                <a:lnTo>
                  <a:pt x="1397" y="607"/>
                </a:lnTo>
                <a:lnTo>
                  <a:pt x="1410" y="605"/>
                </a:lnTo>
                <a:lnTo>
                  <a:pt x="1410" y="610"/>
                </a:lnTo>
                <a:lnTo>
                  <a:pt x="1409" y="612"/>
                </a:lnTo>
                <a:lnTo>
                  <a:pt x="1409" y="614"/>
                </a:lnTo>
                <a:lnTo>
                  <a:pt x="1409" y="619"/>
                </a:lnTo>
                <a:lnTo>
                  <a:pt x="1413" y="617"/>
                </a:lnTo>
                <a:lnTo>
                  <a:pt x="1413" y="619"/>
                </a:lnTo>
                <a:lnTo>
                  <a:pt x="1413" y="621"/>
                </a:lnTo>
                <a:lnTo>
                  <a:pt x="1413" y="623"/>
                </a:lnTo>
                <a:lnTo>
                  <a:pt x="1412" y="623"/>
                </a:lnTo>
                <a:lnTo>
                  <a:pt x="1411" y="623"/>
                </a:lnTo>
                <a:lnTo>
                  <a:pt x="1411" y="623"/>
                </a:lnTo>
                <a:lnTo>
                  <a:pt x="1410" y="624"/>
                </a:lnTo>
                <a:lnTo>
                  <a:pt x="1409" y="623"/>
                </a:lnTo>
                <a:lnTo>
                  <a:pt x="1409" y="621"/>
                </a:lnTo>
                <a:lnTo>
                  <a:pt x="1408" y="621"/>
                </a:lnTo>
                <a:lnTo>
                  <a:pt x="1408" y="620"/>
                </a:lnTo>
                <a:lnTo>
                  <a:pt x="1407" y="620"/>
                </a:lnTo>
                <a:lnTo>
                  <a:pt x="1407" y="619"/>
                </a:lnTo>
                <a:lnTo>
                  <a:pt x="1406" y="617"/>
                </a:lnTo>
                <a:lnTo>
                  <a:pt x="1405" y="619"/>
                </a:lnTo>
                <a:lnTo>
                  <a:pt x="1404" y="619"/>
                </a:lnTo>
                <a:lnTo>
                  <a:pt x="1404" y="621"/>
                </a:lnTo>
                <a:lnTo>
                  <a:pt x="1404" y="622"/>
                </a:lnTo>
                <a:lnTo>
                  <a:pt x="1404" y="624"/>
                </a:lnTo>
                <a:lnTo>
                  <a:pt x="1405" y="626"/>
                </a:lnTo>
                <a:lnTo>
                  <a:pt x="1405" y="628"/>
                </a:lnTo>
                <a:lnTo>
                  <a:pt x="1406" y="631"/>
                </a:lnTo>
                <a:lnTo>
                  <a:pt x="1406" y="632"/>
                </a:lnTo>
                <a:lnTo>
                  <a:pt x="1395" y="633"/>
                </a:lnTo>
                <a:lnTo>
                  <a:pt x="1395" y="627"/>
                </a:lnTo>
                <a:lnTo>
                  <a:pt x="1396" y="628"/>
                </a:lnTo>
                <a:lnTo>
                  <a:pt x="1397" y="628"/>
                </a:lnTo>
                <a:lnTo>
                  <a:pt x="1398" y="628"/>
                </a:lnTo>
                <a:lnTo>
                  <a:pt x="1400" y="628"/>
                </a:lnTo>
                <a:lnTo>
                  <a:pt x="1401" y="627"/>
                </a:lnTo>
                <a:lnTo>
                  <a:pt x="1403" y="626"/>
                </a:lnTo>
                <a:lnTo>
                  <a:pt x="1403" y="624"/>
                </a:lnTo>
                <a:lnTo>
                  <a:pt x="1403" y="622"/>
                </a:lnTo>
                <a:lnTo>
                  <a:pt x="1403" y="620"/>
                </a:lnTo>
                <a:lnTo>
                  <a:pt x="1401" y="619"/>
                </a:lnTo>
                <a:lnTo>
                  <a:pt x="1401" y="619"/>
                </a:lnTo>
                <a:lnTo>
                  <a:pt x="1394" y="620"/>
                </a:lnTo>
                <a:lnTo>
                  <a:pt x="1394" y="619"/>
                </a:lnTo>
                <a:lnTo>
                  <a:pt x="1395" y="617"/>
                </a:lnTo>
                <a:lnTo>
                  <a:pt x="1395" y="617"/>
                </a:lnTo>
                <a:lnTo>
                  <a:pt x="1396" y="617"/>
                </a:lnTo>
                <a:lnTo>
                  <a:pt x="1396" y="617"/>
                </a:lnTo>
                <a:lnTo>
                  <a:pt x="1397" y="616"/>
                </a:lnTo>
                <a:lnTo>
                  <a:pt x="1397" y="616"/>
                </a:lnTo>
                <a:lnTo>
                  <a:pt x="1397" y="614"/>
                </a:lnTo>
                <a:lnTo>
                  <a:pt x="1397" y="612"/>
                </a:lnTo>
                <a:lnTo>
                  <a:pt x="1388" y="613"/>
                </a:lnTo>
                <a:lnTo>
                  <a:pt x="1388" y="611"/>
                </a:lnTo>
                <a:lnTo>
                  <a:pt x="1388" y="609"/>
                </a:lnTo>
                <a:lnTo>
                  <a:pt x="1388" y="608"/>
                </a:lnTo>
                <a:lnTo>
                  <a:pt x="1388" y="604"/>
                </a:lnTo>
                <a:lnTo>
                  <a:pt x="1387" y="604"/>
                </a:lnTo>
                <a:lnTo>
                  <a:pt x="1386" y="604"/>
                </a:lnTo>
                <a:lnTo>
                  <a:pt x="1386" y="603"/>
                </a:lnTo>
                <a:lnTo>
                  <a:pt x="1385" y="602"/>
                </a:lnTo>
                <a:lnTo>
                  <a:pt x="1385" y="605"/>
                </a:lnTo>
                <a:lnTo>
                  <a:pt x="1386" y="608"/>
                </a:lnTo>
                <a:lnTo>
                  <a:pt x="1386" y="610"/>
                </a:lnTo>
                <a:lnTo>
                  <a:pt x="1386" y="613"/>
                </a:lnTo>
                <a:lnTo>
                  <a:pt x="1386" y="613"/>
                </a:lnTo>
                <a:lnTo>
                  <a:pt x="1385" y="615"/>
                </a:lnTo>
                <a:lnTo>
                  <a:pt x="1385" y="617"/>
                </a:lnTo>
                <a:lnTo>
                  <a:pt x="1386" y="619"/>
                </a:lnTo>
                <a:lnTo>
                  <a:pt x="1387" y="619"/>
                </a:lnTo>
                <a:lnTo>
                  <a:pt x="1388" y="619"/>
                </a:lnTo>
                <a:lnTo>
                  <a:pt x="1389" y="617"/>
                </a:lnTo>
                <a:lnTo>
                  <a:pt x="1391" y="617"/>
                </a:lnTo>
                <a:lnTo>
                  <a:pt x="1392" y="617"/>
                </a:lnTo>
                <a:lnTo>
                  <a:pt x="1392" y="620"/>
                </a:lnTo>
                <a:lnTo>
                  <a:pt x="1392" y="621"/>
                </a:lnTo>
                <a:lnTo>
                  <a:pt x="1391" y="621"/>
                </a:lnTo>
                <a:lnTo>
                  <a:pt x="1389" y="621"/>
                </a:lnTo>
                <a:lnTo>
                  <a:pt x="1389" y="621"/>
                </a:lnTo>
                <a:lnTo>
                  <a:pt x="1388" y="621"/>
                </a:lnTo>
                <a:lnTo>
                  <a:pt x="1388" y="621"/>
                </a:lnTo>
                <a:lnTo>
                  <a:pt x="1386" y="621"/>
                </a:lnTo>
                <a:lnTo>
                  <a:pt x="1386" y="624"/>
                </a:lnTo>
                <a:lnTo>
                  <a:pt x="1386" y="627"/>
                </a:lnTo>
                <a:lnTo>
                  <a:pt x="1386" y="628"/>
                </a:lnTo>
                <a:lnTo>
                  <a:pt x="1387" y="629"/>
                </a:lnTo>
                <a:lnTo>
                  <a:pt x="1387" y="631"/>
                </a:lnTo>
                <a:lnTo>
                  <a:pt x="1388" y="632"/>
                </a:lnTo>
                <a:lnTo>
                  <a:pt x="1389" y="634"/>
                </a:lnTo>
                <a:lnTo>
                  <a:pt x="1388" y="634"/>
                </a:lnTo>
                <a:lnTo>
                  <a:pt x="1387" y="634"/>
                </a:lnTo>
                <a:lnTo>
                  <a:pt x="1385" y="634"/>
                </a:lnTo>
                <a:lnTo>
                  <a:pt x="1384" y="634"/>
                </a:lnTo>
                <a:lnTo>
                  <a:pt x="1383" y="634"/>
                </a:lnTo>
                <a:lnTo>
                  <a:pt x="1382" y="634"/>
                </a:lnTo>
                <a:lnTo>
                  <a:pt x="1382" y="633"/>
                </a:lnTo>
                <a:lnTo>
                  <a:pt x="1382" y="632"/>
                </a:lnTo>
                <a:lnTo>
                  <a:pt x="1382" y="632"/>
                </a:lnTo>
                <a:lnTo>
                  <a:pt x="1383" y="632"/>
                </a:lnTo>
                <a:lnTo>
                  <a:pt x="1384" y="632"/>
                </a:lnTo>
                <a:lnTo>
                  <a:pt x="1384" y="632"/>
                </a:lnTo>
                <a:lnTo>
                  <a:pt x="1385" y="632"/>
                </a:lnTo>
                <a:lnTo>
                  <a:pt x="1385" y="631"/>
                </a:lnTo>
                <a:lnTo>
                  <a:pt x="1385" y="628"/>
                </a:lnTo>
                <a:lnTo>
                  <a:pt x="1384" y="626"/>
                </a:lnTo>
                <a:lnTo>
                  <a:pt x="1383" y="624"/>
                </a:lnTo>
                <a:lnTo>
                  <a:pt x="1383" y="624"/>
                </a:lnTo>
                <a:lnTo>
                  <a:pt x="1382" y="625"/>
                </a:lnTo>
                <a:lnTo>
                  <a:pt x="1381" y="625"/>
                </a:lnTo>
                <a:lnTo>
                  <a:pt x="1380" y="625"/>
                </a:lnTo>
                <a:lnTo>
                  <a:pt x="1379" y="625"/>
                </a:lnTo>
                <a:lnTo>
                  <a:pt x="1377" y="624"/>
                </a:lnTo>
                <a:lnTo>
                  <a:pt x="1375" y="624"/>
                </a:lnTo>
                <a:lnTo>
                  <a:pt x="1373" y="624"/>
                </a:lnTo>
                <a:lnTo>
                  <a:pt x="1372" y="624"/>
                </a:lnTo>
                <a:lnTo>
                  <a:pt x="1371" y="624"/>
                </a:lnTo>
                <a:lnTo>
                  <a:pt x="1369" y="625"/>
                </a:lnTo>
                <a:lnTo>
                  <a:pt x="1370" y="623"/>
                </a:lnTo>
                <a:lnTo>
                  <a:pt x="1370" y="622"/>
                </a:lnTo>
                <a:lnTo>
                  <a:pt x="1371" y="620"/>
                </a:lnTo>
                <a:lnTo>
                  <a:pt x="1376" y="620"/>
                </a:lnTo>
                <a:lnTo>
                  <a:pt x="1384" y="619"/>
                </a:lnTo>
                <a:lnTo>
                  <a:pt x="1383" y="615"/>
                </a:lnTo>
                <a:lnTo>
                  <a:pt x="1382" y="614"/>
                </a:lnTo>
                <a:lnTo>
                  <a:pt x="1381" y="614"/>
                </a:lnTo>
                <a:lnTo>
                  <a:pt x="1379" y="614"/>
                </a:lnTo>
                <a:lnTo>
                  <a:pt x="1377" y="615"/>
                </a:lnTo>
                <a:lnTo>
                  <a:pt x="1376" y="615"/>
                </a:lnTo>
                <a:lnTo>
                  <a:pt x="1375" y="615"/>
                </a:lnTo>
                <a:lnTo>
                  <a:pt x="1373" y="614"/>
                </a:lnTo>
                <a:lnTo>
                  <a:pt x="1372" y="615"/>
                </a:lnTo>
                <a:lnTo>
                  <a:pt x="1371" y="614"/>
                </a:lnTo>
                <a:lnTo>
                  <a:pt x="1371" y="613"/>
                </a:lnTo>
                <a:lnTo>
                  <a:pt x="1371" y="612"/>
                </a:lnTo>
                <a:lnTo>
                  <a:pt x="1371" y="610"/>
                </a:lnTo>
                <a:lnTo>
                  <a:pt x="1371" y="610"/>
                </a:lnTo>
                <a:lnTo>
                  <a:pt x="1370" y="611"/>
                </a:lnTo>
                <a:lnTo>
                  <a:pt x="1370" y="612"/>
                </a:lnTo>
                <a:lnTo>
                  <a:pt x="1370" y="614"/>
                </a:lnTo>
                <a:lnTo>
                  <a:pt x="1369" y="615"/>
                </a:lnTo>
                <a:lnTo>
                  <a:pt x="1369" y="615"/>
                </a:lnTo>
                <a:lnTo>
                  <a:pt x="1368" y="614"/>
                </a:lnTo>
                <a:lnTo>
                  <a:pt x="1368" y="612"/>
                </a:lnTo>
                <a:lnTo>
                  <a:pt x="1367" y="611"/>
                </a:lnTo>
                <a:lnTo>
                  <a:pt x="1367" y="610"/>
                </a:lnTo>
                <a:lnTo>
                  <a:pt x="1365" y="610"/>
                </a:lnTo>
                <a:lnTo>
                  <a:pt x="1365" y="610"/>
                </a:lnTo>
                <a:lnTo>
                  <a:pt x="1364" y="610"/>
                </a:lnTo>
                <a:lnTo>
                  <a:pt x="1363" y="610"/>
                </a:lnTo>
                <a:lnTo>
                  <a:pt x="1362" y="611"/>
                </a:lnTo>
                <a:lnTo>
                  <a:pt x="1361" y="611"/>
                </a:lnTo>
                <a:lnTo>
                  <a:pt x="1361" y="612"/>
                </a:lnTo>
                <a:lnTo>
                  <a:pt x="1361" y="613"/>
                </a:lnTo>
                <a:lnTo>
                  <a:pt x="1361" y="615"/>
                </a:lnTo>
                <a:lnTo>
                  <a:pt x="1364" y="615"/>
                </a:lnTo>
                <a:lnTo>
                  <a:pt x="1365" y="616"/>
                </a:lnTo>
                <a:lnTo>
                  <a:pt x="1365" y="617"/>
                </a:lnTo>
                <a:lnTo>
                  <a:pt x="1365" y="617"/>
                </a:lnTo>
                <a:lnTo>
                  <a:pt x="1364" y="617"/>
                </a:lnTo>
                <a:lnTo>
                  <a:pt x="1363" y="619"/>
                </a:lnTo>
                <a:lnTo>
                  <a:pt x="1363" y="620"/>
                </a:lnTo>
                <a:lnTo>
                  <a:pt x="1363" y="621"/>
                </a:lnTo>
                <a:lnTo>
                  <a:pt x="1363" y="623"/>
                </a:lnTo>
                <a:lnTo>
                  <a:pt x="1364" y="623"/>
                </a:lnTo>
                <a:lnTo>
                  <a:pt x="1364" y="624"/>
                </a:lnTo>
                <a:lnTo>
                  <a:pt x="1365" y="623"/>
                </a:lnTo>
                <a:lnTo>
                  <a:pt x="1367" y="623"/>
                </a:lnTo>
                <a:lnTo>
                  <a:pt x="1367" y="623"/>
                </a:lnTo>
                <a:lnTo>
                  <a:pt x="1368" y="624"/>
                </a:lnTo>
                <a:lnTo>
                  <a:pt x="1368" y="625"/>
                </a:lnTo>
                <a:lnTo>
                  <a:pt x="1368" y="628"/>
                </a:lnTo>
                <a:lnTo>
                  <a:pt x="1369" y="628"/>
                </a:lnTo>
                <a:lnTo>
                  <a:pt x="1369" y="628"/>
                </a:lnTo>
                <a:lnTo>
                  <a:pt x="1370" y="628"/>
                </a:lnTo>
                <a:lnTo>
                  <a:pt x="1370" y="629"/>
                </a:lnTo>
                <a:lnTo>
                  <a:pt x="1370" y="631"/>
                </a:lnTo>
                <a:lnTo>
                  <a:pt x="1369" y="631"/>
                </a:lnTo>
                <a:lnTo>
                  <a:pt x="1368" y="631"/>
                </a:lnTo>
                <a:lnTo>
                  <a:pt x="1367" y="629"/>
                </a:lnTo>
                <a:lnTo>
                  <a:pt x="1365" y="628"/>
                </a:lnTo>
                <a:lnTo>
                  <a:pt x="1363" y="628"/>
                </a:lnTo>
                <a:lnTo>
                  <a:pt x="1361" y="627"/>
                </a:lnTo>
                <a:lnTo>
                  <a:pt x="1359" y="627"/>
                </a:lnTo>
                <a:lnTo>
                  <a:pt x="1357" y="627"/>
                </a:lnTo>
                <a:lnTo>
                  <a:pt x="1355" y="628"/>
                </a:lnTo>
                <a:lnTo>
                  <a:pt x="1353" y="629"/>
                </a:lnTo>
                <a:lnTo>
                  <a:pt x="1351" y="629"/>
                </a:lnTo>
                <a:lnTo>
                  <a:pt x="1349" y="628"/>
                </a:lnTo>
                <a:lnTo>
                  <a:pt x="1348" y="625"/>
                </a:lnTo>
                <a:lnTo>
                  <a:pt x="1349" y="625"/>
                </a:lnTo>
                <a:lnTo>
                  <a:pt x="1350" y="625"/>
                </a:lnTo>
                <a:lnTo>
                  <a:pt x="1351" y="625"/>
                </a:lnTo>
                <a:lnTo>
                  <a:pt x="1352" y="624"/>
                </a:lnTo>
                <a:lnTo>
                  <a:pt x="1353" y="622"/>
                </a:lnTo>
                <a:lnTo>
                  <a:pt x="1353" y="624"/>
                </a:lnTo>
                <a:lnTo>
                  <a:pt x="1355" y="625"/>
                </a:lnTo>
                <a:lnTo>
                  <a:pt x="1356" y="625"/>
                </a:lnTo>
                <a:lnTo>
                  <a:pt x="1358" y="624"/>
                </a:lnTo>
                <a:lnTo>
                  <a:pt x="1359" y="624"/>
                </a:lnTo>
                <a:lnTo>
                  <a:pt x="1360" y="623"/>
                </a:lnTo>
                <a:lnTo>
                  <a:pt x="1361" y="624"/>
                </a:lnTo>
                <a:lnTo>
                  <a:pt x="1361" y="621"/>
                </a:lnTo>
                <a:lnTo>
                  <a:pt x="1360" y="619"/>
                </a:lnTo>
                <a:lnTo>
                  <a:pt x="1360" y="619"/>
                </a:lnTo>
                <a:lnTo>
                  <a:pt x="1359" y="619"/>
                </a:lnTo>
                <a:lnTo>
                  <a:pt x="1358" y="619"/>
                </a:lnTo>
                <a:lnTo>
                  <a:pt x="1357" y="620"/>
                </a:lnTo>
                <a:lnTo>
                  <a:pt x="1356" y="620"/>
                </a:lnTo>
                <a:lnTo>
                  <a:pt x="1356" y="620"/>
                </a:lnTo>
                <a:lnTo>
                  <a:pt x="1353" y="620"/>
                </a:lnTo>
                <a:lnTo>
                  <a:pt x="1352" y="619"/>
                </a:lnTo>
                <a:lnTo>
                  <a:pt x="1351" y="617"/>
                </a:lnTo>
                <a:lnTo>
                  <a:pt x="1350" y="616"/>
                </a:lnTo>
                <a:lnTo>
                  <a:pt x="1349" y="617"/>
                </a:lnTo>
                <a:lnTo>
                  <a:pt x="1348" y="617"/>
                </a:lnTo>
                <a:lnTo>
                  <a:pt x="1348" y="617"/>
                </a:lnTo>
                <a:lnTo>
                  <a:pt x="1347" y="617"/>
                </a:lnTo>
                <a:lnTo>
                  <a:pt x="1346" y="617"/>
                </a:lnTo>
                <a:lnTo>
                  <a:pt x="1346" y="615"/>
                </a:lnTo>
                <a:lnTo>
                  <a:pt x="1346" y="612"/>
                </a:lnTo>
                <a:lnTo>
                  <a:pt x="1345" y="612"/>
                </a:lnTo>
                <a:lnTo>
                  <a:pt x="1345" y="611"/>
                </a:lnTo>
                <a:lnTo>
                  <a:pt x="1344" y="610"/>
                </a:lnTo>
                <a:lnTo>
                  <a:pt x="1343" y="610"/>
                </a:lnTo>
                <a:lnTo>
                  <a:pt x="1344" y="615"/>
                </a:lnTo>
                <a:lnTo>
                  <a:pt x="1344" y="620"/>
                </a:lnTo>
                <a:lnTo>
                  <a:pt x="1345" y="623"/>
                </a:lnTo>
                <a:lnTo>
                  <a:pt x="1344" y="624"/>
                </a:lnTo>
                <a:lnTo>
                  <a:pt x="1343" y="623"/>
                </a:lnTo>
                <a:lnTo>
                  <a:pt x="1343" y="622"/>
                </a:lnTo>
                <a:lnTo>
                  <a:pt x="1341" y="621"/>
                </a:lnTo>
                <a:lnTo>
                  <a:pt x="1341" y="620"/>
                </a:lnTo>
                <a:lnTo>
                  <a:pt x="1340" y="619"/>
                </a:lnTo>
                <a:lnTo>
                  <a:pt x="1340" y="620"/>
                </a:lnTo>
                <a:lnTo>
                  <a:pt x="1339" y="621"/>
                </a:lnTo>
                <a:lnTo>
                  <a:pt x="1337" y="621"/>
                </a:lnTo>
                <a:lnTo>
                  <a:pt x="1336" y="623"/>
                </a:lnTo>
                <a:lnTo>
                  <a:pt x="1335" y="624"/>
                </a:lnTo>
                <a:lnTo>
                  <a:pt x="1334" y="624"/>
                </a:lnTo>
                <a:lnTo>
                  <a:pt x="1333" y="622"/>
                </a:lnTo>
                <a:lnTo>
                  <a:pt x="1333" y="620"/>
                </a:lnTo>
                <a:lnTo>
                  <a:pt x="1332" y="619"/>
                </a:lnTo>
                <a:lnTo>
                  <a:pt x="1332" y="620"/>
                </a:lnTo>
                <a:lnTo>
                  <a:pt x="1331" y="621"/>
                </a:lnTo>
                <a:lnTo>
                  <a:pt x="1331" y="622"/>
                </a:lnTo>
                <a:lnTo>
                  <a:pt x="1331" y="624"/>
                </a:lnTo>
                <a:lnTo>
                  <a:pt x="1331" y="625"/>
                </a:lnTo>
                <a:lnTo>
                  <a:pt x="1331" y="625"/>
                </a:lnTo>
                <a:lnTo>
                  <a:pt x="1329" y="625"/>
                </a:lnTo>
                <a:lnTo>
                  <a:pt x="1329" y="624"/>
                </a:lnTo>
                <a:lnTo>
                  <a:pt x="1329" y="622"/>
                </a:lnTo>
                <a:lnTo>
                  <a:pt x="1329" y="620"/>
                </a:lnTo>
                <a:lnTo>
                  <a:pt x="1329" y="617"/>
                </a:lnTo>
                <a:lnTo>
                  <a:pt x="1326" y="617"/>
                </a:lnTo>
                <a:lnTo>
                  <a:pt x="1326" y="617"/>
                </a:lnTo>
                <a:lnTo>
                  <a:pt x="1325" y="616"/>
                </a:lnTo>
                <a:lnTo>
                  <a:pt x="1324" y="615"/>
                </a:lnTo>
                <a:lnTo>
                  <a:pt x="1323" y="614"/>
                </a:lnTo>
                <a:lnTo>
                  <a:pt x="1322" y="615"/>
                </a:lnTo>
                <a:lnTo>
                  <a:pt x="1322" y="623"/>
                </a:lnTo>
                <a:lnTo>
                  <a:pt x="1320" y="623"/>
                </a:lnTo>
                <a:lnTo>
                  <a:pt x="1319" y="621"/>
                </a:lnTo>
                <a:lnTo>
                  <a:pt x="1317" y="619"/>
                </a:lnTo>
                <a:lnTo>
                  <a:pt x="1316" y="619"/>
                </a:lnTo>
                <a:lnTo>
                  <a:pt x="1315" y="619"/>
                </a:lnTo>
                <a:lnTo>
                  <a:pt x="1313" y="620"/>
                </a:lnTo>
                <a:lnTo>
                  <a:pt x="1313" y="621"/>
                </a:lnTo>
                <a:lnTo>
                  <a:pt x="1312" y="624"/>
                </a:lnTo>
                <a:lnTo>
                  <a:pt x="1311" y="624"/>
                </a:lnTo>
                <a:lnTo>
                  <a:pt x="1311" y="624"/>
                </a:lnTo>
                <a:lnTo>
                  <a:pt x="1310" y="624"/>
                </a:lnTo>
                <a:lnTo>
                  <a:pt x="1310" y="623"/>
                </a:lnTo>
                <a:lnTo>
                  <a:pt x="1310" y="622"/>
                </a:lnTo>
                <a:lnTo>
                  <a:pt x="1310" y="620"/>
                </a:lnTo>
                <a:lnTo>
                  <a:pt x="1309" y="619"/>
                </a:lnTo>
                <a:lnTo>
                  <a:pt x="1308" y="619"/>
                </a:lnTo>
                <a:lnTo>
                  <a:pt x="1307" y="620"/>
                </a:lnTo>
                <a:lnTo>
                  <a:pt x="1307" y="620"/>
                </a:lnTo>
                <a:lnTo>
                  <a:pt x="1305" y="620"/>
                </a:lnTo>
                <a:lnTo>
                  <a:pt x="1304" y="620"/>
                </a:lnTo>
                <a:lnTo>
                  <a:pt x="1304" y="617"/>
                </a:lnTo>
                <a:lnTo>
                  <a:pt x="1304" y="614"/>
                </a:lnTo>
                <a:lnTo>
                  <a:pt x="1303" y="615"/>
                </a:lnTo>
                <a:lnTo>
                  <a:pt x="1302" y="615"/>
                </a:lnTo>
                <a:lnTo>
                  <a:pt x="1301" y="615"/>
                </a:lnTo>
                <a:lnTo>
                  <a:pt x="1301" y="615"/>
                </a:lnTo>
                <a:lnTo>
                  <a:pt x="1300" y="616"/>
                </a:lnTo>
                <a:lnTo>
                  <a:pt x="1300" y="617"/>
                </a:lnTo>
                <a:lnTo>
                  <a:pt x="1301" y="617"/>
                </a:lnTo>
                <a:lnTo>
                  <a:pt x="1301" y="617"/>
                </a:lnTo>
                <a:lnTo>
                  <a:pt x="1302" y="619"/>
                </a:lnTo>
                <a:lnTo>
                  <a:pt x="1302" y="620"/>
                </a:lnTo>
                <a:lnTo>
                  <a:pt x="1302" y="622"/>
                </a:lnTo>
                <a:lnTo>
                  <a:pt x="1301" y="623"/>
                </a:lnTo>
                <a:lnTo>
                  <a:pt x="1300" y="622"/>
                </a:lnTo>
                <a:lnTo>
                  <a:pt x="1300" y="621"/>
                </a:lnTo>
                <a:lnTo>
                  <a:pt x="1299" y="620"/>
                </a:lnTo>
                <a:lnTo>
                  <a:pt x="1298" y="619"/>
                </a:lnTo>
                <a:lnTo>
                  <a:pt x="1297" y="617"/>
                </a:lnTo>
                <a:lnTo>
                  <a:pt x="1296" y="619"/>
                </a:lnTo>
                <a:lnTo>
                  <a:pt x="1297" y="621"/>
                </a:lnTo>
                <a:lnTo>
                  <a:pt x="1297" y="622"/>
                </a:lnTo>
                <a:lnTo>
                  <a:pt x="1297" y="623"/>
                </a:lnTo>
                <a:lnTo>
                  <a:pt x="1297" y="626"/>
                </a:lnTo>
                <a:lnTo>
                  <a:pt x="1296" y="623"/>
                </a:lnTo>
                <a:lnTo>
                  <a:pt x="1296" y="622"/>
                </a:lnTo>
                <a:lnTo>
                  <a:pt x="1295" y="622"/>
                </a:lnTo>
                <a:lnTo>
                  <a:pt x="1293" y="623"/>
                </a:lnTo>
                <a:lnTo>
                  <a:pt x="1293" y="624"/>
                </a:lnTo>
                <a:lnTo>
                  <a:pt x="1292" y="624"/>
                </a:lnTo>
                <a:lnTo>
                  <a:pt x="1291" y="625"/>
                </a:lnTo>
                <a:lnTo>
                  <a:pt x="1291" y="624"/>
                </a:lnTo>
                <a:lnTo>
                  <a:pt x="1291" y="621"/>
                </a:lnTo>
                <a:lnTo>
                  <a:pt x="1291" y="617"/>
                </a:lnTo>
                <a:lnTo>
                  <a:pt x="1291" y="615"/>
                </a:lnTo>
                <a:lnTo>
                  <a:pt x="1292" y="614"/>
                </a:lnTo>
                <a:lnTo>
                  <a:pt x="1295" y="613"/>
                </a:lnTo>
                <a:lnTo>
                  <a:pt x="1295" y="615"/>
                </a:lnTo>
                <a:lnTo>
                  <a:pt x="1295" y="615"/>
                </a:lnTo>
                <a:lnTo>
                  <a:pt x="1296" y="615"/>
                </a:lnTo>
                <a:lnTo>
                  <a:pt x="1297" y="614"/>
                </a:lnTo>
                <a:lnTo>
                  <a:pt x="1298" y="613"/>
                </a:lnTo>
                <a:lnTo>
                  <a:pt x="1299" y="612"/>
                </a:lnTo>
                <a:lnTo>
                  <a:pt x="1300" y="612"/>
                </a:lnTo>
                <a:lnTo>
                  <a:pt x="1302" y="612"/>
                </a:lnTo>
                <a:lnTo>
                  <a:pt x="1305" y="612"/>
                </a:lnTo>
                <a:lnTo>
                  <a:pt x="1305" y="609"/>
                </a:lnTo>
                <a:lnTo>
                  <a:pt x="1307" y="609"/>
                </a:lnTo>
                <a:lnTo>
                  <a:pt x="1308" y="609"/>
                </a:lnTo>
                <a:lnTo>
                  <a:pt x="1309" y="609"/>
                </a:lnTo>
                <a:lnTo>
                  <a:pt x="1310" y="609"/>
                </a:lnTo>
                <a:lnTo>
                  <a:pt x="1311" y="609"/>
                </a:lnTo>
                <a:lnTo>
                  <a:pt x="1312" y="608"/>
                </a:lnTo>
                <a:lnTo>
                  <a:pt x="1311" y="607"/>
                </a:lnTo>
                <a:lnTo>
                  <a:pt x="1309" y="604"/>
                </a:lnTo>
                <a:lnTo>
                  <a:pt x="1307" y="603"/>
                </a:lnTo>
                <a:lnTo>
                  <a:pt x="1303" y="604"/>
                </a:lnTo>
                <a:lnTo>
                  <a:pt x="1301" y="604"/>
                </a:lnTo>
                <a:lnTo>
                  <a:pt x="1301" y="605"/>
                </a:lnTo>
                <a:lnTo>
                  <a:pt x="1300" y="604"/>
                </a:lnTo>
                <a:lnTo>
                  <a:pt x="1299" y="604"/>
                </a:lnTo>
                <a:lnTo>
                  <a:pt x="1298" y="604"/>
                </a:lnTo>
                <a:lnTo>
                  <a:pt x="1298" y="604"/>
                </a:lnTo>
                <a:lnTo>
                  <a:pt x="1297" y="605"/>
                </a:lnTo>
                <a:lnTo>
                  <a:pt x="1297" y="608"/>
                </a:lnTo>
                <a:lnTo>
                  <a:pt x="1293" y="608"/>
                </a:lnTo>
                <a:lnTo>
                  <a:pt x="1292" y="608"/>
                </a:lnTo>
                <a:lnTo>
                  <a:pt x="1290" y="607"/>
                </a:lnTo>
                <a:lnTo>
                  <a:pt x="1289" y="605"/>
                </a:lnTo>
                <a:lnTo>
                  <a:pt x="1288" y="603"/>
                </a:lnTo>
                <a:lnTo>
                  <a:pt x="1286" y="603"/>
                </a:lnTo>
                <a:lnTo>
                  <a:pt x="1286" y="603"/>
                </a:lnTo>
                <a:lnTo>
                  <a:pt x="1286" y="605"/>
                </a:lnTo>
                <a:lnTo>
                  <a:pt x="1286" y="607"/>
                </a:lnTo>
                <a:lnTo>
                  <a:pt x="1285" y="607"/>
                </a:lnTo>
                <a:lnTo>
                  <a:pt x="1284" y="610"/>
                </a:lnTo>
                <a:lnTo>
                  <a:pt x="1283" y="612"/>
                </a:lnTo>
                <a:lnTo>
                  <a:pt x="1281" y="613"/>
                </a:lnTo>
                <a:lnTo>
                  <a:pt x="1279" y="613"/>
                </a:lnTo>
                <a:lnTo>
                  <a:pt x="1277" y="613"/>
                </a:lnTo>
                <a:lnTo>
                  <a:pt x="1275" y="613"/>
                </a:lnTo>
                <a:lnTo>
                  <a:pt x="1273" y="612"/>
                </a:lnTo>
                <a:lnTo>
                  <a:pt x="1271" y="611"/>
                </a:lnTo>
                <a:lnTo>
                  <a:pt x="1269" y="611"/>
                </a:lnTo>
                <a:lnTo>
                  <a:pt x="1267" y="612"/>
                </a:lnTo>
                <a:lnTo>
                  <a:pt x="1266" y="611"/>
                </a:lnTo>
                <a:lnTo>
                  <a:pt x="1265" y="611"/>
                </a:lnTo>
                <a:lnTo>
                  <a:pt x="1264" y="610"/>
                </a:lnTo>
                <a:lnTo>
                  <a:pt x="1262" y="609"/>
                </a:lnTo>
                <a:lnTo>
                  <a:pt x="1260" y="610"/>
                </a:lnTo>
                <a:lnTo>
                  <a:pt x="1260" y="611"/>
                </a:lnTo>
                <a:lnTo>
                  <a:pt x="1260" y="612"/>
                </a:lnTo>
                <a:lnTo>
                  <a:pt x="1260" y="612"/>
                </a:lnTo>
                <a:lnTo>
                  <a:pt x="1259" y="609"/>
                </a:lnTo>
                <a:lnTo>
                  <a:pt x="1257" y="608"/>
                </a:lnTo>
                <a:lnTo>
                  <a:pt x="1256" y="607"/>
                </a:lnTo>
                <a:lnTo>
                  <a:pt x="1255" y="607"/>
                </a:lnTo>
                <a:lnTo>
                  <a:pt x="1254" y="608"/>
                </a:lnTo>
                <a:lnTo>
                  <a:pt x="1253" y="608"/>
                </a:lnTo>
                <a:lnTo>
                  <a:pt x="1252" y="608"/>
                </a:lnTo>
                <a:lnTo>
                  <a:pt x="1251" y="608"/>
                </a:lnTo>
                <a:lnTo>
                  <a:pt x="1250" y="605"/>
                </a:lnTo>
                <a:lnTo>
                  <a:pt x="1249" y="605"/>
                </a:lnTo>
                <a:lnTo>
                  <a:pt x="1249" y="608"/>
                </a:lnTo>
                <a:lnTo>
                  <a:pt x="1249" y="609"/>
                </a:lnTo>
                <a:lnTo>
                  <a:pt x="1250" y="611"/>
                </a:lnTo>
                <a:lnTo>
                  <a:pt x="1247" y="611"/>
                </a:lnTo>
                <a:lnTo>
                  <a:pt x="1247" y="609"/>
                </a:lnTo>
                <a:lnTo>
                  <a:pt x="1244" y="610"/>
                </a:lnTo>
                <a:lnTo>
                  <a:pt x="1242" y="610"/>
                </a:lnTo>
                <a:lnTo>
                  <a:pt x="1241" y="610"/>
                </a:lnTo>
                <a:lnTo>
                  <a:pt x="1239" y="610"/>
                </a:lnTo>
                <a:lnTo>
                  <a:pt x="1237" y="610"/>
                </a:lnTo>
                <a:lnTo>
                  <a:pt x="1236" y="610"/>
                </a:lnTo>
                <a:lnTo>
                  <a:pt x="1227" y="611"/>
                </a:lnTo>
                <a:lnTo>
                  <a:pt x="1226" y="611"/>
                </a:lnTo>
                <a:lnTo>
                  <a:pt x="1225" y="611"/>
                </a:lnTo>
                <a:lnTo>
                  <a:pt x="1225" y="610"/>
                </a:lnTo>
                <a:lnTo>
                  <a:pt x="1224" y="610"/>
                </a:lnTo>
                <a:lnTo>
                  <a:pt x="1223" y="609"/>
                </a:lnTo>
                <a:lnTo>
                  <a:pt x="1221" y="609"/>
                </a:lnTo>
                <a:lnTo>
                  <a:pt x="1220" y="609"/>
                </a:lnTo>
                <a:lnTo>
                  <a:pt x="1220" y="611"/>
                </a:lnTo>
                <a:lnTo>
                  <a:pt x="1224" y="613"/>
                </a:lnTo>
                <a:lnTo>
                  <a:pt x="1226" y="613"/>
                </a:lnTo>
                <a:lnTo>
                  <a:pt x="1230" y="613"/>
                </a:lnTo>
                <a:lnTo>
                  <a:pt x="1233" y="612"/>
                </a:lnTo>
                <a:lnTo>
                  <a:pt x="1233" y="614"/>
                </a:lnTo>
                <a:lnTo>
                  <a:pt x="1232" y="614"/>
                </a:lnTo>
                <a:lnTo>
                  <a:pt x="1232" y="615"/>
                </a:lnTo>
                <a:lnTo>
                  <a:pt x="1231" y="615"/>
                </a:lnTo>
                <a:lnTo>
                  <a:pt x="1217" y="616"/>
                </a:lnTo>
                <a:lnTo>
                  <a:pt x="1216" y="617"/>
                </a:lnTo>
                <a:lnTo>
                  <a:pt x="1215" y="616"/>
                </a:lnTo>
                <a:lnTo>
                  <a:pt x="1214" y="615"/>
                </a:lnTo>
                <a:lnTo>
                  <a:pt x="1213" y="615"/>
                </a:lnTo>
                <a:lnTo>
                  <a:pt x="1212" y="614"/>
                </a:lnTo>
                <a:lnTo>
                  <a:pt x="1211" y="615"/>
                </a:lnTo>
                <a:lnTo>
                  <a:pt x="1211" y="612"/>
                </a:lnTo>
                <a:lnTo>
                  <a:pt x="1208" y="612"/>
                </a:lnTo>
                <a:lnTo>
                  <a:pt x="1208" y="611"/>
                </a:lnTo>
                <a:lnTo>
                  <a:pt x="1207" y="612"/>
                </a:lnTo>
                <a:lnTo>
                  <a:pt x="1206" y="613"/>
                </a:lnTo>
                <a:lnTo>
                  <a:pt x="1205" y="613"/>
                </a:lnTo>
                <a:lnTo>
                  <a:pt x="1204" y="612"/>
                </a:lnTo>
                <a:lnTo>
                  <a:pt x="1203" y="610"/>
                </a:lnTo>
                <a:lnTo>
                  <a:pt x="1203" y="609"/>
                </a:lnTo>
                <a:lnTo>
                  <a:pt x="1203" y="609"/>
                </a:lnTo>
                <a:lnTo>
                  <a:pt x="1202" y="609"/>
                </a:lnTo>
                <a:lnTo>
                  <a:pt x="1201" y="611"/>
                </a:lnTo>
                <a:lnTo>
                  <a:pt x="1201" y="613"/>
                </a:lnTo>
                <a:lnTo>
                  <a:pt x="1201" y="614"/>
                </a:lnTo>
                <a:lnTo>
                  <a:pt x="1201" y="616"/>
                </a:lnTo>
                <a:lnTo>
                  <a:pt x="1196" y="616"/>
                </a:lnTo>
                <a:lnTo>
                  <a:pt x="1194" y="617"/>
                </a:lnTo>
                <a:lnTo>
                  <a:pt x="1192" y="617"/>
                </a:lnTo>
                <a:lnTo>
                  <a:pt x="1191" y="617"/>
                </a:lnTo>
                <a:lnTo>
                  <a:pt x="1190" y="617"/>
                </a:lnTo>
                <a:lnTo>
                  <a:pt x="1189" y="617"/>
                </a:lnTo>
                <a:lnTo>
                  <a:pt x="1188" y="617"/>
                </a:lnTo>
                <a:lnTo>
                  <a:pt x="1188" y="616"/>
                </a:lnTo>
                <a:lnTo>
                  <a:pt x="1188" y="615"/>
                </a:lnTo>
                <a:lnTo>
                  <a:pt x="1188" y="613"/>
                </a:lnTo>
                <a:lnTo>
                  <a:pt x="1188" y="611"/>
                </a:lnTo>
                <a:lnTo>
                  <a:pt x="1188" y="611"/>
                </a:lnTo>
                <a:lnTo>
                  <a:pt x="1188" y="611"/>
                </a:lnTo>
                <a:lnTo>
                  <a:pt x="1189" y="610"/>
                </a:lnTo>
                <a:lnTo>
                  <a:pt x="1189" y="609"/>
                </a:lnTo>
                <a:lnTo>
                  <a:pt x="1189" y="608"/>
                </a:lnTo>
                <a:lnTo>
                  <a:pt x="1189" y="605"/>
                </a:lnTo>
                <a:lnTo>
                  <a:pt x="1188" y="605"/>
                </a:lnTo>
                <a:lnTo>
                  <a:pt x="1187" y="604"/>
                </a:lnTo>
                <a:lnTo>
                  <a:pt x="1185" y="605"/>
                </a:lnTo>
                <a:lnTo>
                  <a:pt x="1185" y="608"/>
                </a:lnTo>
                <a:lnTo>
                  <a:pt x="1185" y="609"/>
                </a:lnTo>
                <a:lnTo>
                  <a:pt x="1185" y="611"/>
                </a:lnTo>
                <a:lnTo>
                  <a:pt x="1187" y="613"/>
                </a:lnTo>
                <a:lnTo>
                  <a:pt x="1185" y="613"/>
                </a:lnTo>
                <a:lnTo>
                  <a:pt x="1184" y="613"/>
                </a:lnTo>
                <a:lnTo>
                  <a:pt x="1183" y="612"/>
                </a:lnTo>
                <a:lnTo>
                  <a:pt x="1182" y="611"/>
                </a:lnTo>
                <a:lnTo>
                  <a:pt x="1181" y="611"/>
                </a:lnTo>
                <a:lnTo>
                  <a:pt x="1181" y="613"/>
                </a:lnTo>
                <a:lnTo>
                  <a:pt x="1182" y="614"/>
                </a:lnTo>
                <a:lnTo>
                  <a:pt x="1182" y="615"/>
                </a:lnTo>
                <a:lnTo>
                  <a:pt x="1183" y="615"/>
                </a:lnTo>
                <a:lnTo>
                  <a:pt x="1183" y="615"/>
                </a:lnTo>
                <a:lnTo>
                  <a:pt x="1185" y="615"/>
                </a:lnTo>
                <a:lnTo>
                  <a:pt x="1185" y="617"/>
                </a:lnTo>
                <a:lnTo>
                  <a:pt x="1185" y="620"/>
                </a:lnTo>
                <a:lnTo>
                  <a:pt x="1185" y="621"/>
                </a:lnTo>
                <a:lnTo>
                  <a:pt x="1185" y="622"/>
                </a:lnTo>
                <a:lnTo>
                  <a:pt x="1184" y="623"/>
                </a:lnTo>
                <a:lnTo>
                  <a:pt x="1187" y="623"/>
                </a:lnTo>
                <a:lnTo>
                  <a:pt x="1189" y="623"/>
                </a:lnTo>
                <a:lnTo>
                  <a:pt x="1189" y="623"/>
                </a:lnTo>
                <a:lnTo>
                  <a:pt x="1190" y="622"/>
                </a:lnTo>
                <a:lnTo>
                  <a:pt x="1191" y="621"/>
                </a:lnTo>
                <a:lnTo>
                  <a:pt x="1191" y="620"/>
                </a:lnTo>
                <a:lnTo>
                  <a:pt x="1192" y="620"/>
                </a:lnTo>
                <a:lnTo>
                  <a:pt x="1193" y="621"/>
                </a:lnTo>
                <a:lnTo>
                  <a:pt x="1193" y="622"/>
                </a:lnTo>
                <a:lnTo>
                  <a:pt x="1194" y="624"/>
                </a:lnTo>
                <a:lnTo>
                  <a:pt x="1194" y="625"/>
                </a:lnTo>
                <a:lnTo>
                  <a:pt x="1196" y="625"/>
                </a:lnTo>
                <a:lnTo>
                  <a:pt x="1196" y="627"/>
                </a:lnTo>
                <a:lnTo>
                  <a:pt x="1197" y="629"/>
                </a:lnTo>
                <a:lnTo>
                  <a:pt x="1197" y="629"/>
                </a:lnTo>
                <a:lnTo>
                  <a:pt x="1199" y="629"/>
                </a:lnTo>
                <a:lnTo>
                  <a:pt x="1200" y="629"/>
                </a:lnTo>
                <a:lnTo>
                  <a:pt x="1200" y="629"/>
                </a:lnTo>
                <a:lnTo>
                  <a:pt x="1201" y="629"/>
                </a:lnTo>
                <a:lnTo>
                  <a:pt x="1201" y="631"/>
                </a:lnTo>
                <a:lnTo>
                  <a:pt x="1200" y="632"/>
                </a:lnTo>
                <a:lnTo>
                  <a:pt x="1200" y="632"/>
                </a:lnTo>
                <a:lnTo>
                  <a:pt x="1199" y="632"/>
                </a:lnTo>
                <a:lnTo>
                  <a:pt x="1197" y="633"/>
                </a:lnTo>
                <a:lnTo>
                  <a:pt x="1199" y="634"/>
                </a:lnTo>
                <a:lnTo>
                  <a:pt x="1199" y="635"/>
                </a:lnTo>
                <a:lnTo>
                  <a:pt x="1200" y="635"/>
                </a:lnTo>
                <a:lnTo>
                  <a:pt x="1201" y="635"/>
                </a:lnTo>
                <a:lnTo>
                  <a:pt x="1201" y="634"/>
                </a:lnTo>
                <a:lnTo>
                  <a:pt x="1202" y="634"/>
                </a:lnTo>
                <a:lnTo>
                  <a:pt x="1203" y="634"/>
                </a:lnTo>
                <a:lnTo>
                  <a:pt x="1203" y="638"/>
                </a:lnTo>
                <a:lnTo>
                  <a:pt x="1203" y="640"/>
                </a:lnTo>
                <a:lnTo>
                  <a:pt x="1203" y="643"/>
                </a:lnTo>
                <a:lnTo>
                  <a:pt x="1202" y="643"/>
                </a:lnTo>
                <a:lnTo>
                  <a:pt x="1201" y="641"/>
                </a:lnTo>
                <a:lnTo>
                  <a:pt x="1200" y="639"/>
                </a:lnTo>
                <a:lnTo>
                  <a:pt x="1201" y="639"/>
                </a:lnTo>
                <a:lnTo>
                  <a:pt x="1201" y="639"/>
                </a:lnTo>
                <a:lnTo>
                  <a:pt x="1202" y="638"/>
                </a:lnTo>
                <a:lnTo>
                  <a:pt x="1202" y="637"/>
                </a:lnTo>
                <a:lnTo>
                  <a:pt x="1199" y="637"/>
                </a:lnTo>
                <a:lnTo>
                  <a:pt x="1197" y="638"/>
                </a:lnTo>
                <a:lnTo>
                  <a:pt x="1196" y="638"/>
                </a:lnTo>
                <a:lnTo>
                  <a:pt x="1197" y="640"/>
                </a:lnTo>
                <a:lnTo>
                  <a:pt x="1197" y="641"/>
                </a:lnTo>
                <a:lnTo>
                  <a:pt x="1199" y="644"/>
                </a:lnTo>
                <a:lnTo>
                  <a:pt x="1199" y="645"/>
                </a:lnTo>
                <a:lnTo>
                  <a:pt x="1195" y="646"/>
                </a:lnTo>
                <a:lnTo>
                  <a:pt x="1193" y="646"/>
                </a:lnTo>
                <a:lnTo>
                  <a:pt x="1193" y="644"/>
                </a:lnTo>
                <a:lnTo>
                  <a:pt x="1193" y="641"/>
                </a:lnTo>
                <a:lnTo>
                  <a:pt x="1192" y="640"/>
                </a:lnTo>
                <a:lnTo>
                  <a:pt x="1192" y="640"/>
                </a:lnTo>
                <a:lnTo>
                  <a:pt x="1191" y="639"/>
                </a:lnTo>
                <a:lnTo>
                  <a:pt x="1191" y="639"/>
                </a:lnTo>
                <a:lnTo>
                  <a:pt x="1192" y="638"/>
                </a:lnTo>
                <a:lnTo>
                  <a:pt x="1192" y="636"/>
                </a:lnTo>
                <a:lnTo>
                  <a:pt x="1191" y="636"/>
                </a:lnTo>
                <a:lnTo>
                  <a:pt x="1191" y="635"/>
                </a:lnTo>
                <a:lnTo>
                  <a:pt x="1190" y="633"/>
                </a:lnTo>
                <a:lnTo>
                  <a:pt x="1190" y="633"/>
                </a:lnTo>
                <a:lnTo>
                  <a:pt x="1190" y="632"/>
                </a:lnTo>
                <a:lnTo>
                  <a:pt x="1189" y="629"/>
                </a:lnTo>
                <a:lnTo>
                  <a:pt x="1189" y="628"/>
                </a:lnTo>
                <a:lnTo>
                  <a:pt x="1188" y="628"/>
                </a:lnTo>
                <a:lnTo>
                  <a:pt x="1188" y="629"/>
                </a:lnTo>
                <a:lnTo>
                  <a:pt x="1188" y="632"/>
                </a:lnTo>
                <a:lnTo>
                  <a:pt x="1189" y="634"/>
                </a:lnTo>
                <a:lnTo>
                  <a:pt x="1188" y="634"/>
                </a:lnTo>
                <a:lnTo>
                  <a:pt x="1187" y="634"/>
                </a:lnTo>
                <a:lnTo>
                  <a:pt x="1185" y="633"/>
                </a:lnTo>
                <a:lnTo>
                  <a:pt x="1184" y="632"/>
                </a:lnTo>
                <a:lnTo>
                  <a:pt x="1184" y="632"/>
                </a:lnTo>
                <a:lnTo>
                  <a:pt x="1183" y="632"/>
                </a:lnTo>
                <a:lnTo>
                  <a:pt x="1183" y="634"/>
                </a:lnTo>
                <a:lnTo>
                  <a:pt x="1182" y="634"/>
                </a:lnTo>
                <a:lnTo>
                  <a:pt x="1182" y="635"/>
                </a:lnTo>
                <a:lnTo>
                  <a:pt x="1181" y="636"/>
                </a:lnTo>
                <a:lnTo>
                  <a:pt x="1181" y="637"/>
                </a:lnTo>
                <a:lnTo>
                  <a:pt x="1180" y="636"/>
                </a:lnTo>
                <a:lnTo>
                  <a:pt x="1180" y="634"/>
                </a:lnTo>
                <a:lnTo>
                  <a:pt x="1180" y="632"/>
                </a:lnTo>
                <a:lnTo>
                  <a:pt x="1180" y="629"/>
                </a:lnTo>
                <a:lnTo>
                  <a:pt x="1179" y="631"/>
                </a:lnTo>
                <a:lnTo>
                  <a:pt x="1178" y="631"/>
                </a:lnTo>
                <a:lnTo>
                  <a:pt x="1178" y="631"/>
                </a:lnTo>
                <a:lnTo>
                  <a:pt x="1177" y="631"/>
                </a:lnTo>
                <a:lnTo>
                  <a:pt x="1176" y="629"/>
                </a:lnTo>
                <a:lnTo>
                  <a:pt x="1175" y="629"/>
                </a:lnTo>
                <a:lnTo>
                  <a:pt x="1173" y="631"/>
                </a:lnTo>
                <a:lnTo>
                  <a:pt x="1173" y="632"/>
                </a:lnTo>
                <a:lnTo>
                  <a:pt x="1172" y="635"/>
                </a:lnTo>
                <a:lnTo>
                  <a:pt x="1169" y="636"/>
                </a:lnTo>
                <a:lnTo>
                  <a:pt x="1167" y="635"/>
                </a:lnTo>
                <a:lnTo>
                  <a:pt x="1166" y="634"/>
                </a:lnTo>
                <a:lnTo>
                  <a:pt x="1165" y="633"/>
                </a:lnTo>
                <a:lnTo>
                  <a:pt x="1163" y="634"/>
                </a:lnTo>
                <a:lnTo>
                  <a:pt x="1163" y="637"/>
                </a:lnTo>
                <a:lnTo>
                  <a:pt x="1163" y="638"/>
                </a:lnTo>
                <a:lnTo>
                  <a:pt x="1164" y="639"/>
                </a:lnTo>
                <a:lnTo>
                  <a:pt x="1165" y="639"/>
                </a:lnTo>
                <a:lnTo>
                  <a:pt x="1165" y="639"/>
                </a:lnTo>
                <a:lnTo>
                  <a:pt x="1166" y="638"/>
                </a:lnTo>
                <a:lnTo>
                  <a:pt x="1167" y="638"/>
                </a:lnTo>
                <a:lnTo>
                  <a:pt x="1167" y="638"/>
                </a:lnTo>
                <a:lnTo>
                  <a:pt x="1169" y="638"/>
                </a:lnTo>
                <a:lnTo>
                  <a:pt x="1173" y="638"/>
                </a:lnTo>
                <a:lnTo>
                  <a:pt x="1173" y="643"/>
                </a:lnTo>
                <a:lnTo>
                  <a:pt x="1172" y="644"/>
                </a:lnTo>
                <a:lnTo>
                  <a:pt x="1171" y="643"/>
                </a:lnTo>
                <a:lnTo>
                  <a:pt x="1170" y="641"/>
                </a:lnTo>
                <a:lnTo>
                  <a:pt x="1170" y="640"/>
                </a:lnTo>
                <a:lnTo>
                  <a:pt x="1169" y="640"/>
                </a:lnTo>
                <a:lnTo>
                  <a:pt x="1168" y="641"/>
                </a:lnTo>
                <a:lnTo>
                  <a:pt x="1166" y="641"/>
                </a:lnTo>
                <a:lnTo>
                  <a:pt x="1165" y="641"/>
                </a:lnTo>
                <a:lnTo>
                  <a:pt x="1164" y="641"/>
                </a:lnTo>
                <a:lnTo>
                  <a:pt x="1163" y="640"/>
                </a:lnTo>
                <a:lnTo>
                  <a:pt x="1161" y="639"/>
                </a:lnTo>
                <a:lnTo>
                  <a:pt x="1160" y="632"/>
                </a:lnTo>
                <a:lnTo>
                  <a:pt x="1159" y="632"/>
                </a:lnTo>
                <a:lnTo>
                  <a:pt x="1159" y="632"/>
                </a:lnTo>
                <a:lnTo>
                  <a:pt x="1158" y="631"/>
                </a:lnTo>
                <a:lnTo>
                  <a:pt x="1158" y="629"/>
                </a:lnTo>
                <a:lnTo>
                  <a:pt x="1157" y="629"/>
                </a:lnTo>
                <a:lnTo>
                  <a:pt x="1156" y="629"/>
                </a:lnTo>
                <a:lnTo>
                  <a:pt x="1157" y="633"/>
                </a:lnTo>
                <a:lnTo>
                  <a:pt x="1157" y="635"/>
                </a:lnTo>
                <a:lnTo>
                  <a:pt x="1158" y="637"/>
                </a:lnTo>
                <a:lnTo>
                  <a:pt x="1159" y="637"/>
                </a:lnTo>
                <a:lnTo>
                  <a:pt x="1159" y="638"/>
                </a:lnTo>
                <a:lnTo>
                  <a:pt x="1159" y="639"/>
                </a:lnTo>
                <a:lnTo>
                  <a:pt x="1158" y="639"/>
                </a:lnTo>
                <a:lnTo>
                  <a:pt x="1157" y="640"/>
                </a:lnTo>
                <a:lnTo>
                  <a:pt x="1156" y="639"/>
                </a:lnTo>
                <a:lnTo>
                  <a:pt x="1155" y="638"/>
                </a:lnTo>
                <a:lnTo>
                  <a:pt x="1155" y="637"/>
                </a:lnTo>
                <a:lnTo>
                  <a:pt x="1154" y="636"/>
                </a:lnTo>
                <a:lnTo>
                  <a:pt x="1154" y="636"/>
                </a:lnTo>
                <a:lnTo>
                  <a:pt x="1153" y="636"/>
                </a:lnTo>
                <a:lnTo>
                  <a:pt x="1153" y="637"/>
                </a:lnTo>
                <a:lnTo>
                  <a:pt x="1152" y="637"/>
                </a:lnTo>
                <a:lnTo>
                  <a:pt x="1151" y="637"/>
                </a:lnTo>
                <a:lnTo>
                  <a:pt x="1149" y="636"/>
                </a:lnTo>
                <a:lnTo>
                  <a:pt x="1149" y="637"/>
                </a:lnTo>
                <a:lnTo>
                  <a:pt x="1148" y="637"/>
                </a:lnTo>
                <a:lnTo>
                  <a:pt x="1147" y="638"/>
                </a:lnTo>
                <a:lnTo>
                  <a:pt x="1147" y="637"/>
                </a:lnTo>
                <a:lnTo>
                  <a:pt x="1146" y="636"/>
                </a:lnTo>
                <a:lnTo>
                  <a:pt x="1146" y="633"/>
                </a:lnTo>
                <a:lnTo>
                  <a:pt x="1153" y="633"/>
                </a:lnTo>
                <a:lnTo>
                  <a:pt x="1153" y="629"/>
                </a:lnTo>
                <a:lnTo>
                  <a:pt x="1143" y="631"/>
                </a:lnTo>
                <a:lnTo>
                  <a:pt x="1142" y="631"/>
                </a:lnTo>
                <a:lnTo>
                  <a:pt x="1142" y="629"/>
                </a:lnTo>
                <a:lnTo>
                  <a:pt x="1142" y="628"/>
                </a:lnTo>
                <a:lnTo>
                  <a:pt x="1143" y="628"/>
                </a:lnTo>
                <a:lnTo>
                  <a:pt x="1144" y="628"/>
                </a:lnTo>
                <a:lnTo>
                  <a:pt x="1156" y="626"/>
                </a:lnTo>
                <a:lnTo>
                  <a:pt x="1160" y="626"/>
                </a:lnTo>
                <a:lnTo>
                  <a:pt x="1161" y="626"/>
                </a:lnTo>
                <a:lnTo>
                  <a:pt x="1163" y="626"/>
                </a:lnTo>
                <a:lnTo>
                  <a:pt x="1164" y="626"/>
                </a:lnTo>
                <a:lnTo>
                  <a:pt x="1165" y="626"/>
                </a:lnTo>
                <a:lnTo>
                  <a:pt x="1166" y="626"/>
                </a:lnTo>
                <a:lnTo>
                  <a:pt x="1166" y="625"/>
                </a:lnTo>
                <a:lnTo>
                  <a:pt x="1167" y="623"/>
                </a:lnTo>
                <a:lnTo>
                  <a:pt x="1166" y="621"/>
                </a:lnTo>
                <a:lnTo>
                  <a:pt x="1167" y="619"/>
                </a:lnTo>
                <a:lnTo>
                  <a:pt x="1167" y="619"/>
                </a:lnTo>
                <a:lnTo>
                  <a:pt x="1167" y="620"/>
                </a:lnTo>
                <a:lnTo>
                  <a:pt x="1167" y="622"/>
                </a:lnTo>
                <a:lnTo>
                  <a:pt x="1168" y="624"/>
                </a:lnTo>
                <a:lnTo>
                  <a:pt x="1168" y="626"/>
                </a:lnTo>
                <a:lnTo>
                  <a:pt x="1168" y="627"/>
                </a:lnTo>
                <a:lnTo>
                  <a:pt x="1169" y="628"/>
                </a:lnTo>
                <a:lnTo>
                  <a:pt x="1170" y="628"/>
                </a:lnTo>
                <a:lnTo>
                  <a:pt x="1170" y="627"/>
                </a:lnTo>
                <a:lnTo>
                  <a:pt x="1172" y="625"/>
                </a:lnTo>
                <a:lnTo>
                  <a:pt x="1173" y="623"/>
                </a:lnTo>
                <a:lnTo>
                  <a:pt x="1175" y="623"/>
                </a:lnTo>
                <a:lnTo>
                  <a:pt x="1177" y="623"/>
                </a:lnTo>
                <a:lnTo>
                  <a:pt x="1178" y="623"/>
                </a:lnTo>
                <a:lnTo>
                  <a:pt x="1180" y="624"/>
                </a:lnTo>
                <a:lnTo>
                  <a:pt x="1182" y="623"/>
                </a:lnTo>
                <a:lnTo>
                  <a:pt x="1183" y="622"/>
                </a:lnTo>
                <a:lnTo>
                  <a:pt x="1183" y="619"/>
                </a:lnTo>
                <a:lnTo>
                  <a:pt x="1179" y="620"/>
                </a:lnTo>
                <a:lnTo>
                  <a:pt x="1175" y="617"/>
                </a:lnTo>
                <a:lnTo>
                  <a:pt x="1170" y="615"/>
                </a:lnTo>
                <a:lnTo>
                  <a:pt x="1165" y="615"/>
                </a:lnTo>
                <a:lnTo>
                  <a:pt x="1163" y="615"/>
                </a:lnTo>
                <a:lnTo>
                  <a:pt x="1164" y="621"/>
                </a:lnTo>
                <a:lnTo>
                  <a:pt x="1155" y="622"/>
                </a:lnTo>
                <a:lnTo>
                  <a:pt x="1152" y="622"/>
                </a:lnTo>
                <a:lnTo>
                  <a:pt x="1151" y="622"/>
                </a:lnTo>
                <a:lnTo>
                  <a:pt x="1149" y="622"/>
                </a:lnTo>
                <a:lnTo>
                  <a:pt x="1147" y="622"/>
                </a:lnTo>
                <a:lnTo>
                  <a:pt x="1146" y="623"/>
                </a:lnTo>
                <a:lnTo>
                  <a:pt x="1145" y="623"/>
                </a:lnTo>
                <a:lnTo>
                  <a:pt x="1143" y="623"/>
                </a:lnTo>
                <a:lnTo>
                  <a:pt x="1142" y="623"/>
                </a:lnTo>
                <a:lnTo>
                  <a:pt x="1141" y="621"/>
                </a:lnTo>
                <a:lnTo>
                  <a:pt x="1136" y="621"/>
                </a:lnTo>
                <a:lnTo>
                  <a:pt x="1127" y="622"/>
                </a:lnTo>
                <a:lnTo>
                  <a:pt x="1125" y="623"/>
                </a:lnTo>
                <a:lnTo>
                  <a:pt x="1123" y="624"/>
                </a:lnTo>
                <a:lnTo>
                  <a:pt x="1122" y="624"/>
                </a:lnTo>
                <a:lnTo>
                  <a:pt x="1120" y="623"/>
                </a:lnTo>
                <a:lnTo>
                  <a:pt x="1119" y="622"/>
                </a:lnTo>
                <a:lnTo>
                  <a:pt x="1119" y="621"/>
                </a:lnTo>
                <a:lnTo>
                  <a:pt x="1119" y="621"/>
                </a:lnTo>
                <a:lnTo>
                  <a:pt x="1120" y="621"/>
                </a:lnTo>
                <a:lnTo>
                  <a:pt x="1121" y="621"/>
                </a:lnTo>
                <a:lnTo>
                  <a:pt x="1121" y="621"/>
                </a:lnTo>
                <a:lnTo>
                  <a:pt x="1122" y="620"/>
                </a:lnTo>
                <a:lnTo>
                  <a:pt x="1122" y="620"/>
                </a:lnTo>
                <a:lnTo>
                  <a:pt x="1122" y="617"/>
                </a:lnTo>
                <a:lnTo>
                  <a:pt x="1122" y="615"/>
                </a:lnTo>
                <a:lnTo>
                  <a:pt x="1121" y="615"/>
                </a:lnTo>
                <a:lnTo>
                  <a:pt x="1119" y="615"/>
                </a:lnTo>
                <a:lnTo>
                  <a:pt x="1118" y="613"/>
                </a:lnTo>
                <a:lnTo>
                  <a:pt x="1118" y="613"/>
                </a:lnTo>
                <a:lnTo>
                  <a:pt x="1117" y="612"/>
                </a:lnTo>
                <a:lnTo>
                  <a:pt x="1117" y="611"/>
                </a:lnTo>
                <a:lnTo>
                  <a:pt x="1116" y="610"/>
                </a:lnTo>
                <a:lnTo>
                  <a:pt x="1116" y="608"/>
                </a:lnTo>
                <a:lnTo>
                  <a:pt x="1117" y="609"/>
                </a:lnTo>
                <a:lnTo>
                  <a:pt x="1119" y="609"/>
                </a:lnTo>
                <a:lnTo>
                  <a:pt x="1120" y="608"/>
                </a:lnTo>
                <a:lnTo>
                  <a:pt x="1122" y="604"/>
                </a:lnTo>
                <a:lnTo>
                  <a:pt x="1121" y="604"/>
                </a:lnTo>
                <a:lnTo>
                  <a:pt x="1120" y="603"/>
                </a:lnTo>
                <a:lnTo>
                  <a:pt x="1120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7" y="603"/>
                </a:lnTo>
                <a:lnTo>
                  <a:pt x="1116" y="602"/>
                </a:lnTo>
                <a:lnTo>
                  <a:pt x="1115" y="602"/>
                </a:lnTo>
                <a:lnTo>
                  <a:pt x="1113" y="601"/>
                </a:lnTo>
                <a:lnTo>
                  <a:pt x="1112" y="600"/>
                </a:lnTo>
                <a:lnTo>
                  <a:pt x="1112" y="602"/>
                </a:lnTo>
                <a:lnTo>
                  <a:pt x="1112" y="603"/>
                </a:lnTo>
                <a:lnTo>
                  <a:pt x="1112" y="603"/>
                </a:lnTo>
                <a:lnTo>
                  <a:pt x="1111" y="603"/>
                </a:lnTo>
                <a:lnTo>
                  <a:pt x="1110" y="603"/>
                </a:lnTo>
                <a:lnTo>
                  <a:pt x="1110" y="604"/>
                </a:lnTo>
                <a:lnTo>
                  <a:pt x="1110" y="605"/>
                </a:lnTo>
                <a:lnTo>
                  <a:pt x="1110" y="610"/>
                </a:lnTo>
                <a:lnTo>
                  <a:pt x="1110" y="612"/>
                </a:lnTo>
                <a:lnTo>
                  <a:pt x="1111" y="613"/>
                </a:lnTo>
                <a:lnTo>
                  <a:pt x="1112" y="613"/>
                </a:lnTo>
                <a:lnTo>
                  <a:pt x="1113" y="613"/>
                </a:lnTo>
                <a:lnTo>
                  <a:pt x="1113" y="616"/>
                </a:lnTo>
                <a:lnTo>
                  <a:pt x="1113" y="617"/>
                </a:lnTo>
                <a:lnTo>
                  <a:pt x="1113" y="619"/>
                </a:lnTo>
                <a:lnTo>
                  <a:pt x="1112" y="620"/>
                </a:lnTo>
                <a:lnTo>
                  <a:pt x="1112" y="622"/>
                </a:lnTo>
                <a:lnTo>
                  <a:pt x="1113" y="621"/>
                </a:lnTo>
                <a:lnTo>
                  <a:pt x="1115" y="621"/>
                </a:lnTo>
                <a:lnTo>
                  <a:pt x="1116" y="621"/>
                </a:lnTo>
                <a:lnTo>
                  <a:pt x="1117" y="622"/>
                </a:lnTo>
                <a:lnTo>
                  <a:pt x="1117" y="622"/>
                </a:lnTo>
                <a:lnTo>
                  <a:pt x="1116" y="624"/>
                </a:lnTo>
                <a:lnTo>
                  <a:pt x="1110" y="624"/>
                </a:lnTo>
                <a:lnTo>
                  <a:pt x="1109" y="624"/>
                </a:lnTo>
                <a:lnTo>
                  <a:pt x="1107" y="622"/>
                </a:lnTo>
                <a:lnTo>
                  <a:pt x="1106" y="621"/>
                </a:lnTo>
                <a:lnTo>
                  <a:pt x="1104" y="620"/>
                </a:lnTo>
                <a:lnTo>
                  <a:pt x="1103" y="621"/>
                </a:lnTo>
                <a:lnTo>
                  <a:pt x="1100" y="623"/>
                </a:lnTo>
                <a:lnTo>
                  <a:pt x="1099" y="623"/>
                </a:lnTo>
                <a:lnTo>
                  <a:pt x="1099" y="622"/>
                </a:lnTo>
                <a:lnTo>
                  <a:pt x="1098" y="621"/>
                </a:lnTo>
                <a:lnTo>
                  <a:pt x="1097" y="621"/>
                </a:lnTo>
                <a:lnTo>
                  <a:pt x="1096" y="619"/>
                </a:lnTo>
                <a:lnTo>
                  <a:pt x="1096" y="617"/>
                </a:lnTo>
                <a:lnTo>
                  <a:pt x="1095" y="617"/>
                </a:lnTo>
                <a:lnTo>
                  <a:pt x="1094" y="619"/>
                </a:lnTo>
                <a:lnTo>
                  <a:pt x="1093" y="619"/>
                </a:lnTo>
                <a:lnTo>
                  <a:pt x="1092" y="619"/>
                </a:lnTo>
                <a:lnTo>
                  <a:pt x="1092" y="619"/>
                </a:lnTo>
                <a:lnTo>
                  <a:pt x="1091" y="616"/>
                </a:lnTo>
                <a:lnTo>
                  <a:pt x="1095" y="615"/>
                </a:lnTo>
                <a:lnTo>
                  <a:pt x="1096" y="615"/>
                </a:lnTo>
                <a:lnTo>
                  <a:pt x="1097" y="615"/>
                </a:lnTo>
                <a:lnTo>
                  <a:pt x="1099" y="615"/>
                </a:lnTo>
                <a:lnTo>
                  <a:pt x="1100" y="614"/>
                </a:lnTo>
                <a:lnTo>
                  <a:pt x="1100" y="612"/>
                </a:lnTo>
                <a:lnTo>
                  <a:pt x="1101" y="612"/>
                </a:lnTo>
                <a:lnTo>
                  <a:pt x="1103" y="612"/>
                </a:lnTo>
                <a:lnTo>
                  <a:pt x="1103" y="613"/>
                </a:lnTo>
                <a:lnTo>
                  <a:pt x="1104" y="614"/>
                </a:lnTo>
                <a:lnTo>
                  <a:pt x="1104" y="614"/>
                </a:lnTo>
                <a:lnTo>
                  <a:pt x="1105" y="614"/>
                </a:lnTo>
                <a:lnTo>
                  <a:pt x="1106" y="615"/>
                </a:lnTo>
                <a:lnTo>
                  <a:pt x="1107" y="616"/>
                </a:lnTo>
                <a:lnTo>
                  <a:pt x="1108" y="615"/>
                </a:lnTo>
                <a:lnTo>
                  <a:pt x="1109" y="613"/>
                </a:lnTo>
                <a:lnTo>
                  <a:pt x="1109" y="611"/>
                </a:lnTo>
                <a:lnTo>
                  <a:pt x="1108" y="609"/>
                </a:lnTo>
                <a:lnTo>
                  <a:pt x="1107" y="609"/>
                </a:lnTo>
                <a:lnTo>
                  <a:pt x="1107" y="607"/>
                </a:lnTo>
                <a:lnTo>
                  <a:pt x="1106" y="607"/>
                </a:lnTo>
                <a:lnTo>
                  <a:pt x="1105" y="607"/>
                </a:lnTo>
                <a:lnTo>
                  <a:pt x="1104" y="607"/>
                </a:lnTo>
                <a:lnTo>
                  <a:pt x="1103" y="607"/>
                </a:lnTo>
                <a:lnTo>
                  <a:pt x="1101" y="608"/>
                </a:lnTo>
                <a:lnTo>
                  <a:pt x="1100" y="607"/>
                </a:lnTo>
                <a:lnTo>
                  <a:pt x="1094" y="608"/>
                </a:lnTo>
                <a:lnTo>
                  <a:pt x="1088" y="609"/>
                </a:lnTo>
                <a:lnTo>
                  <a:pt x="1086" y="609"/>
                </a:lnTo>
                <a:lnTo>
                  <a:pt x="1085" y="609"/>
                </a:lnTo>
                <a:lnTo>
                  <a:pt x="1080" y="610"/>
                </a:lnTo>
                <a:lnTo>
                  <a:pt x="1079" y="611"/>
                </a:lnTo>
                <a:lnTo>
                  <a:pt x="1079" y="612"/>
                </a:lnTo>
                <a:lnTo>
                  <a:pt x="1079" y="613"/>
                </a:lnTo>
                <a:lnTo>
                  <a:pt x="1079" y="614"/>
                </a:lnTo>
                <a:lnTo>
                  <a:pt x="1079" y="615"/>
                </a:lnTo>
                <a:lnTo>
                  <a:pt x="1079" y="617"/>
                </a:lnTo>
                <a:lnTo>
                  <a:pt x="1077" y="617"/>
                </a:lnTo>
                <a:lnTo>
                  <a:pt x="1076" y="617"/>
                </a:lnTo>
                <a:lnTo>
                  <a:pt x="1075" y="619"/>
                </a:lnTo>
                <a:lnTo>
                  <a:pt x="1074" y="620"/>
                </a:lnTo>
                <a:lnTo>
                  <a:pt x="1074" y="621"/>
                </a:lnTo>
                <a:lnTo>
                  <a:pt x="1073" y="620"/>
                </a:lnTo>
                <a:lnTo>
                  <a:pt x="1073" y="617"/>
                </a:lnTo>
                <a:lnTo>
                  <a:pt x="1073" y="615"/>
                </a:lnTo>
                <a:lnTo>
                  <a:pt x="1073" y="614"/>
                </a:lnTo>
                <a:lnTo>
                  <a:pt x="1073" y="613"/>
                </a:lnTo>
                <a:lnTo>
                  <a:pt x="1073" y="611"/>
                </a:lnTo>
                <a:lnTo>
                  <a:pt x="1073" y="611"/>
                </a:lnTo>
                <a:lnTo>
                  <a:pt x="1072" y="611"/>
                </a:lnTo>
                <a:lnTo>
                  <a:pt x="1072" y="612"/>
                </a:lnTo>
                <a:lnTo>
                  <a:pt x="1071" y="613"/>
                </a:lnTo>
                <a:lnTo>
                  <a:pt x="1071" y="614"/>
                </a:lnTo>
                <a:lnTo>
                  <a:pt x="1070" y="614"/>
                </a:lnTo>
                <a:lnTo>
                  <a:pt x="1070" y="613"/>
                </a:lnTo>
                <a:lnTo>
                  <a:pt x="1069" y="611"/>
                </a:lnTo>
                <a:lnTo>
                  <a:pt x="1067" y="611"/>
                </a:lnTo>
                <a:lnTo>
                  <a:pt x="1065" y="613"/>
                </a:lnTo>
                <a:lnTo>
                  <a:pt x="1063" y="613"/>
                </a:lnTo>
                <a:lnTo>
                  <a:pt x="1062" y="612"/>
                </a:lnTo>
                <a:lnTo>
                  <a:pt x="1061" y="611"/>
                </a:lnTo>
                <a:lnTo>
                  <a:pt x="1060" y="609"/>
                </a:lnTo>
                <a:lnTo>
                  <a:pt x="1059" y="610"/>
                </a:lnTo>
                <a:lnTo>
                  <a:pt x="1056" y="610"/>
                </a:lnTo>
                <a:lnTo>
                  <a:pt x="1056" y="608"/>
                </a:lnTo>
                <a:lnTo>
                  <a:pt x="1055" y="607"/>
                </a:lnTo>
                <a:lnTo>
                  <a:pt x="1055" y="604"/>
                </a:lnTo>
                <a:lnTo>
                  <a:pt x="1052" y="607"/>
                </a:lnTo>
                <a:lnTo>
                  <a:pt x="1051" y="607"/>
                </a:lnTo>
                <a:lnTo>
                  <a:pt x="1050" y="607"/>
                </a:lnTo>
                <a:lnTo>
                  <a:pt x="1048" y="607"/>
                </a:lnTo>
                <a:lnTo>
                  <a:pt x="1047" y="605"/>
                </a:lnTo>
                <a:lnTo>
                  <a:pt x="1045" y="605"/>
                </a:lnTo>
                <a:lnTo>
                  <a:pt x="1045" y="608"/>
                </a:lnTo>
                <a:lnTo>
                  <a:pt x="1046" y="608"/>
                </a:lnTo>
                <a:lnTo>
                  <a:pt x="1046" y="609"/>
                </a:lnTo>
                <a:lnTo>
                  <a:pt x="1047" y="609"/>
                </a:lnTo>
                <a:lnTo>
                  <a:pt x="1047" y="609"/>
                </a:lnTo>
                <a:lnTo>
                  <a:pt x="1048" y="609"/>
                </a:lnTo>
                <a:lnTo>
                  <a:pt x="1048" y="611"/>
                </a:lnTo>
                <a:lnTo>
                  <a:pt x="1048" y="613"/>
                </a:lnTo>
                <a:lnTo>
                  <a:pt x="1047" y="613"/>
                </a:lnTo>
                <a:lnTo>
                  <a:pt x="1045" y="613"/>
                </a:lnTo>
                <a:lnTo>
                  <a:pt x="1044" y="613"/>
                </a:lnTo>
                <a:lnTo>
                  <a:pt x="1043" y="613"/>
                </a:lnTo>
                <a:lnTo>
                  <a:pt x="1041" y="611"/>
                </a:lnTo>
                <a:lnTo>
                  <a:pt x="1040" y="610"/>
                </a:lnTo>
                <a:lnTo>
                  <a:pt x="1040" y="609"/>
                </a:lnTo>
                <a:lnTo>
                  <a:pt x="1039" y="607"/>
                </a:lnTo>
                <a:lnTo>
                  <a:pt x="1031" y="608"/>
                </a:lnTo>
                <a:lnTo>
                  <a:pt x="1031" y="608"/>
                </a:lnTo>
                <a:lnTo>
                  <a:pt x="1022" y="609"/>
                </a:lnTo>
                <a:lnTo>
                  <a:pt x="1022" y="608"/>
                </a:lnTo>
                <a:lnTo>
                  <a:pt x="1022" y="605"/>
                </a:lnTo>
                <a:lnTo>
                  <a:pt x="1022" y="603"/>
                </a:lnTo>
                <a:lnTo>
                  <a:pt x="1017" y="603"/>
                </a:lnTo>
                <a:lnTo>
                  <a:pt x="1019" y="607"/>
                </a:lnTo>
                <a:lnTo>
                  <a:pt x="1017" y="609"/>
                </a:lnTo>
                <a:lnTo>
                  <a:pt x="1017" y="609"/>
                </a:lnTo>
                <a:lnTo>
                  <a:pt x="1017" y="609"/>
                </a:lnTo>
                <a:lnTo>
                  <a:pt x="1016" y="608"/>
                </a:lnTo>
                <a:lnTo>
                  <a:pt x="1015" y="607"/>
                </a:lnTo>
                <a:lnTo>
                  <a:pt x="1015" y="607"/>
                </a:lnTo>
                <a:lnTo>
                  <a:pt x="1014" y="605"/>
                </a:lnTo>
                <a:lnTo>
                  <a:pt x="1013" y="607"/>
                </a:lnTo>
                <a:lnTo>
                  <a:pt x="1013" y="605"/>
                </a:lnTo>
                <a:lnTo>
                  <a:pt x="1012" y="604"/>
                </a:lnTo>
                <a:lnTo>
                  <a:pt x="1011" y="604"/>
                </a:lnTo>
                <a:lnTo>
                  <a:pt x="1010" y="604"/>
                </a:lnTo>
                <a:lnTo>
                  <a:pt x="1009" y="605"/>
                </a:lnTo>
                <a:lnTo>
                  <a:pt x="1008" y="604"/>
                </a:lnTo>
                <a:lnTo>
                  <a:pt x="1007" y="603"/>
                </a:lnTo>
                <a:lnTo>
                  <a:pt x="1007" y="603"/>
                </a:lnTo>
                <a:lnTo>
                  <a:pt x="1005" y="602"/>
                </a:lnTo>
                <a:lnTo>
                  <a:pt x="1003" y="602"/>
                </a:lnTo>
                <a:lnTo>
                  <a:pt x="1004" y="607"/>
                </a:lnTo>
                <a:lnTo>
                  <a:pt x="1004" y="609"/>
                </a:lnTo>
                <a:lnTo>
                  <a:pt x="1005" y="610"/>
                </a:lnTo>
                <a:lnTo>
                  <a:pt x="1007" y="610"/>
                </a:lnTo>
                <a:lnTo>
                  <a:pt x="1011" y="610"/>
                </a:lnTo>
                <a:lnTo>
                  <a:pt x="1011" y="611"/>
                </a:lnTo>
                <a:lnTo>
                  <a:pt x="1011" y="612"/>
                </a:lnTo>
                <a:lnTo>
                  <a:pt x="1012" y="612"/>
                </a:lnTo>
                <a:lnTo>
                  <a:pt x="1013" y="612"/>
                </a:lnTo>
                <a:lnTo>
                  <a:pt x="1013" y="613"/>
                </a:lnTo>
                <a:lnTo>
                  <a:pt x="1014" y="613"/>
                </a:lnTo>
                <a:lnTo>
                  <a:pt x="1014" y="614"/>
                </a:lnTo>
                <a:lnTo>
                  <a:pt x="1015" y="617"/>
                </a:lnTo>
                <a:lnTo>
                  <a:pt x="1014" y="617"/>
                </a:lnTo>
                <a:lnTo>
                  <a:pt x="1013" y="617"/>
                </a:lnTo>
                <a:lnTo>
                  <a:pt x="1012" y="616"/>
                </a:lnTo>
                <a:lnTo>
                  <a:pt x="1011" y="614"/>
                </a:lnTo>
                <a:lnTo>
                  <a:pt x="1011" y="613"/>
                </a:lnTo>
                <a:lnTo>
                  <a:pt x="1010" y="613"/>
                </a:lnTo>
                <a:lnTo>
                  <a:pt x="1009" y="613"/>
                </a:lnTo>
                <a:lnTo>
                  <a:pt x="1009" y="615"/>
                </a:lnTo>
                <a:lnTo>
                  <a:pt x="1007" y="615"/>
                </a:lnTo>
                <a:lnTo>
                  <a:pt x="1005" y="615"/>
                </a:lnTo>
                <a:lnTo>
                  <a:pt x="1004" y="616"/>
                </a:lnTo>
                <a:lnTo>
                  <a:pt x="1004" y="617"/>
                </a:lnTo>
                <a:lnTo>
                  <a:pt x="1005" y="619"/>
                </a:lnTo>
                <a:lnTo>
                  <a:pt x="1007" y="621"/>
                </a:lnTo>
                <a:lnTo>
                  <a:pt x="1005" y="621"/>
                </a:lnTo>
                <a:lnTo>
                  <a:pt x="1004" y="621"/>
                </a:lnTo>
                <a:lnTo>
                  <a:pt x="1003" y="622"/>
                </a:lnTo>
                <a:lnTo>
                  <a:pt x="1003" y="623"/>
                </a:lnTo>
                <a:lnTo>
                  <a:pt x="1002" y="624"/>
                </a:lnTo>
                <a:lnTo>
                  <a:pt x="995" y="624"/>
                </a:lnTo>
                <a:lnTo>
                  <a:pt x="987" y="621"/>
                </a:lnTo>
                <a:lnTo>
                  <a:pt x="981" y="615"/>
                </a:lnTo>
                <a:lnTo>
                  <a:pt x="993" y="614"/>
                </a:lnTo>
                <a:lnTo>
                  <a:pt x="996" y="614"/>
                </a:lnTo>
                <a:lnTo>
                  <a:pt x="995" y="612"/>
                </a:lnTo>
                <a:lnTo>
                  <a:pt x="993" y="611"/>
                </a:lnTo>
                <a:lnTo>
                  <a:pt x="992" y="610"/>
                </a:lnTo>
                <a:lnTo>
                  <a:pt x="991" y="610"/>
                </a:lnTo>
                <a:lnTo>
                  <a:pt x="990" y="610"/>
                </a:lnTo>
                <a:lnTo>
                  <a:pt x="989" y="610"/>
                </a:lnTo>
                <a:lnTo>
                  <a:pt x="988" y="609"/>
                </a:lnTo>
                <a:lnTo>
                  <a:pt x="988" y="607"/>
                </a:lnTo>
                <a:lnTo>
                  <a:pt x="989" y="607"/>
                </a:lnTo>
                <a:lnTo>
                  <a:pt x="990" y="607"/>
                </a:lnTo>
                <a:lnTo>
                  <a:pt x="992" y="607"/>
                </a:lnTo>
                <a:lnTo>
                  <a:pt x="993" y="607"/>
                </a:lnTo>
                <a:lnTo>
                  <a:pt x="995" y="607"/>
                </a:lnTo>
                <a:lnTo>
                  <a:pt x="996" y="605"/>
                </a:lnTo>
                <a:lnTo>
                  <a:pt x="996" y="603"/>
                </a:lnTo>
                <a:lnTo>
                  <a:pt x="995" y="602"/>
                </a:lnTo>
                <a:lnTo>
                  <a:pt x="993" y="601"/>
                </a:lnTo>
                <a:lnTo>
                  <a:pt x="991" y="601"/>
                </a:lnTo>
                <a:lnTo>
                  <a:pt x="990" y="601"/>
                </a:lnTo>
                <a:lnTo>
                  <a:pt x="988" y="602"/>
                </a:lnTo>
                <a:lnTo>
                  <a:pt x="987" y="602"/>
                </a:lnTo>
                <a:lnTo>
                  <a:pt x="986" y="601"/>
                </a:lnTo>
                <a:lnTo>
                  <a:pt x="985" y="600"/>
                </a:lnTo>
                <a:lnTo>
                  <a:pt x="985" y="599"/>
                </a:lnTo>
                <a:lnTo>
                  <a:pt x="984" y="599"/>
                </a:lnTo>
                <a:lnTo>
                  <a:pt x="984" y="598"/>
                </a:lnTo>
                <a:lnTo>
                  <a:pt x="983" y="599"/>
                </a:lnTo>
                <a:lnTo>
                  <a:pt x="983" y="600"/>
                </a:lnTo>
                <a:lnTo>
                  <a:pt x="980" y="599"/>
                </a:lnTo>
                <a:lnTo>
                  <a:pt x="979" y="597"/>
                </a:lnTo>
                <a:lnTo>
                  <a:pt x="978" y="595"/>
                </a:lnTo>
                <a:lnTo>
                  <a:pt x="977" y="592"/>
                </a:lnTo>
                <a:lnTo>
                  <a:pt x="978" y="592"/>
                </a:lnTo>
                <a:lnTo>
                  <a:pt x="978" y="591"/>
                </a:lnTo>
                <a:lnTo>
                  <a:pt x="979" y="590"/>
                </a:lnTo>
                <a:lnTo>
                  <a:pt x="979" y="590"/>
                </a:lnTo>
                <a:lnTo>
                  <a:pt x="980" y="590"/>
                </a:lnTo>
                <a:lnTo>
                  <a:pt x="980" y="592"/>
                </a:lnTo>
                <a:lnTo>
                  <a:pt x="981" y="593"/>
                </a:lnTo>
                <a:lnTo>
                  <a:pt x="981" y="593"/>
                </a:lnTo>
                <a:lnTo>
                  <a:pt x="981" y="595"/>
                </a:lnTo>
                <a:lnTo>
                  <a:pt x="981" y="593"/>
                </a:lnTo>
                <a:lnTo>
                  <a:pt x="983" y="592"/>
                </a:lnTo>
                <a:lnTo>
                  <a:pt x="984" y="591"/>
                </a:lnTo>
                <a:lnTo>
                  <a:pt x="984" y="591"/>
                </a:lnTo>
                <a:lnTo>
                  <a:pt x="985" y="591"/>
                </a:lnTo>
                <a:lnTo>
                  <a:pt x="986" y="592"/>
                </a:lnTo>
                <a:lnTo>
                  <a:pt x="987" y="593"/>
                </a:lnTo>
                <a:lnTo>
                  <a:pt x="987" y="593"/>
                </a:lnTo>
                <a:lnTo>
                  <a:pt x="988" y="595"/>
                </a:lnTo>
                <a:lnTo>
                  <a:pt x="988" y="593"/>
                </a:lnTo>
                <a:lnTo>
                  <a:pt x="988" y="591"/>
                </a:lnTo>
                <a:lnTo>
                  <a:pt x="988" y="589"/>
                </a:lnTo>
                <a:lnTo>
                  <a:pt x="987" y="587"/>
                </a:lnTo>
                <a:lnTo>
                  <a:pt x="986" y="587"/>
                </a:lnTo>
                <a:lnTo>
                  <a:pt x="986" y="587"/>
                </a:lnTo>
                <a:lnTo>
                  <a:pt x="985" y="589"/>
                </a:lnTo>
                <a:lnTo>
                  <a:pt x="985" y="588"/>
                </a:lnTo>
                <a:lnTo>
                  <a:pt x="984" y="586"/>
                </a:lnTo>
                <a:lnTo>
                  <a:pt x="984" y="585"/>
                </a:lnTo>
                <a:lnTo>
                  <a:pt x="984" y="584"/>
                </a:lnTo>
                <a:lnTo>
                  <a:pt x="978" y="585"/>
                </a:lnTo>
                <a:lnTo>
                  <a:pt x="977" y="585"/>
                </a:lnTo>
                <a:lnTo>
                  <a:pt x="977" y="586"/>
                </a:lnTo>
                <a:lnTo>
                  <a:pt x="977" y="587"/>
                </a:lnTo>
                <a:lnTo>
                  <a:pt x="976" y="588"/>
                </a:lnTo>
                <a:lnTo>
                  <a:pt x="976" y="587"/>
                </a:lnTo>
                <a:lnTo>
                  <a:pt x="976" y="585"/>
                </a:lnTo>
                <a:lnTo>
                  <a:pt x="976" y="583"/>
                </a:lnTo>
                <a:lnTo>
                  <a:pt x="976" y="580"/>
                </a:lnTo>
                <a:lnTo>
                  <a:pt x="976" y="577"/>
                </a:lnTo>
                <a:lnTo>
                  <a:pt x="968" y="578"/>
                </a:lnTo>
                <a:lnTo>
                  <a:pt x="966" y="578"/>
                </a:lnTo>
                <a:lnTo>
                  <a:pt x="965" y="578"/>
                </a:lnTo>
                <a:lnTo>
                  <a:pt x="964" y="578"/>
                </a:lnTo>
                <a:lnTo>
                  <a:pt x="964" y="579"/>
                </a:lnTo>
                <a:lnTo>
                  <a:pt x="963" y="581"/>
                </a:lnTo>
                <a:lnTo>
                  <a:pt x="963" y="583"/>
                </a:lnTo>
                <a:lnTo>
                  <a:pt x="963" y="584"/>
                </a:lnTo>
                <a:lnTo>
                  <a:pt x="962" y="585"/>
                </a:lnTo>
                <a:lnTo>
                  <a:pt x="961" y="584"/>
                </a:lnTo>
                <a:lnTo>
                  <a:pt x="959" y="585"/>
                </a:lnTo>
                <a:lnTo>
                  <a:pt x="959" y="587"/>
                </a:lnTo>
                <a:lnTo>
                  <a:pt x="961" y="587"/>
                </a:lnTo>
                <a:lnTo>
                  <a:pt x="962" y="587"/>
                </a:lnTo>
                <a:lnTo>
                  <a:pt x="964" y="588"/>
                </a:lnTo>
                <a:lnTo>
                  <a:pt x="966" y="588"/>
                </a:lnTo>
                <a:lnTo>
                  <a:pt x="968" y="588"/>
                </a:lnTo>
                <a:lnTo>
                  <a:pt x="968" y="588"/>
                </a:lnTo>
                <a:lnTo>
                  <a:pt x="969" y="588"/>
                </a:lnTo>
                <a:lnTo>
                  <a:pt x="969" y="588"/>
                </a:lnTo>
                <a:lnTo>
                  <a:pt x="971" y="588"/>
                </a:lnTo>
                <a:lnTo>
                  <a:pt x="971" y="589"/>
                </a:lnTo>
                <a:lnTo>
                  <a:pt x="972" y="590"/>
                </a:lnTo>
                <a:lnTo>
                  <a:pt x="972" y="593"/>
                </a:lnTo>
                <a:lnTo>
                  <a:pt x="974" y="593"/>
                </a:lnTo>
                <a:lnTo>
                  <a:pt x="976" y="596"/>
                </a:lnTo>
                <a:lnTo>
                  <a:pt x="977" y="599"/>
                </a:lnTo>
                <a:lnTo>
                  <a:pt x="979" y="603"/>
                </a:lnTo>
                <a:lnTo>
                  <a:pt x="978" y="603"/>
                </a:lnTo>
                <a:lnTo>
                  <a:pt x="978" y="603"/>
                </a:lnTo>
                <a:lnTo>
                  <a:pt x="978" y="604"/>
                </a:lnTo>
                <a:lnTo>
                  <a:pt x="978" y="605"/>
                </a:lnTo>
                <a:lnTo>
                  <a:pt x="977" y="604"/>
                </a:lnTo>
                <a:lnTo>
                  <a:pt x="976" y="603"/>
                </a:lnTo>
                <a:lnTo>
                  <a:pt x="974" y="603"/>
                </a:lnTo>
                <a:lnTo>
                  <a:pt x="973" y="603"/>
                </a:lnTo>
                <a:lnTo>
                  <a:pt x="972" y="602"/>
                </a:lnTo>
                <a:lnTo>
                  <a:pt x="972" y="601"/>
                </a:lnTo>
                <a:lnTo>
                  <a:pt x="971" y="601"/>
                </a:lnTo>
                <a:lnTo>
                  <a:pt x="969" y="602"/>
                </a:lnTo>
                <a:lnTo>
                  <a:pt x="968" y="602"/>
                </a:lnTo>
                <a:lnTo>
                  <a:pt x="967" y="601"/>
                </a:lnTo>
                <a:lnTo>
                  <a:pt x="966" y="601"/>
                </a:lnTo>
                <a:lnTo>
                  <a:pt x="966" y="601"/>
                </a:lnTo>
                <a:lnTo>
                  <a:pt x="965" y="602"/>
                </a:lnTo>
                <a:lnTo>
                  <a:pt x="965" y="604"/>
                </a:lnTo>
                <a:lnTo>
                  <a:pt x="963" y="604"/>
                </a:lnTo>
                <a:lnTo>
                  <a:pt x="963" y="604"/>
                </a:lnTo>
                <a:lnTo>
                  <a:pt x="962" y="603"/>
                </a:lnTo>
                <a:lnTo>
                  <a:pt x="961" y="602"/>
                </a:lnTo>
                <a:lnTo>
                  <a:pt x="960" y="602"/>
                </a:lnTo>
                <a:lnTo>
                  <a:pt x="961" y="605"/>
                </a:lnTo>
                <a:lnTo>
                  <a:pt x="960" y="607"/>
                </a:lnTo>
                <a:lnTo>
                  <a:pt x="960" y="609"/>
                </a:lnTo>
                <a:lnTo>
                  <a:pt x="960" y="611"/>
                </a:lnTo>
                <a:lnTo>
                  <a:pt x="960" y="613"/>
                </a:lnTo>
                <a:lnTo>
                  <a:pt x="959" y="613"/>
                </a:lnTo>
                <a:lnTo>
                  <a:pt x="957" y="613"/>
                </a:lnTo>
                <a:lnTo>
                  <a:pt x="957" y="612"/>
                </a:lnTo>
                <a:lnTo>
                  <a:pt x="956" y="611"/>
                </a:lnTo>
                <a:lnTo>
                  <a:pt x="956" y="611"/>
                </a:lnTo>
                <a:lnTo>
                  <a:pt x="955" y="611"/>
                </a:lnTo>
                <a:lnTo>
                  <a:pt x="950" y="611"/>
                </a:lnTo>
                <a:lnTo>
                  <a:pt x="949" y="611"/>
                </a:lnTo>
                <a:lnTo>
                  <a:pt x="949" y="610"/>
                </a:lnTo>
                <a:lnTo>
                  <a:pt x="948" y="608"/>
                </a:lnTo>
                <a:lnTo>
                  <a:pt x="948" y="604"/>
                </a:lnTo>
                <a:lnTo>
                  <a:pt x="947" y="604"/>
                </a:lnTo>
                <a:lnTo>
                  <a:pt x="947" y="605"/>
                </a:lnTo>
                <a:lnTo>
                  <a:pt x="947" y="607"/>
                </a:lnTo>
                <a:lnTo>
                  <a:pt x="947" y="610"/>
                </a:lnTo>
                <a:lnTo>
                  <a:pt x="947" y="612"/>
                </a:lnTo>
                <a:lnTo>
                  <a:pt x="942" y="612"/>
                </a:lnTo>
                <a:lnTo>
                  <a:pt x="941" y="614"/>
                </a:lnTo>
                <a:lnTo>
                  <a:pt x="941" y="614"/>
                </a:lnTo>
                <a:lnTo>
                  <a:pt x="940" y="613"/>
                </a:lnTo>
                <a:lnTo>
                  <a:pt x="939" y="613"/>
                </a:lnTo>
                <a:lnTo>
                  <a:pt x="939" y="613"/>
                </a:lnTo>
                <a:lnTo>
                  <a:pt x="939" y="611"/>
                </a:lnTo>
                <a:lnTo>
                  <a:pt x="939" y="610"/>
                </a:lnTo>
                <a:lnTo>
                  <a:pt x="940" y="610"/>
                </a:lnTo>
                <a:lnTo>
                  <a:pt x="941" y="610"/>
                </a:lnTo>
                <a:lnTo>
                  <a:pt x="942" y="610"/>
                </a:lnTo>
                <a:lnTo>
                  <a:pt x="943" y="610"/>
                </a:lnTo>
                <a:lnTo>
                  <a:pt x="943" y="610"/>
                </a:lnTo>
                <a:lnTo>
                  <a:pt x="944" y="609"/>
                </a:lnTo>
                <a:lnTo>
                  <a:pt x="944" y="608"/>
                </a:lnTo>
                <a:lnTo>
                  <a:pt x="944" y="604"/>
                </a:lnTo>
                <a:lnTo>
                  <a:pt x="941" y="604"/>
                </a:lnTo>
                <a:lnTo>
                  <a:pt x="937" y="604"/>
                </a:lnTo>
                <a:lnTo>
                  <a:pt x="933" y="603"/>
                </a:lnTo>
                <a:lnTo>
                  <a:pt x="935" y="605"/>
                </a:lnTo>
                <a:lnTo>
                  <a:pt x="932" y="605"/>
                </a:lnTo>
                <a:lnTo>
                  <a:pt x="931" y="605"/>
                </a:lnTo>
                <a:lnTo>
                  <a:pt x="929" y="607"/>
                </a:lnTo>
                <a:lnTo>
                  <a:pt x="928" y="607"/>
                </a:lnTo>
                <a:lnTo>
                  <a:pt x="928" y="608"/>
                </a:lnTo>
                <a:lnTo>
                  <a:pt x="928" y="609"/>
                </a:lnTo>
                <a:lnTo>
                  <a:pt x="929" y="609"/>
                </a:lnTo>
                <a:lnTo>
                  <a:pt x="929" y="614"/>
                </a:lnTo>
                <a:lnTo>
                  <a:pt x="923" y="614"/>
                </a:lnTo>
                <a:lnTo>
                  <a:pt x="924" y="612"/>
                </a:lnTo>
                <a:lnTo>
                  <a:pt x="923" y="611"/>
                </a:lnTo>
                <a:lnTo>
                  <a:pt x="923" y="609"/>
                </a:lnTo>
                <a:lnTo>
                  <a:pt x="923" y="607"/>
                </a:lnTo>
                <a:lnTo>
                  <a:pt x="916" y="608"/>
                </a:lnTo>
                <a:lnTo>
                  <a:pt x="916" y="610"/>
                </a:lnTo>
                <a:lnTo>
                  <a:pt x="916" y="610"/>
                </a:lnTo>
                <a:lnTo>
                  <a:pt x="915" y="610"/>
                </a:lnTo>
                <a:lnTo>
                  <a:pt x="915" y="609"/>
                </a:lnTo>
                <a:lnTo>
                  <a:pt x="915" y="608"/>
                </a:lnTo>
                <a:lnTo>
                  <a:pt x="914" y="608"/>
                </a:lnTo>
                <a:lnTo>
                  <a:pt x="913" y="609"/>
                </a:lnTo>
                <a:lnTo>
                  <a:pt x="913" y="610"/>
                </a:lnTo>
                <a:lnTo>
                  <a:pt x="912" y="611"/>
                </a:lnTo>
                <a:lnTo>
                  <a:pt x="908" y="611"/>
                </a:lnTo>
                <a:lnTo>
                  <a:pt x="907" y="610"/>
                </a:lnTo>
                <a:lnTo>
                  <a:pt x="906" y="609"/>
                </a:lnTo>
                <a:lnTo>
                  <a:pt x="905" y="609"/>
                </a:lnTo>
                <a:lnTo>
                  <a:pt x="904" y="609"/>
                </a:lnTo>
                <a:lnTo>
                  <a:pt x="903" y="609"/>
                </a:lnTo>
                <a:lnTo>
                  <a:pt x="903" y="611"/>
                </a:lnTo>
                <a:lnTo>
                  <a:pt x="902" y="612"/>
                </a:lnTo>
                <a:lnTo>
                  <a:pt x="901" y="612"/>
                </a:lnTo>
                <a:lnTo>
                  <a:pt x="901" y="612"/>
                </a:lnTo>
                <a:lnTo>
                  <a:pt x="900" y="612"/>
                </a:lnTo>
                <a:lnTo>
                  <a:pt x="899" y="610"/>
                </a:lnTo>
                <a:lnTo>
                  <a:pt x="899" y="610"/>
                </a:lnTo>
                <a:lnTo>
                  <a:pt x="897" y="610"/>
                </a:lnTo>
                <a:lnTo>
                  <a:pt x="896" y="611"/>
                </a:lnTo>
                <a:lnTo>
                  <a:pt x="896" y="612"/>
                </a:lnTo>
                <a:lnTo>
                  <a:pt x="895" y="613"/>
                </a:lnTo>
                <a:lnTo>
                  <a:pt x="894" y="613"/>
                </a:lnTo>
                <a:lnTo>
                  <a:pt x="893" y="613"/>
                </a:lnTo>
                <a:lnTo>
                  <a:pt x="892" y="613"/>
                </a:lnTo>
                <a:lnTo>
                  <a:pt x="890" y="612"/>
                </a:lnTo>
                <a:lnTo>
                  <a:pt x="889" y="612"/>
                </a:lnTo>
                <a:lnTo>
                  <a:pt x="888" y="611"/>
                </a:lnTo>
                <a:lnTo>
                  <a:pt x="887" y="611"/>
                </a:lnTo>
                <a:lnTo>
                  <a:pt x="885" y="612"/>
                </a:lnTo>
                <a:lnTo>
                  <a:pt x="884" y="614"/>
                </a:lnTo>
                <a:lnTo>
                  <a:pt x="885" y="615"/>
                </a:lnTo>
                <a:lnTo>
                  <a:pt x="887" y="616"/>
                </a:lnTo>
                <a:lnTo>
                  <a:pt x="888" y="616"/>
                </a:lnTo>
                <a:lnTo>
                  <a:pt x="889" y="616"/>
                </a:lnTo>
                <a:lnTo>
                  <a:pt x="890" y="615"/>
                </a:lnTo>
                <a:lnTo>
                  <a:pt x="891" y="615"/>
                </a:lnTo>
                <a:lnTo>
                  <a:pt x="892" y="615"/>
                </a:lnTo>
                <a:lnTo>
                  <a:pt x="900" y="614"/>
                </a:lnTo>
                <a:lnTo>
                  <a:pt x="903" y="614"/>
                </a:lnTo>
                <a:lnTo>
                  <a:pt x="912" y="613"/>
                </a:lnTo>
                <a:lnTo>
                  <a:pt x="915" y="613"/>
                </a:lnTo>
                <a:lnTo>
                  <a:pt x="915" y="614"/>
                </a:lnTo>
                <a:lnTo>
                  <a:pt x="914" y="615"/>
                </a:lnTo>
                <a:lnTo>
                  <a:pt x="914" y="615"/>
                </a:lnTo>
                <a:lnTo>
                  <a:pt x="913" y="615"/>
                </a:lnTo>
                <a:lnTo>
                  <a:pt x="912" y="616"/>
                </a:lnTo>
                <a:lnTo>
                  <a:pt x="903" y="616"/>
                </a:lnTo>
                <a:lnTo>
                  <a:pt x="903" y="619"/>
                </a:lnTo>
                <a:lnTo>
                  <a:pt x="903" y="620"/>
                </a:lnTo>
                <a:lnTo>
                  <a:pt x="903" y="622"/>
                </a:lnTo>
                <a:lnTo>
                  <a:pt x="903" y="623"/>
                </a:lnTo>
                <a:lnTo>
                  <a:pt x="904" y="624"/>
                </a:lnTo>
                <a:lnTo>
                  <a:pt x="904" y="624"/>
                </a:lnTo>
                <a:lnTo>
                  <a:pt x="905" y="624"/>
                </a:lnTo>
                <a:lnTo>
                  <a:pt x="906" y="624"/>
                </a:lnTo>
                <a:lnTo>
                  <a:pt x="908" y="624"/>
                </a:lnTo>
                <a:lnTo>
                  <a:pt x="909" y="623"/>
                </a:lnTo>
                <a:lnTo>
                  <a:pt x="909" y="622"/>
                </a:lnTo>
                <a:lnTo>
                  <a:pt x="912" y="621"/>
                </a:lnTo>
                <a:lnTo>
                  <a:pt x="913" y="622"/>
                </a:lnTo>
                <a:lnTo>
                  <a:pt x="914" y="623"/>
                </a:lnTo>
                <a:lnTo>
                  <a:pt x="914" y="625"/>
                </a:lnTo>
                <a:lnTo>
                  <a:pt x="915" y="626"/>
                </a:lnTo>
                <a:lnTo>
                  <a:pt x="915" y="626"/>
                </a:lnTo>
                <a:lnTo>
                  <a:pt x="916" y="626"/>
                </a:lnTo>
                <a:lnTo>
                  <a:pt x="918" y="626"/>
                </a:lnTo>
                <a:lnTo>
                  <a:pt x="918" y="625"/>
                </a:lnTo>
                <a:lnTo>
                  <a:pt x="918" y="624"/>
                </a:lnTo>
                <a:lnTo>
                  <a:pt x="918" y="622"/>
                </a:lnTo>
                <a:lnTo>
                  <a:pt x="918" y="620"/>
                </a:lnTo>
                <a:lnTo>
                  <a:pt x="917" y="616"/>
                </a:lnTo>
                <a:lnTo>
                  <a:pt x="917" y="613"/>
                </a:lnTo>
                <a:lnTo>
                  <a:pt x="917" y="610"/>
                </a:lnTo>
                <a:lnTo>
                  <a:pt x="918" y="610"/>
                </a:lnTo>
                <a:lnTo>
                  <a:pt x="918" y="611"/>
                </a:lnTo>
                <a:lnTo>
                  <a:pt x="919" y="612"/>
                </a:lnTo>
                <a:lnTo>
                  <a:pt x="919" y="615"/>
                </a:lnTo>
                <a:lnTo>
                  <a:pt x="919" y="616"/>
                </a:lnTo>
                <a:lnTo>
                  <a:pt x="919" y="617"/>
                </a:lnTo>
                <a:lnTo>
                  <a:pt x="920" y="617"/>
                </a:lnTo>
                <a:lnTo>
                  <a:pt x="920" y="617"/>
                </a:lnTo>
                <a:lnTo>
                  <a:pt x="921" y="617"/>
                </a:lnTo>
                <a:lnTo>
                  <a:pt x="923" y="617"/>
                </a:lnTo>
                <a:lnTo>
                  <a:pt x="923" y="616"/>
                </a:lnTo>
                <a:lnTo>
                  <a:pt x="924" y="617"/>
                </a:lnTo>
                <a:lnTo>
                  <a:pt x="925" y="617"/>
                </a:lnTo>
                <a:lnTo>
                  <a:pt x="925" y="620"/>
                </a:lnTo>
                <a:lnTo>
                  <a:pt x="926" y="619"/>
                </a:lnTo>
                <a:lnTo>
                  <a:pt x="927" y="620"/>
                </a:lnTo>
                <a:lnTo>
                  <a:pt x="928" y="620"/>
                </a:lnTo>
                <a:lnTo>
                  <a:pt x="929" y="621"/>
                </a:lnTo>
                <a:lnTo>
                  <a:pt x="930" y="622"/>
                </a:lnTo>
                <a:lnTo>
                  <a:pt x="930" y="624"/>
                </a:lnTo>
                <a:lnTo>
                  <a:pt x="929" y="624"/>
                </a:lnTo>
                <a:lnTo>
                  <a:pt x="928" y="624"/>
                </a:lnTo>
                <a:lnTo>
                  <a:pt x="927" y="624"/>
                </a:lnTo>
                <a:lnTo>
                  <a:pt x="926" y="624"/>
                </a:lnTo>
                <a:lnTo>
                  <a:pt x="925" y="625"/>
                </a:lnTo>
                <a:lnTo>
                  <a:pt x="924" y="626"/>
                </a:lnTo>
                <a:lnTo>
                  <a:pt x="923" y="625"/>
                </a:lnTo>
                <a:lnTo>
                  <a:pt x="923" y="624"/>
                </a:lnTo>
                <a:lnTo>
                  <a:pt x="921" y="623"/>
                </a:lnTo>
                <a:lnTo>
                  <a:pt x="921" y="621"/>
                </a:lnTo>
                <a:lnTo>
                  <a:pt x="920" y="620"/>
                </a:lnTo>
                <a:lnTo>
                  <a:pt x="920" y="626"/>
                </a:lnTo>
                <a:lnTo>
                  <a:pt x="920" y="629"/>
                </a:lnTo>
                <a:lnTo>
                  <a:pt x="920" y="633"/>
                </a:lnTo>
                <a:lnTo>
                  <a:pt x="921" y="638"/>
                </a:lnTo>
                <a:lnTo>
                  <a:pt x="920" y="638"/>
                </a:lnTo>
                <a:lnTo>
                  <a:pt x="918" y="638"/>
                </a:lnTo>
                <a:lnTo>
                  <a:pt x="916" y="638"/>
                </a:lnTo>
                <a:lnTo>
                  <a:pt x="914" y="637"/>
                </a:lnTo>
                <a:lnTo>
                  <a:pt x="913" y="636"/>
                </a:lnTo>
                <a:lnTo>
                  <a:pt x="913" y="634"/>
                </a:lnTo>
                <a:lnTo>
                  <a:pt x="913" y="634"/>
                </a:lnTo>
                <a:lnTo>
                  <a:pt x="914" y="634"/>
                </a:lnTo>
                <a:lnTo>
                  <a:pt x="914" y="634"/>
                </a:lnTo>
                <a:lnTo>
                  <a:pt x="915" y="634"/>
                </a:lnTo>
                <a:lnTo>
                  <a:pt x="916" y="634"/>
                </a:lnTo>
                <a:lnTo>
                  <a:pt x="916" y="633"/>
                </a:lnTo>
                <a:lnTo>
                  <a:pt x="916" y="631"/>
                </a:lnTo>
                <a:lnTo>
                  <a:pt x="916" y="629"/>
                </a:lnTo>
                <a:lnTo>
                  <a:pt x="915" y="628"/>
                </a:lnTo>
                <a:lnTo>
                  <a:pt x="914" y="628"/>
                </a:lnTo>
                <a:lnTo>
                  <a:pt x="914" y="628"/>
                </a:lnTo>
                <a:lnTo>
                  <a:pt x="913" y="627"/>
                </a:lnTo>
                <a:lnTo>
                  <a:pt x="913" y="626"/>
                </a:lnTo>
                <a:lnTo>
                  <a:pt x="905" y="627"/>
                </a:lnTo>
                <a:lnTo>
                  <a:pt x="905" y="629"/>
                </a:lnTo>
                <a:lnTo>
                  <a:pt x="903" y="631"/>
                </a:lnTo>
                <a:lnTo>
                  <a:pt x="902" y="631"/>
                </a:lnTo>
                <a:lnTo>
                  <a:pt x="901" y="629"/>
                </a:lnTo>
                <a:lnTo>
                  <a:pt x="900" y="627"/>
                </a:lnTo>
                <a:lnTo>
                  <a:pt x="899" y="627"/>
                </a:lnTo>
                <a:lnTo>
                  <a:pt x="899" y="626"/>
                </a:lnTo>
                <a:lnTo>
                  <a:pt x="897" y="625"/>
                </a:lnTo>
                <a:lnTo>
                  <a:pt x="896" y="625"/>
                </a:lnTo>
                <a:lnTo>
                  <a:pt x="896" y="625"/>
                </a:lnTo>
                <a:lnTo>
                  <a:pt x="896" y="626"/>
                </a:lnTo>
                <a:lnTo>
                  <a:pt x="896" y="628"/>
                </a:lnTo>
                <a:lnTo>
                  <a:pt x="896" y="631"/>
                </a:lnTo>
                <a:lnTo>
                  <a:pt x="894" y="629"/>
                </a:lnTo>
                <a:lnTo>
                  <a:pt x="893" y="628"/>
                </a:lnTo>
                <a:lnTo>
                  <a:pt x="892" y="628"/>
                </a:lnTo>
                <a:lnTo>
                  <a:pt x="890" y="628"/>
                </a:lnTo>
                <a:lnTo>
                  <a:pt x="889" y="629"/>
                </a:lnTo>
                <a:lnTo>
                  <a:pt x="888" y="629"/>
                </a:lnTo>
                <a:lnTo>
                  <a:pt x="887" y="631"/>
                </a:lnTo>
                <a:lnTo>
                  <a:pt x="885" y="632"/>
                </a:lnTo>
                <a:lnTo>
                  <a:pt x="885" y="633"/>
                </a:lnTo>
                <a:lnTo>
                  <a:pt x="883" y="633"/>
                </a:lnTo>
                <a:lnTo>
                  <a:pt x="881" y="632"/>
                </a:lnTo>
                <a:lnTo>
                  <a:pt x="879" y="633"/>
                </a:lnTo>
                <a:lnTo>
                  <a:pt x="877" y="633"/>
                </a:lnTo>
                <a:lnTo>
                  <a:pt x="875" y="634"/>
                </a:lnTo>
                <a:lnTo>
                  <a:pt x="872" y="634"/>
                </a:lnTo>
                <a:lnTo>
                  <a:pt x="871" y="633"/>
                </a:lnTo>
                <a:lnTo>
                  <a:pt x="869" y="632"/>
                </a:lnTo>
                <a:lnTo>
                  <a:pt x="868" y="632"/>
                </a:lnTo>
                <a:lnTo>
                  <a:pt x="868" y="633"/>
                </a:lnTo>
                <a:lnTo>
                  <a:pt x="867" y="634"/>
                </a:lnTo>
                <a:lnTo>
                  <a:pt x="861" y="635"/>
                </a:lnTo>
                <a:lnTo>
                  <a:pt x="860" y="634"/>
                </a:lnTo>
                <a:lnTo>
                  <a:pt x="858" y="635"/>
                </a:lnTo>
                <a:lnTo>
                  <a:pt x="856" y="635"/>
                </a:lnTo>
                <a:lnTo>
                  <a:pt x="853" y="636"/>
                </a:lnTo>
                <a:lnTo>
                  <a:pt x="851" y="636"/>
                </a:lnTo>
                <a:lnTo>
                  <a:pt x="848" y="636"/>
                </a:lnTo>
                <a:lnTo>
                  <a:pt x="847" y="636"/>
                </a:lnTo>
                <a:lnTo>
                  <a:pt x="845" y="637"/>
                </a:lnTo>
                <a:lnTo>
                  <a:pt x="843" y="637"/>
                </a:lnTo>
                <a:lnTo>
                  <a:pt x="842" y="637"/>
                </a:lnTo>
                <a:lnTo>
                  <a:pt x="840" y="637"/>
                </a:lnTo>
                <a:lnTo>
                  <a:pt x="839" y="635"/>
                </a:lnTo>
                <a:lnTo>
                  <a:pt x="837" y="636"/>
                </a:lnTo>
                <a:lnTo>
                  <a:pt x="837" y="637"/>
                </a:lnTo>
                <a:lnTo>
                  <a:pt x="836" y="638"/>
                </a:lnTo>
                <a:lnTo>
                  <a:pt x="835" y="638"/>
                </a:lnTo>
                <a:lnTo>
                  <a:pt x="832" y="638"/>
                </a:lnTo>
                <a:lnTo>
                  <a:pt x="829" y="638"/>
                </a:lnTo>
                <a:lnTo>
                  <a:pt x="827" y="638"/>
                </a:lnTo>
                <a:lnTo>
                  <a:pt x="823" y="638"/>
                </a:lnTo>
                <a:lnTo>
                  <a:pt x="821" y="639"/>
                </a:lnTo>
                <a:lnTo>
                  <a:pt x="819" y="639"/>
                </a:lnTo>
                <a:lnTo>
                  <a:pt x="818" y="639"/>
                </a:lnTo>
                <a:lnTo>
                  <a:pt x="817" y="640"/>
                </a:lnTo>
                <a:lnTo>
                  <a:pt x="816" y="640"/>
                </a:lnTo>
                <a:lnTo>
                  <a:pt x="813" y="640"/>
                </a:lnTo>
                <a:lnTo>
                  <a:pt x="812" y="639"/>
                </a:lnTo>
                <a:lnTo>
                  <a:pt x="812" y="638"/>
                </a:lnTo>
                <a:lnTo>
                  <a:pt x="820" y="634"/>
                </a:lnTo>
                <a:lnTo>
                  <a:pt x="830" y="632"/>
                </a:lnTo>
                <a:lnTo>
                  <a:pt x="839" y="629"/>
                </a:lnTo>
                <a:lnTo>
                  <a:pt x="840" y="629"/>
                </a:lnTo>
                <a:lnTo>
                  <a:pt x="841" y="629"/>
                </a:lnTo>
                <a:lnTo>
                  <a:pt x="842" y="629"/>
                </a:lnTo>
                <a:lnTo>
                  <a:pt x="843" y="628"/>
                </a:lnTo>
                <a:lnTo>
                  <a:pt x="844" y="628"/>
                </a:lnTo>
                <a:lnTo>
                  <a:pt x="845" y="629"/>
                </a:lnTo>
                <a:lnTo>
                  <a:pt x="845" y="632"/>
                </a:lnTo>
                <a:lnTo>
                  <a:pt x="848" y="631"/>
                </a:lnTo>
                <a:lnTo>
                  <a:pt x="853" y="627"/>
                </a:lnTo>
                <a:lnTo>
                  <a:pt x="858" y="627"/>
                </a:lnTo>
                <a:lnTo>
                  <a:pt x="865" y="627"/>
                </a:lnTo>
                <a:lnTo>
                  <a:pt x="870" y="626"/>
                </a:lnTo>
                <a:lnTo>
                  <a:pt x="872" y="626"/>
                </a:lnTo>
                <a:lnTo>
                  <a:pt x="880" y="625"/>
                </a:lnTo>
                <a:lnTo>
                  <a:pt x="883" y="624"/>
                </a:lnTo>
                <a:lnTo>
                  <a:pt x="899" y="623"/>
                </a:lnTo>
                <a:lnTo>
                  <a:pt x="901" y="622"/>
                </a:lnTo>
                <a:lnTo>
                  <a:pt x="901" y="621"/>
                </a:lnTo>
                <a:lnTo>
                  <a:pt x="900" y="621"/>
                </a:lnTo>
                <a:lnTo>
                  <a:pt x="900" y="620"/>
                </a:lnTo>
                <a:lnTo>
                  <a:pt x="899" y="620"/>
                </a:lnTo>
                <a:lnTo>
                  <a:pt x="899" y="617"/>
                </a:lnTo>
                <a:lnTo>
                  <a:pt x="897" y="616"/>
                </a:lnTo>
                <a:lnTo>
                  <a:pt x="896" y="617"/>
                </a:lnTo>
                <a:lnTo>
                  <a:pt x="894" y="619"/>
                </a:lnTo>
                <a:lnTo>
                  <a:pt x="893" y="620"/>
                </a:lnTo>
                <a:lnTo>
                  <a:pt x="893" y="621"/>
                </a:lnTo>
                <a:lnTo>
                  <a:pt x="892" y="621"/>
                </a:lnTo>
                <a:lnTo>
                  <a:pt x="891" y="621"/>
                </a:lnTo>
                <a:lnTo>
                  <a:pt x="890" y="619"/>
                </a:lnTo>
                <a:lnTo>
                  <a:pt x="888" y="620"/>
                </a:lnTo>
                <a:lnTo>
                  <a:pt x="887" y="620"/>
                </a:lnTo>
                <a:lnTo>
                  <a:pt x="885" y="620"/>
                </a:lnTo>
                <a:lnTo>
                  <a:pt x="884" y="619"/>
                </a:lnTo>
                <a:lnTo>
                  <a:pt x="883" y="619"/>
                </a:lnTo>
                <a:lnTo>
                  <a:pt x="881" y="617"/>
                </a:lnTo>
                <a:lnTo>
                  <a:pt x="879" y="617"/>
                </a:lnTo>
                <a:lnTo>
                  <a:pt x="879" y="614"/>
                </a:lnTo>
                <a:lnTo>
                  <a:pt x="879" y="614"/>
                </a:lnTo>
                <a:lnTo>
                  <a:pt x="878" y="614"/>
                </a:lnTo>
                <a:lnTo>
                  <a:pt x="877" y="614"/>
                </a:lnTo>
                <a:lnTo>
                  <a:pt x="877" y="614"/>
                </a:lnTo>
                <a:lnTo>
                  <a:pt x="876" y="612"/>
                </a:lnTo>
                <a:lnTo>
                  <a:pt x="875" y="612"/>
                </a:lnTo>
                <a:lnTo>
                  <a:pt x="875" y="620"/>
                </a:lnTo>
                <a:lnTo>
                  <a:pt x="872" y="621"/>
                </a:lnTo>
                <a:lnTo>
                  <a:pt x="872" y="617"/>
                </a:lnTo>
                <a:lnTo>
                  <a:pt x="871" y="615"/>
                </a:lnTo>
                <a:lnTo>
                  <a:pt x="870" y="615"/>
                </a:lnTo>
                <a:lnTo>
                  <a:pt x="869" y="614"/>
                </a:lnTo>
                <a:lnTo>
                  <a:pt x="868" y="614"/>
                </a:lnTo>
                <a:lnTo>
                  <a:pt x="867" y="614"/>
                </a:lnTo>
                <a:lnTo>
                  <a:pt x="866" y="613"/>
                </a:lnTo>
                <a:lnTo>
                  <a:pt x="866" y="615"/>
                </a:lnTo>
                <a:lnTo>
                  <a:pt x="865" y="616"/>
                </a:lnTo>
                <a:lnTo>
                  <a:pt x="865" y="617"/>
                </a:lnTo>
                <a:lnTo>
                  <a:pt x="864" y="617"/>
                </a:lnTo>
                <a:lnTo>
                  <a:pt x="864" y="620"/>
                </a:lnTo>
                <a:lnTo>
                  <a:pt x="864" y="622"/>
                </a:lnTo>
                <a:lnTo>
                  <a:pt x="865" y="622"/>
                </a:lnTo>
                <a:lnTo>
                  <a:pt x="865" y="622"/>
                </a:lnTo>
                <a:lnTo>
                  <a:pt x="866" y="624"/>
                </a:lnTo>
                <a:lnTo>
                  <a:pt x="855" y="625"/>
                </a:lnTo>
                <a:lnTo>
                  <a:pt x="856" y="623"/>
                </a:lnTo>
                <a:lnTo>
                  <a:pt x="856" y="622"/>
                </a:lnTo>
                <a:lnTo>
                  <a:pt x="857" y="622"/>
                </a:lnTo>
                <a:lnTo>
                  <a:pt x="858" y="622"/>
                </a:lnTo>
                <a:lnTo>
                  <a:pt x="859" y="622"/>
                </a:lnTo>
                <a:lnTo>
                  <a:pt x="860" y="622"/>
                </a:lnTo>
                <a:lnTo>
                  <a:pt x="861" y="622"/>
                </a:lnTo>
                <a:lnTo>
                  <a:pt x="861" y="620"/>
                </a:lnTo>
                <a:lnTo>
                  <a:pt x="861" y="617"/>
                </a:lnTo>
                <a:lnTo>
                  <a:pt x="860" y="616"/>
                </a:lnTo>
                <a:lnTo>
                  <a:pt x="860" y="614"/>
                </a:lnTo>
                <a:lnTo>
                  <a:pt x="859" y="616"/>
                </a:lnTo>
                <a:lnTo>
                  <a:pt x="859" y="619"/>
                </a:lnTo>
                <a:lnTo>
                  <a:pt x="858" y="619"/>
                </a:lnTo>
                <a:lnTo>
                  <a:pt x="858" y="619"/>
                </a:lnTo>
                <a:lnTo>
                  <a:pt x="856" y="617"/>
                </a:lnTo>
                <a:lnTo>
                  <a:pt x="854" y="617"/>
                </a:lnTo>
                <a:lnTo>
                  <a:pt x="851" y="617"/>
                </a:lnTo>
                <a:lnTo>
                  <a:pt x="848" y="617"/>
                </a:lnTo>
                <a:lnTo>
                  <a:pt x="846" y="617"/>
                </a:lnTo>
                <a:lnTo>
                  <a:pt x="844" y="617"/>
                </a:lnTo>
                <a:lnTo>
                  <a:pt x="842" y="616"/>
                </a:lnTo>
                <a:lnTo>
                  <a:pt x="841" y="616"/>
                </a:lnTo>
                <a:lnTo>
                  <a:pt x="840" y="616"/>
                </a:lnTo>
                <a:lnTo>
                  <a:pt x="840" y="619"/>
                </a:lnTo>
                <a:lnTo>
                  <a:pt x="840" y="620"/>
                </a:lnTo>
                <a:lnTo>
                  <a:pt x="840" y="621"/>
                </a:lnTo>
                <a:lnTo>
                  <a:pt x="839" y="622"/>
                </a:lnTo>
                <a:lnTo>
                  <a:pt x="839" y="620"/>
                </a:lnTo>
                <a:lnTo>
                  <a:pt x="839" y="619"/>
                </a:lnTo>
                <a:lnTo>
                  <a:pt x="837" y="617"/>
                </a:lnTo>
                <a:lnTo>
                  <a:pt x="837" y="616"/>
                </a:lnTo>
                <a:lnTo>
                  <a:pt x="836" y="616"/>
                </a:lnTo>
                <a:lnTo>
                  <a:pt x="836" y="617"/>
                </a:lnTo>
                <a:lnTo>
                  <a:pt x="836" y="620"/>
                </a:lnTo>
                <a:lnTo>
                  <a:pt x="837" y="622"/>
                </a:lnTo>
                <a:lnTo>
                  <a:pt x="837" y="624"/>
                </a:lnTo>
                <a:lnTo>
                  <a:pt x="836" y="624"/>
                </a:lnTo>
                <a:lnTo>
                  <a:pt x="835" y="624"/>
                </a:lnTo>
                <a:lnTo>
                  <a:pt x="835" y="623"/>
                </a:lnTo>
                <a:lnTo>
                  <a:pt x="834" y="622"/>
                </a:lnTo>
                <a:lnTo>
                  <a:pt x="832" y="621"/>
                </a:lnTo>
                <a:lnTo>
                  <a:pt x="830" y="620"/>
                </a:lnTo>
                <a:lnTo>
                  <a:pt x="828" y="619"/>
                </a:lnTo>
                <a:lnTo>
                  <a:pt x="825" y="619"/>
                </a:lnTo>
                <a:lnTo>
                  <a:pt x="823" y="619"/>
                </a:lnTo>
                <a:lnTo>
                  <a:pt x="823" y="621"/>
                </a:lnTo>
                <a:lnTo>
                  <a:pt x="820" y="622"/>
                </a:lnTo>
                <a:lnTo>
                  <a:pt x="819" y="619"/>
                </a:lnTo>
                <a:lnTo>
                  <a:pt x="819" y="616"/>
                </a:lnTo>
                <a:lnTo>
                  <a:pt x="819" y="614"/>
                </a:lnTo>
                <a:lnTo>
                  <a:pt x="818" y="613"/>
                </a:lnTo>
                <a:lnTo>
                  <a:pt x="818" y="613"/>
                </a:lnTo>
                <a:lnTo>
                  <a:pt x="818" y="615"/>
                </a:lnTo>
                <a:lnTo>
                  <a:pt x="818" y="617"/>
                </a:lnTo>
                <a:lnTo>
                  <a:pt x="818" y="619"/>
                </a:lnTo>
                <a:lnTo>
                  <a:pt x="818" y="622"/>
                </a:lnTo>
                <a:lnTo>
                  <a:pt x="818" y="624"/>
                </a:lnTo>
                <a:lnTo>
                  <a:pt x="817" y="624"/>
                </a:lnTo>
                <a:lnTo>
                  <a:pt x="816" y="624"/>
                </a:lnTo>
                <a:lnTo>
                  <a:pt x="813" y="624"/>
                </a:lnTo>
                <a:lnTo>
                  <a:pt x="812" y="622"/>
                </a:lnTo>
                <a:lnTo>
                  <a:pt x="811" y="621"/>
                </a:lnTo>
                <a:lnTo>
                  <a:pt x="810" y="620"/>
                </a:lnTo>
                <a:lnTo>
                  <a:pt x="810" y="617"/>
                </a:lnTo>
                <a:lnTo>
                  <a:pt x="811" y="617"/>
                </a:lnTo>
                <a:lnTo>
                  <a:pt x="811" y="616"/>
                </a:lnTo>
                <a:lnTo>
                  <a:pt x="812" y="616"/>
                </a:lnTo>
                <a:lnTo>
                  <a:pt x="813" y="617"/>
                </a:lnTo>
                <a:lnTo>
                  <a:pt x="813" y="617"/>
                </a:lnTo>
                <a:lnTo>
                  <a:pt x="815" y="616"/>
                </a:lnTo>
                <a:lnTo>
                  <a:pt x="815" y="615"/>
                </a:lnTo>
                <a:lnTo>
                  <a:pt x="815" y="613"/>
                </a:lnTo>
                <a:lnTo>
                  <a:pt x="813" y="612"/>
                </a:lnTo>
                <a:lnTo>
                  <a:pt x="812" y="612"/>
                </a:lnTo>
                <a:lnTo>
                  <a:pt x="811" y="613"/>
                </a:lnTo>
                <a:lnTo>
                  <a:pt x="812" y="611"/>
                </a:lnTo>
                <a:lnTo>
                  <a:pt x="810" y="610"/>
                </a:lnTo>
                <a:lnTo>
                  <a:pt x="809" y="610"/>
                </a:lnTo>
                <a:lnTo>
                  <a:pt x="808" y="609"/>
                </a:lnTo>
                <a:lnTo>
                  <a:pt x="806" y="610"/>
                </a:lnTo>
                <a:lnTo>
                  <a:pt x="806" y="608"/>
                </a:lnTo>
                <a:lnTo>
                  <a:pt x="807" y="607"/>
                </a:lnTo>
                <a:lnTo>
                  <a:pt x="808" y="607"/>
                </a:lnTo>
                <a:lnTo>
                  <a:pt x="809" y="607"/>
                </a:lnTo>
                <a:lnTo>
                  <a:pt x="810" y="607"/>
                </a:lnTo>
                <a:lnTo>
                  <a:pt x="810" y="607"/>
                </a:lnTo>
                <a:lnTo>
                  <a:pt x="811" y="607"/>
                </a:lnTo>
                <a:lnTo>
                  <a:pt x="811" y="604"/>
                </a:lnTo>
                <a:lnTo>
                  <a:pt x="810" y="602"/>
                </a:lnTo>
                <a:lnTo>
                  <a:pt x="809" y="602"/>
                </a:lnTo>
                <a:lnTo>
                  <a:pt x="808" y="602"/>
                </a:lnTo>
                <a:lnTo>
                  <a:pt x="807" y="602"/>
                </a:lnTo>
                <a:lnTo>
                  <a:pt x="806" y="602"/>
                </a:lnTo>
                <a:lnTo>
                  <a:pt x="805" y="601"/>
                </a:lnTo>
                <a:lnTo>
                  <a:pt x="804" y="600"/>
                </a:lnTo>
                <a:lnTo>
                  <a:pt x="805" y="600"/>
                </a:lnTo>
                <a:lnTo>
                  <a:pt x="805" y="597"/>
                </a:lnTo>
                <a:lnTo>
                  <a:pt x="804" y="597"/>
                </a:lnTo>
                <a:lnTo>
                  <a:pt x="801" y="598"/>
                </a:lnTo>
                <a:lnTo>
                  <a:pt x="799" y="598"/>
                </a:lnTo>
                <a:lnTo>
                  <a:pt x="798" y="597"/>
                </a:lnTo>
                <a:lnTo>
                  <a:pt x="796" y="597"/>
                </a:lnTo>
                <a:lnTo>
                  <a:pt x="794" y="597"/>
                </a:lnTo>
                <a:lnTo>
                  <a:pt x="793" y="598"/>
                </a:lnTo>
                <a:lnTo>
                  <a:pt x="793" y="597"/>
                </a:lnTo>
                <a:lnTo>
                  <a:pt x="792" y="596"/>
                </a:lnTo>
                <a:lnTo>
                  <a:pt x="792" y="595"/>
                </a:lnTo>
                <a:lnTo>
                  <a:pt x="791" y="593"/>
                </a:lnTo>
                <a:lnTo>
                  <a:pt x="797" y="592"/>
                </a:lnTo>
                <a:lnTo>
                  <a:pt x="797" y="590"/>
                </a:lnTo>
                <a:lnTo>
                  <a:pt x="795" y="590"/>
                </a:lnTo>
                <a:lnTo>
                  <a:pt x="794" y="590"/>
                </a:lnTo>
                <a:lnTo>
                  <a:pt x="793" y="589"/>
                </a:lnTo>
                <a:lnTo>
                  <a:pt x="792" y="588"/>
                </a:lnTo>
                <a:lnTo>
                  <a:pt x="789" y="588"/>
                </a:lnTo>
                <a:lnTo>
                  <a:pt x="788" y="588"/>
                </a:lnTo>
                <a:lnTo>
                  <a:pt x="788" y="590"/>
                </a:lnTo>
                <a:lnTo>
                  <a:pt x="788" y="591"/>
                </a:lnTo>
                <a:lnTo>
                  <a:pt x="788" y="593"/>
                </a:lnTo>
                <a:lnTo>
                  <a:pt x="792" y="601"/>
                </a:lnTo>
                <a:lnTo>
                  <a:pt x="792" y="601"/>
                </a:lnTo>
                <a:lnTo>
                  <a:pt x="793" y="601"/>
                </a:lnTo>
                <a:lnTo>
                  <a:pt x="794" y="600"/>
                </a:lnTo>
                <a:lnTo>
                  <a:pt x="795" y="600"/>
                </a:lnTo>
                <a:lnTo>
                  <a:pt x="795" y="601"/>
                </a:lnTo>
                <a:lnTo>
                  <a:pt x="795" y="603"/>
                </a:lnTo>
                <a:lnTo>
                  <a:pt x="796" y="602"/>
                </a:lnTo>
                <a:lnTo>
                  <a:pt x="796" y="601"/>
                </a:lnTo>
                <a:lnTo>
                  <a:pt x="797" y="600"/>
                </a:lnTo>
                <a:lnTo>
                  <a:pt x="803" y="600"/>
                </a:lnTo>
                <a:lnTo>
                  <a:pt x="803" y="601"/>
                </a:lnTo>
                <a:lnTo>
                  <a:pt x="803" y="602"/>
                </a:lnTo>
                <a:lnTo>
                  <a:pt x="801" y="603"/>
                </a:lnTo>
                <a:lnTo>
                  <a:pt x="800" y="603"/>
                </a:lnTo>
                <a:lnTo>
                  <a:pt x="799" y="602"/>
                </a:lnTo>
                <a:lnTo>
                  <a:pt x="798" y="602"/>
                </a:lnTo>
                <a:lnTo>
                  <a:pt x="798" y="603"/>
                </a:lnTo>
                <a:lnTo>
                  <a:pt x="798" y="611"/>
                </a:lnTo>
                <a:lnTo>
                  <a:pt x="800" y="610"/>
                </a:lnTo>
                <a:lnTo>
                  <a:pt x="800" y="609"/>
                </a:lnTo>
                <a:lnTo>
                  <a:pt x="800" y="608"/>
                </a:lnTo>
                <a:lnTo>
                  <a:pt x="801" y="608"/>
                </a:lnTo>
                <a:lnTo>
                  <a:pt x="803" y="608"/>
                </a:lnTo>
                <a:lnTo>
                  <a:pt x="804" y="608"/>
                </a:lnTo>
                <a:lnTo>
                  <a:pt x="805" y="608"/>
                </a:lnTo>
                <a:lnTo>
                  <a:pt x="805" y="608"/>
                </a:lnTo>
                <a:lnTo>
                  <a:pt x="805" y="609"/>
                </a:lnTo>
                <a:lnTo>
                  <a:pt x="805" y="610"/>
                </a:lnTo>
                <a:lnTo>
                  <a:pt x="805" y="610"/>
                </a:lnTo>
                <a:lnTo>
                  <a:pt x="804" y="610"/>
                </a:lnTo>
                <a:lnTo>
                  <a:pt x="803" y="610"/>
                </a:lnTo>
                <a:lnTo>
                  <a:pt x="801" y="610"/>
                </a:lnTo>
                <a:lnTo>
                  <a:pt x="801" y="610"/>
                </a:lnTo>
                <a:lnTo>
                  <a:pt x="801" y="612"/>
                </a:lnTo>
                <a:lnTo>
                  <a:pt x="803" y="613"/>
                </a:lnTo>
                <a:lnTo>
                  <a:pt x="803" y="613"/>
                </a:lnTo>
                <a:lnTo>
                  <a:pt x="804" y="615"/>
                </a:lnTo>
                <a:lnTo>
                  <a:pt x="807" y="615"/>
                </a:lnTo>
                <a:lnTo>
                  <a:pt x="806" y="616"/>
                </a:lnTo>
                <a:lnTo>
                  <a:pt x="806" y="617"/>
                </a:lnTo>
                <a:lnTo>
                  <a:pt x="806" y="617"/>
                </a:lnTo>
                <a:lnTo>
                  <a:pt x="805" y="617"/>
                </a:lnTo>
                <a:lnTo>
                  <a:pt x="806" y="620"/>
                </a:lnTo>
                <a:lnTo>
                  <a:pt x="806" y="621"/>
                </a:lnTo>
                <a:lnTo>
                  <a:pt x="806" y="623"/>
                </a:lnTo>
                <a:lnTo>
                  <a:pt x="800" y="624"/>
                </a:lnTo>
                <a:lnTo>
                  <a:pt x="799" y="625"/>
                </a:lnTo>
                <a:lnTo>
                  <a:pt x="797" y="626"/>
                </a:lnTo>
                <a:lnTo>
                  <a:pt x="795" y="627"/>
                </a:lnTo>
                <a:lnTo>
                  <a:pt x="792" y="627"/>
                </a:lnTo>
                <a:lnTo>
                  <a:pt x="792" y="627"/>
                </a:lnTo>
                <a:lnTo>
                  <a:pt x="791" y="626"/>
                </a:lnTo>
                <a:lnTo>
                  <a:pt x="791" y="625"/>
                </a:lnTo>
                <a:lnTo>
                  <a:pt x="789" y="625"/>
                </a:lnTo>
                <a:lnTo>
                  <a:pt x="789" y="624"/>
                </a:lnTo>
                <a:lnTo>
                  <a:pt x="788" y="625"/>
                </a:lnTo>
                <a:lnTo>
                  <a:pt x="787" y="623"/>
                </a:lnTo>
                <a:lnTo>
                  <a:pt x="786" y="623"/>
                </a:lnTo>
                <a:lnTo>
                  <a:pt x="785" y="623"/>
                </a:lnTo>
                <a:lnTo>
                  <a:pt x="785" y="623"/>
                </a:lnTo>
                <a:lnTo>
                  <a:pt x="784" y="624"/>
                </a:lnTo>
                <a:lnTo>
                  <a:pt x="783" y="624"/>
                </a:lnTo>
                <a:lnTo>
                  <a:pt x="783" y="624"/>
                </a:lnTo>
                <a:lnTo>
                  <a:pt x="782" y="624"/>
                </a:lnTo>
                <a:lnTo>
                  <a:pt x="781" y="623"/>
                </a:lnTo>
                <a:lnTo>
                  <a:pt x="780" y="624"/>
                </a:lnTo>
                <a:lnTo>
                  <a:pt x="779" y="624"/>
                </a:lnTo>
                <a:lnTo>
                  <a:pt x="777" y="623"/>
                </a:lnTo>
                <a:lnTo>
                  <a:pt x="777" y="624"/>
                </a:lnTo>
                <a:lnTo>
                  <a:pt x="777" y="626"/>
                </a:lnTo>
                <a:lnTo>
                  <a:pt x="776" y="627"/>
                </a:lnTo>
                <a:lnTo>
                  <a:pt x="775" y="627"/>
                </a:lnTo>
                <a:lnTo>
                  <a:pt x="773" y="628"/>
                </a:lnTo>
                <a:lnTo>
                  <a:pt x="772" y="628"/>
                </a:lnTo>
                <a:lnTo>
                  <a:pt x="771" y="627"/>
                </a:lnTo>
                <a:lnTo>
                  <a:pt x="770" y="624"/>
                </a:lnTo>
                <a:lnTo>
                  <a:pt x="769" y="625"/>
                </a:lnTo>
                <a:lnTo>
                  <a:pt x="768" y="626"/>
                </a:lnTo>
                <a:lnTo>
                  <a:pt x="768" y="626"/>
                </a:lnTo>
                <a:lnTo>
                  <a:pt x="767" y="625"/>
                </a:lnTo>
                <a:lnTo>
                  <a:pt x="765" y="624"/>
                </a:lnTo>
                <a:lnTo>
                  <a:pt x="765" y="622"/>
                </a:lnTo>
                <a:lnTo>
                  <a:pt x="764" y="619"/>
                </a:lnTo>
                <a:lnTo>
                  <a:pt x="764" y="616"/>
                </a:lnTo>
                <a:lnTo>
                  <a:pt x="764" y="613"/>
                </a:lnTo>
                <a:lnTo>
                  <a:pt x="764" y="611"/>
                </a:lnTo>
                <a:lnTo>
                  <a:pt x="764" y="609"/>
                </a:lnTo>
                <a:lnTo>
                  <a:pt x="764" y="608"/>
                </a:lnTo>
                <a:lnTo>
                  <a:pt x="765" y="608"/>
                </a:lnTo>
                <a:lnTo>
                  <a:pt x="768" y="609"/>
                </a:lnTo>
                <a:lnTo>
                  <a:pt x="768" y="608"/>
                </a:lnTo>
                <a:lnTo>
                  <a:pt x="768" y="607"/>
                </a:lnTo>
                <a:lnTo>
                  <a:pt x="767" y="607"/>
                </a:lnTo>
                <a:lnTo>
                  <a:pt x="765" y="607"/>
                </a:lnTo>
                <a:lnTo>
                  <a:pt x="764" y="607"/>
                </a:lnTo>
                <a:lnTo>
                  <a:pt x="763" y="607"/>
                </a:lnTo>
                <a:lnTo>
                  <a:pt x="762" y="607"/>
                </a:lnTo>
                <a:lnTo>
                  <a:pt x="761" y="607"/>
                </a:lnTo>
                <a:lnTo>
                  <a:pt x="761" y="607"/>
                </a:lnTo>
                <a:lnTo>
                  <a:pt x="761" y="609"/>
                </a:lnTo>
                <a:lnTo>
                  <a:pt x="761" y="610"/>
                </a:lnTo>
                <a:lnTo>
                  <a:pt x="761" y="611"/>
                </a:lnTo>
                <a:lnTo>
                  <a:pt x="761" y="612"/>
                </a:lnTo>
                <a:lnTo>
                  <a:pt x="760" y="613"/>
                </a:lnTo>
                <a:lnTo>
                  <a:pt x="760" y="612"/>
                </a:lnTo>
                <a:lnTo>
                  <a:pt x="755" y="613"/>
                </a:lnTo>
                <a:lnTo>
                  <a:pt x="751" y="613"/>
                </a:lnTo>
                <a:lnTo>
                  <a:pt x="748" y="614"/>
                </a:lnTo>
                <a:lnTo>
                  <a:pt x="741" y="614"/>
                </a:lnTo>
                <a:lnTo>
                  <a:pt x="741" y="613"/>
                </a:lnTo>
                <a:lnTo>
                  <a:pt x="741" y="614"/>
                </a:lnTo>
                <a:lnTo>
                  <a:pt x="740" y="614"/>
                </a:lnTo>
                <a:lnTo>
                  <a:pt x="739" y="614"/>
                </a:lnTo>
                <a:lnTo>
                  <a:pt x="739" y="614"/>
                </a:lnTo>
                <a:lnTo>
                  <a:pt x="739" y="615"/>
                </a:lnTo>
                <a:lnTo>
                  <a:pt x="738" y="615"/>
                </a:lnTo>
                <a:lnTo>
                  <a:pt x="738" y="616"/>
                </a:lnTo>
                <a:lnTo>
                  <a:pt x="738" y="619"/>
                </a:lnTo>
                <a:lnTo>
                  <a:pt x="738" y="619"/>
                </a:lnTo>
                <a:lnTo>
                  <a:pt x="739" y="620"/>
                </a:lnTo>
                <a:lnTo>
                  <a:pt x="740" y="617"/>
                </a:lnTo>
                <a:lnTo>
                  <a:pt x="741" y="616"/>
                </a:lnTo>
                <a:lnTo>
                  <a:pt x="743" y="615"/>
                </a:lnTo>
                <a:lnTo>
                  <a:pt x="744" y="615"/>
                </a:lnTo>
                <a:lnTo>
                  <a:pt x="745" y="616"/>
                </a:lnTo>
                <a:lnTo>
                  <a:pt x="747" y="616"/>
                </a:lnTo>
                <a:lnTo>
                  <a:pt x="749" y="616"/>
                </a:lnTo>
                <a:lnTo>
                  <a:pt x="749" y="622"/>
                </a:lnTo>
                <a:lnTo>
                  <a:pt x="747" y="620"/>
                </a:lnTo>
                <a:lnTo>
                  <a:pt x="746" y="620"/>
                </a:lnTo>
                <a:lnTo>
                  <a:pt x="745" y="620"/>
                </a:lnTo>
                <a:lnTo>
                  <a:pt x="744" y="621"/>
                </a:lnTo>
                <a:lnTo>
                  <a:pt x="743" y="622"/>
                </a:lnTo>
                <a:lnTo>
                  <a:pt x="740" y="622"/>
                </a:lnTo>
                <a:lnTo>
                  <a:pt x="740" y="623"/>
                </a:lnTo>
                <a:lnTo>
                  <a:pt x="743" y="624"/>
                </a:lnTo>
                <a:lnTo>
                  <a:pt x="744" y="625"/>
                </a:lnTo>
                <a:lnTo>
                  <a:pt x="745" y="626"/>
                </a:lnTo>
                <a:lnTo>
                  <a:pt x="745" y="627"/>
                </a:lnTo>
                <a:lnTo>
                  <a:pt x="744" y="628"/>
                </a:lnTo>
                <a:lnTo>
                  <a:pt x="743" y="628"/>
                </a:lnTo>
                <a:lnTo>
                  <a:pt x="740" y="628"/>
                </a:lnTo>
                <a:lnTo>
                  <a:pt x="738" y="628"/>
                </a:lnTo>
                <a:lnTo>
                  <a:pt x="737" y="626"/>
                </a:lnTo>
                <a:lnTo>
                  <a:pt x="736" y="623"/>
                </a:lnTo>
                <a:lnTo>
                  <a:pt x="737" y="623"/>
                </a:lnTo>
                <a:lnTo>
                  <a:pt x="738" y="623"/>
                </a:lnTo>
                <a:lnTo>
                  <a:pt x="738" y="622"/>
                </a:lnTo>
                <a:lnTo>
                  <a:pt x="729" y="622"/>
                </a:lnTo>
                <a:lnTo>
                  <a:pt x="729" y="621"/>
                </a:lnTo>
                <a:lnTo>
                  <a:pt x="728" y="620"/>
                </a:lnTo>
                <a:lnTo>
                  <a:pt x="728" y="619"/>
                </a:lnTo>
                <a:lnTo>
                  <a:pt x="733" y="619"/>
                </a:lnTo>
                <a:lnTo>
                  <a:pt x="735" y="617"/>
                </a:lnTo>
                <a:lnTo>
                  <a:pt x="735" y="615"/>
                </a:lnTo>
                <a:lnTo>
                  <a:pt x="734" y="615"/>
                </a:lnTo>
                <a:lnTo>
                  <a:pt x="728" y="616"/>
                </a:lnTo>
                <a:lnTo>
                  <a:pt x="728" y="613"/>
                </a:lnTo>
                <a:lnTo>
                  <a:pt x="725" y="614"/>
                </a:lnTo>
                <a:lnTo>
                  <a:pt x="722" y="614"/>
                </a:lnTo>
                <a:lnTo>
                  <a:pt x="720" y="614"/>
                </a:lnTo>
                <a:lnTo>
                  <a:pt x="716" y="612"/>
                </a:lnTo>
                <a:lnTo>
                  <a:pt x="722" y="609"/>
                </a:lnTo>
                <a:lnTo>
                  <a:pt x="729" y="609"/>
                </a:lnTo>
                <a:lnTo>
                  <a:pt x="736" y="610"/>
                </a:lnTo>
                <a:lnTo>
                  <a:pt x="736" y="608"/>
                </a:lnTo>
                <a:lnTo>
                  <a:pt x="729" y="608"/>
                </a:lnTo>
                <a:lnTo>
                  <a:pt x="722" y="609"/>
                </a:lnTo>
                <a:lnTo>
                  <a:pt x="721" y="609"/>
                </a:lnTo>
                <a:lnTo>
                  <a:pt x="720" y="609"/>
                </a:lnTo>
                <a:lnTo>
                  <a:pt x="719" y="610"/>
                </a:lnTo>
                <a:lnTo>
                  <a:pt x="719" y="610"/>
                </a:lnTo>
                <a:lnTo>
                  <a:pt x="717" y="610"/>
                </a:lnTo>
                <a:lnTo>
                  <a:pt x="716" y="609"/>
                </a:lnTo>
                <a:lnTo>
                  <a:pt x="716" y="608"/>
                </a:lnTo>
                <a:lnTo>
                  <a:pt x="716" y="604"/>
                </a:lnTo>
                <a:lnTo>
                  <a:pt x="717" y="604"/>
                </a:lnTo>
                <a:lnTo>
                  <a:pt x="717" y="604"/>
                </a:lnTo>
                <a:lnTo>
                  <a:pt x="719" y="604"/>
                </a:lnTo>
                <a:lnTo>
                  <a:pt x="720" y="603"/>
                </a:lnTo>
                <a:lnTo>
                  <a:pt x="721" y="603"/>
                </a:lnTo>
                <a:lnTo>
                  <a:pt x="721" y="604"/>
                </a:lnTo>
                <a:lnTo>
                  <a:pt x="721" y="607"/>
                </a:lnTo>
                <a:lnTo>
                  <a:pt x="736" y="604"/>
                </a:lnTo>
                <a:lnTo>
                  <a:pt x="736" y="602"/>
                </a:lnTo>
                <a:lnTo>
                  <a:pt x="735" y="603"/>
                </a:lnTo>
                <a:lnTo>
                  <a:pt x="735" y="602"/>
                </a:lnTo>
                <a:lnTo>
                  <a:pt x="735" y="601"/>
                </a:lnTo>
                <a:lnTo>
                  <a:pt x="734" y="600"/>
                </a:lnTo>
                <a:lnTo>
                  <a:pt x="734" y="598"/>
                </a:lnTo>
                <a:lnTo>
                  <a:pt x="734" y="596"/>
                </a:lnTo>
                <a:lnTo>
                  <a:pt x="734" y="595"/>
                </a:lnTo>
                <a:lnTo>
                  <a:pt x="733" y="595"/>
                </a:lnTo>
                <a:lnTo>
                  <a:pt x="733" y="595"/>
                </a:lnTo>
                <a:lnTo>
                  <a:pt x="732" y="596"/>
                </a:lnTo>
                <a:lnTo>
                  <a:pt x="732" y="598"/>
                </a:lnTo>
                <a:lnTo>
                  <a:pt x="732" y="600"/>
                </a:lnTo>
                <a:lnTo>
                  <a:pt x="732" y="602"/>
                </a:lnTo>
                <a:lnTo>
                  <a:pt x="732" y="603"/>
                </a:lnTo>
                <a:lnTo>
                  <a:pt x="731" y="602"/>
                </a:lnTo>
                <a:lnTo>
                  <a:pt x="729" y="602"/>
                </a:lnTo>
                <a:lnTo>
                  <a:pt x="729" y="600"/>
                </a:lnTo>
                <a:lnTo>
                  <a:pt x="724" y="601"/>
                </a:lnTo>
                <a:lnTo>
                  <a:pt x="724" y="598"/>
                </a:lnTo>
                <a:lnTo>
                  <a:pt x="725" y="597"/>
                </a:lnTo>
                <a:lnTo>
                  <a:pt x="725" y="596"/>
                </a:lnTo>
                <a:lnTo>
                  <a:pt x="726" y="596"/>
                </a:lnTo>
                <a:lnTo>
                  <a:pt x="727" y="596"/>
                </a:lnTo>
                <a:lnTo>
                  <a:pt x="727" y="593"/>
                </a:lnTo>
                <a:lnTo>
                  <a:pt x="727" y="592"/>
                </a:lnTo>
                <a:lnTo>
                  <a:pt x="726" y="592"/>
                </a:lnTo>
                <a:lnTo>
                  <a:pt x="725" y="592"/>
                </a:lnTo>
                <a:lnTo>
                  <a:pt x="725" y="593"/>
                </a:lnTo>
                <a:lnTo>
                  <a:pt x="724" y="593"/>
                </a:lnTo>
                <a:lnTo>
                  <a:pt x="724" y="592"/>
                </a:lnTo>
                <a:lnTo>
                  <a:pt x="723" y="590"/>
                </a:lnTo>
                <a:lnTo>
                  <a:pt x="728" y="590"/>
                </a:lnTo>
                <a:lnTo>
                  <a:pt x="729" y="589"/>
                </a:lnTo>
                <a:lnTo>
                  <a:pt x="729" y="588"/>
                </a:lnTo>
                <a:lnTo>
                  <a:pt x="731" y="587"/>
                </a:lnTo>
                <a:lnTo>
                  <a:pt x="731" y="587"/>
                </a:lnTo>
                <a:lnTo>
                  <a:pt x="732" y="587"/>
                </a:lnTo>
                <a:lnTo>
                  <a:pt x="733" y="588"/>
                </a:lnTo>
                <a:lnTo>
                  <a:pt x="733" y="588"/>
                </a:lnTo>
                <a:lnTo>
                  <a:pt x="734" y="589"/>
                </a:lnTo>
                <a:lnTo>
                  <a:pt x="734" y="589"/>
                </a:lnTo>
                <a:lnTo>
                  <a:pt x="735" y="589"/>
                </a:lnTo>
                <a:lnTo>
                  <a:pt x="735" y="588"/>
                </a:lnTo>
                <a:lnTo>
                  <a:pt x="735" y="586"/>
                </a:lnTo>
                <a:lnTo>
                  <a:pt x="734" y="584"/>
                </a:lnTo>
                <a:lnTo>
                  <a:pt x="729" y="585"/>
                </a:lnTo>
                <a:lnTo>
                  <a:pt x="728" y="585"/>
                </a:lnTo>
                <a:lnTo>
                  <a:pt x="726" y="585"/>
                </a:lnTo>
                <a:lnTo>
                  <a:pt x="725" y="586"/>
                </a:lnTo>
                <a:lnTo>
                  <a:pt x="724" y="585"/>
                </a:lnTo>
                <a:lnTo>
                  <a:pt x="722" y="585"/>
                </a:lnTo>
                <a:lnTo>
                  <a:pt x="721" y="583"/>
                </a:lnTo>
                <a:lnTo>
                  <a:pt x="721" y="585"/>
                </a:lnTo>
                <a:lnTo>
                  <a:pt x="720" y="586"/>
                </a:lnTo>
                <a:lnTo>
                  <a:pt x="719" y="586"/>
                </a:lnTo>
                <a:lnTo>
                  <a:pt x="717" y="585"/>
                </a:lnTo>
                <a:lnTo>
                  <a:pt x="715" y="585"/>
                </a:lnTo>
                <a:lnTo>
                  <a:pt x="714" y="584"/>
                </a:lnTo>
                <a:lnTo>
                  <a:pt x="713" y="584"/>
                </a:lnTo>
                <a:lnTo>
                  <a:pt x="712" y="584"/>
                </a:lnTo>
                <a:lnTo>
                  <a:pt x="709" y="585"/>
                </a:lnTo>
                <a:lnTo>
                  <a:pt x="701" y="585"/>
                </a:lnTo>
                <a:lnTo>
                  <a:pt x="700" y="586"/>
                </a:lnTo>
                <a:lnTo>
                  <a:pt x="698" y="586"/>
                </a:lnTo>
                <a:lnTo>
                  <a:pt x="696" y="585"/>
                </a:lnTo>
                <a:lnTo>
                  <a:pt x="696" y="589"/>
                </a:lnTo>
                <a:lnTo>
                  <a:pt x="692" y="589"/>
                </a:lnTo>
                <a:lnTo>
                  <a:pt x="692" y="587"/>
                </a:lnTo>
                <a:lnTo>
                  <a:pt x="692" y="585"/>
                </a:lnTo>
                <a:lnTo>
                  <a:pt x="692" y="583"/>
                </a:lnTo>
                <a:lnTo>
                  <a:pt x="691" y="581"/>
                </a:lnTo>
                <a:lnTo>
                  <a:pt x="690" y="583"/>
                </a:lnTo>
                <a:lnTo>
                  <a:pt x="690" y="584"/>
                </a:lnTo>
                <a:lnTo>
                  <a:pt x="690" y="586"/>
                </a:lnTo>
                <a:lnTo>
                  <a:pt x="691" y="587"/>
                </a:lnTo>
                <a:lnTo>
                  <a:pt x="691" y="588"/>
                </a:lnTo>
                <a:lnTo>
                  <a:pt x="690" y="589"/>
                </a:lnTo>
                <a:lnTo>
                  <a:pt x="691" y="590"/>
                </a:lnTo>
                <a:lnTo>
                  <a:pt x="691" y="591"/>
                </a:lnTo>
                <a:lnTo>
                  <a:pt x="692" y="595"/>
                </a:lnTo>
                <a:lnTo>
                  <a:pt x="688" y="592"/>
                </a:lnTo>
                <a:lnTo>
                  <a:pt x="685" y="592"/>
                </a:lnTo>
                <a:lnTo>
                  <a:pt x="680" y="592"/>
                </a:lnTo>
                <a:lnTo>
                  <a:pt x="680" y="592"/>
                </a:lnTo>
                <a:lnTo>
                  <a:pt x="679" y="592"/>
                </a:lnTo>
                <a:lnTo>
                  <a:pt x="677" y="593"/>
                </a:lnTo>
                <a:lnTo>
                  <a:pt x="676" y="593"/>
                </a:lnTo>
                <a:lnTo>
                  <a:pt x="675" y="593"/>
                </a:lnTo>
                <a:lnTo>
                  <a:pt x="674" y="593"/>
                </a:lnTo>
                <a:lnTo>
                  <a:pt x="673" y="593"/>
                </a:lnTo>
                <a:lnTo>
                  <a:pt x="672" y="591"/>
                </a:lnTo>
                <a:lnTo>
                  <a:pt x="673" y="591"/>
                </a:lnTo>
                <a:lnTo>
                  <a:pt x="672" y="589"/>
                </a:lnTo>
                <a:lnTo>
                  <a:pt x="671" y="589"/>
                </a:lnTo>
                <a:lnTo>
                  <a:pt x="669" y="589"/>
                </a:lnTo>
                <a:lnTo>
                  <a:pt x="668" y="590"/>
                </a:lnTo>
                <a:lnTo>
                  <a:pt x="667" y="590"/>
                </a:lnTo>
                <a:lnTo>
                  <a:pt x="666" y="589"/>
                </a:lnTo>
                <a:lnTo>
                  <a:pt x="663" y="589"/>
                </a:lnTo>
                <a:lnTo>
                  <a:pt x="663" y="591"/>
                </a:lnTo>
                <a:lnTo>
                  <a:pt x="662" y="592"/>
                </a:lnTo>
                <a:lnTo>
                  <a:pt x="662" y="592"/>
                </a:lnTo>
                <a:lnTo>
                  <a:pt x="661" y="592"/>
                </a:lnTo>
                <a:lnTo>
                  <a:pt x="660" y="592"/>
                </a:lnTo>
                <a:lnTo>
                  <a:pt x="660" y="593"/>
                </a:lnTo>
                <a:lnTo>
                  <a:pt x="659" y="595"/>
                </a:lnTo>
                <a:lnTo>
                  <a:pt x="659" y="597"/>
                </a:lnTo>
                <a:lnTo>
                  <a:pt x="660" y="598"/>
                </a:lnTo>
                <a:lnTo>
                  <a:pt x="660" y="600"/>
                </a:lnTo>
                <a:lnTo>
                  <a:pt x="662" y="601"/>
                </a:lnTo>
                <a:lnTo>
                  <a:pt x="664" y="602"/>
                </a:lnTo>
                <a:lnTo>
                  <a:pt x="667" y="602"/>
                </a:lnTo>
                <a:lnTo>
                  <a:pt x="671" y="601"/>
                </a:lnTo>
                <a:lnTo>
                  <a:pt x="674" y="600"/>
                </a:lnTo>
                <a:lnTo>
                  <a:pt x="677" y="600"/>
                </a:lnTo>
                <a:lnTo>
                  <a:pt x="676" y="604"/>
                </a:lnTo>
                <a:lnTo>
                  <a:pt x="674" y="608"/>
                </a:lnTo>
                <a:lnTo>
                  <a:pt x="673" y="609"/>
                </a:lnTo>
                <a:lnTo>
                  <a:pt x="672" y="610"/>
                </a:lnTo>
                <a:lnTo>
                  <a:pt x="671" y="610"/>
                </a:lnTo>
                <a:lnTo>
                  <a:pt x="668" y="609"/>
                </a:lnTo>
                <a:lnTo>
                  <a:pt x="668" y="611"/>
                </a:lnTo>
                <a:lnTo>
                  <a:pt x="668" y="614"/>
                </a:lnTo>
                <a:lnTo>
                  <a:pt x="673" y="614"/>
                </a:lnTo>
                <a:lnTo>
                  <a:pt x="677" y="614"/>
                </a:lnTo>
                <a:lnTo>
                  <a:pt x="681" y="613"/>
                </a:lnTo>
                <a:lnTo>
                  <a:pt x="687" y="612"/>
                </a:lnTo>
                <a:lnTo>
                  <a:pt x="687" y="611"/>
                </a:lnTo>
                <a:lnTo>
                  <a:pt x="687" y="611"/>
                </a:lnTo>
                <a:lnTo>
                  <a:pt x="686" y="610"/>
                </a:lnTo>
                <a:lnTo>
                  <a:pt x="686" y="610"/>
                </a:lnTo>
                <a:lnTo>
                  <a:pt x="685" y="610"/>
                </a:lnTo>
                <a:lnTo>
                  <a:pt x="684" y="609"/>
                </a:lnTo>
                <a:lnTo>
                  <a:pt x="683" y="611"/>
                </a:lnTo>
                <a:lnTo>
                  <a:pt x="680" y="611"/>
                </a:lnTo>
                <a:lnTo>
                  <a:pt x="679" y="611"/>
                </a:lnTo>
                <a:lnTo>
                  <a:pt x="677" y="611"/>
                </a:lnTo>
                <a:lnTo>
                  <a:pt x="675" y="611"/>
                </a:lnTo>
                <a:lnTo>
                  <a:pt x="673" y="612"/>
                </a:lnTo>
                <a:lnTo>
                  <a:pt x="674" y="610"/>
                </a:lnTo>
                <a:lnTo>
                  <a:pt x="675" y="609"/>
                </a:lnTo>
                <a:lnTo>
                  <a:pt x="676" y="609"/>
                </a:lnTo>
                <a:lnTo>
                  <a:pt x="677" y="609"/>
                </a:lnTo>
                <a:lnTo>
                  <a:pt x="678" y="609"/>
                </a:lnTo>
                <a:lnTo>
                  <a:pt x="679" y="609"/>
                </a:lnTo>
                <a:lnTo>
                  <a:pt x="680" y="609"/>
                </a:lnTo>
                <a:lnTo>
                  <a:pt x="681" y="608"/>
                </a:lnTo>
                <a:lnTo>
                  <a:pt x="681" y="608"/>
                </a:lnTo>
                <a:lnTo>
                  <a:pt x="681" y="605"/>
                </a:lnTo>
                <a:lnTo>
                  <a:pt x="680" y="603"/>
                </a:lnTo>
                <a:lnTo>
                  <a:pt x="680" y="601"/>
                </a:lnTo>
                <a:lnTo>
                  <a:pt x="680" y="599"/>
                </a:lnTo>
                <a:lnTo>
                  <a:pt x="681" y="598"/>
                </a:lnTo>
                <a:lnTo>
                  <a:pt x="683" y="598"/>
                </a:lnTo>
                <a:lnTo>
                  <a:pt x="684" y="597"/>
                </a:lnTo>
                <a:lnTo>
                  <a:pt x="685" y="595"/>
                </a:lnTo>
                <a:lnTo>
                  <a:pt x="686" y="595"/>
                </a:lnTo>
                <a:lnTo>
                  <a:pt x="686" y="596"/>
                </a:lnTo>
                <a:lnTo>
                  <a:pt x="686" y="598"/>
                </a:lnTo>
                <a:lnTo>
                  <a:pt x="692" y="597"/>
                </a:lnTo>
                <a:lnTo>
                  <a:pt x="690" y="598"/>
                </a:lnTo>
                <a:lnTo>
                  <a:pt x="689" y="600"/>
                </a:lnTo>
                <a:lnTo>
                  <a:pt x="691" y="599"/>
                </a:lnTo>
                <a:lnTo>
                  <a:pt x="693" y="599"/>
                </a:lnTo>
                <a:lnTo>
                  <a:pt x="695" y="600"/>
                </a:lnTo>
                <a:lnTo>
                  <a:pt x="696" y="602"/>
                </a:lnTo>
                <a:lnTo>
                  <a:pt x="696" y="607"/>
                </a:lnTo>
                <a:lnTo>
                  <a:pt x="698" y="607"/>
                </a:lnTo>
                <a:lnTo>
                  <a:pt x="702" y="605"/>
                </a:lnTo>
                <a:lnTo>
                  <a:pt x="710" y="605"/>
                </a:lnTo>
                <a:lnTo>
                  <a:pt x="711" y="607"/>
                </a:lnTo>
                <a:lnTo>
                  <a:pt x="712" y="608"/>
                </a:lnTo>
                <a:lnTo>
                  <a:pt x="713" y="608"/>
                </a:lnTo>
                <a:lnTo>
                  <a:pt x="713" y="609"/>
                </a:lnTo>
                <a:lnTo>
                  <a:pt x="712" y="609"/>
                </a:lnTo>
                <a:lnTo>
                  <a:pt x="710" y="610"/>
                </a:lnTo>
                <a:lnTo>
                  <a:pt x="708" y="610"/>
                </a:lnTo>
                <a:lnTo>
                  <a:pt x="705" y="609"/>
                </a:lnTo>
                <a:lnTo>
                  <a:pt x="703" y="609"/>
                </a:lnTo>
                <a:lnTo>
                  <a:pt x="702" y="609"/>
                </a:lnTo>
                <a:lnTo>
                  <a:pt x="700" y="609"/>
                </a:lnTo>
                <a:lnTo>
                  <a:pt x="698" y="609"/>
                </a:lnTo>
                <a:lnTo>
                  <a:pt x="696" y="610"/>
                </a:lnTo>
                <a:lnTo>
                  <a:pt x="696" y="612"/>
                </a:lnTo>
                <a:lnTo>
                  <a:pt x="697" y="614"/>
                </a:lnTo>
                <a:lnTo>
                  <a:pt x="698" y="614"/>
                </a:lnTo>
                <a:lnTo>
                  <a:pt x="699" y="614"/>
                </a:lnTo>
                <a:lnTo>
                  <a:pt x="705" y="613"/>
                </a:lnTo>
                <a:lnTo>
                  <a:pt x="705" y="615"/>
                </a:lnTo>
                <a:lnTo>
                  <a:pt x="705" y="615"/>
                </a:lnTo>
                <a:lnTo>
                  <a:pt x="704" y="615"/>
                </a:lnTo>
                <a:lnTo>
                  <a:pt x="704" y="616"/>
                </a:lnTo>
                <a:lnTo>
                  <a:pt x="698" y="616"/>
                </a:lnTo>
                <a:lnTo>
                  <a:pt x="698" y="617"/>
                </a:lnTo>
                <a:lnTo>
                  <a:pt x="697" y="619"/>
                </a:lnTo>
                <a:lnTo>
                  <a:pt x="697" y="617"/>
                </a:lnTo>
                <a:lnTo>
                  <a:pt x="696" y="617"/>
                </a:lnTo>
                <a:lnTo>
                  <a:pt x="693" y="617"/>
                </a:lnTo>
                <a:lnTo>
                  <a:pt x="693" y="617"/>
                </a:lnTo>
                <a:lnTo>
                  <a:pt x="692" y="617"/>
                </a:lnTo>
                <a:lnTo>
                  <a:pt x="689" y="617"/>
                </a:lnTo>
                <a:lnTo>
                  <a:pt x="690" y="616"/>
                </a:lnTo>
                <a:lnTo>
                  <a:pt x="692" y="615"/>
                </a:lnTo>
                <a:lnTo>
                  <a:pt x="692" y="613"/>
                </a:lnTo>
                <a:lnTo>
                  <a:pt x="693" y="613"/>
                </a:lnTo>
                <a:lnTo>
                  <a:pt x="693" y="613"/>
                </a:lnTo>
                <a:lnTo>
                  <a:pt x="695" y="612"/>
                </a:lnTo>
                <a:lnTo>
                  <a:pt x="695" y="611"/>
                </a:lnTo>
                <a:lnTo>
                  <a:pt x="693" y="610"/>
                </a:lnTo>
                <a:lnTo>
                  <a:pt x="692" y="610"/>
                </a:lnTo>
                <a:lnTo>
                  <a:pt x="691" y="610"/>
                </a:lnTo>
                <a:lnTo>
                  <a:pt x="691" y="610"/>
                </a:lnTo>
                <a:lnTo>
                  <a:pt x="690" y="613"/>
                </a:lnTo>
                <a:lnTo>
                  <a:pt x="689" y="615"/>
                </a:lnTo>
                <a:lnTo>
                  <a:pt x="687" y="616"/>
                </a:lnTo>
                <a:lnTo>
                  <a:pt x="686" y="616"/>
                </a:lnTo>
                <a:lnTo>
                  <a:pt x="684" y="616"/>
                </a:lnTo>
                <a:lnTo>
                  <a:pt x="683" y="617"/>
                </a:lnTo>
                <a:lnTo>
                  <a:pt x="681" y="617"/>
                </a:lnTo>
                <a:lnTo>
                  <a:pt x="680" y="619"/>
                </a:lnTo>
                <a:lnTo>
                  <a:pt x="681" y="621"/>
                </a:lnTo>
                <a:lnTo>
                  <a:pt x="681" y="623"/>
                </a:lnTo>
                <a:lnTo>
                  <a:pt x="689" y="623"/>
                </a:lnTo>
                <a:lnTo>
                  <a:pt x="689" y="626"/>
                </a:lnTo>
                <a:lnTo>
                  <a:pt x="692" y="625"/>
                </a:lnTo>
                <a:lnTo>
                  <a:pt x="696" y="625"/>
                </a:lnTo>
                <a:lnTo>
                  <a:pt x="702" y="624"/>
                </a:lnTo>
                <a:lnTo>
                  <a:pt x="702" y="626"/>
                </a:lnTo>
                <a:lnTo>
                  <a:pt x="702" y="627"/>
                </a:lnTo>
                <a:lnTo>
                  <a:pt x="702" y="629"/>
                </a:lnTo>
                <a:lnTo>
                  <a:pt x="696" y="631"/>
                </a:lnTo>
                <a:lnTo>
                  <a:pt x="691" y="629"/>
                </a:lnTo>
                <a:lnTo>
                  <a:pt x="688" y="628"/>
                </a:lnTo>
                <a:lnTo>
                  <a:pt x="687" y="629"/>
                </a:lnTo>
                <a:lnTo>
                  <a:pt x="686" y="629"/>
                </a:lnTo>
                <a:lnTo>
                  <a:pt x="685" y="628"/>
                </a:lnTo>
                <a:lnTo>
                  <a:pt x="684" y="628"/>
                </a:lnTo>
                <a:lnTo>
                  <a:pt x="683" y="628"/>
                </a:lnTo>
                <a:lnTo>
                  <a:pt x="681" y="628"/>
                </a:lnTo>
                <a:lnTo>
                  <a:pt x="680" y="628"/>
                </a:lnTo>
                <a:lnTo>
                  <a:pt x="679" y="631"/>
                </a:lnTo>
                <a:lnTo>
                  <a:pt x="678" y="634"/>
                </a:lnTo>
                <a:lnTo>
                  <a:pt x="677" y="634"/>
                </a:lnTo>
                <a:lnTo>
                  <a:pt x="677" y="633"/>
                </a:lnTo>
                <a:lnTo>
                  <a:pt x="677" y="632"/>
                </a:lnTo>
                <a:lnTo>
                  <a:pt x="677" y="629"/>
                </a:lnTo>
                <a:lnTo>
                  <a:pt x="677" y="627"/>
                </a:lnTo>
                <a:lnTo>
                  <a:pt x="677" y="626"/>
                </a:lnTo>
                <a:lnTo>
                  <a:pt x="675" y="627"/>
                </a:lnTo>
                <a:lnTo>
                  <a:pt x="675" y="627"/>
                </a:lnTo>
                <a:lnTo>
                  <a:pt x="676" y="628"/>
                </a:lnTo>
                <a:lnTo>
                  <a:pt x="676" y="629"/>
                </a:lnTo>
                <a:lnTo>
                  <a:pt x="669" y="631"/>
                </a:lnTo>
                <a:lnTo>
                  <a:pt x="669" y="632"/>
                </a:lnTo>
                <a:lnTo>
                  <a:pt x="668" y="633"/>
                </a:lnTo>
                <a:lnTo>
                  <a:pt x="667" y="634"/>
                </a:lnTo>
                <a:lnTo>
                  <a:pt x="666" y="633"/>
                </a:lnTo>
                <a:lnTo>
                  <a:pt x="666" y="631"/>
                </a:lnTo>
                <a:lnTo>
                  <a:pt x="665" y="631"/>
                </a:lnTo>
                <a:lnTo>
                  <a:pt x="664" y="636"/>
                </a:lnTo>
                <a:lnTo>
                  <a:pt x="662" y="636"/>
                </a:lnTo>
                <a:lnTo>
                  <a:pt x="661" y="636"/>
                </a:lnTo>
                <a:lnTo>
                  <a:pt x="660" y="636"/>
                </a:lnTo>
                <a:lnTo>
                  <a:pt x="657" y="636"/>
                </a:lnTo>
                <a:lnTo>
                  <a:pt x="656" y="635"/>
                </a:lnTo>
                <a:lnTo>
                  <a:pt x="656" y="635"/>
                </a:lnTo>
                <a:lnTo>
                  <a:pt x="657" y="634"/>
                </a:lnTo>
                <a:lnTo>
                  <a:pt x="659" y="634"/>
                </a:lnTo>
                <a:lnTo>
                  <a:pt x="660" y="634"/>
                </a:lnTo>
                <a:lnTo>
                  <a:pt x="661" y="634"/>
                </a:lnTo>
                <a:lnTo>
                  <a:pt x="661" y="632"/>
                </a:lnTo>
                <a:lnTo>
                  <a:pt x="660" y="629"/>
                </a:lnTo>
                <a:lnTo>
                  <a:pt x="660" y="629"/>
                </a:lnTo>
                <a:lnTo>
                  <a:pt x="659" y="628"/>
                </a:lnTo>
                <a:lnTo>
                  <a:pt x="657" y="628"/>
                </a:lnTo>
                <a:lnTo>
                  <a:pt x="659" y="626"/>
                </a:lnTo>
                <a:lnTo>
                  <a:pt x="660" y="625"/>
                </a:lnTo>
                <a:lnTo>
                  <a:pt x="661" y="624"/>
                </a:lnTo>
                <a:lnTo>
                  <a:pt x="662" y="625"/>
                </a:lnTo>
                <a:lnTo>
                  <a:pt x="664" y="626"/>
                </a:lnTo>
                <a:lnTo>
                  <a:pt x="665" y="626"/>
                </a:lnTo>
                <a:lnTo>
                  <a:pt x="667" y="626"/>
                </a:lnTo>
                <a:lnTo>
                  <a:pt x="665" y="623"/>
                </a:lnTo>
                <a:lnTo>
                  <a:pt x="663" y="621"/>
                </a:lnTo>
                <a:lnTo>
                  <a:pt x="661" y="620"/>
                </a:lnTo>
                <a:lnTo>
                  <a:pt x="659" y="620"/>
                </a:lnTo>
                <a:lnTo>
                  <a:pt x="656" y="621"/>
                </a:lnTo>
                <a:lnTo>
                  <a:pt x="654" y="622"/>
                </a:lnTo>
                <a:lnTo>
                  <a:pt x="652" y="624"/>
                </a:lnTo>
                <a:lnTo>
                  <a:pt x="652" y="623"/>
                </a:lnTo>
                <a:lnTo>
                  <a:pt x="652" y="621"/>
                </a:lnTo>
                <a:lnTo>
                  <a:pt x="652" y="619"/>
                </a:lnTo>
                <a:lnTo>
                  <a:pt x="656" y="616"/>
                </a:lnTo>
                <a:lnTo>
                  <a:pt x="661" y="615"/>
                </a:lnTo>
                <a:lnTo>
                  <a:pt x="665" y="615"/>
                </a:lnTo>
                <a:lnTo>
                  <a:pt x="666" y="614"/>
                </a:lnTo>
                <a:lnTo>
                  <a:pt x="666" y="613"/>
                </a:lnTo>
                <a:lnTo>
                  <a:pt x="666" y="611"/>
                </a:lnTo>
                <a:lnTo>
                  <a:pt x="665" y="610"/>
                </a:lnTo>
                <a:lnTo>
                  <a:pt x="663" y="608"/>
                </a:lnTo>
                <a:lnTo>
                  <a:pt x="663" y="607"/>
                </a:lnTo>
                <a:lnTo>
                  <a:pt x="664" y="605"/>
                </a:lnTo>
                <a:lnTo>
                  <a:pt x="662" y="604"/>
                </a:lnTo>
                <a:lnTo>
                  <a:pt x="660" y="604"/>
                </a:lnTo>
                <a:lnTo>
                  <a:pt x="657" y="605"/>
                </a:lnTo>
                <a:lnTo>
                  <a:pt x="657" y="601"/>
                </a:lnTo>
                <a:lnTo>
                  <a:pt x="657" y="597"/>
                </a:lnTo>
                <a:lnTo>
                  <a:pt x="657" y="593"/>
                </a:lnTo>
                <a:lnTo>
                  <a:pt x="657" y="591"/>
                </a:lnTo>
                <a:lnTo>
                  <a:pt x="656" y="590"/>
                </a:lnTo>
                <a:lnTo>
                  <a:pt x="655" y="590"/>
                </a:lnTo>
                <a:lnTo>
                  <a:pt x="654" y="590"/>
                </a:lnTo>
                <a:lnTo>
                  <a:pt x="654" y="591"/>
                </a:lnTo>
                <a:lnTo>
                  <a:pt x="654" y="592"/>
                </a:lnTo>
                <a:lnTo>
                  <a:pt x="654" y="595"/>
                </a:lnTo>
                <a:lnTo>
                  <a:pt x="652" y="592"/>
                </a:lnTo>
                <a:lnTo>
                  <a:pt x="650" y="592"/>
                </a:lnTo>
                <a:lnTo>
                  <a:pt x="648" y="592"/>
                </a:lnTo>
                <a:lnTo>
                  <a:pt x="647" y="592"/>
                </a:lnTo>
                <a:lnTo>
                  <a:pt x="644" y="592"/>
                </a:lnTo>
                <a:lnTo>
                  <a:pt x="643" y="592"/>
                </a:lnTo>
                <a:lnTo>
                  <a:pt x="642" y="591"/>
                </a:lnTo>
                <a:lnTo>
                  <a:pt x="641" y="592"/>
                </a:lnTo>
                <a:lnTo>
                  <a:pt x="640" y="592"/>
                </a:lnTo>
                <a:lnTo>
                  <a:pt x="637" y="592"/>
                </a:lnTo>
                <a:lnTo>
                  <a:pt x="637" y="592"/>
                </a:lnTo>
                <a:lnTo>
                  <a:pt x="636" y="596"/>
                </a:lnTo>
                <a:lnTo>
                  <a:pt x="636" y="598"/>
                </a:lnTo>
                <a:lnTo>
                  <a:pt x="635" y="598"/>
                </a:lnTo>
                <a:lnTo>
                  <a:pt x="635" y="598"/>
                </a:lnTo>
                <a:lnTo>
                  <a:pt x="633" y="597"/>
                </a:lnTo>
                <a:lnTo>
                  <a:pt x="633" y="596"/>
                </a:lnTo>
                <a:lnTo>
                  <a:pt x="632" y="595"/>
                </a:lnTo>
                <a:lnTo>
                  <a:pt x="631" y="596"/>
                </a:lnTo>
                <a:lnTo>
                  <a:pt x="630" y="597"/>
                </a:lnTo>
                <a:lnTo>
                  <a:pt x="629" y="597"/>
                </a:lnTo>
                <a:lnTo>
                  <a:pt x="627" y="596"/>
                </a:lnTo>
                <a:lnTo>
                  <a:pt x="627" y="596"/>
                </a:lnTo>
                <a:lnTo>
                  <a:pt x="626" y="596"/>
                </a:lnTo>
                <a:lnTo>
                  <a:pt x="625" y="597"/>
                </a:lnTo>
                <a:lnTo>
                  <a:pt x="624" y="598"/>
                </a:lnTo>
                <a:lnTo>
                  <a:pt x="623" y="598"/>
                </a:lnTo>
                <a:lnTo>
                  <a:pt x="621" y="597"/>
                </a:lnTo>
                <a:lnTo>
                  <a:pt x="623" y="596"/>
                </a:lnTo>
                <a:lnTo>
                  <a:pt x="623" y="593"/>
                </a:lnTo>
                <a:lnTo>
                  <a:pt x="620" y="593"/>
                </a:lnTo>
                <a:lnTo>
                  <a:pt x="619" y="595"/>
                </a:lnTo>
                <a:lnTo>
                  <a:pt x="618" y="596"/>
                </a:lnTo>
                <a:lnTo>
                  <a:pt x="617" y="598"/>
                </a:lnTo>
                <a:lnTo>
                  <a:pt x="616" y="600"/>
                </a:lnTo>
                <a:lnTo>
                  <a:pt x="615" y="601"/>
                </a:lnTo>
                <a:lnTo>
                  <a:pt x="614" y="601"/>
                </a:lnTo>
                <a:lnTo>
                  <a:pt x="612" y="601"/>
                </a:lnTo>
                <a:lnTo>
                  <a:pt x="613" y="598"/>
                </a:lnTo>
                <a:lnTo>
                  <a:pt x="613" y="596"/>
                </a:lnTo>
                <a:lnTo>
                  <a:pt x="612" y="596"/>
                </a:lnTo>
                <a:lnTo>
                  <a:pt x="611" y="596"/>
                </a:lnTo>
                <a:lnTo>
                  <a:pt x="611" y="596"/>
                </a:lnTo>
                <a:lnTo>
                  <a:pt x="611" y="604"/>
                </a:lnTo>
                <a:lnTo>
                  <a:pt x="612" y="610"/>
                </a:lnTo>
                <a:lnTo>
                  <a:pt x="612" y="616"/>
                </a:lnTo>
                <a:lnTo>
                  <a:pt x="609" y="613"/>
                </a:lnTo>
                <a:lnTo>
                  <a:pt x="608" y="607"/>
                </a:lnTo>
                <a:lnTo>
                  <a:pt x="607" y="600"/>
                </a:lnTo>
                <a:lnTo>
                  <a:pt x="605" y="596"/>
                </a:lnTo>
                <a:lnTo>
                  <a:pt x="605" y="598"/>
                </a:lnTo>
                <a:lnTo>
                  <a:pt x="605" y="598"/>
                </a:lnTo>
                <a:lnTo>
                  <a:pt x="604" y="598"/>
                </a:lnTo>
                <a:lnTo>
                  <a:pt x="604" y="599"/>
                </a:lnTo>
                <a:lnTo>
                  <a:pt x="603" y="599"/>
                </a:lnTo>
                <a:lnTo>
                  <a:pt x="603" y="598"/>
                </a:lnTo>
                <a:lnTo>
                  <a:pt x="602" y="599"/>
                </a:lnTo>
                <a:lnTo>
                  <a:pt x="601" y="600"/>
                </a:lnTo>
                <a:lnTo>
                  <a:pt x="600" y="601"/>
                </a:lnTo>
                <a:lnTo>
                  <a:pt x="599" y="601"/>
                </a:lnTo>
                <a:lnTo>
                  <a:pt x="596" y="601"/>
                </a:lnTo>
                <a:lnTo>
                  <a:pt x="595" y="599"/>
                </a:lnTo>
                <a:lnTo>
                  <a:pt x="594" y="598"/>
                </a:lnTo>
                <a:lnTo>
                  <a:pt x="593" y="598"/>
                </a:lnTo>
                <a:lnTo>
                  <a:pt x="592" y="599"/>
                </a:lnTo>
                <a:lnTo>
                  <a:pt x="591" y="600"/>
                </a:lnTo>
                <a:lnTo>
                  <a:pt x="590" y="602"/>
                </a:lnTo>
                <a:lnTo>
                  <a:pt x="589" y="603"/>
                </a:lnTo>
                <a:lnTo>
                  <a:pt x="587" y="604"/>
                </a:lnTo>
                <a:lnTo>
                  <a:pt x="585" y="605"/>
                </a:lnTo>
                <a:lnTo>
                  <a:pt x="584" y="604"/>
                </a:lnTo>
                <a:lnTo>
                  <a:pt x="584" y="607"/>
                </a:lnTo>
                <a:lnTo>
                  <a:pt x="582" y="607"/>
                </a:lnTo>
                <a:lnTo>
                  <a:pt x="579" y="607"/>
                </a:lnTo>
                <a:lnTo>
                  <a:pt x="579" y="609"/>
                </a:lnTo>
                <a:lnTo>
                  <a:pt x="578" y="609"/>
                </a:lnTo>
                <a:lnTo>
                  <a:pt x="578" y="609"/>
                </a:lnTo>
                <a:lnTo>
                  <a:pt x="577" y="607"/>
                </a:lnTo>
                <a:lnTo>
                  <a:pt x="577" y="604"/>
                </a:lnTo>
                <a:lnTo>
                  <a:pt x="576" y="604"/>
                </a:lnTo>
                <a:lnTo>
                  <a:pt x="576" y="604"/>
                </a:lnTo>
                <a:lnTo>
                  <a:pt x="575" y="605"/>
                </a:lnTo>
                <a:lnTo>
                  <a:pt x="573" y="607"/>
                </a:lnTo>
                <a:lnTo>
                  <a:pt x="573" y="608"/>
                </a:lnTo>
                <a:lnTo>
                  <a:pt x="572" y="608"/>
                </a:lnTo>
                <a:lnTo>
                  <a:pt x="571" y="607"/>
                </a:lnTo>
                <a:lnTo>
                  <a:pt x="571" y="608"/>
                </a:lnTo>
                <a:lnTo>
                  <a:pt x="572" y="609"/>
                </a:lnTo>
                <a:lnTo>
                  <a:pt x="572" y="611"/>
                </a:lnTo>
                <a:lnTo>
                  <a:pt x="572" y="612"/>
                </a:lnTo>
                <a:lnTo>
                  <a:pt x="572" y="614"/>
                </a:lnTo>
                <a:lnTo>
                  <a:pt x="573" y="614"/>
                </a:lnTo>
                <a:lnTo>
                  <a:pt x="582" y="614"/>
                </a:lnTo>
                <a:lnTo>
                  <a:pt x="583" y="614"/>
                </a:lnTo>
                <a:lnTo>
                  <a:pt x="584" y="614"/>
                </a:lnTo>
                <a:lnTo>
                  <a:pt x="585" y="614"/>
                </a:lnTo>
                <a:lnTo>
                  <a:pt x="587" y="614"/>
                </a:lnTo>
                <a:lnTo>
                  <a:pt x="588" y="614"/>
                </a:lnTo>
                <a:lnTo>
                  <a:pt x="589" y="613"/>
                </a:lnTo>
                <a:lnTo>
                  <a:pt x="589" y="612"/>
                </a:lnTo>
                <a:lnTo>
                  <a:pt x="591" y="612"/>
                </a:lnTo>
                <a:lnTo>
                  <a:pt x="592" y="612"/>
                </a:lnTo>
                <a:lnTo>
                  <a:pt x="593" y="612"/>
                </a:lnTo>
                <a:lnTo>
                  <a:pt x="595" y="612"/>
                </a:lnTo>
                <a:lnTo>
                  <a:pt x="596" y="612"/>
                </a:lnTo>
                <a:lnTo>
                  <a:pt x="597" y="614"/>
                </a:lnTo>
                <a:lnTo>
                  <a:pt x="595" y="616"/>
                </a:lnTo>
                <a:lnTo>
                  <a:pt x="593" y="617"/>
                </a:lnTo>
                <a:lnTo>
                  <a:pt x="590" y="620"/>
                </a:lnTo>
                <a:lnTo>
                  <a:pt x="592" y="620"/>
                </a:lnTo>
                <a:lnTo>
                  <a:pt x="594" y="621"/>
                </a:lnTo>
                <a:lnTo>
                  <a:pt x="596" y="623"/>
                </a:lnTo>
                <a:lnTo>
                  <a:pt x="589" y="624"/>
                </a:lnTo>
                <a:lnTo>
                  <a:pt x="589" y="622"/>
                </a:lnTo>
                <a:lnTo>
                  <a:pt x="585" y="622"/>
                </a:lnTo>
                <a:lnTo>
                  <a:pt x="584" y="622"/>
                </a:lnTo>
                <a:lnTo>
                  <a:pt x="583" y="621"/>
                </a:lnTo>
                <a:lnTo>
                  <a:pt x="583" y="623"/>
                </a:lnTo>
                <a:lnTo>
                  <a:pt x="583" y="625"/>
                </a:lnTo>
                <a:lnTo>
                  <a:pt x="582" y="627"/>
                </a:lnTo>
                <a:lnTo>
                  <a:pt x="583" y="631"/>
                </a:lnTo>
                <a:lnTo>
                  <a:pt x="583" y="632"/>
                </a:lnTo>
                <a:lnTo>
                  <a:pt x="584" y="633"/>
                </a:lnTo>
                <a:lnTo>
                  <a:pt x="585" y="633"/>
                </a:lnTo>
                <a:lnTo>
                  <a:pt x="587" y="633"/>
                </a:lnTo>
                <a:lnTo>
                  <a:pt x="587" y="633"/>
                </a:lnTo>
                <a:lnTo>
                  <a:pt x="585" y="634"/>
                </a:lnTo>
                <a:lnTo>
                  <a:pt x="584" y="636"/>
                </a:lnTo>
                <a:lnTo>
                  <a:pt x="582" y="637"/>
                </a:lnTo>
                <a:lnTo>
                  <a:pt x="581" y="638"/>
                </a:lnTo>
                <a:lnTo>
                  <a:pt x="579" y="639"/>
                </a:lnTo>
                <a:lnTo>
                  <a:pt x="578" y="640"/>
                </a:lnTo>
                <a:lnTo>
                  <a:pt x="577" y="639"/>
                </a:lnTo>
                <a:lnTo>
                  <a:pt x="576" y="638"/>
                </a:lnTo>
                <a:lnTo>
                  <a:pt x="576" y="636"/>
                </a:lnTo>
                <a:lnTo>
                  <a:pt x="577" y="635"/>
                </a:lnTo>
                <a:lnTo>
                  <a:pt x="578" y="634"/>
                </a:lnTo>
                <a:lnTo>
                  <a:pt x="579" y="633"/>
                </a:lnTo>
                <a:lnTo>
                  <a:pt x="579" y="631"/>
                </a:lnTo>
                <a:lnTo>
                  <a:pt x="580" y="628"/>
                </a:lnTo>
                <a:lnTo>
                  <a:pt x="580" y="625"/>
                </a:lnTo>
                <a:lnTo>
                  <a:pt x="579" y="625"/>
                </a:lnTo>
                <a:lnTo>
                  <a:pt x="579" y="622"/>
                </a:lnTo>
                <a:lnTo>
                  <a:pt x="579" y="621"/>
                </a:lnTo>
                <a:lnTo>
                  <a:pt x="578" y="620"/>
                </a:lnTo>
                <a:lnTo>
                  <a:pt x="577" y="620"/>
                </a:lnTo>
                <a:lnTo>
                  <a:pt x="576" y="620"/>
                </a:lnTo>
                <a:lnTo>
                  <a:pt x="576" y="620"/>
                </a:lnTo>
                <a:lnTo>
                  <a:pt x="575" y="622"/>
                </a:lnTo>
                <a:lnTo>
                  <a:pt x="575" y="624"/>
                </a:lnTo>
                <a:lnTo>
                  <a:pt x="575" y="627"/>
                </a:lnTo>
                <a:lnTo>
                  <a:pt x="573" y="628"/>
                </a:lnTo>
                <a:lnTo>
                  <a:pt x="572" y="628"/>
                </a:lnTo>
                <a:lnTo>
                  <a:pt x="572" y="627"/>
                </a:lnTo>
                <a:lnTo>
                  <a:pt x="572" y="625"/>
                </a:lnTo>
                <a:lnTo>
                  <a:pt x="572" y="624"/>
                </a:lnTo>
                <a:lnTo>
                  <a:pt x="572" y="622"/>
                </a:lnTo>
                <a:lnTo>
                  <a:pt x="572" y="621"/>
                </a:lnTo>
                <a:lnTo>
                  <a:pt x="572" y="620"/>
                </a:lnTo>
                <a:lnTo>
                  <a:pt x="571" y="620"/>
                </a:lnTo>
                <a:lnTo>
                  <a:pt x="570" y="623"/>
                </a:lnTo>
                <a:lnTo>
                  <a:pt x="570" y="626"/>
                </a:lnTo>
                <a:lnTo>
                  <a:pt x="570" y="629"/>
                </a:lnTo>
                <a:lnTo>
                  <a:pt x="570" y="633"/>
                </a:lnTo>
                <a:lnTo>
                  <a:pt x="569" y="635"/>
                </a:lnTo>
                <a:lnTo>
                  <a:pt x="572" y="635"/>
                </a:lnTo>
                <a:lnTo>
                  <a:pt x="573" y="639"/>
                </a:lnTo>
                <a:lnTo>
                  <a:pt x="573" y="641"/>
                </a:lnTo>
                <a:lnTo>
                  <a:pt x="575" y="644"/>
                </a:lnTo>
                <a:lnTo>
                  <a:pt x="576" y="644"/>
                </a:lnTo>
                <a:lnTo>
                  <a:pt x="577" y="644"/>
                </a:lnTo>
                <a:lnTo>
                  <a:pt x="579" y="644"/>
                </a:lnTo>
                <a:lnTo>
                  <a:pt x="580" y="644"/>
                </a:lnTo>
                <a:lnTo>
                  <a:pt x="581" y="643"/>
                </a:lnTo>
                <a:lnTo>
                  <a:pt x="583" y="643"/>
                </a:lnTo>
                <a:lnTo>
                  <a:pt x="585" y="643"/>
                </a:lnTo>
                <a:lnTo>
                  <a:pt x="584" y="645"/>
                </a:lnTo>
                <a:lnTo>
                  <a:pt x="583" y="646"/>
                </a:lnTo>
                <a:lnTo>
                  <a:pt x="583" y="647"/>
                </a:lnTo>
                <a:lnTo>
                  <a:pt x="584" y="648"/>
                </a:lnTo>
                <a:lnTo>
                  <a:pt x="582" y="649"/>
                </a:lnTo>
                <a:lnTo>
                  <a:pt x="581" y="649"/>
                </a:lnTo>
                <a:lnTo>
                  <a:pt x="579" y="649"/>
                </a:lnTo>
                <a:lnTo>
                  <a:pt x="576" y="648"/>
                </a:lnTo>
                <a:lnTo>
                  <a:pt x="573" y="648"/>
                </a:lnTo>
                <a:lnTo>
                  <a:pt x="571" y="648"/>
                </a:lnTo>
                <a:lnTo>
                  <a:pt x="569" y="649"/>
                </a:lnTo>
                <a:lnTo>
                  <a:pt x="567" y="651"/>
                </a:lnTo>
                <a:lnTo>
                  <a:pt x="567" y="648"/>
                </a:lnTo>
                <a:lnTo>
                  <a:pt x="567" y="647"/>
                </a:lnTo>
                <a:lnTo>
                  <a:pt x="568" y="646"/>
                </a:lnTo>
                <a:lnTo>
                  <a:pt x="568" y="646"/>
                </a:lnTo>
                <a:lnTo>
                  <a:pt x="569" y="646"/>
                </a:lnTo>
                <a:lnTo>
                  <a:pt x="570" y="646"/>
                </a:lnTo>
                <a:lnTo>
                  <a:pt x="570" y="645"/>
                </a:lnTo>
                <a:lnTo>
                  <a:pt x="570" y="644"/>
                </a:lnTo>
                <a:lnTo>
                  <a:pt x="570" y="640"/>
                </a:lnTo>
                <a:lnTo>
                  <a:pt x="566" y="640"/>
                </a:lnTo>
                <a:lnTo>
                  <a:pt x="566" y="639"/>
                </a:lnTo>
                <a:lnTo>
                  <a:pt x="566" y="638"/>
                </a:lnTo>
                <a:lnTo>
                  <a:pt x="567" y="638"/>
                </a:lnTo>
                <a:lnTo>
                  <a:pt x="567" y="637"/>
                </a:lnTo>
                <a:lnTo>
                  <a:pt x="568" y="637"/>
                </a:lnTo>
                <a:lnTo>
                  <a:pt x="568" y="635"/>
                </a:lnTo>
                <a:lnTo>
                  <a:pt x="568" y="623"/>
                </a:lnTo>
                <a:lnTo>
                  <a:pt x="564" y="623"/>
                </a:lnTo>
                <a:lnTo>
                  <a:pt x="561" y="623"/>
                </a:lnTo>
                <a:lnTo>
                  <a:pt x="560" y="623"/>
                </a:lnTo>
                <a:lnTo>
                  <a:pt x="558" y="623"/>
                </a:lnTo>
                <a:lnTo>
                  <a:pt x="557" y="622"/>
                </a:lnTo>
                <a:lnTo>
                  <a:pt x="556" y="620"/>
                </a:lnTo>
                <a:lnTo>
                  <a:pt x="556" y="619"/>
                </a:lnTo>
                <a:lnTo>
                  <a:pt x="556" y="617"/>
                </a:lnTo>
                <a:lnTo>
                  <a:pt x="557" y="617"/>
                </a:lnTo>
                <a:lnTo>
                  <a:pt x="558" y="617"/>
                </a:lnTo>
                <a:lnTo>
                  <a:pt x="558" y="616"/>
                </a:lnTo>
                <a:lnTo>
                  <a:pt x="558" y="615"/>
                </a:lnTo>
                <a:lnTo>
                  <a:pt x="557" y="615"/>
                </a:lnTo>
                <a:lnTo>
                  <a:pt x="556" y="613"/>
                </a:lnTo>
                <a:lnTo>
                  <a:pt x="554" y="613"/>
                </a:lnTo>
                <a:lnTo>
                  <a:pt x="552" y="614"/>
                </a:lnTo>
                <a:lnTo>
                  <a:pt x="549" y="615"/>
                </a:lnTo>
                <a:lnTo>
                  <a:pt x="548" y="616"/>
                </a:lnTo>
                <a:lnTo>
                  <a:pt x="546" y="617"/>
                </a:lnTo>
                <a:lnTo>
                  <a:pt x="551" y="619"/>
                </a:lnTo>
                <a:lnTo>
                  <a:pt x="554" y="620"/>
                </a:lnTo>
                <a:lnTo>
                  <a:pt x="545" y="621"/>
                </a:lnTo>
                <a:lnTo>
                  <a:pt x="536" y="622"/>
                </a:lnTo>
                <a:lnTo>
                  <a:pt x="536" y="623"/>
                </a:lnTo>
                <a:lnTo>
                  <a:pt x="537" y="625"/>
                </a:lnTo>
                <a:lnTo>
                  <a:pt x="539" y="626"/>
                </a:lnTo>
                <a:lnTo>
                  <a:pt x="540" y="626"/>
                </a:lnTo>
                <a:lnTo>
                  <a:pt x="541" y="625"/>
                </a:lnTo>
                <a:lnTo>
                  <a:pt x="542" y="624"/>
                </a:lnTo>
                <a:lnTo>
                  <a:pt x="543" y="623"/>
                </a:lnTo>
                <a:lnTo>
                  <a:pt x="544" y="622"/>
                </a:lnTo>
                <a:lnTo>
                  <a:pt x="545" y="623"/>
                </a:lnTo>
                <a:lnTo>
                  <a:pt x="545" y="625"/>
                </a:lnTo>
                <a:lnTo>
                  <a:pt x="544" y="627"/>
                </a:lnTo>
                <a:lnTo>
                  <a:pt x="543" y="629"/>
                </a:lnTo>
                <a:lnTo>
                  <a:pt x="543" y="633"/>
                </a:lnTo>
                <a:lnTo>
                  <a:pt x="542" y="631"/>
                </a:lnTo>
                <a:lnTo>
                  <a:pt x="541" y="629"/>
                </a:lnTo>
                <a:lnTo>
                  <a:pt x="540" y="629"/>
                </a:lnTo>
                <a:lnTo>
                  <a:pt x="539" y="631"/>
                </a:lnTo>
                <a:lnTo>
                  <a:pt x="537" y="634"/>
                </a:lnTo>
                <a:lnTo>
                  <a:pt x="536" y="637"/>
                </a:lnTo>
                <a:lnTo>
                  <a:pt x="536" y="641"/>
                </a:lnTo>
                <a:lnTo>
                  <a:pt x="536" y="638"/>
                </a:lnTo>
                <a:lnTo>
                  <a:pt x="536" y="635"/>
                </a:lnTo>
                <a:lnTo>
                  <a:pt x="535" y="633"/>
                </a:lnTo>
                <a:lnTo>
                  <a:pt x="535" y="632"/>
                </a:lnTo>
                <a:lnTo>
                  <a:pt x="534" y="631"/>
                </a:lnTo>
                <a:lnTo>
                  <a:pt x="533" y="631"/>
                </a:lnTo>
                <a:lnTo>
                  <a:pt x="531" y="631"/>
                </a:lnTo>
                <a:lnTo>
                  <a:pt x="530" y="636"/>
                </a:lnTo>
                <a:lnTo>
                  <a:pt x="529" y="643"/>
                </a:lnTo>
                <a:lnTo>
                  <a:pt x="530" y="649"/>
                </a:lnTo>
                <a:lnTo>
                  <a:pt x="532" y="647"/>
                </a:lnTo>
                <a:lnTo>
                  <a:pt x="533" y="646"/>
                </a:lnTo>
                <a:lnTo>
                  <a:pt x="535" y="646"/>
                </a:lnTo>
                <a:lnTo>
                  <a:pt x="537" y="646"/>
                </a:lnTo>
                <a:lnTo>
                  <a:pt x="539" y="646"/>
                </a:lnTo>
                <a:lnTo>
                  <a:pt x="541" y="645"/>
                </a:lnTo>
                <a:lnTo>
                  <a:pt x="542" y="644"/>
                </a:lnTo>
                <a:lnTo>
                  <a:pt x="543" y="644"/>
                </a:lnTo>
                <a:lnTo>
                  <a:pt x="543" y="644"/>
                </a:lnTo>
                <a:lnTo>
                  <a:pt x="544" y="644"/>
                </a:lnTo>
                <a:lnTo>
                  <a:pt x="545" y="644"/>
                </a:lnTo>
                <a:lnTo>
                  <a:pt x="545" y="644"/>
                </a:lnTo>
                <a:lnTo>
                  <a:pt x="546" y="645"/>
                </a:lnTo>
                <a:lnTo>
                  <a:pt x="546" y="646"/>
                </a:lnTo>
                <a:lnTo>
                  <a:pt x="545" y="647"/>
                </a:lnTo>
                <a:lnTo>
                  <a:pt x="544" y="647"/>
                </a:lnTo>
                <a:lnTo>
                  <a:pt x="543" y="647"/>
                </a:lnTo>
                <a:lnTo>
                  <a:pt x="542" y="648"/>
                </a:lnTo>
                <a:lnTo>
                  <a:pt x="541" y="649"/>
                </a:lnTo>
                <a:lnTo>
                  <a:pt x="540" y="651"/>
                </a:lnTo>
                <a:lnTo>
                  <a:pt x="540" y="655"/>
                </a:lnTo>
                <a:lnTo>
                  <a:pt x="547" y="653"/>
                </a:lnTo>
                <a:lnTo>
                  <a:pt x="547" y="652"/>
                </a:lnTo>
                <a:lnTo>
                  <a:pt x="547" y="651"/>
                </a:lnTo>
                <a:lnTo>
                  <a:pt x="548" y="651"/>
                </a:lnTo>
                <a:lnTo>
                  <a:pt x="548" y="651"/>
                </a:lnTo>
                <a:lnTo>
                  <a:pt x="549" y="651"/>
                </a:lnTo>
                <a:lnTo>
                  <a:pt x="551" y="651"/>
                </a:lnTo>
                <a:lnTo>
                  <a:pt x="551" y="651"/>
                </a:lnTo>
                <a:lnTo>
                  <a:pt x="551" y="646"/>
                </a:lnTo>
                <a:lnTo>
                  <a:pt x="548" y="646"/>
                </a:lnTo>
                <a:lnTo>
                  <a:pt x="548" y="644"/>
                </a:lnTo>
                <a:lnTo>
                  <a:pt x="549" y="644"/>
                </a:lnTo>
                <a:lnTo>
                  <a:pt x="551" y="644"/>
                </a:lnTo>
                <a:lnTo>
                  <a:pt x="551" y="643"/>
                </a:lnTo>
                <a:lnTo>
                  <a:pt x="552" y="641"/>
                </a:lnTo>
                <a:lnTo>
                  <a:pt x="552" y="640"/>
                </a:lnTo>
                <a:lnTo>
                  <a:pt x="553" y="640"/>
                </a:lnTo>
                <a:lnTo>
                  <a:pt x="553" y="638"/>
                </a:lnTo>
                <a:lnTo>
                  <a:pt x="553" y="637"/>
                </a:lnTo>
                <a:lnTo>
                  <a:pt x="554" y="636"/>
                </a:lnTo>
                <a:lnTo>
                  <a:pt x="555" y="637"/>
                </a:lnTo>
                <a:lnTo>
                  <a:pt x="556" y="638"/>
                </a:lnTo>
                <a:lnTo>
                  <a:pt x="557" y="639"/>
                </a:lnTo>
                <a:lnTo>
                  <a:pt x="558" y="639"/>
                </a:lnTo>
                <a:lnTo>
                  <a:pt x="560" y="639"/>
                </a:lnTo>
                <a:lnTo>
                  <a:pt x="563" y="638"/>
                </a:lnTo>
                <a:lnTo>
                  <a:pt x="563" y="640"/>
                </a:lnTo>
                <a:lnTo>
                  <a:pt x="561" y="641"/>
                </a:lnTo>
                <a:lnTo>
                  <a:pt x="561" y="644"/>
                </a:lnTo>
                <a:lnTo>
                  <a:pt x="561" y="646"/>
                </a:lnTo>
                <a:lnTo>
                  <a:pt x="563" y="647"/>
                </a:lnTo>
                <a:lnTo>
                  <a:pt x="564" y="649"/>
                </a:lnTo>
                <a:lnTo>
                  <a:pt x="565" y="649"/>
                </a:lnTo>
                <a:lnTo>
                  <a:pt x="566" y="648"/>
                </a:lnTo>
                <a:lnTo>
                  <a:pt x="565" y="650"/>
                </a:lnTo>
                <a:lnTo>
                  <a:pt x="565" y="651"/>
                </a:lnTo>
                <a:lnTo>
                  <a:pt x="564" y="651"/>
                </a:lnTo>
                <a:lnTo>
                  <a:pt x="563" y="651"/>
                </a:lnTo>
                <a:lnTo>
                  <a:pt x="563" y="651"/>
                </a:lnTo>
                <a:lnTo>
                  <a:pt x="561" y="651"/>
                </a:lnTo>
                <a:lnTo>
                  <a:pt x="560" y="651"/>
                </a:lnTo>
                <a:lnTo>
                  <a:pt x="560" y="648"/>
                </a:lnTo>
                <a:lnTo>
                  <a:pt x="560" y="645"/>
                </a:lnTo>
                <a:lnTo>
                  <a:pt x="559" y="644"/>
                </a:lnTo>
                <a:lnTo>
                  <a:pt x="558" y="644"/>
                </a:lnTo>
                <a:lnTo>
                  <a:pt x="557" y="644"/>
                </a:lnTo>
                <a:lnTo>
                  <a:pt x="556" y="644"/>
                </a:lnTo>
                <a:lnTo>
                  <a:pt x="555" y="644"/>
                </a:lnTo>
                <a:lnTo>
                  <a:pt x="555" y="651"/>
                </a:lnTo>
                <a:lnTo>
                  <a:pt x="556" y="651"/>
                </a:lnTo>
                <a:lnTo>
                  <a:pt x="557" y="651"/>
                </a:lnTo>
                <a:lnTo>
                  <a:pt x="558" y="652"/>
                </a:lnTo>
                <a:lnTo>
                  <a:pt x="558" y="653"/>
                </a:lnTo>
                <a:lnTo>
                  <a:pt x="557" y="653"/>
                </a:lnTo>
                <a:lnTo>
                  <a:pt x="556" y="653"/>
                </a:lnTo>
                <a:lnTo>
                  <a:pt x="555" y="657"/>
                </a:lnTo>
                <a:lnTo>
                  <a:pt x="555" y="659"/>
                </a:lnTo>
                <a:lnTo>
                  <a:pt x="554" y="659"/>
                </a:lnTo>
                <a:lnTo>
                  <a:pt x="553" y="658"/>
                </a:lnTo>
                <a:lnTo>
                  <a:pt x="553" y="657"/>
                </a:lnTo>
                <a:lnTo>
                  <a:pt x="552" y="656"/>
                </a:lnTo>
                <a:lnTo>
                  <a:pt x="551" y="655"/>
                </a:lnTo>
                <a:lnTo>
                  <a:pt x="549" y="655"/>
                </a:lnTo>
                <a:lnTo>
                  <a:pt x="548" y="655"/>
                </a:lnTo>
                <a:lnTo>
                  <a:pt x="547" y="657"/>
                </a:lnTo>
                <a:lnTo>
                  <a:pt x="541" y="660"/>
                </a:lnTo>
                <a:lnTo>
                  <a:pt x="535" y="658"/>
                </a:lnTo>
                <a:lnTo>
                  <a:pt x="530" y="651"/>
                </a:lnTo>
                <a:lnTo>
                  <a:pt x="525" y="651"/>
                </a:lnTo>
                <a:lnTo>
                  <a:pt x="525" y="653"/>
                </a:lnTo>
                <a:lnTo>
                  <a:pt x="527" y="656"/>
                </a:lnTo>
                <a:lnTo>
                  <a:pt x="528" y="658"/>
                </a:lnTo>
                <a:lnTo>
                  <a:pt x="528" y="660"/>
                </a:lnTo>
                <a:lnTo>
                  <a:pt x="528" y="662"/>
                </a:lnTo>
                <a:lnTo>
                  <a:pt x="525" y="662"/>
                </a:lnTo>
                <a:lnTo>
                  <a:pt x="524" y="663"/>
                </a:lnTo>
                <a:lnTo>
                  <a:pt x="523" y="663"/>
                </a:lnTo>
                <a:lnTo>
                  <a:pt x="522" y="664"/>
                </a:lnTo>
                <a:lnTo>
                  <a:pt x="520" y="664"/>
                </a:lnTo>
                <a:lnTo>
                  <a:pt x="519" y="665"/>
                </a:lnTo>
                <a:lnTo>
                  <a:pt x="517" y="668"/>
                </a:lnTo>
                <a:lnTo>
                  <a:pt x="516" y="670"/>
                </a:lnTo>
                <a:lnTo>
                  <a:pt x="516" y="664"/>
                </a:lnTo>
                <a:lnTo>
                  <a:pt x="515" y="664"/>
                </a:lnTo>
                <a:lnTo>
                  <a:pt x="513" y="665"/>
                </a:lnTo>
                <a:lnTo>
                  <a:pt x="513" y="669"/>
                </a:lnTo>
                <a:lnTo>
                  <a:pt x="513" y="673"/>
                </a:lnTo>
                <a:lnTo>
                  <a:pt x="512" y="673"/>
                </a:lnTo>
                <a:lnTo>
                  <a:pt x="512" y="673"/>
                </a:lnTo>
                <a:lnTo>
                  <a:pt x="511" y="673"/>
                </a:lnTo>
                <a:lnTo>
                  <a:pt x="511" y="673"/>
                </a:lnTo>
                <a:lnTo>
                  <a:pt x="510" y="672"/>
                </a:lnTo>
                <a:lnTo>
                  <a:pt x="510" y="670"/>
                </a:lnTo>
                <a:lnTo>
                  <a:pt x="510" y="668"/>
                </a:lnTo>
                <a:lnTo>
                  <a:pt x="504" y="668"/>
                </a:lnTo>
                <a:lnTo>
                  <a:pt x="503" y="668"/>
                </a:lnTo>
                <a:lnTo>
                  <a:pt x="503" y="669"/>
                </a:lnTo>
                <a:lnTo>
                  <a:pt x="501" y="670"/>
                </a:lnTo>
                <a:lnTo>
                  <a:pt x="501" y="670"/>
                </a:lnTo>
                <a:lnTo>
                  <a:pt x="498" y="670"/>
                </a:lnTo>
                <a:lnTo>
                  <a:pt x="496" y="670"/>
                </a:lnTo>
                <a:lnTo>
                  <a:pt x="494" y="671"/>
                </a:lnTo>
                <a:lnTo>
                  <a:pt x="492" y="672"/>
                </a:lnTo>
                <a:lnTo>
                  <a:pt x="488" y="673"/>
                </a:lnTo>
                <a:lnTo>
                  <a:pt x="486" y="673"/>
                </a:lnTo>
                <a:lnTo>
                  <a:pt x="486" y="672"/>
                </a:lnTo>
                <a:lnTo>
                  <a:pt x="486" y="671"/>
                </a:lnTo>
                <a:lnTo>
                  <a:pt x="486" y="671"/>
                </a:lnTo>
                <a:lnTo>
                  <a:pt x="487" y="671"/>
                </a:lnTo>
                <a:lnTo>
                  <a:pt x="488" y="670"/>
                </a:lnTo>
                <a:lnTo>
                  <a:pt x="489" y="670"/>
                </a:lnTo>
                <a:lnTo>
                  <a:pt x="491" y="669"/>
                </a:lnTo>
                <a:lnTo>
                  <a:pt x="491" y="668"/>
                </a:lnTo>
                <a:lnTo>
                  <a:pt x="492" y="665"/>
                </a:lnTo>
                <a:lnTo>
                  <a:pt x="492" y="662"/>
                </a:lnTo>
                <a:lnTo>
                  <a:pt x="491" y="658"/>
                </a:lnTo>
                <a:lnTo>
                  <a:pt x="493" y="659"/>
                </a:lnTo>
                <a:lnTo>
                  <a:pt x="494" y="659"/>
                </a:lnTo>
                <a:lnTo>
                  <a:pt x="495" y="658"/>
                </a:lnTo>
                <a:lnTo>
                  <a:pt x="496" y="656"/>
                </a:lnTo>
                <a:lnTo>
                  <a:pt x="496" y="652"/>
                </a:lnTo>
                <a:lnTo>
                  <a:pt x="498" y="655"/>
                </a:lnTo>
                <a:lnTo>
                  <a:pt x="499" y="656"/>
                </a:lnTo>
                <a:lnTo>
                  <a:pt x="500" y="656"/>
                </a:lnTo>
                <a:lnTo>
                  <a:pt x="501" y="656"/>
                </a:lnTo>
                <a:lnTo>
                  <a:pt x="503" y="655"/>
                </a:lnTo>
                <a:lnTo>
                  <a:pt x="505" y="655"/>
                </a:lnTo>
                <a:lnTo>
                  <a:pt x="506" y="655"/>
                </a:lnTo>
                <a:lnTo>
                  <a:pt x="507" y="655"/>
                </a:lnTo>
                <a:lnTo>
                  <a:pt x="508" y="653"/>
                </a:lnTo>
                <a:lnTo>
                  <a:pt x="508" y="652"/>
                </a:lnTo>
                <a:lnTo>
                  <a:pt x="509" y="652"/>
                </a:lnTo>
                <a:lnTo>
                  <a:pt x="509" y="651"/>
                </a:lnTo>
                <a:lnTo>
                  <a:pt x="510" y="652"/>
                </a:lnTo>
                <a:lnTo>
                  <a:pt x="516" y="652"/>
                </a:lnTo>
                <a:lnTo>
                  <a:pt x="516" y="652"/>
                </a:lnTo>
                <a:lnTo>
                  <a:pt x="517" y="652"/>
                </a:lnTo>
                <a:lnTo>
                  <a:pt x="518" y="652"/>
                </a:lnTo>
                <a:lnTo>
                  <a:pt x="518" y="655"/>
                </a:lnTo>
                <a:lnTo>
                  <a:pt x="518" y="662"/>
                </a:lnTo>
                <a:lnTo>
                  <a:pt x="520" y="661"/>
                </a:lnTo>
                <a:lnTo>
                  <a:pt x="522" y="659"/>
                </a:lnTo>
                <a:lnTo>
                  <a:pt x="524" y="657"/>
                </a:lnTo>
                <a:lnTo>
                  <a:pt x="523" y="655"/>
                </a:lnTo>
                <a:lnTo>
                  <a:pt x="523" y="652"/>
                </a:lnTo>
                <a:lnTo>
                  <a:pt x="522" y="651"/>
                </a:lnTo>
                <a:lnTo>
                  <a:pt x="521" y="651"/>
                </a:lnTo>
                <a:lnTo>
                  <a:pt x="520" y="651"/>
                </a:lnTo>
                <a:lnTo>
                  <a:pt x="520" y="649"/>
                </a:lnTo>
                <a:lnTo>
                  <a:pt x="522" y="650"/>
                </a:lnTo>
                <a:lnTo>
                  <a:pt x="524" y="649"/>
                </a:lnTo>
                <a:lnTo>
                  <a:pt x="525" y="647"/>
                </a:lnTo>
                <a:lnTo>
                  <a:pt x="527" y="644"/>
                </a:lnTo>
                <a:lnTo>
                  <a:pt x="528" y="640"/>
                </a:lnTo>
                <a:lnTo>
                  <a:pt x="529" y="636"/>
                </a:lnTo>
                <a:lnTo>
                  <a:pt x="528" y="634"/>
                </a:lnTo>
                <a:lnTo>
                  <a:pt x="527" y="633"/>
                </a:lnTo>
                <a:lnTo>
                  <a:pt x="525" y="633"/>
                </a:lnTo>
                <a:lnTo>
                  <a:pt x="525" y="634"/>
                </a:lnTo>
                <a:lnTo>
                  <a:pt x="524" y="635"/>
                </a:lnTo>
                <a:lnTo>
                  <a:pt x="523" y="637"/>
                </a:lnTo>
                <a:lnTo>
                  <a:pt x="523" y="638"/>
                </a:lnTo>
                <a:lnTo>
                  <a:pt x="522" y="638"/>
                </a:lnTo>
                <a:lnTo>
                  <a:pt x="521" y="638"/>
                </a:lnTo>
                <a:lnTo>
                  <a:pt x="521" y="636"/>
                </a:lnTo>
                <a:lnTo>
                  <a:pt x="521" y="634"/>
                </a:lnTo>
                <a:lnTo>
                  <a:pt x="520" y="633"/>
                </a:lnTo>
                <a:lnTo>
                  <a:pt x="521" y="632"/>
                </a:lnTo>
                <a:lnTo>
                  <a:pt x="522" y="631"/>
                </a:lnTo>
                <a:lnTo>
                  <a:pt x="523" y="629"/>
                </a:lnTo>
                <a:lnTo>
                  <a:pt x="524" y="628"/>
                </a:lnTo>
                <a:lnTo>
                  <a:pt x="525" y="628"/>
                </a:lnTo>
                <a:lnTo>
                  <a:pt x="528" y="628"/>
                </a:lnTo>
                <a:lnTo>
                  <a:pt x="529" y="628"/>
                </a:lnTo>
                <a:lnTo>
                  <a:pt x="531" y="628"/>
                </a:lnTo>
                <a:lnTo>
                  <a:pt x="532" y="629"/>
                </a:lnTo>
                <a:lnTo>
                  <a:pt x="533" y="628"/>
                </a:lnTo>
                <a:lnTo>
                  <a:pt x="534" y="627"/>
                </a:lnTo>
                <a:lnTo>
                  <a:pt x="534" y="625"/>
                </a:lnTo>
                <a:lnTo>
                  <a:pt x="534" y="623"/>
                </a:lnTo>
                <a:lnTo>
                  <a:pt x="534" y="621"/>
                </a:lnTo>
                <a:lnTo>
                  <a:pt x="532" y="620"/>
                </a:lnTo>
                <a:lnTo>
                  <a:pt x="531" y="617"/>
                </a:lnTo>
                <a:lnTo>
                  <a:pt x="525" y="617"/>
                </a:lnTo>
                <a:lnTo>
                  <a:pt x="525" y="620"/>
                </a:lnTo>
                <a:lnTo>
                  <a:pt x="525" y="620"/>
                </a:lnTo>
                <a:lnTo>
                  <a:pt x="524" y="621"/>
                </a:lnTo>
                <a:lnTo>
                  <a:pt x="524" y="621"/>
                </a:lnTo>
                <a:lnTo>
                  <a:pt x="522" y="621"/>
                </a:lnTo>
                <a:lnTo>
                  <a:pt x="520" y="623"/>
                </a:lnTo>
                <a:lnTo>
                  <a:pt x="520" y="623"/>
                </a:lnTo>
                <a:lnTo>
                  <a:pt x="519" y="623"/>
                </a:lnTo>
                <a:lnTo>
                  <a:pt x="518" y="623"/>
                </a:lnTo>
                <a:lnTo>
                  <a:pt x="518" y="622"/>
                </a:lnTo>
                <a:lnTo>
                  <a:pt x="517" y="622"/>
                </a:lnTo>
                <a:lnTo>
                  <a:pt x="517" y="623"/>
                </a:lnTo>
                <a:lnTo>
                  <a:pt x="516" y="626"/>
                </a:lnTo>
                <a:lnTo>
                  <a:pt x="513" y="625"/>
                </a:lnTo>
                <a:lnTo>
                  <a:pt x="511" y="625"/>
                </a:lnTo>
                <a:lnTo>
                  <a:pt x="508" y="626"/>
                </a:lnTo>
                <a:lnTo>
                  <a:pt x="506" y="627"/>
                </a:lnTo>
                <a:lnTo>
                  <a:pt x="504" y="631"/>
                </a:lnTo>
                <a:lnTo>
                  <a:pt x="501" y="634"/>
                </a:lnTo>
                <a:lnTo>
                  <a:pt x="500" y="631"/>
                </a:lnTo>
                <a:lnTo>
                  <a:pt x="499" y="629"/>
                </a:lnTo>
                <a:lnTo>
                  <a:pt x="498" y="628"/>
                </a:lnTo>
                <a:lnTo>
                  <a:pt x="497" y="629"/>
                </a:lnTo>
                <a:lnTo>
                  <a:pt x="496" y="631"/>
                </a:lnTo>
                <a:lnTo>
                  <a:pt x="495" y="632"/>
                </a:lnTo>
                <a:lnTo>
                  <a:pt x="494" y="634"/>
                </a:lnTo>
                <a:lnTo>
                  <a:pt x="489" y="632"/>
                </a:lnTo>
                <a:lnTo>
                  <a:pt x="485" y="633"/>
                </a:lnTo>
                <a:lnTo>
                  <a:pt x="481" y="635"/>
                </a:lnTo>
                <a:lnTo>
                  <a:pt x="475" y="634"/>
                </a:lnTo>
                <a:lnTo>
                  <a:pt x="474" y="634"/>
                </a:lnTo>
                <a:lnTo>
                  <a:pt x="473" y="635"/>
                </a:lnTo>
                <a:lnTo>
                  <a:pt x="473" y="636"/>
                </a:lnTo>
                <a:lnTo>
                  <a:pt x="473" y="639"/>
                </a:lnTo>
                <a:lnTo>
                  <a:pt x="471" y="637"/>
                </a:lnTo>
                <a:lnTo>
                  <a:pt x="469" y="637"/>
                </a:lnTo>
                <a:lnTo>
                  <a:pt x="465" y="637"/>
                </a:lnTo>
                <a:lnTo>
                  <a:pt x="463" y="637"/>
                </a:lnTo>
                <a:lnTo>
                  <a:pt x="463" y="639"/>
                </a:lnTo>
                <a:lnTo>
                  <a:pt x="462" y="639"/>
                </a:lnTo>
                <a:lnTo>
                  <a:pt x="461" y="640"/>
                </a:lnTo>
                <a:lnTo>
                  <a:pt x="460" y="639"/>
                </a:lnTo>
                <a:lnTo>
                  <a:pt x="459" y="639"/>
                </a:lnTo>
                <a:lnTo>
                  <a:pt x="459" y="639"/>
                </a:lnTo>
                <a:lnTo>
                  <a:pt x="458" y="639"/>
                </a:lnTo>
                <a:lnTo>
                  <a:pt x="457" y="639"/>
                </a:lnTo>
                <a:lnTo>
                  <a:pt x="456" y="641"/>
                </a:lnTo>
                <a:lnTo>
                  <a:pt x="455" y="644"/>
                </a:lnTo>
                <a:lnTo>
                  <a:pt x="453" y="644"/>
                </a:lnTo>
                <a:lnTo>
                  <a:pt x="452" y="645"/>
                </a:lnTo>
                <a:lnTo>
                  <a:pt x="453" y="647"/>
                </a:lnTo>
                <a:lnTo>
                  <a:pt x="453" y="649"/>
                </a:lnTo>
                <a:lnTo>
                  <a:pt x="455" y="649"/>
                </a:lnTo>
                <a:lnTo>
                  <a:pt x="456" y="649"/>
                </a:lnTo>
                <a:lnTo>
                  <a:pt x="457" y="649"/>
                </a:lnTo>
                <a:lnTo>
                  <a:pt x="459" y="648"/>
                </a:lnTo>
                <a:lnTo>
                  <a:pt x="460" y="647"/>
                </a:lnTo>
                <a:lnTo>
                  <a:pt x="461" y="647"/>
                </a:lnTo>
                <a:lnTo>
                  <a:pt x="462" y="647"/>
                </a:lnTo>
                <a:lnTo>
                  <a:pt x="462" y="648"/>
                </a:lnTo>
                <a:lnTo>
                  <a:pt x="462" y="649"/>
                </a:lnTo>
                <a:lnTo>
                  <a:pt x="462" y="652"/>
                </a:lnTo>
                <a:lnTo>
                  <a:pt x="462" y="651"/>
                </a:lnTo>
                <a:lnTo>
                  <a:pt x="461" y="650"/>
                </a:lnTo>
                <a:lnTo>
                  <a:pt x="461" y="650"/>
                </a:lnTo>
                <a:lnTo>
                  <a:pt x="460" y="650"/>
                </a:lnTo>
                <a:lnTo>
                  <a:pt x="459" y="650"/>
                </a:lnTo>
                <a:lnTo>
                  <a:pt x="459" y="652"/>
                </a:lnTo>
                <a:lnTo>
                  <a:pt x="459" y="653"/>
                </a:lnTo>
                <a:lnTo>
                  <a:pt x="458" y="655"/>
                </a:lnTo>
                <a:lnTo>
                  <a:pt x="457" y="656"/>
                </a:lnTo>
                <a:lnTo>
                  <a:pt x="456" y="658"/>
                </a:lnTo>
                <a:lnTo>
                  <a:pt x="455" y="655"/>
                </a:lnTo>
                <a:lnTo>
                  <a:pt x="453" y="653"/>
                </a:lnTo>
                <a:lnTo>
                  <a:pt x="451" y="652"/>
                </a:lnTo>
                <a:lnTo>
                  <a:pt x="449" y="652"/>
                </a:lnTo>
                <a:lnTo>
                  <a:pt x="448" y="653"/>
                </a:lnTo>
                <a:lnTo>
                  <a:pt x="446" y="656"/>
                </a:lnTo>
                <a:lnTo>
                  <a:pt x="446" y="652"/>
                </a:lnTo>
                <a:lnTo>
                  <a:pt x="447" y="650"/>
                </a:lnTo>
                <a:lnTo>
                  <a:pt x="448" y="650"/>
                </a:lnTo>
                <a:lnTo>
                  <a:pt x="448" y="649"/>
                </a:lnTo>
                <a:lnTo>
                  <a:pt x="449" y="649"/>
                </a:lnTo>
                <a:lnTo>
                  <a:pt x="450" y="648"/>
                </a:lnTo>
                <a:lnTo>
                  <a:pt x="451" y="648"/>
                </a:lnTo>
                <a:lnTo>
                  <a:pt x="451" y="645"/>
                </a:lnTo>
                <a:lnTo>
                  <a:pt x="451" y="644"/>
                </a:lnTo>
                <a:lnTo>
                  <a:pt x="450" y="643"/>
                </a:lnTo>
                <a:lnTo>
                  <a:pt x="450" y="643"/>
                </a:lnTo>
                <a:lnTo>
                  <a:pt x="450" y="641"/>
                </a:lnTo>
                <a:lnTo>
                  <a:pt x="449" y="639"/>
                </a:lnTo>
                <a:lnTo>
                  <a:pt x="448" y="641"/>
                </a:lnTo>
                <a:lnTo>
                  <a:pt x="446" y="641"/>
                </a:lnTo>
                <a:lnTo>
                  <a:pt x="445" y="641"/>
                </a:lnTo>
                <a:lnTo>
                  <a:pt x="444" y="641"/>
                </a:lnTo>
                <a:lnTo>
                  <a:pt x="443" y="643"/>
                </a:lnTo>
                <a:lnTo>
                  <a:pt x="439" y="643"/>
                </a:lnTo>
                <a:lnTo>
                  <a:pt x="438" y="645"/>
                </a:lnTo>
                <a:lnTo>
                  <a:pt x="438" y="647"/>
                </a:lnTo>
                <a:lnTo>
                  <a:pt x="436" y="648"/>
                </a:lnTo>
                <a:lnTo>
                  <a:pt x="436" y="645"/>
                </a:lnTo>
                <a:lnTo>
                  <a:pt x="435" y="644"/>
                </a:lnTo>
                <a:lnTo>
                  <a:pt x="435" y="644"/>
                </a:lnTo>
                <a:lnTo>
                  <a:pt x="434" y="645"/>
                </a:lnTo>
                <a:lnTo>
                  <a:pt x="433" y="645"/>
                </a:lnTo>
                <a:lnTo>
                  <a:pt x="433" y="644"/>
                </a:lnTo>
                <a:lnTo>
                  <a:pt x="432" y="643"/>
                </a:lnTo>
                <a:lnTo>
                  <a:pt x="432" y="643"/>
                </a:lnTo>
                <a:lnTo>
                  <a:pt x="431" y="641"/>
                </a:lnTo>
                <a:lnTo>
                  <a:pt x="429" y="641"/>
                </a:lnTo>
                <a:lnTo>
                  <a:pt x="428" y="643"/>
                </a:lnTo>
                <a:lnTo>
                  <a:pt x="427" y="645"/>
                </a:lnTo>
                <a:lnTo>
                  <a:pt x="426" y="646"/>
                </a:lnTo>
                <a:lnTo>
                  <a:pt x="425" y="647"/>
                </a:lnTo>
                <a:lnTo>
                  <a:pt x="425" y="647"/>
                </a:lnTo>
                <a:lnTo>
                  <a:pt x="424" y="645"/>
                </a:lnTo>
                <a:lnTo>
                  <a:pt x="423" y="646"/>
                </a:lnTo>
                <a:lnTo>
                  <a:pt x="423" y="646"/>
                </a:lnTo>
                <a:lnTo>
                  <a:pt x="422" y="647"/>
                </a:lnTo>
                <a:lnTo>
                  <a:pt x="421" y="648"/>
                </a:lnTo>
                <a:lnTo>
                  <a:pt x="421" y="650"/>
                </a:lnTo>
                <a:lnTo>
                  <a:pt x="419" y="650"/>
                </a:lnTo>
                <a:lnTo>
                  <a:pt x="416" y="650"/>
                </a:lnTo>
                <a:lnTo>
                  <a:pt x="414" y="650"/>
                </a:lnTo>
                <a:lnTo>
                  <a:pt x="412" y="649"/>
                </a:lnTo>
                <a:lnTo>
                  <a:pt x="411" y="650"/>
                </a:lnTo>
                <a:lnTo>
                  <a:pt x="408" y="650"/>
                </a:lnTo>
                <a:lnTo>
                  <a:pt x="408" y="648"/>
                </a:lnTo>
                <a:lnTo>
                  <a:pt x="407" y="647"/>
                </a:lnTo>
                <a:lnTo>
                  <a:pt x="407" y="647"/>
                </a:lnTo>
                <a:lnTo>
                  <a:pt x="407" y="648"/>
                </a:lnTo>
                <a:lnTo>
                  <a:pt x="403" y="648"/>
                </a:lnTo>
                <a:lnTo>
                  <a:pt x="403" y="649"/>
                </a:lnTo>
                <a:lnTo>
                  <a:pt x="402" y="650"/>
                </a:lnTo>
                <a:lnTo>
                  <a:pt x="401" y="650"/>
                </a:lnTo>
                <a:lnTo>
                  <a:pt x="401" y="650"/>
                </a:lnTo>
                <a:lnTo>
                  <a:pt x="400" y="650"/>
                </a:lnTo>
                <a:lnTo>
                  <a:pt x="399" y="652"/>
                </a:lnTo>
                <a:lnTo>
                  <a:pt x="400" y="653"/>
                </a:lnTo>
                <a:lnTo>
                  <a:pt x="400" y="656"/>
                </a:lnTo>
                <a:lnTo>
                  <a:pt x="399" y="658"/>
                </a:lnTo>
                <a:lnTo>
                  <a:pt x="397" y="659"/>
                </a:lnTo>
                <a:lnTo>
                  <a:pt x="395" y="659"/>
                </a:lnTo>
                <a:lnTo>
                  <a:pt x="393" y="659"/>
                </a:lnTo>
                <a:lnTo>
                  <a:pt x="392" y="659"/>
                </a:lnTo>
                <a:lnTo>
                  <a:pt x="392" y="658"/>
                </a:lnTo>
                <a:lnTo>
                  <a:pt x="391" y="657"/>
                </a:lnTo>
                <a:lnTo>
                  <a:pt x="391" y="656"/>
                </a:lnTo>
                <a:lnTo>
                  <a:pt x="390" y="656"/>
                </a:lnTo>
                <a:lnTo>
                  <a:pt x="389" y="656"/>
                </a:lnTo>
                <a:lnTo>
                  <a:pt x="389" y="656"/>
                </a:lnTo>
                <a:lnTo>
                  <a:pt x="389" y="655"/>
                </a:lnTo>
                <a:lnTo>
                  <a:pt x="389" y="653"/>
                </a:lnTo>
                <a:lnTo>
                  <a:pt x="390" y="652"/>
                </a:lnTo>
                <a:lnTo>
                  <a:pt x="391" y="653"/>
                </a:lnTo>
                <a:lnTo>
                  <a:pt x="398" y="653"/>
                </a:lnTo>
                <a:lnTo>
                  <a:pt x="397" y="650"/>
                </a:lnTo>
                <a:lnTo>
                  <a:pt x="396" y="648"/>
                </a:lnTo>
                <a:lnTo>
                  <a:pt x="395" y="646"/>
                </a:lnTo>
                <a:lnTo>
                  <a:pt x="393" y="645"/>
                </a:lnTo>
                <a:lnTo>
                  <a:pt x="392" y="643"/>
                </a:lnTo>
                <a:lnTo>
                  <a:pt x="391" y="645"/>
                </a:lnTo>
                <a:lnTo>
                  <a:pt x="391" y="646"/>
                </a:lnTo>
                <a:lnTo>
                  <a:pt x="391" y="648"/>
                </a:lnTo>
                <a:lnTo>
                  <a:pt x="390" y="648"/>
                </a:lnTo>
                <a:lnTo>
                  <a:pt x="390" y="649"/>
                </a:lnTo>
                <a:lnTo>
                  <a:pt x="389" y="650"/>
                </a:lnTo>
                <a:lnTo>
                  <a:pt x="389" y="650"/>
                </a:lnTo>
                <a:lnTo>
                  <a:pt x="388" y="649"/>
                </a:lnTo>
                <a:lnTo>
                  <a:pt x="387" y="648"/>
                </a:lnTo>
                <a:lnTo>
                  <a:pt x="386" y="648"/>
                </a:lnTo>
                <a:lnTo>
                  <a:pt x="385" y="648"/>
                </a:lnTo>
                <a:lnTo>
                  <a:pt x="383" y="649"/>
                </a:lnTo>
                <a:lnTo>
                  <a:pt x="381" y="649"/>
                </a:lnTo>
                <a:lnTo>
                  <a:pt x="381" y="649"/>
                </a:lnTo>
                <a:lnTo>
                  <a:pt x="380" y="648"/>
                </a:lnTo>
                <a:lnTo>
                  <a:pt x="379" y="648"/>
                </a:lnTo>
                <a:lnTo>
                  <a:pt x="379" y="653"/>
                </a:lnTo>
                <a:lnTo>
                  <a:pt x="386" y="653"/>
                </a:lnTo>
                <a:lnTo>
                  <a:pt x="386" y="663"/>
                </a:lnTo>
                <a:lnTo>
                  <a:pt x="384" y="663"/>
                </a:lnTo>
                <a:lnTo>
                  <a:pt x="381" y="662"/>
                </a:lnTo>
                <a:lnTo>
                  <a:pt x="380" y="660"/>
                </a:lnTo>
                <a:lnTo>
                  <a:pt x="379" y="658"/>
                </a:lnTo>
                <a:lnTo>
                  <a:pt x="377" y="657"/>
                </a:lnTo>
                <a:lnTo>
                  <a:pt x="376" y="656"/>
                </a:lnTo>
                <a:lnTo>
                  <a:pt x="376" y="653"/>
                </a:lnTo>
                <a:lnTo>
                  <a:pt x="376" y="651"/>
                </a:lnTo>
                <a:lnTo>
                  <a:pt x="376" y="651"/>
                </a:lnTo>
                <a:lnTo>
                  <a:pt x="377" y="650"/>
                </a:lnTo>
                <a:lnTo>
                  <a:pt x="377" y="649"/>
                </a:lnTo>
                <a:lnTo>
                  <a:pt x="377" y="648"/>
                </a:lnTo>
                <a:lnTo>
                  <a:pt x="376" y="648"/>
                </a:lnTo>
                <a:lnTo>
                  <a:pt x="375" y="648"/>
                </a:lnTo>
                <a:lnTo>
                  <a:pt x="375" y="648"/>
                </a:lnTo>
                <a:lnTo>
                  <a:pt x="374" y="648"/>
                </a:lnTo>
                <a:lnTo>
                  <a:pt x="373" y="648"/>
                </a:lnTo>
                <a:lnTo>
                  <a:pt x="372" y="648"/>
                </a:lnTo>
                <a:lnTo>
                  <a:pt x="369" y="648"/>
                </a:lnTo>
                <a:lnTo>
                  <a:pt x="368" y="648"/>
                </a:lnTo>
                <a:lnTo>
                  <a:pt x="367" y="647"/>
                </a:lnTo>
                <a:lnTo>
                  <a:pt x="366" y="647"/>
                </a:lnTo>
                <a:lnTo>
                  <a:pt x="365" y="648"/>
                </a:lnTo>
                <a:lnTo>
                  <a:pt x="364" y="648"/>
                </a:lnTo>
                <a:lnTo>
                  <a:pt x="363" y="648"/>
                </a:lnTo>
                <a:lnTo>
                  <a:pt x="363" y="647"/>
                </a:lnTo>
                <a:lnTo>
                  <a:pt x="363" y="646"/>
                </a:lnTo>
                <a:lnTo>
                  <a:pt x="362" y="646"/>
                </a:lnTo>
                <a:lnTo>
                  <a:pt x="362" y="643"/>
                </a:lnTo>
                <a:lnTo>
                  <a:pt x="363" y="640"/>
                </a:lnTo>
                <a:lnTo>
                  <a:pt x="364" y="639"/>
                </a:lnTo>
                <a:lnTo>
                  <a:pt x="365" y="638"/>
                </a:lnTo>
                <a:lnTo>
                  <a:pt x="366" y="638"/>
                </a:lnTo>
                <a:lnTo>
                  <a:pt x="367" y="637"/>
                </a:lnTo>
                <a:lnTo>
                  <a:pt x="367" y="635"/>
                </a:lnTo>
                <a:lnTo>
                  <a:pt x="366" y="634"/>
                </a:lnTo>
                <a:lnTo>
                  <a:pt x="365" y="633"/>
                </a:lnTo>
                <a:lnTo>
                  <a:pt x="364" y="633"/>
                </a:lnTo>
                <a:lnTo>
                  <a:pt x="363" y="632"/>
                </a:lnTo>
                <a:lnTo>
                  <a:pt x="361" y="631"/>
                </a:lnTo>
                <a:lnTo>
                  <a:pt x="361" y="629"/>
                </a:lnTo>
                <a:lnTo>
                  <a:pt x="360" y="628"/>
                </a:lnTo>
                <a:lnTo>
                  <a:pt x="360" y="625"/>
                </a:lnTo>
                <a:lnTo>
                  <a:pt x="361" y="622"/>
                </a:lnTo>
                <a:lnTo>
                  <a:pt x="360" y="623"/>
                </a:lnTo>
                <a:lnTo>
                  <a:pt x="359" y="623"/>
                </a:lnTo>
                <a:lnTo>
                  <a:pt x="357" y="622"/>
                </a:lnTo>
                <a:lnTo>
                  <a:pt x="357" y="621"/>
                </a:lnTo>
                <a:lnTo>
                  <a:pt x="356" y="620"/>
                </a:lnTo>
                <a:lnTo>
                  <a:pt x="355" y="620"/>
                </a:lnTo>
                <a:lnTo>
                  <a:pt x="355" y="621"/>
                </a:lnTo>
                <a:lnTo>
                  <a:pt x="354" y="622"/>
                </a:lnTo>
                <a:lnTo>
                  <a:pt x="354" y="625"/>
                </a:lnTo>
                <a:lnTo>
                  <a:pt x="353" y="626"/>
                </a:lnTo>
                <a:lnTo>
                  <a:pt x="353" y="626"/>
                </a:lnTo>
                <a:lnTo>
                  <a:pt x="352" y="626"/>
                </a:lnTo>
                <a:lnTo>
                  <a:pt x="352" y="625"/>
                </a:lnTo>
                <a:lnTo>
                  <a:pt x="351" y="625"/>
                </a:lnTo>
                <a:lnTo>
                  <a:pt x="350" y="625"/>
                </a:lnTo>
                <a:lnTo>
                  <a:pt x="350" y="620"/>
                </a:lnTo>
                <a:lnTo>
                  <a:pt x="349" y="617"/>
                </a:lnTo>
                <a:lnTo>
                  <a:pt x="348" y="617"/>
                </a:lnTo>
                <a:lnTo>
                  <a:pt x="347" y="617"/>
                </a:lnTo>
                <a:lnTo>
                  <a:pt x="345" y="617"/>
                </a:lnTo>
                <a:lnTo>
                  <a:pt x="343" y="616"/>
                </a:lnTo>
                <a:lnTo>
                  <a:pt x="342" y="616"/>
                </a:lnTo>
                <a:lnTo>
                  <a:pt x="341" y="614"/>
                </a:lnTo>
                <a:lnTo>
                  <a:pt x="341" y="612"/>
                </a:lnTo>
                <a:lnTo>
                  <a:pt x="344" y="612"/>
                </a:lnTo>
                <a:lnTo>
                  <a:pt x="345" y="612"/>
                </a:lnTo>
                <a:lnTo>
                  <a:pt x="345" y="612"/>
                </a:lnTo>
                <a:lnTo>
                  <a:pt x="347" y="612"/>
                </a:lnTo>
                <a:lnTo>
                  <a:pt x="347" y="611"/>
                </a:lnTo>
                <a:lnTo>
                  <a:pt x="348" y="610"/>
                </a:lnTo>
                <a:lnTo>
                  <a:pt x="347" y="608"/>
                </a:lnTo>
                <a:lnTo>
                  <a:pt x="345" y="607"/>
                </a:lnTo>
                <a:lnTo>
                  <a:pt x="344" y="607"/>
                </a:lnTo>
                <a:lnTo>
                  <a:pt x="343" y="607"/>
                </a:lnTo>
                <a:lnTo>
                  <a:pt x="342" y="607"/>
                </a:lnTo>
                <a:lnTo>
                  <a:pt x="342" y="605"/>
                </a:lnTo>
                <a:lnTo>
                  <a:pt x="342" y="603"/>
                </a:lnTo>
                <a:lnTo>
                  <a:pt x="342" y="601"/>
                </a:lnTo>
                <a:lnTo>
                  <a:pt x="342" y="601"/>
                </a:lnTo>
                <a:lnTo>
                  <a:pt x="341" y="602"/>
                </a:lnTo>
                <a:lnTo>
                  <a:pt x="341" y="603"/>
                </a:lnTo>
                <a:lnTo>
                  <a:pt x="340" y="604"/>
                </a:lnTo>
                <a:lnTo>
                  <a:pt x="339" y="607"/>
                </a:lnTo>
                <a:lnTo>
                  <a:pt x="339" y="608"/>
                </a:lnTo>
                <a:lnTo>
                  <a:pt x="339" y="608"/>
                </a:lnTo>
                <a:lnTo>
                  <a:pt x="339" y="609"/>
                </a:lnTo>
                <a:lnTo>
                  <a:pt x="339" y="611"/>
                </a:lnTo>
                <a:lnTo>
                  <a:pt x="339" y="614"/>
                </a:lnTo>
                <a:lnTo>
                  <a:pt x="338" y="616"/>
                </a:lnTo>
                <a:lnTo>
                  <a:pt x="337" y="616"/>
                </a:lnTo>
                <a:lnTo>
                  <a:pt x="337" y="616"/>
                </a:lnTo>
                <a:lnTo>
                  <a:pt x="336" y="616"/>
                </a:lnTo>
                <a:lnTo>
                  <a:pt x="335" y="616"/>
                </a:lnTo>
                <a:lnTo>
                  <a:pt x="335" y="617"/>
                </a:lnTo>
                <a:lnTo>
                  <a:pt x="333" y="617"/>
                </a:lnTo>
                <a:lnTo>
                  <a:pt x="333" y="619"/>
                </a:lnTo>
                <a:lnTo>
                  <a:pt x="333" y="621"/>
                </a:lnTo>
                <a:lnTo>
                  <a:pt x="333" y="622"/>
                </a:lnTo>
                <a:lnTo>
                  <a:pt x="332" y="622"/>
                </a:lnTo>
                <a:lnTo>
                  <a:pt x="331" y="621"/>
                </a:lnTo>
                <a:lnTo>
                  <a:pt x="331" y="621"/>
                </a:lnTo>
                <a:lnTo>
                  <a:pt x="330" y="620"/>
                </a:lnTo>
                <a:lnTo>
                  <a:pt x="329" y="621"/>
                </a:lnTo>
                <a:lnTo>
                  <a:pt x="329" y="622"/>
                </a:lnTo>
                <a:lnTo>
                  <a:pt x="329" y="625"/>
                </a:lnTo>
                <a:lnTo>
                  <a:pt x="327" y="625"/>
                </a:lnTo>
                <a:lnTo>
                  <a:pt x="327" y="624"/>
                </a:lnTo>
                <a:lnTo>
                  <a:pt x="328" y="623"/>
                </a:lnTo>
                <a:lnTo>
                  <a:pt x="328" y="622"/>
                </a:lnTo>
                <a:lnTo>
                  <a:pt x="328" y="622"/>
                </a:lnTo>
                <a:lnTo>
                  <a:pt x="329" y="620"/>
                </a:lnTo>
                <a:lnTo>
                  <a:pt x="328" y="619"/>
                </a:lnTo>
                <a:lnTo>
                  <a:pt x="326" y="619"/>
                </a:lnTo>
                <a:lnTo>
                  <a:pt x="325" y="619"/>
                </a:lnTo>
                <a:lnTo>
                  <a:pt x="324" y="620"/>
                </a:lnTo>
                <a:lnTo>
                  <a:pt x="323" y="620"/>
                </a:lnTo>
                <a:lnTo>
                  <a:pt x="321" y="620"/>
                </a:lnTo>
                <a:lnTo>
                  <a:pt x="321" y="617"/>
                </a:lnTo>
                <a:lnTo>
                  <a:pt x="321" y="616"/>
                </a:lnTo>
                <a:lnTo>
                  <a:pt x="321" y="614"/>
                </a:lnTo>
                <a:lnTo>
                  <a:pt x="320" y="614"/>
                </a:lnTo>
                <a:lnTo>
                  <a:pt x="318" y="613"/>
                </a:lnTo>
                <a:lnTo>
                  <a:pt x="317" y="612"/>
                </a:lnTo>
                <a:lnTo>
                  <a:pt x="316" y="610"/>
                </a:lnTo>
                <a:lnTo>
                  <a:pt x="316" y="610"/>
                </a:lnTo>
                <a:lnTo>
                  <a:pt x="315" y="611"/>
                </a:lnTo>
                <a:lnTo>
                  <a:pt x="315" y="613"/>
                </a:lnTo>
                <a:lnTo>
                  <a:pt x="315" y="614"/>
                </a:lnTo>
                <a:lnTo>
                  <a:pt x="314" y="615"/>
                </a:lnTo>
                <a:lnTo>
                  <a:pt x="313" y="614"/>
                </a:lnTo>
                <a:lnTo>
                  <a:pt x="314" y="619"/>
                </a:lnTo>
                <a:lnTo>
                  <a:pt x="315" y="622"/>
                </a:lnTo>
                <a:lnTo>
                  <a:pt x="316" y="624"/>
                </a:lnTo>
                <a:lnTo>
                  <a:pt x="317" y="625"/>
                </a:lnTo>
                <a:lnTo>
                  <a:pt x="318" y="625"/>
                </a:lnTo>
                <a:lnTo>
                  <a:pt x="318" y="625"/>
                </a:lnTo>
                <a:lnTo>
                  <a:pt x="318" y="626"/>
                </a:lnTo>
                <a:lnTo>
                  <a:pt x="318" y="626"/>
                </a:lnTo>
                <a:lnTo>
                  <a:pt x="316" y="626"/>
                </a:lnTo>
                <a:lnTo>
                  <a:pt x="313" y="627"/>
                </a:lnTo>
                <a:lnTo>
                  <a:pt x="313" y="624"/>
                </a:lnTo>
                <a:lnTo>
                  <a:pt x="313" y="620"/>
                </a:lnTo>
                <a:lnTo>
                  <a:pt x="313" y="614"/>
                </a:lnTo>
                <a:lnTo>
                  <a:pt x="312" y="615"/>
                </a:lnTo>
                <a:lnTo>
                  <a:pt x="311" y="615"/>
                </a:lnTo>
                <a:lnTo>
                  <a:pt x="309" y="617"/>
                </a:lnTo>
                <a:lnTo>
                  <a:pt x="308" y="619"/>
                </a:lnTo>
                <a:lnTo>
                  <a:pt x="307" y="620"/>
                </a:lnTo>
                <a:lnTo>
                  <a:pt x="306" y="621"/>
                </a:lnTo>
                <a:lnTo>
                  <a:pt x="305" y="620"/>
                </a:lnTo>
                <a:lnTo>
                  <a:pt x="305" y="622"/>
                </a:lnTo>
                <a:lnTo>
                  <a:pt x="305" y="623"/>
                </a:lnTo>
                <a:lnTo>
                  <a:pt x="306" y="623"/>
                </a:lnTo>
                <a:lnTo>
                  <a:pt x="307" y="623"/>
                </a:lnTo>
                <a:lnTo>
                  <a:pt x="307" y="623"/>
                </a:lnTo>
                <a:lnTo>
                  <a:pt x="308" y="623"/>
                </a:lnTo>
                <a:lnTo>
                  <a:pt x="308" y="623"/>
                </a:lnTo>
                <a:lnTo>
                  <a:pt x="308" y="625"/>
                </a:lnTo>
                <a:lnTo>
                  <a:pt x="308" y="627"/>
                </a:lnTo>
                <a:lnTo>
                  <a:pt x="307" y="628"/>
                </a:lnTo>
                <a:lnTo>
                  <a:pt x="305" y="628"/>
                </a:lnTo>
                <a:lnTo>
                  <a:pt x="304" y="627"/>
                </a:lnTo>
                <a:lnTo>
                  <a:pt x="303" y="626"/>
                </a:lnTo>
                <a:lnTo>
                  <a:pt x="302" y="626"/>
                </a:lnTo>
                <a:lnTo>
                  <a:pt x="301" y="626"/>
                </a:lnTo>
                <a:lnTo>
                  <a:pt x="301" y="627"/>
                </a:lnTo>
                <a:lnTo>
                  <a:pt x="301" y="629"/>
                </a:lnTo>
                <a:lnTo>
                  <a:pt x="301" y="632"/>
                </a:lnTo>
                <a:lnTo>
                  <a:pt x="299" y="633"/>
                </a:lnTo>
                <a:lnTo>
                  <a:pt x="295" y="634"/>
                </a:lnTo>
                <a:lnTo>
                  <a:pt x="299" y="633"/>
                </a:lnTo>
                <a:lnTo>
                  <a:pt x="301" y="632"/>
                </a:lnTo>
                <a:lnTo>
                  <a:pt x="302" y="631"/>
                </a:lnTo>
                <a:lnTo>
                  <a:pt x="303" y="631"/>
                </a:lnTo>
                <a:lnTo>
                  <a:pt x="305" y="631"/>
                </a:lnTo>
                <a:lnTo>
                  <a:pt x="307" y="631"/>
                </a:lnTo>
                <a:lnTo>
                  <a:pt x="309" y="631"/>
                </a:lnTo>
                <a:lnTo>
                  <a:pt x="311" y="629"/>
                </a:lnTo>
                <a:lnTo>
                  <a:pt x="312" y="629"/>
                </a:lnTo>
                <a:lnTo>
                  <a:pt x="314" y="629"/>
                </a:lnTo>
                <a:lnTo>
                  <a:pt x="314" y="631"/>
                </a:lnTo>
                <a:lnTo>
                  <a:pt x="315" y="633"/>
                </a:lnTo>
                <a:lnTo>
                  <a:pt x="315" y="632"/>
                </a:lnTo>
                <a:lnTo>
                  <a:pt x="314" y="632"/>
                </a:lnTo>
                <a:lnTo>
                  <a:pt x="314" y="633"/>
                </a:lnTo>
                <a:lnTo>
                  <a:pt x="313" y="634"/>
                </a:lnTo>
                <a:lnTo>
                  <a:pt x="314" y="636"/>
                </a:lnTo>
                <a:lnTo>
                  <a:pt x="314" y="637"/>
                </a:lnTo>
                <a:lnTo>
                  <a:pt x="316" y="638"/>
                </a:lnTo>
                <a:lnTo>
                  <a:pt x="314" y="638"/>
                </a:lnTo>
                <a:lnTo>
                  <a:pt x="315" y="640"/>
                </a:lnTo>
                <a:lnTo>
                  <a:pt x="315" y="641"/>
                </a:lnTo>
                <a:lnTo>
                  <a:pt x="314" y="643"/>
                </a:lnTo>
                <a:lnTo>
                  <a:pt x="314" y="643"/>
                </a:lnTo>
                <a:lnTo>
                  <a:pt x="314" y="644"/>
                </a:lnTo>
                <a:lnTo>
                  <a:pt x="313" y="646"/>
                </a:lnTo>
                <a:lnTo>
                  <a:pt x="314" y="646"/>
                </a:lnTo>
                <a:lnTo>
                  <a:pt x="315" y="646"/>
                </a:lnTo>
                <a:lnTo>
                  <a:pt x="315" y="647"/>
                </a:lnTo>
                <a:lnTo>
                  <a:pt x="316" y="648"/>
                </a:lnTo>
                <a:lnTo>
                  <a:pt x="317" y="649"/>
                </a:lnTo>
                <a:lnTo>
                  <a:pt x="318" y="648"/>
                </a:lnTo>
                <a:lnTo>
                  <a:pt x="320" y="648"/>
                </a:lnTo>
                <a:lnTo>
                  <a:pt x="323" y="648"/>
                </a:lnTo>
                <a:lnTo>
                  <a:pt x="325" y="649"/>
                </a:lnTo>
                <a:lnTo>
                  <a:pt x="326" y="650"/>
                </a:lnTo>
                <a:lnTo>
                  <a:pt x="328" y="651"/>
                </a:lnTo>
                <a:lnTo>
                  <a:pt x="329" y="651"/>
                </a:lnTo>
                <a:lnTo>
                  <a:pt x="330" y="652"/>
                </a:lnTo>
                <a:lnTo>
                  <a:pt x="331" y="653"/>
                </a:lnTo>
                <a:lnTo>
                  <a:pt x="332" y="653"/>
                </a:lnTo>
                <a:lnTo>
                  <a:pt x="335" y="653"/>
                </a:lnTo>
                <a:lnTo>
                  <a:pt x="335" y="653"/>
                </a:lnTo>
                <a:lnTo>
                  <a:pt x="336" y="655"/>
                </a:lnTo>
                <a:lnTo>
                  <a:pt x="337" y="656"/>
                </a:lnTo>
                <a:lnTo>
                  <a:pt x="338" y="656"/>
                </a:lnTo>
                <a:lnTo>
                  <a:pt x="340" y="656"/>
                </a:lnTo>
                <a:lnTo>
                  <a:pt x="340" y="658"/>
                </a:lnTo>
                <a:lnTo>
                  <a:pt x="341" y="660"/>
                </a:lnTo>
                <a:lnTo>
                  <a:pt x="342" y="661"/>
                </a:lnTo>
                <a:lnTo>
                  <a:pt x="343" y="662"/>
                </a:lnTo>
                <a:lnTo>
                  <a:pt x="344" y="664"/>
                </a:lnTo>
                <a:lnTo>
                  <a:pt x="345" y="662"/>
                </a:lnTo>
                <a:lnTo>
                  <a:pt x="345" y="661"/>
                </a:lnTo>
                <a:lnTo>
                  <a:pt x="345" y="660"/>
                </a:lnTo>
                <a:lnTo>
                  <a:pt x="347" y="659"/>
                </a:lnTo>
                <a:lnTo>
                  <a:pt x="347" y="659"/>
                </a:lnTo>
                <a:lnTo>
                  <a:pt x="348" y="660"/>
                </a:lnTo>
                <a:lnTo>
                  <a:pt x="348" y="660"/>
                </a:lnTo>
                <a:lnTo>
                  <a:pt x="349" y="661"/>
                </a:lnTo>
                <a:lnTo>
                  <a:pt x="349" y="662"/>
                </a:lnTo>
                <a:lnTo>
                  <a:pt x="350" y="663"/>
                </a:lnTo>
                <a:lnTo>
                  <a:pt x="350" y="667"/>
                </a:lnTo>
                <a:lnTo>
                  <a:pt x="350" y="667"/>
                </a:lnTo>
                <a:lnTo>
                  <a:pt x="352" y="667"/>
                </a:lnTo>
                <a:lnTo>
                  <a:pt x="353" y="667"/>
                </a:lnTo>
                <a:lnTo>
                  <a:pt x="354" y="667"/>
                </a:lnTo>
                <a:lnTo>
                  <a:pt x="354" y="668"/>
                </a:lnTo>
                <a:lnTo>
                  <a:pt x="354" y="670"/>
                </a:lnTo>
                <a:lnTo>
                  <a:pt x="353" y="672"/>
                </a:lnTo>
                <a:lnTo>
                  <a:pt x="348" y="672"/>
                </a:lnTo>
                <a:lnTo>
                  <a:pt x="347" y="672"/>
                </a:lnTo>
                <a:lnTo>
                  <a:pt x="345" y="672"/>
                </a:lnTo>
                <a:lnTo>
                  <a:pt x="345" y="673"/>
                </a:lnTo>
                <a:lnTo>
                  <a:pt x="344" y="674"/>
                </a:lnTo>
                <a:lnTo>
                  <a:pt x="344" y="672"/>
                </a:lnTo>
                <a:lnTo>
                  <a:pt x="343" y="672"/>
                </a:lnTo>
                <a:lnTo>
                  <a:pt x="343" y="672"/>
                </a:lnTo>
                <a:lnTo>
                  <a:pt x="342" y="671"/>
                </a:lnTo>
                <a:lnTo>
                  <a:pt x="342" y="669"/>
                </a:lnTo>
                <a:lnTo>
                  <a:pt x="342" y="668"/>
                </a:lnTo>
                <a:lnTo>
                  <a:pt x="341" y="667"/>
                </a:lnTo>
                <a:lnTo>
                  <a:pt x="341" y="665"/>
                </a:lnTo>
                <a:lnTo>
                  <a:pt x="340" y="667"/>
                </a:lnTo>
                <a:lnTo>
                  <a:pt x="340" y="669"/>
                </a:lnTo>
                <a:lnTo>
                  <a:pt x="340" y="671"/>
                </a:lnTo>
                <a:lnTo>
                  <a:pt x="340" y="671"/>
                </a:lnTo>
                <a:lnTo>
                  <a:pt x="339" y="672"/>
                </a:lnTo>
                <a:lnTo>
                  <a:pt x="337" y="671"/>
                </a:lnTo>
                <a:lnTo>
                  <a:pt x="335" y="670"/>
                </a:lnTo>
                <a:lnTo>
                  <a:pt x="333" y="669"/>
                </a:lnTo>
                <a:lnTo>
                  <a:pt x="331" y="667"/>
                </a:lnTo>
                <a:lnTo>
                  <a:pt x="331" y="669"/>
                </a:lnTo>
                <a:lnTo>
                  <a:pt x="330" y="669"/>
                </a:lnTo>
                <a:lnTo>
                  <a:pt x="328" y="669"/>
                </a:lnTo>
                <a:lnTo>
                  <a:pt x="327" y="668"/>
                </a:lnTo>
                <a:lnTo>
                  <a:pt x="326" y="667"/>
                </a:lnTo>
                <a:lnTo>
                  <a:pt x="325" y="665"/>
                </a:lnTo>
                <a:lnTo>
                  <a:pt x="325" y="664"/>
                </a:lnTo>
                <a:lnTo>
                  <a:pt x="325" y="662"/>
                </a:lnTo>
                <a:lnTo>
                  <a:pt x="325" y="660"/>
                </a:lnTo>
                <a:lnTo>
                  <a:pt x="325" y="659"/>
                </a:lnTo>
                <a:lnTo>
                  <a:pt x="325" y="657"/>
                </a:lnTo>
                <a:lnTo>
                  <a:pt x="325" y="656"/>
                </a:lnTo>
                <a:lnTo>
                  <a:pt x="324" y="656"/>
                </a:lnTo>
                <a:lnTo>
                  <a:pt x="324" y="656"/>
                </a:lnTo>
                <a:lnTo>
                  <a:pt x="323" y="657"/>
                </a:lnTo>
                <a:lnTo>
                  <a:pt x="321" y="657"/>
                </a:lnTo>
                <a:lnTo>
                  <a:pt x="321" y="657"/>
                </a:lnTo>
                <a:lnTo>
                  <a:pt x="320" y="657"/>
                </a:lnTo>
                <a:lnTo>
                  <a:pt x="319" y="656"/>
                </a:lnTo>
                <a:lnTo>
                  <a:pt x="319" y="655"/>
                </a:lnTo>
                <a:lnTo>
                  <a:pt x="318" y="653"/>
                </a:lnTo>
                <a:lnTo>
                  <a:pt x="318" y="653"/>
                </a:lnTo>
                <a:lnTo>
                  <a:pt x="317" y="653"/>
                </a:lnTo>
                <a:lnTo>
                  <a:pt x="317" y="657"/>
                </a:lnTo>
                <a:lnTo>
                  <a:pt x="317" y="660"/>
                </a:lnTo>
                <a:lnTo>
                  <a:pt x="317" y="662"/>
                </a:lnTo>
                <a:lnTo>
                  <a:pt x="318" y="664"/>
                </a:lnTo>
                <a:lnTo>
                  <a:pt x="318" y="667"/>
                </a:lnTo>
                <a:lnTo>
                  <a:pt x="317" y="668"/>
                </a:lnTo>
                <a:lnTo>
                  <a:pt x="316" y="668"/>
                </a:lnTo>
                <a:lnTo>
                  <a:pt x="316" y="667"/>
                </a:lnTo>
                <a:lnTo>
                  <a:pt x="315" y="665"/>
                </a:lnTo>
                <a:lnTo>
                  <a:pt x="314" y="664"/>
                </a:lnTo>
                <a:lnTo>
                  <a:pt x="313" y="663"/>
                </a:lnTo>
                <a:lnTo>
                  <a:pt x="312" y="662"/>
                </a:lnTo>
                <a:lnTo>
                  <a:pt x="311" y="661"/>
                </a:lnTo>
                <a:lnTo>
                  <a:pt x="309" y="660"/>
                </a:lnTo>
                <a:lnTo>
                  <a:pt x="308" y="659"/>
                </a:lnTo>
                <a:lnTo>
                  <a:pt x="306" y="659"/>
                </a:lnTo>
                <a:lnTo>
                  <a:pt x="304" y="660"/>
                </a:lnTo>
                <a:lnTo>
                  <a:pt x="302" y="661"/>
                </a:lnTo>
                <a:lnTo>
                  <a:pt x="299" y="662"/>
                </a:lnTo>
                <a:lnTo>
                  <a:pt x="296" y="662"/>
                </a:lnTo>
                <a:lnTo>
                  <a:pt x="293" y="661"/>
                </a:lnTo>
                <a:lnTo>
                  <a:pt x="290" y="659"/>
                </a:lnTo>
                <a:lnTo>
                  <a:pt x="288" y="659"/>
                </a:lnTo>
                <a:lnTo>
                  <a:pt x="288" y="661"/>
                </a:lnTo>
                <a:lnTo>
                  <a:pt x="287" y="663"/>
                </a:lnTo>
                <a:lnTo>
                  <a:pt x="285" y="663"/>
                </a:lnTo>
                <a:lnTo>
                  <a:pt x="284" y="662"/>
                </a:lnTo>
                <a:lnTo>
                  <a:pt x="283" y="661"/>
                </a:lnTo>
                <a:lnTo>
                  <a:pt x="283" y="659"/>
                </a:lnTo>
                <a:lnTo>
                  <a:pt x="278" y="659"/>
                </a:lnTo>
                <a:lnTo>
                  <a:pt x="277" y="655"/>
                </a:lnTo>
                <a:lnTo>
                  <a:pt x="276" y="652"/>
                </a:lnTo>
                <a:lnTo>
                  <a:pt x="275" y="651"/>
                </a:lnTo>
                <a:lnTo>
                  <a:pt x="273" y="650"/>
                </a:lnTo>
                <a:lnTo>
                  <a:pt x="271" y="650"/>
                </a:lnTo>
                <a:lnTo>
                  <a:pt x="270" y="651"/>
                </a:lnTo>
                <a:lnTo>
                  <a:pt x="269" y="652"/>
                </a:lnTo>
                <a:lnTo>
                  <a:pt x="269" y="653"/>
                </a:lnTo>
                <a:lnTo>
                  <a:pt x="269" y="656"/>
                </a:lnTo>
                <a:lnTo>
                  <a:pt x="271" y="657"/>
                </a:lnTo>
                <a:lnTo>
                  <a:pt x="270" y="658"/>
                </a:lnTo>
                <a:lnTo>
                  <a:pt x="270" y="658"/>
                </a:lnTo>
                <a:lnTo>
                  <a:pt x="270" y="659"/>
                </a:lnTo>
                <a:lnTo>
                  <a:pt x="269" y="659"/>
                </a:lnTo>
                <a:lnTo>
                  <a:pt x="267" y="659"/>
                </a:lnTo>
                <a:lnTo>
                  <a:pt x="267" y="653"/>
                </a:lnTo>
                <a:lnTo>
                  <a:pt x="266" y="653"/>
                </a:lnTo>
                <a:lnTo>
                  <a:pt x="264" y="653"/>
                </a:lnTo>
                <a:lnTo>
                  <a:pt x="263" y="653"/>
                </a:lnTo>
                <a:lnTo>
                  <a:pt x="261" y="653"/>
                </a:lnTo>
                <a:lnTo>
                  <a:pt x="260" y="655"/>
                </a:lnTo>
                <a:lnTo>
                  <a:pt x="259" y="656"/>
                </a:lnTo>
                <a:lnTo>
                  <a:pt x="259" y="658"/>
                </a:lnTo>
                <a:lnTo>
                  <a:pt x="259" y="661"/>
                </a:lnTo>
                <a:lnTo>
                  <a:pt x="258" y="661"/>
                </a:lnTo>
                <a:lnTo>
                  <a:pt x="255" y="661"/>
                </a:lnTo>
                <a:lnTo>
                  <a:pt x="256" y="660"/>
                </a:lnTo>
                <a:lnTo>
                  <a:pt x="256" y="658"/>
                </a:lnTo>
                <a:lnTo>
                  <a:pt x="256" y="656"/>
                </a:lnTo>
                <a:lnTo>
                  <a:pt x="256" y="653"/>
                </a:lnTo>
                <a:lnTo>
                  <a:pt x="256" y="651"/>
                </a:lnTo>
                <a:lnTo>
                  <a:pt x="257" y="649"/>
                </a:lnTo>
                <a:lnTo>
                  <a:pt x="257" y="648"/>
                </a:lnTo>
                <a:lnTo>
                  <a:pt x="257" y="647"/>
                </a:lnTo>
                <a:lnTo>
                  <a:pt x="257" y="646"/>
                </a:lnTo>
                <a:lnTo>
                  <a:pt x="256" y="646"/>
                </a:lnTo>
                <a:lnTo>
                  <a:pt x="255" y="646"/>
                </a:lnTo>
                <a:lnTo>
                  <a:pt x="254" y="646"/>
                </a:lnTo>
                <a:lnTo>
                  <a:pt x="254" y="645"/>
                </a:lnTo>
                <a:lnTo>
                  <a:pt x="254" y="645"/>
                </a:lnTo>
                <a:lnTo>
                  <a:pt x="255" y="644"/>
                </a:lnTo>
                <a:lnTo>
                  <a:pt x="255" y="638"/>
                </a:lnTo>
                <a:lnTo>
                  <a:pt x="256" y="634"/>
                </a:lnTo>
                <a:lnTo>
                  <a:pt x="257" y="631"/>
                </a:lnTo>
                <a:lnTo>
                  <a:pt x="260" y="627"/>
                </a:lnTo>
                <a:lnTo>
                  <a:pt x="264" y="626"/>
                </a:lnTo>
                <a:lnTo>
                  <a:pt x="266" y="625"/>
                </a:lnTo>
                <a:lnTo>
                  <a:pt x="267" y="623"/>
                </a:lnTo>
                <a:lnTo>
                  <a:pt x="268" y="622"/>
                </a:lnTo>
                <a:lnTo>
                  <a:pt x="269" y="620"/>
                </a:lnTo>
                <a:lnTo>
                  <a:pt x="269" y="619"/>
                </a:lnTo>
                <a:lnTo>
                  <a:pt x="269" y="617"/>
                </a:lnTo>
                <a:lnTo>
                  <a:pt x="268" y="617"/>
                </a:lnTo>
                <a:lnTo>
                  <a:pt x="268" y="617"/>
                </a:lnTo>
                <a:lnTo>
                  <a:pt x="267" y="620"/>
                </a:lnTo>
                <a:lnTo>
                  <a:pt x="267" y="620"/>
                </a:lnTo>
                <a:lnTo>
                  <a:pt x="266" y="621"/>
                </a:lnTo>
                <a:lnTo>
                  <a:pt x="265" y="620"/>
                </a:lnTo>
                <a:lnTo>
                  <a:pt x="264" y="620"/>
                </a:lnTo>
                <a:lnTo>
                  <a:pt x="263" y="620"/>
                </a:lnTo>
                <a:lnTo>
                  <a:pt x="261" y="620"/>
                </a:lnTo>
                <a:lnTo>
                  <a:pt x="263" y="617"/>
                </a:lnTo>
                <a:lnTo>
                  <a:pt x="263" y="614"/>
                </a:lnTo>
                <a:lnTo>
                  <a:pt x="264" y="611"/>
                </a:lnTo>
                <a:lnTo>
                  <a:pt x="264" y="607"/>
                </a:lnTo>
                <a:lnTo>
                  <a:pt x="266" y="607"/>
                </a:lnTo>
                <a:lnTo>
                  <a:pt x="268" y="605"/>
                </a:lnTo>
                <a:lnTo>
                  <a:pt x="270" y="604"/>
                </a:lnTo>
                <a:lnTo>
                  <a:pt x="272" y="602"/>
                </a:lnTo>
                <a:lnTo>
                  <a:pt x="275" y="601"/>
                </a:lnTo>
                <a:lnTo>
                  <a:pt x="276" y="602"/>
                </a:lnTo>
                <a:lnTo>
                  <a:pt x="276" y="601"/>
                </a:lnTo>
                <a:lnTo>
                  <a:pt x="277" y="600"/>
                </a:lnTo>
                <a:lnTo>
                  <a:pt x="277" y="599"/>
                </a:lnTo>
                <a:lnTo>
                  <a:pt x="278" y="599"/>
                </a:lnTo>
                <a:lnTo>
                  <a:pt x="279" y="599"/>
                </a:lnTo>
                <a:lnTo>
                  <a:pt x="279" y="599"/>
                </a:lnTo>
                <a:lnTo>
                  <a:pt x="280" y="598"/>
                </a:lnTo>
                <a:lnTo>
                  <a:pt x="280" y="598"/>
                </a:lnTo>
                <a:lnTo>
                  <a:pt x="281" y="597"/>
                </a:lnTo>
                <a:lnTo>
                  <a:pt x="282" y="596"/>
                </a:lnTo>
                <a:lnTo>
                  <a:pt x="282" y="597"/>
                </a:lnTo>
                <a:lnTo>
                  <a:pt x="284" y="596"/>
                </a:lnTo>
                <a:lnTo>
                  <a:pt x="284" y="597"/>
                </a:lnTo>
                <a:lnTo>
                  <a:pt x="285" y="598"/>
                </a:lnTo>
                <a:lnTo>
                  <a:pt x="287" y="600"/>
                </a:lnTo>
                <a:lnTo>
                  <a:pt x="287" y="601"/>
                </a:lnTo>
                <a:lnTo>
                  <a:pt x="288" y="600"/>
                </a:lnTo>
                <a:lnTo>
                  <a:pt x="288" y="599"/>
                </a:lnTo>
                <a:lnTo>
                  <a:pt x="287" y="597"/>
                </a:lnTo>
                <a:lnTo>
                  <a:pt x="287" y="595"/>
                </a:lnTo>
                <a:lnTo>
                  <a:pt x="287" y="591"/>
                </a:lnTo>
                <a:lnTo>
                  <a:pt x="289" y="591"/>
                </a:lnTo>
                <a:lnTo>
                  <a:pt x="292" y="591"/>
                </a:lnTo>
                <a:lnTo>
                  <a:pt x="291" y="588"/>
                </a:lnTo>
                <a:lnTo>
                  <a:pt x="290" y="587"/>
                </a:lnTo>
                <a:lnTo>
                  <a:pt x="288" y="587"/>
                </a:lnTo>
                <a:lnTo>
                  <a:pt x="287" y="587"/>
                </a:lnTo>
                <a:lnTo>
                  <a:pt x="284" y="588"/>
                </a:lnTo>
                <a:lnTo>
                  <a:pt x="282" y="588"/>
                </a:lnTo>
                <a:lnTo>
                  <a:pt x="281" y="588"/>
                </a:lnTo>
                <a:lnTo>
                  <a:pt x="279" y="586"/>
                </a:lnTo>
                <a:lnTo>
                  <a:pt x="280" y="583"/>
                </a:lnTo>
                <a:lnTo>
                  <a:pt x="281" y="580"/>
                </a:lnTo>
                <a:lnTo>
                  <a:pt x="282" y="579"/>
                </a:lnTo>
                <a:lnTo>
                  <a:pt x="284" y="578"/>
                </a:lnTo>
                <a:lnTo>
                  <a:pt x="285" y="579"/>
                </a:lnTo>
                <a:lnTo>
                  <a:pt x="288" y="579"/>
                </a:lnTo>
                <a:lnTo>
                  <a:pt x="289" y="580"/>
                </a:lnTo>
                <a:lnTo>
                  <a:pt x="288" y="578"/>
                </a:lnTo>
                <a:lnTo>
                  <a:pt x="288" y="576"/>
                </a:lnTo>
                <a:lnTo>
                  <a:pt x="289" y="575"/>
                </a:lnTo>
                <a:lnTo>
                  <a:pt x="290" y="574"/>
                </a:lnTo>
                <a:lnTo>
                  <a:pt x="292" y="573"/>
                </a:lnTo>
                <a:lnTo>
                  <a:pt x="294" y="573"/>
                </a:lnTo>
                <a:lnTo>
                  <a:pt x="294" y="572"/>
                </a:lnTo>
                <a:lnTo>
                  <a:pt x="293" y="571"/>
                </a:lnTo>
                <a:lnTo>
                  <a:pt x="293" y="571"/>
                </a:lnTo>
                <a:lnTo>
                  <a:pt x="292" y="571"/>
                </a:lnTo>
                <a:lnTo>
                  <a:pt x="293" y="567"/>
                </a:lnTo>
                <a:lnTo>
                  <a:pt x="293" y="566"/>
                </a:lnTo>
                <a:lnTo>
                  <a:pt x="294" y="565"/>
                </a:lnTo>
                <a:lnTo>
                  <a:pt x="295" y="565"/>
                </a:lnTo>
                <a:lnTo>
                  <a:pt x="296" y="565"/>
                </a:lnTo>
                <a:lnTo>
                  <a:pt x="297" y="565"/>
                </a:lnTo>
                <a:lnTo>
                  <a:pt x="299" y="566"/>
                </a:lnTo>
                <a:lnTo>
                  <a:pt x="297" y="567"/>
                </a:lnTo>
                <a:lnTo>
                  <a:pt x="297" y="568"/>
                </a:lnTo>
                <a:lnTo>
                  <a:pt x="296" y="568"/>
                </a:lnTo>
                <a:lnTo>
                  <a:pt x="295" y="567"/>
                </a:lnTo>
                <a:lnTo>
                  <a:pt x="295" y="569"/>
                </a:lnTo>
                <a:lnTo>
                  <a:pt x="296" y="571"/>
                </a:lnTo>
                <a:lnTo>
                  <a:pt x="296" y="571"/>
                </a:lnTo>
                <a:lnTo>
                  <a:pt x="297" y="571"/>
                </a:lnTo>
                <a:lnTo>
                  <a:pt x="299" y="571"/>
                </a:lnTo>
                <a:lnTo>
                  <a:pt x="299" y="568"/>
                </a:lnTo>
                <a:lnTo>
                  <a:pt x="300" y="568"/>
                </a:lnTo>
                <a:lnTo>
                  <a:pt x="301" y="567"/>
                </a:lnTo>
                <a:lnTo>
                  <a:pt x="303" y="567"/>
                </a:lnTo>
                <a:lnTo>
                  <a:pt x="304" y="567"/>
                </a:lnTo>
                <a:lnTo>
                  <a:pt x="306" y="568"/>
                </a:lnTo>
                <a:lnTo>
                  <a:pt x="307" y="567"/>
                </a:lnTo>
                <a:lnTo>
                  <a:pt x="309" y="566"/>
                </a:lnTo>
                <a:lnTo>
                  <a:pt x="311" y="565"/>
                </a:lnTo>
                <a:lnTo>
                  <a:pt x="312" y="565"/>
                </a:lnTo>
                <a:lnTo>
                  <a:pt x="313" y="564"/>
                </a:lnTo>
                <a:lnTo>
                  <a:pt x="314" y="563"/>
                </a:lnTo>
                <a:lnTo>
                  <a:pt x="314" y="561"/>
                </a:lnTo>
                <a:lnTo>
                  <a:pt x="315" y="560"/>
                </a:lnTo>
                <a:lnTo>
                  <a:pt x="315" y="560"/>
                </a:lnTo>
                <a:lnTo>
                  <a:pt x="324" y="560"/>
                </a:lnTo>
                <a:lnTo>
                  <a:pt x="325" y="557"/>
                </a:lnTo>
                <a:lnTo>
                  <a:pt x="324" y="556"/>
                </a:lnTo>
                <a:lnTo>
                  <a:pt x="324" y="555"/>
                </a:lnTo>
                <a:lnTo>
                  <a:pt x="323" y="555"/>
                </a:lnTo>
                <a:lnTo>
                  <a:pt x="321" y="556"/>
                </a:lnTo>
                <a:lnTo>
                  <a:pt x="320" y="557"/>
                </a:lnTo>
                <a:lnTo>
                  <a:pt x="318" y="557"/>
                </a:lnTo>
                <a:lnTo>
                  <a:pt x="317" y="557"/>
                </a:lnTo>
                <a:lnTo>
                  <a:pt x="315" y="557"/>
                </a:lnTo>
                <a:lnTo>
                  <a:pt x="313" y="557"/>
                </a:lnTo>
                <a:lnTo>
                  <a:pt x="311" y="559"/>
                </a:lnTo>
                <a:lnTo>
                  <a:pt x="309" y="560"/>
                </a:lnTo>
                <a:lnTo>
                  <a:pt x="307" y="560"/>
                </a:lnTo>
                <a:lnTo>
                  <a:pt x="305" y="560"/>
                </a:lnTo>
                <a:lnTo>
                  <a:pt x="303" y="561"/>
                </a:lnTo>
                <a:lnTo>
                  <a:pt x="302" y="563"/>
                </a:lnTo>
                <a:lnTo>
                  <a:pt x="301" y="562"/>
                </a:lnTo>
                <a:lnTo>
                  <a:pt x="300" y="561"/>
                </a:lnTo>
                <a:lnTo>
                  <a:pt x="299" y="560"/>
                </a:lnTo>
                <a:lnTo>
                  <a:pt x="297" y="560"/>
                </a:lnTo>
                <a:lnTo>
                  <a:pt x="296" y="560"/>
                </a:lnTo>
                <a:lnTo>
                  <a:pt x="293" y="560"/>
                </a:lnTo>
                <a:lnTo>
                  <a:pt x="294" y="556"/>
                </a:lnTo>
                <a:lnTo>
                  <a:pt x="295" y="554"/>
                </a:lnTo>
                <a:lnTo>
                  <a:pt x="297" y="553"/>
                </a:lnTo>
                <a:lnTo>
                  <a:pt x="299" y="552"/>
                </a:lnTo>
                <a:lnTo>
                  <a:pt x="301" y="552"/>
                </a:lnTo>
                <a:lnTo>
                  <a:pt x="303" y="550"/>
                </a:lnTo>
                <a:lnTo>
                  <a:pt x="305" y="548"/>
                </a:lnTo>
                <a:lnTo>
                  <a:pt x="307" y="547"/>
                </a:lnTo>
                <a:lnTo>
                  <a:pt x="311" y="547"/>
                </a:lnTo>
                <a:lnTo>
                  <a:pt x="313" y="547"/>
                </a:lnTo>
                <a:lnTo>
                  <a:pt x="313" y="545"/>
                </a:lnTo>
                <a:lnTo>
                  <a:pt x="314" y="544"/>
                </a:lnTo>
                <a:lnTo>
                  <a:pt x="315" y="544"/>
                </a:lnTo>
                <a:lnTo>
                  <a:pt x="315" y="544"/>
                </a:lnTo>
                <a:lnTo>
                  <a:pt x="316" y="544"/>
                </a:lnTo>
                <a:lnTo>
                  <a:pt x="320" y="544"/>
                </a:lnTo>
                <a:lnTo>
                  <a:pt x="320" y="542"/>
                </a:lnTo>
                <a:lnTo>
                  <a:pt x="321" y="542"/>
                </a:lnTo>
                <a:lnTo>
                  <a:pt x="321" y="542"/>
                </a:lnTo>
                <a:lnTo>
                  <a:pt x="323" y="542"/>
                </a:lnTo>
                <a:lnTo>
                  <a:pt x="325" y="541"/>
                </a:lnTo>
                <a:lnTo>
                  <a:pt x="327" y="540"/>
                </a:lnTo>
                <a:lnTo>
                  <a:pt x="326" y="539"/>
                </a:lnTo>
                <a:lnTo>
                  <a:pt x="326" y="539"/>
                </a:lnTo>
                <a:lnTo>
                  <a:pt x="327" y="538"/>
                </a:lnTo>
                <a:lnTo>
                  <a:pt x="329" y="537"/>
                </a:lnTo>
                <a:lnTo>
                  <a:pt x="330" y="533"/>
                </a:lnTo>
                <a:lnTo>
                  <a:pt x="332" y="535"/>
                </a:lnTo>
                <a:lnTo>
                  <a:pt x="333" y="533"/>
                </a:lnTo>
                <a:lnTo>
                  <a:pt x="333" y="532"/>
                </a:lnTo>
                <a:lnTo>
                  <a:pt x="335" y="531"/>
                </a:lnTo>
                <a:lnTo>
                  <a:pt x="336" y="531"/>
                </a:lnTo>
                <a:lnTo>
                  <a:pt x="337" y="532"/>
                </a:lnTo>
                <a:lnTo>
                  <a:pt x="338" y="531"/>
                </a:lnTo>
                <a:lnTo>
                  <a:pt x="338" y="531"/>
                </a:lnTo>
                <a:lnTo>
                  <a:pt x="339" y="529"/>
                </a:lnTo>
                <a:lnTo>
                  <a:pt x="340" y="529"/>
                </a:lnTo>
                <a:lnTo>
                  <a:pt x="341" y="528"/>
                </a:lnTo>
                <a:lnTo>
                  <a:pt x="342" y="528"/>
                </a:lnTo>
                <a:lnTo>
                  <a:pt x="343" y="528"/>
                </a:lnTo>
                <a:lnTo>
                  <a:pt x="343" y="528"/>
                </a:lnTo>
                <a:lnTo>
                  <a:pt x="343" y="526"/>
                </a:lnTo>
                <a:lnTo>
                  <a:pt x="343" y="524"/>
                </a:lnTo>
                <a:lnTo>
                  <a:pt x="343" y="523"/>
                </a:lnTo>
                <a:lnTo>
                  <a:pt x="338" y="521"/>
                </a:lnTo>
                <a:lnTo>
                  <a:pt x="333" y="525"/>
                </a:lnTo>
                <a:lnTo>
                  <a:pt x="329" y="527"/>
                </a:lnTo>
                <a:lnTo>
                  <a:pt x="325" y="525"/>
                </a:lnTo>
                <a:lnTo>
                  <a:pt x="326" y="525"/>
                </a:lnTo>
                <a:lnTo>
                  <a:pt x="327" y="525"/>
                </a:lnTo>
                <a:lnTo>
                  <a:pt x="326" y="524"/>
                </a:lnTo>
                <a:lnTo>
                  <a:pt x="326" y="523"/>
                </a:lnTo>
                <a:lnTo>
                  <a:pt x="325" y="521"/>
                </a:lnTo>
                <a:lnTo>
                  <a:pt x="325" y="520"/>
                </a:lnTo>
                <a:lnTo>
                  <a:pt x="325" y="520"/>
                </a:lnTo>
                <a:lnTo>
                  <a:pt x="327" y="521"/>
                </a:lnTo>
                <a:lnTo>
                  <a:pt x="328" y="521"/>
                </a:lnTo>
                <a:lnTo>
                  <a:pt x="329" y="521"/>
                </a:lnTo>
                <a:lnTo>
                  <a:pt x="330" y="519"/>
                </a:lnTo>
                <a:lnTo>
                  <a:pt x="330" y="518"/>
                </a:lnTo>
                <a:lnTo>
                  <a:pt x="330" y="516"/>
                </a:lnTo>
                <a:lnTo>
                  <a:pt x="330" y="515"/>
                </a:lnTo>
                <a:lnTo>
                  <a:pt x="331" y="514"/>
                </a:lnTo>
                <a:lnTo>
                  <a:pt x="333" y="514"/>
                </a:lnTo>
                <a:lnTo>
                  <a:pt x="332" y="511"/>
                </a:lnTo>
                <a:lnTo>
                  <a:pt x="332" y="509"/>
                </a:lnTo>
                <a:lnTo>
                  <a:pt x="332" y="509"/>
                </a:lnTo>
                <a:lnTo>
                  <a:pt x="331" y="511"/>
                </a:lnTo>
                <a:lnTo>
                  <a:pt x="331" y="511"/>
                </a:lnTo>
                <a:lnTo>
                  <a:pt x="330" y="512"/>
                </a:lnTo>
                <a:lnTo>
                  <a:pt x="329" y="512"/>
                </a:lnTo>
                <a:lnTo>
                  <a:pt x="329" y="509"/>
                </a:lnTo>
                <a:lnTo>
                  <a:pt x="329" y="508"/>
                </a:lnTo>
                <a:lnTo>
                  <a:pt x="327" y="508"/>
                </a:lnTo>
                <a:lnTo>
                  <a:pt x="325" y="508"/>
                </a:lnTo>
                <a:lnTo>
                  <a:pt x="325" y="509"/>
                </a:lnTo>
                <a:lnTo>
                  <a:pt x="325" y="511"/>
                </a:lnTo>
                <a:lnTo>
                  <a:pt x="325" y="511"/>
                </a:lnTo>
                <a:lnTo>
                  <a:pt x="324" y="509"/>
                </a:lnTo>
                <a:lnTo>
                  <a:pt x="324" y="509"/>
                </a:lnTo>
                <a:lnTo>
                  <a:pt x="323" y="509"/>
                </a:lnTo>
                <a:lnTo>
                  <a:pt x="321" y="509"/>
                </a:lnTo>
                <a:lnTo>
                  <a:pt x="321" y="509"/>
                </a:lnTo>
                <a:lnTo>
                  <a:pt x="320" y="511"/>
                </a:lnTo>
                <a:lnTo>
                  <a:pt x="320" y="511"/>
                </a:lnTo>
                <a:lnTo>
                  <a:pt x="319" y="511"/>
                </a:lnTo>
                <a:lnTo>
                  <a:pt x="319" y="511"/>
                </a:lnTo>
                <a:lnTo>
                  <a:pt x="318" y="512"/>
                </a:lnTo>
                <a:lnTo>
                  <a:pt x="318" y="512"/>
                </a:lnTo>
                <a:lnTo>
                  <a:pt x="318" y="512"/>
                </a:lnTo>
                <a:lnTo>
                  <a:pt x="318" y="511"/>
                </a:lnTo>
                <a:lnTo>
                  <a:pt x="316" y="511"/>
                </a:lnTo>
                <a:lnTo>
                  <a:pt x="315" y="511"/>
                </a:lnTo>
                <a:lnTo>
                  <a:pt x="315" y="512"/>
                </a:lnTo>
                <a:lnTo>
                  <a:pt x="315" y="512"/>
                </a:lnTo>
                <a:lnTo>
                  <a:pt x="309" y="512"/>
                </a:lnTo>
                <a:lnTo>
                  <a:pt x="308" y="512"/>
                </a:lnTo>
                <a:lnTo>
                  <a:pt x="307" y="513"/>
                </a:lnTo>
                <a:lnTo>
                  <a:pt x="306" y="513"/>
                </a:lnTo>
                <a:lnTo>
                  <a:pt x="304" y="513"/>
                </a:lnTo>
                <a:lnTo>
                  <a:pt x="304" y="513"/>
                </a:lnTo>
                <a:lnTo>
                  <a:pt x="303" y="513"/>
                </a:lnTo>
                <a:lnTo>
                  <a:pt x="303" y="512"/>
                </a:lnTo>
                <a:lnTo>
                  <a:pt x="302" y="511"/>
                </a:lnTo>
                <a:lnTo>
                  <a:pt x="301" y="511"/>
                </a:lnTo>
                <a:lnTo>
                  <a:pt x="301" y="509"/>
                </a:lnTo>
                <a:lnTo>
                  <a:pt x="301" y="511"/>
                </a:lnTo>
                <a:lnTo>
                  <a:pt x="301" y="513"/>
                </a:lnTo>
                <a:lnTo>
                  <a:pt x="301" y="513"/>
                </a:lnTo>
                <a:lnTo>
                  <a:pt x="300" y="512"/>
                </a:lnTo>
                <a:lnTo>
                  <a:pt x="300" y="511"/>
                </a:lnTo>
                <a:lnTo>
                  <a:pt x="300" y="508"/>
                </a:lnTo>
                <a:lnTo>
                  <a:pt x="300" y="507"/>
                </a:lnTo>
                <a:lnTo>
                  <a:pt x="301" y="508"/>
                </a:lnTo>
                <a:lnTo>
                  <a:pt x="302" y="508"/>
                </a:lnTo>
                <a:lnTo>
                  <a:pt x="303" y="508"/>
                </a:lnTo>
                <a:lnTo>
                  <a:pt x="303" y="511"/>
                </a:lnTo>
                <a:lnTo>
                  <a:pt x="304" y="512"/>
                </a:lnTo>
                <a:lnTo>
                  <a:pt x="304" y="512"/>
                </a:lnTo>
                <a:lnTo>
                  <a:pt x="305" y="511"/>
                </a:lnTo>
                <a:lnTo>
                  <a:pt x="306" y="509"/>
                </a:lnTo>
                <a:lnTo>
                  <a:pt x="307" y="509"/>
                </a:lnTo>
                <a:lnTo>
                  <a:pt x="308" y="509"/>
                </a:lnTo>
                <a:lnTo>
                  <a:pt x="309" y="507"/>
                </a:lnTo>
                <a:lnTo>
                  <a:pt x="311" y="507"/>
                </a:lnTo>
                <a:lnTo>
                  <a:pt x="311" y="507"/>
                </a:lnTo>
                <a:lnTo>
                  <a:pt x="312" y="507"/>
                </a:lnTo>
                <a:lnTo>
                  <a:pt x="313" y="506"/>
                </a:lnTo>
                <a:lnTo>
                  <a:pt x="316" y="506"/>
                </a:lnTo>
                <a:lnTo>
                  <a:pt x="319" y="506"/>
                </a:lnTo>
                <a:lnTo>
                  <a:pt x="320" y="506"/>
                </a:lnTo>
                <a:lnTo>
                  <a:pt x="323" y="506"/>
                </a:lnTo>
                <a:lnTo>
                  <a:pt x="323" y="505"/>
                </a:lnTo>
                <a:lnTo>
                  <a:pt x="323" y="505"/>
                </a:lnTo>
                <a:lnTo>
                  <a:pt x="325" y="505"/>
                </a:lnTo>
                <a:lnTo>
                  <a:pt x="327" y="505"/>
                </a:lnTo>
                <a:lnTo>
                  <a:pt x="332" y="505"/>
                </a:lnTo>
                <a:lnTo>
                  <a:pt x="333" y="505"/>
                </a:lnTo>
                <a:lnTo>
                  <a:pt x="333" y="504"/>
                </a:lnTo>
                <a:lnTo>
                  <a:pt x="335" y="504"/>
                </a:lnTo>
                <a:lnTo>
                  <a:pt x="335" y="503"/>
                </a:lnTo>
                <a:lnTo>
                  <a:pt x="336" y="503"/>
                </a:lnTo>
                <a:lnTo>
                  <a:pt x="337" y="500"/>
                </a:lnTo>
                <a:lnTo>
                  <a:pt x="339" y="499"/>
                </a:lnTo>
                <a:lnTo>
                  <a:pt x="341" y="499"/>
                </a:lnTo>
                <a:lnTo>
                  <a:pt x="343" y="500"/>
                </a:lnTo>
                <a:lnTo>
                  <a:pt x="343" y="495"/>
                </a:lnTo>
                <a:lnTo>
                  <a:pt x="342" y="494"/>
                </a:lnTo>
                <a:lnTo>
                  <a:pt x="342" y="493"/>
                </a:lnTo>
                <a:lnTo>
                  <a:pt x="341" y="493"/>
                </a:lnTo>
                <a:lnTo>
                  <a:pt x="339" y="494"/>
                </a:lnTo>
                <a:lnTo>
                  <a:pt x="338" y="496"/>
                </a:lnTo>
                <a:lnTo>
                  <a:pt x="337" y="496"/>
                </a:lnTo>
                <a:lnTo>
                  <a:pt x="337" y="495"/>
                </a:lnTo>
                <a:lnTo>
                  <a:pt x="333" y="495"/>
                </a:lnTo>
                <a:lnTo>
                  <a:pt x="331" y="496"/>
                </a:lnTo>
                <a:lnTo>
                  <a:pt x="331" y="496"/>
                </a:lnTo>
                <a:lnTo>
                  <a:pt x="330" y="497"/>
                </a:lnTo>
                <a:lnTo>
                  <a:pt x="329" y="499"/>
                </a:lnTo>
                <a:lnTo>
                  <a:pt x="327" y="499"/>
                </a:lnTo>
                <a:lnTo>
                  <a:pt x="327" y="499"/>
                </a:lnTo>
                <a:lnTo>
                  <a:pt x="325" y="499"/>
                </a:lnTo>
                <a:lnTo>
                  <a:pt x="324" y="499"/>
                </a:lnTo>
                <a:lnTo>
                  <a:pt x="323" y="499"/>
                </a:lnTo>
                <a:lnTo>
                  <a:pt x="323" y="496"/>
                </a:lnTo>
                <a:lnTo>
                  <a:pt x="323" y="496"/>
                </a:lnTo>
                <a:lnTo>
                  <a:pt x="324" y="496"/>
                </a:lnTo>
                <a:lnTo>
                  <a:pt x="325" y="497"/>
                </a:lnTo>
                <a:lnTo>
                  <a:pt x="325" y="496"/>
                </a:lnTo>
                <a:lnTo>
                  <a:pt x="325" y="495"/>
                </a:lnTo>
                <a:lnTo>
                  <a:pt x="326" y="495"/>
                </a:lnTo>
                <a:lnTo>
                  <a:pt x="329" y="495"/>
                </a:lnTo>
                <a:lnTo>
                  <a:pt x="330" y="495"/>
                </a:lnTo>
                <a:lnTo>
                  <a:pt x="331" y="495"/>
                </a:lnTo>
                <a:lnTo>
                  <a:pt x="332" y="494"/>
                </a:lnTo>
                <a:lnTo>
                  <a:pt x="333" y="494"/>
                </a:lnTo>
                <a:lnTo>
                  <a:pt x="336" y="494"/>
                </a:lnTo>
                <a:lnTo>
                  <a:pt x="338" y="493"/>
                </a:lnTo>
                <a:lnTo>
                  <a:pt x="338" y="493"/>
                </a:lnTo>
                <a:lnTo>
                  <a:pt x="339" y="493"/>
                </a:lnTo>
                <a:lnTo>
                  <a:pt x="339" y="493"/>
                </a:lnTo>
                <a:lnTo>
                  <a:pt x="339" y="492"/>
                </a:lnTo>
                <a:lnTo>
                  <a:pt x="340" y="491"/>
                </a:lnTo>
                <a:lnTo>
                  <a:pt x="341" y="490"/>
                </a:lnTo>
                <a:lnTo>
                  <a:pt x="341" y="490"/>
                </a:lnTo>
                <a:lnTo>
                  <a:pt x="341" y="489"/>
                </a:lnTo>
                <a:lnTo>
                  <a:pt x="342" y="489"/>
                </a:lnTo>
                <a:lnTo>
                  <a:pt x="342" y="489"/>
                </a:lnTo>
                <a:lnTo>
                  <a:pt x="342" y="491"/>
                </a:lnTo>
                <a:lnTo>
                  <a:pt x="342" y="492"/>
                </a:lnTo>
                <a:lnTo>
                  <a:pt x="343" y="492"/>
                </a:lnTo>
                <a:lnTo>
                  <a:pt x="343" y="492"/>
                </a:lnTo>
                <a:lnTo>
                  <a:pt x="344" y="493"/>
                </a:lnTo>
                <a:lnTo>
                  <a:pt x="345" y="492"/>
                </a:lnTo>
                <a:lnTo>
                  <a:pt x="348" y="492"/>
                </a:lnTo>
                <a:lnTo>
                  <a:pt x="349" y="491"/>
                </a:lnTo>
                <a:lnTo>
                  <a:pt x="351" y="491"/>
                </a:lnTo>
                <a:lnTo>
                  <a:pt x="351" y="489"/>
                </a:lnTo>
                <a:lnTo>
                  <a:pt x="351" y="488"/>
                </a:lnTo>
                <a:lnTo>
                  <a:pt x="351" y="485"/>
                </a:lnTo>
                <a:lnTo>
                  <a:pt x="349" y="487"/>
                </a:lnTo>
                <a:lnTo>
                  <a:pt x="348" y="485"/>
                </a:lnTo>
                <a:lnTo>
                  <a:pt x="347" y="487"/>
                </a:lnTo>
                <a:lnTo>
                  <a:pt x="345" y="488"/>
                </a:lnTo>
                <a:lnTo>
                  <a:pt x="348" y="488"/>
                </a:lnTo>
                <a:lnTo>
                  <a:pt x="348" y="488"/>
                </a:lnTo>
                <a:lnTo>
                  <a:pt x="348" y="489"/>
                </a:lnTo>
                <a:lnTo>
                  <a:pt x="348" y="489"/>
                </a:lnTo>
                <a:lnTo>
                  <a:pt x="347" y="490"/>
                </a:lnTo>
                <a:lnTo>
                  <a:pt x="345" y="490"/>
                </a:lnTo>
                <a:lnTo>
                  <a:pt x="344" y="490"/>
                </a:lnTo>
                <a:lnTo>
                  <a:pt x="344" y="489"/>
                </a:lnTo>
                <a:lnTo>
                  <a:pt x="343" y="490"/>
                </a:lnTo>
                <a:lnTo>
                  <a:pt x="343" y="488"/>
                </a:lnTo>
                <a:lnTo>
                  <a:pt x="343" y="487"/>
                </a:lnTo>
                <a:lnTo>
                  <a:pt x="344" y="487"/>
                </a:lnTo>
                <a:lnTo>
                  <a:pt x="344" y="484"/>
                </a:lnTo>
                <a:lnTo>
                  <a:pt x="343" y="482"/>
                </a:lnTo>
                <a:lnTo>
                  <a:pt x="343" y="482"/>
                </a:lnTo>
                <a:lnTo>
                  <a:pt x="342" y="482"/>
                </a:lnTo>
                <a:lnTo>
                  <a:pt x="341" y="482"/>
                </a:lnTo>
                <a:lnTo>
                  <a:pt x="341" y="483"/>
                </a:lnTo>
                <a:lnTo>
                  <a:pt x="340" y="483"/>
                </a:lnTo>
                <a:lnTo>
                  <a:pt x="340" y="484"/>
                </a:lnTo>
                <a:lnTo>
                  <a:pt x="339" y="484"/>
                </a:lnTo>
                <a:lnTo>
                  <a:pt x="339" y="485"/>
                </a:lnTo>
                <a:lnTo>
                  <a:pt x="338" y="487"/>
                </a:lnTo>
                <a:lnTo>
                  <a:pt x="338" y="488"/>
                </a:lnTo>
                <a:lnTo>
                  <a:pt x="337" y="488"/>
                </a:lnTo>
                <a:lnTo>
                  <a:pt x="337" y="488"/>
                </a:lnTo>
                <a:lnTo>
                  <a:pt x="333" y="488"/>
                </a:lnTo>
                <a:lnTo>
                  <a:pt x="333" y="485"/>
                </a:lnTo>
                <a:lnTo>
                  <a:pt x="335" y="484"/>
                </a:lnTo>
                <a:lnTo>
                  <a:pt x="335" y="484"/>
                </a:lnTo>
                <a:lnTo>
                  <a:pt x="332" y="484"/>
                </a:lnTo>
                <a:lnTo>
                  <a:pt x="331" y="484"/>
                </a:lnTo>
                <a:lnTo>
                  <a:pt x="331" y="483"/>
                </a:lnTo>
                <a:lnTo>
                  <a:pt x="331" y="483"/>
                </a:lnTo>
                <a:lnTo>
                  <a:pt x="330" y="485"/>
                </a:lnTo>
                <a:lnTo>
                  <a:pt x="327" y="485"/>
                </a:lnTo>
                <a:lnTo>
                  <a:pt x="326" y="485"/>
                </a:lnTo>
                <a:lnTo>
                  <a:pt x="325" y="487"/>
                </a:lnTo>
                <a:lnTo>
                  <a:pt x="324" y="488"/>
                </a:lnTo>
                <a:lnTo>
                  <a:pt x="323" y="487"/>
                </a:lnTo>
                <a:lnTo>
                  <a:pt x="319" y="489"/>
                </a:lnTo>
                <a:lnTo>
                  <a:pt x="319" y="487"/>
                </a:lnTo>
                <a:lnTo>
                  <a:pt x="320" y="487"/>
                </a:lnTo>
                <a:lnTo>
                  <a:pt x="317" y="487"/>
                </a:lnTo>
                <a:lnTo>
                  <a:pt x="314" y="487"/>
                </a:lnTo>
                <a:lnTo>
                  <a:pt x="314" y="488"/>
                </a:lnTo>
                <a:lnTo>
                  <a:pt x="314" y="488"/>
                </a:lnTo>
                <a:lnTo>
                  <a:pt x="313" y="489"/>
                </a:lnTo>
                <a:lnTo>
                  <a:pt x="313" y="489"/>
                </a:lnTo>
                <a:lnTo>
                  <a:pt x="312" y="490"/>
                </a:lnTo>
                <a:lnTo>
                  <a:pt x="312" y="488"/>
                </a:lnTo>
                <a:lnTo>
                  <a:pt x="312" y="487"/>
                </a:lnTo>
                <a:lnTo>
                  <a:pt x="311" y="487"/>
                </a:lnTo>
                <a:lnTo>
                  <a:pt x="311" y="487"/>
                </a:lnTo>
                <a:lnTo>
                  <a:pt x="311" y="488"/>
                </a:lnTo>
                <a:lnTo>
                  <a:pt x="311" y="489"/>
                </a:lnTo>
                <a:lnTo>
                  <a:pt x="309" y="490"/>
                </a:lnTo>
                <a:lnTo>
                  <a:pt x="309" y="489"/>
                </a:lnTo>
                <a:lnTo>
                  <a:pt x="309" y="489"/>
                </a:lnTo>
                <a:lnTo>
                  <a:pt x="308" y="488"/>
                </a:lnTo>
                <a:lnTo>
                  <a:pt x="307" y="488"/>
                </a:lnTo>
                <a:lnTo>
                  <a:pt x="306" y="488"/>
                </a:lnTo>
                <a:lnTo>
                  <a:pt x="305" y="488"/>
                </a:lnTo>
                <a:lnTo>
                  <a:pt x="304" y="488"/>
                </a:lnTo>
                <a:lnTo>
                  <a:pt x="304" y="489"/>
                </a:lnTo>
                <a:lnTo>
                  <a:pt x="303" y="489"/>
                </a:lnTo>
                <a:lnTo>
                  <a:pt x="303" y="488"/>
                </a:lnTo>
                <a:lnTo>
                  <a:pt x="302" y="488"/>
                </a:lnTo>
                <a:lnTo>
                  <a:pt x="302" y="488"/>
                </a:lnTo>
                <a:lnTo>
                  <a:pt x="301" y="488"/>
                </a:lnTo>
                <a:lnTo>
                  <a:pt x="301" y="488"/>
                </a:lnTo>
                <a:lnTo>
                  <a:pt x="300" y="489"/>
                </a:lnTo>
                <a:lnTo>
                  <a:pt x="297" y="489"/>
                </a:lnTo>
                <a:lnTo>
                  <a:pt x="294" y="488"/>
                </a:lnTo>
                <a:lnTo>
                  <a:pt x="293" y="488"/>
                </a:lnTo>
                <a:lnTo>
                  <a:pt x="292" y="487"/>
                </a:lnTo>
                <a:lnTo>
                  <a:pt x="292" y="488"/>
                </a:lnTo>
                <a:lnTo>
                  <a:pt x="291" y="489"/>
                </a:lnTo>
                <a:lnTo>
                  <a:pt x="291" y="490"/>
                </a:lnTo>
                <a:lnTo>
                  <a:pt x="291" y="490"/>
                </a:lnTo>
                <a:lnTo>
                  <a:pt x="291" y="488"/>
                </a:lnTo>
                <a:lnTo>
                  <a:pt x="290" y="488"/>
                </a:lnTo>
                <a:lnTo>
                  <a:pt x="290" y="487"/>
                </a:lnTo>
                <a:lnTo>
                  <a:pt x="289" y="487"/>
                </a:lnTo>
                <a:lnTo>
                  <a:pt x="289" y="488"/>
                </a:lnTo>
                <a:lnTo>
                  <a:pt x="288" y="487"/>
                </a:lnTo>
                <a:lnTo>
                  <a:pt x="288" y="487"/>
                </a:lnTo>
                <a:lnTo>
                  <a:pt x="287" y="487"/>
                </a:lnTo>
                <a:lnTo>
                  <a:pt x="285" y="489"/>
                </a:lnTo>
                <a:lnTo>
                  <a:pt x="284" y="491"/>
                </a:lnTo>
                <a:lnTo>
                  <a:pt x="283" y="490"/>
                </a:lnTo>
                <a:lnTo>
                  <a:pt x="283" y="490"/>
                </a:lnTo>
                <a:lnTo>
                  <a:pt x="282" y="491"/>
                </a:lnTo>
                <a:lnTo>
                  <a:pt x="281" y="491"/>
                </a:lnTo>
                <a:lnTo>
                  <a:pt x="281" y="492"/>
                </a:lnTo>
                <a:lnTo>
                  <a:pt x="280" y="491"/>
                </a:lnTo>
                <a:lnTo>
                  <a:pt x="280" y="490"/>
                </a:lnTo>
                <a:lnTo>
                  <a:pt x="279" y="490"/>
                </a:lnTo>
                <a:lnTo>
                  <a:pt x="279" y="490"/>
                </a:lnTo>
                <a:lnTo>
                  <a:pt x="278" y="491"/>
                </a:lnTo>
                <a:lnTo>
                  <a:pt x="278" y="492"/>
                </a:lnTo>
                <a:lnTo>
                  <a:pt x="278" y="493"/>
                </a:lnTo>
                <a:lnTo>
                  <a:pt x="278" y="495"/>
                </a:lnTo>
                <a:lnTo>
                  <a:pt x="278" y="496"/>
                </a:lnTo>
                <a:lnTo>
                  <a:pt x="279" y="496"/>
                </a:lnTo>
                <a:lnTo>
                  <a:pt x="279" y="495"/>
                </a:lnTo>
                <a:lnTo>
                  <a:pt x="280" y="495"/>
                </a:lnTo>
                <a:lnTo>
                  <a:pt x="280" y="495"/>
                </a:lnTo>
                <a:lnTo>
                  <a:pt x="280" y="496"/>
                </a:lnTo>
                <a:lnTo>
                  <a:pt x="280" y="496"/>
                </a:lnTo>
                <a:lnTo>
                  <a:pt x="279" y="497"/>
                </a:lnTo>
                <a:lnTo>
                  <a:pt x="279" y="497"/>
                </a:lnTo>
                <a:lnTo>
                  <a:pt x="272" y="497"/>
                </a:lnTo>
                <a:lnTo>
                  <a:pt x="271" y="496"/>
                </a:lnTo>
                <a:lnTo>
                  <a:pt x="271" y="495"/>
                </a:lnTo>
                <a:lnTo>
                  <a:pt x="272" y="494"/>
                </a:lnTo>
                <a:lnTo>
                  <a:pt x="272" y="495"/>
                </a:lnTo>
                <a:lnTo>
                  <a:pt x="273" y="495"/>
                </a:lnTo>
                <a:lnTo>
                  <a:pt x="273" y="496"/>
                </a:lnTo>
                <a:lnTo>
                  <a:pt x="275" y="496"/>
                </a:lnTo>
                <a:lnTo>
                  <a:pt x="275" y="495"/>
                </a:lnTo>
                <a:lnTo>
                  <a:pt x="275" y="494"/>
                </a:lnTo>
                <a:lnTo>
                  <a:pt x="275" y="493"/>
                </a:lnTo>
                <a:lnTo>
                  <a:pt x="275" y="492"/>
                </a:lnTo>
                <a:lnTo>
                  <a:pt x="273" y="492"/>
                </a:lnTo>
                <a:lnTo>
                  <a:pt x="271" y="492"/>
                </a:lnTo>
                <a:lnTo>
                  <a:pt x="269" y="492"/>
                </a:lnTo>
                <a:lnTo>
                  <a:pt x="267" y="492"/>
                </a:lnTo>
                <a:lnTo>
                  <a:pt x="267" y="492"/>
                </a:lnTo>
                <a:lnTo>
                  <a:pt x="265" y="491"/>
                </a:lnTo>
                <a:lnTo>
                  <a:pt x="264" y="492"/>
                </a:lnTo>
                <a:lnTo>
                  <a:pt x="263" y="493"/>
                </a:lnTo>
                <a:lnTo>
                  <a:pt x="261" y="493"/>
                </a:lnTo>
                <a:lnTo>
                  <a:pt x="260" y="492"/>
                </a:lnTo>
                <a:lnTo>
                  <a:pt x="259" y="492"/>
                </a:lnTo>
                <a:lnTo>
                  <a:pt x="258" y="493"/>
                </a:lnTo>
                <a:lnTo>
                  <a:pt x="257" y="494"/>
                </a:lnTo>
                <a:lnTo>
                  <a:pt x="256" y="494"/>
                </a:lnTo>
                <a:lnTo>
                  <a:pt x="253" y="494"/>
                </a:lnTo>
                <a:lnTo>
                  <a:pt x="251" y="494"/>
                </a:lnTo>
                <a:lnTo>
                  <a:pt x="248" y="495"/>
                </a:lnTo>
                <a:lnTo>
                  <a:pt x="245" y="496"/>
                </a:lnTo>
                <a:lnTo>
                  <a:pt x="243" y="497"/>
                </a:lnTo>
                <a:lnTo>
                  <a:pt x="242" y="497"/>
                </a:lnTo>
                <a:lnTo>
                  <a:pt x="240" y="497"/>
                </a:lnTo>
                <a:lnTo>
                  <a:pt x="236" y="499"/>
                </a:lnTo>
                <a:lnTo>
                  <a:pt x="234" y="499"/>
                </a:lnTo>
                <a:lnTo>
                  <a:pt x="232" y="500"/>
                </a:lnTo>
                <a:lnTo>
                  <a:pt x="232" y="503"/>
                </a:lnTo>
                <a:lnTo>
                  <a:pt x="233" y="503"/>
                </a:lnTo>
                <a:lnTo>
                  <a:pt x="233" y="504"/>
                </a:lnTo>
                <a:lnTo>
                  <a:pt x="232" y="505"/>
                </a:lnTo>
                <a:lnTo>
                  <a:pt x="231" y="507"/>
                </a:lnTo>
                <a:lnTo>
                  <a:pt x="231" y="508"/>
                </a:lnTo>
                <a:lnTo>
                  <a:pt x="233" y="508"/>
                </a:lnTo>
                <a:lnTo>
                  <a:pt x="234" y="508"/>
                </a:lnTo>
                <a:lnTo>
                  <a:pt x="235" y="508"/>
                </a:lnTo>
                <a:lnTo>
                  <a:pt x="237" y="507"/>
                </a:lnTo>
                <a:lnTo>
                  <a:pt x="239" y="507"/>
                </a:lnTo>
                <a:lnTo>
                  <a:pt x="237" y="509"/>
                </a:lnTo>
                <a:lnTo>
                  <a:pt x="235" y="511"/>
                </a:lnTo>
                <a:lnTo>
                  <a:pt x="234" y="511"/>
                </a:lnTo>
                <a:lnTo>
                  <a:pt x="232" y="511"/>
                </a:lnTo>
                <a:lnTo>
                  <a:pt x="230" y="512"/>
                </a:lnTo>
                <a:lnTo>
                  <a:pt x="229" y="512"/>
                </a:lnTo>
                <a:lnTo>
                  <a:pt x="228" y="512"/>
                </a:lnTo>
                <a:lnTo>
                  <a:pt x="227" y="514"/>
                </a:lnTo>
                <a:lnTo>
                  <a:pt x="227" y="514"/>
                </a:lnTo>
                <a:lnTo>
                  <a:pt x="225" y="514"/>
                </a:lnTo>
                <a:lnTo>
                  <a:pt x="223" y="513"/>
                </a:lnTo>
                <a:lnTo>
                  <a:pt x="222" y="513"/>
                </a:lnTo>
                <a:lnTo>
                  <a:pt x="222" y="513"/>
                </a:lnTo>
                <a:lnTo>
                  <a:pt x="222" y="512"/>
                </a:lnTo>
                <a:lnTo>
                  <a:pt x="223" y="511"/>
                </a:lnTo>
                <a:lnTo>
                  <a:pt x="223" y="511"/>
                </a:lnTo>
                <a:lnTo>
                  <a:pt x="224" y="511"/>
                </a:lnTo>
                <a:lnTo>
                  <a:pt x="225" y="511"/>
                </a:lnTo>
                <a:lnTo>
                  <a:pt x="227" y="511"/>
                </a:lnTo>
                <a:lnTo>
                  <a:pt x="227" y="511"/>
                </a:lnTo>
                <a:lnTo>
                  <a:pt x="228" y="509"/>
                </a:lnTo>
                <a:lnTo>
                  <a:pt x="229" y="509"/>
                </a:lnTo>
                <a:lnTo>
                  <a:pt x="230" y="508"/>
                </a:lnTo>
                <a:lnTo>
                  <a:pt x="230" y="507"/>
                </a:lnTo>
                <a:lnTo>
                  <a:pt x="230" y="505"/>
                </a:lnTo>
                <a:lnTo>
                  <a:pt x="230" y="504"/>
                </a:lnTo>
                <a:lnTo>
                  <a:pt x="230" y="501"/>
                </a:lnTo>
                <a:lnTo>
                  <a:pt x="229" y="501"/>
                </a:lnTo>
                <a:lnTo>
                  <a:pt x="225" y="501"/>
                </a:lnTo>
                <a:lnTo>
                  <a:pt x="225" y="502"/>
                </a:lnTo>
                <a:lnTo>
                  <a:pt x="224" y="502"/>
                </a:lnTo>
                <a:lnTo>
                  <a:pt x="224" y="502"/>
                </a:lnTo>
                <a:lnTo>
                  <a:pt x="224" y="503"/>
                </a:lnTo>
                <a:lnTo>
                  <a:pt x="221" y="503"/>
                </a:lnTo>
                <a:lnTo>
                  <a:pt x="219" y="503"/>
                </a:lnTo>
                <a:lnTo>
                  <a:pt x="219" y="504"/>
                </a:lnTo>
                <a:lnTo>
                  <a:pt x="219" y="504"/>
                </a:lnTo>
                <a:lnTo>
                  <a:pt x="218" y="504"/>
                </a:lnTo>
                <a:lnTo>
                  <a:pt x="217" y="505"/>
                </a:lnTo>
                <a:lnTo>
                  <a:pt x="217" y="505"/>
                </a:lnTo>
                <a:lnTo>
                  <a:pt x="216" y="506"/>
                </a:lnTo>
                <a:lnTo>
                  <a:pt x="215" y="506"/>
                </a:lnTo>
                <a:lnTo>
                  <a:pt x="212" y="505"/>
                </a:lnTo>
                <a:lnTo>
                  <a:pt x="210" y="507"/>
                </a:lnTo>
                <a:lnTo>
                  <a:pt x="208" y="507"/>
                </a:lnTo>
                <a:lnTo>
                  <a:pt x="206" y="508"/>
                </a:lnTo>
                <a:lnTo>
                  <a:pt x="206" y="513"/>
                </a:lnTo>
                <a:lnTo>
                  <a:pt x="205" y="511"/>
                </a:lnTo>
                <a:lnTo>
                  <a:pt x="204" y="509"/>
                </a:lnTo>
                <a:lnTo>
                  <a:pt x="203" y="509"/>
                </a:lnTo>
                <a:lnTo>
                  <a:pt x="201" y="509"/>
                </a:lnTo>
                <a:lnTo>
                  <a:pt x="200" y="509"/>
                </a:lnTo>
                <a:lnTo>
                  <a:pt x="200" y="507"/>
                </a:lnTo>
                <a:lnTo>
                  <a:pt x="200" y="507"/>
                </a:lnTo>
                <a:lnTo>
                  <a:pt x="201" y="507"/>
                </a:lnTo>
                <a:lnTo>
                  <a:pt x="201" y="508"/>
                </a:lnTo>
                <a:lnTo>
                  <a:pt x="201" y="507"/>
                </a:lnTo>
                <a:lnTo>
                  <a:pt x="201" y="506"/>
                </a:lnTo>
                <a:lnTo>
                  <a:pt x="203" y="506"/>
                </a:lnTo>
                <a:lnTo>
                  <a:pt x="204" y="506"/>
                </a:lnTo>
                <a:lnTo>
                  <a:pt x="205" y="506"/>
                </a:lnTo>
                <a:lnTo>
                  <a:pt x="206" y="506"/>
                </a:lnTo>
                <a:lnTo>
                  <a:pt x="206" y="504"/>
                </a:lnTo>
                <a:lnTo>
                  <a:pt x="206" y="503"/>
                </a:lnTo>
                <a:lnTo>
                  <a:pt x="206" y="502"/>
                </a:lnTo>
                <a:lnTo>
                  <a:pt x="205" y="502"/>
                </a:lnTo>
                <a:lnTo>
                  <a:pt x="205" y="503"/>
                </a:lnTo>
                <a:lnTo>
                  <a:pt x="204" y="502"/>
                </a:lnTo>
                <a:lnTo>
                  <a:pt x="204" y="502"/>
                </a:lnTo>
                <a:lnTo>
                  <a:pt x="203" y="502"/>
                </a:lnTo>
                <a:lnTo>
                  <a:pt x="201" y="504"/>
                </a:lnTo>
                <a:lnTo>
                  <a:pt x="200" y="505"/>
                </a:lnTo>
                <a:lnTo>
                  <a:pt x="200" y="506"/>
                </a:lnTo>
                <a:lnTo>
                  <a:pt x="199" y="506"/>
                </a:lnTo>
                <a:lnTo>
                  <a:pt x="199" y="506"/>
                </a:lnTo>
                <a:lnTo>
                  <a:pt x="198" y="506"/>
                </a:lnTo>
                <a:lnTo>
                  <a:pt x="198" y="507"/>
                </a:lnTo>
                <a:lnTo>
                  <a:pt x="198" y="508"/>
                </a:lnTo>
                <a:lnTo>
                  <a:pt x="198" y="509"/>
                </a:lnTo>
                <a:lnTo>
                  <a:pt x="198" y="511"/>
                </a:lnTo>
                <a:lnTo>
                  <a:pt x="197" y="511"/>
                </a:lnTo>
                <a:lnTo>
                  <a:pt x="197" y="512"/>
                </a:lnTo>
                <a:lnTo>
                  <a:pt x="196" y="512"/>
                </a:lnTo>
                <a:lnTo>
                  <a:pt x="196" y="513"/>
                </a:lnTo>
                <a:lnTo>
                  <a:pt x="196" y="513"/>
                </a:lnTo>
                <a:lnTo>
                  <a:pt x="196" y="512"/>
                </a:lnTo>
                <a:lnTo>
                  <a:pt x="196" y="511"/>
                </a:lnTo>
                <a:lnTo>
                  <a:pt x="194" y="511"/>
                </a:lnTo>
                <a:lnTo>
                  <a:pt x="194" y="507"/>
                </a:lnTo>
                <a:lnTo>
                  <a:pt x="194" y="505"/>
                </a:lnTo>
                <a:lnTo>
                  <a:pt x="194" y="504"/>
                </a:lnTo>
                <a:lnTo>
                  <a:pt x="193" y="504"/>
                </a:lnTo>
                <a:lnTo>
                  <a:pt x="193" y="506"/>
                </a:lnTo>
                <a:lnTo>
                  <a:pt x="189" y="505"/>
                </a:lnTo>
                <a:lnTo>
                  <a:pt x="189" y="506"/>
                </a:lnTo>
                <a:lnTo>
                  <a:pt x="188" y="507"/>
                </a:lnTo>
                <a:lnTo>
                  <a:pt x="188" y="508"/>
                </a:lnTo>
                <a:lnTo>
                  <a:pt x="189" y="509"/>
                </a:lnTo>
                <a:lnTo>
                  <a:pt x="191" y="509"/>
                </a:lnTo>
                <a:lnTo>
                  <a:pt x="191" y="509"/>
                </a:lnTo>
                <a:lnTo>
                  <a:pt x="192" y="509"/>
                </a:lnTo>
                <a:lnTo>
                  <a:pt x="193" y="509"/>
                </a:lnTo>
                <a:lnTo>
                  <a:pt x="192" y="512"/>
                </a:lnTo>
                <a:lnTo>
                  <a:pt x="189" y="513"/>
                </a:lnTo>
                <a:lnTo>
                  <a:pt x="188" y="513"/>
                </a:lnTo>
                <a:lnTo>
                  <a:pt x="188" y="511"/>
                </a:lnTo>
                <a:lnTo>
                  <a:pt x="188" y="509"/>
                </a:lnTo>
                <a:lnTo>
                  <a:pt x="188" y="509"/>
                </a:lnTo>
                <a:lnTo>
                  <a:pt x="187" y="508"/>
                </a:lnTo>
                <a:lnTo>
                  <a:pt x="188" y="507"/>
                </a:lnTo>
                <a:lnTo>
                  <a:pt x="185" y="507"/>
                </a:lnTo>
                <a:lnTo>
                  <a:pt x="182" y="508"/>
                </a:lnTo>
                <a:lnTo>
                  <a:pt x="179" y="508"/>
                </a:lnTo>
                <a:lnTo>
                  <a:pt x="175" y="508"/>
                </a:lnTo>
                <a:lnTo>
                  <a:pt x="173" y="508"/>
                </a:lnTo>
                <a:lnTo>
                  <a:pt x="172" y="511"/>
                </a:lnTo>
                <a:lnTo>
                  <a:pt x="171" y="511"/>
                </a:lnTo>
                <a:lnTo>
                  <a:pt x="171" y="511"/>
                </a:lnTo>
                <a:lnTo>
                  <a:pt x="170" y="512"/>
                </a:lnTo>
                <a:lnTo>
                  <a:pt x="169" y="513"/>
                </a:lnTo>
                <a:lnTo>
                  <a:pt x="165" y="513"/>
                </a:lnTo>
                <a:lnTo>
                  <a:pt x="162" y="514"/>
                </a:lnTo>
                <a:lnTo>
                  <a:pt x="160" y="515"/>
                </a:lnTo>
                <a:lnTo>
                  <a:pt x="157" y="517"/>
                </a:lnTo>
                <a:lnTo>
                  <a:pt x="153" y="519"/>
                </a:lnTo>
                <a:lnTo>
                  <a:pt x="153" y="521"/>
                </a:lnTo>
                <a:lnTo>
                  <a:pt x="155" y="521"/>
                </a:lnTo>
                <a:lnTo>
                  <a:pt x="155" y="521"/>
                </a:lnTo>
                <a:lnTo>
                  <a:pt x="156" y="521"/>
                </a:lnTo>
                <a:lnTo>
                  <a:pt x="156" y="521"/>
                </a:lnTo>
                <a:lnTo>
                  <a:pt x="157" y="523"/>
                </a:lnTo>
                <a:lnTo>
                  <a:pt x="157" y="523"/>
                </a:lnTo>
                <a:lnTo>
                  <a:pt x="157" y="523"/>
                </a:lnTo>
                <a:lnTo>
                  <a:pt x="158" y="525"/>
                </a:lnTo>
                <a:lnTo>
                  <a:pt x="156" y="524"/>
                </a:lnTo>
                <a:lnTo>
                  <a:pt x="156" y="524"/>
                </a:lnTo>
                <a:lnTo>
                  <a:pt x="155" y="524"/>
                </a:lnTo>
                <a:lnTo>
                  <a:pt x="155" y="523"/>
                </a:lnTo>
                <a:lnTo>
                  <a:pt x="153" y="523"/>
                </a:lnTo>
                <a:lnTo>
                  <a:pt x="153" y="524"/>
                </a:lnTo>
                <a:lnTo>
                  <a:pt x="153" y="526"/>
                </a:lnTo>
                <a:lnTo>
                  <a:pt x="152" y="526"/>
                </a:lnTo>
                <a:lnTo>
                  <a:pt x="152" y="526"/>
                </a:lnTo>
                <a:lnTo>
                  <a:pt x="152" y="525"/>
                </a:lnTo>
                <a:lnTo>
                  <a:pt x="152" y="524"/>
                </a:lnTo>
                <a:lnTo>
                  <a:pt x="151" y="524"/>
                </a:lnTo>
                <a:lnTo>
                  <a:pt x="151" y="524"/>
                </a:lnTo>
                <a:lnTo>
                  <a:pt x="151" y="525"/>
                </a:lnTo>
                <a:lnTo>
                  <a:pt x="150" y="525"/>
                </a:lnTo>
                <a:lnTo>
                  <a:pt x="150" y="524"/>
                </a:lnTo>
                <a:lnTo>
                  <a:pt x="149" y="524"/>
                </a:lnTo>
                <a:lnTo>
                  <a:pt x="149" y="523"/>
                </a:lnTo>
                <a:lnTo>
                  <a:pt x="149" y="521"/>
                </a:lnTo>
                <a:lnTo>
                  <a:pt x="149" y="520"/>
                </a:lnTo>
                <a:lnTo>
                  <a:pt x="149" y="520"/>
                </a:lnTo>
                <a:lnTo>
                  <a:pt x="148" y="519"/>
                </a:lnTo>
                <a:lnTo>
                  <a:pt x="148" y="519"/>
                </a:lnTo>
                <a:lnTo>
                  <a:pt x="147" y="519"/>
                </a:lnTo>
                <a:lnTo>
                  <a:pt x="147" y="519"/>
                </a:lnTo>
                <a:lnTo>
                  <a:pt x="147" y="521"/>
                </a:lnTo>
                <a:lnTo>
                  <a:pt x="146" y="523"/>
                </a:lnTo>
                <a:lnTo>
                  <a:pt x="146" y="524"/>
                </a:lnTo>
                <a:lnTo>
                  <a:pt x="146" y="526"/>
                </a:lnTo>
                <a:lnTo>
                  <a:pt x="146" y="526"/>
                </a:lnTo>
                <a:lnTo>
                  <a:pt x="145" y="525"/>
                </a:lnTo>
                <a:lnTo>
                  <a:pt x="145" y="523"/>
                </a:lnTo>
                <a:lnTo>
                  <a:pt x="145" y="523"/>
                </a:lnTo>
                <a:lnTo>
                  <a:pt x="145" y="523"/>
                </a:lnTo>
                <a:lnTo>
                  <a:pt x="144" y="523"/>
                </a:lnTo>
                <a:lnTo>
                  <a:pt x="144" y="524"/>
                </a:lnTo>
                <a:lnTo>
                  <a:pt x="144" y="523"/>
                </a:lnTo>
                <a:lnTo>
                  <a:pt x="143" y="521"/>
                </a:lnTo>
                <a:lnTo>
                  <a:pt x="144" y="521"/>
                </a:lnTo>
                <a:lnTo>
                  <a:pt x="144" y="520"/>
                </a:lnTo>
                <a:lnTo>
                  <a:pt x="144" y="519"/>
                </a:lnTo>
                <a:lnTo>
                  <a:pt x="144" y="517"/>
                </a:lnTo>
                <a:lnTo>
                  <a:pt x="144" y="514"/>
                </a:lnTo>
                <a:lnTo>
                  <a:pt x="140" y="513"/>
                </a:lnTo>
                <a:lnTo>
                  <a:pt x="140" y="511"/>
                </a:lnTo>
                <a:lnTo>
                  <a:pt x="141" y="507"/>
                </a:lnTo>
                <a:lnTo>
                  <a:pt x="141" y="507"/>
                </a:lnTo>
                <a:lnTo>
                  <a:pt x="141" y="505"/>
                </a:lnTo>
                <a:lnTo>
                  <a:pt x="141" y="504"/>
                </a:lnTo>
                <a:lnTo>
                  <a:pt x="140" y="503"/>
                </a:lnTo>
                <a:lnTo>
                  <a:pt x="140" y="502"/>
                </a:lnTo>
                <a:lnTo>
                  <a:pt x="139" y="502"/>
                </a:lnTo>
                <a:lnTo>
                  <a:pt x="139" y="501"/>
                </a:lnTo>
                <a:lnTo>
                  <a:pt x="139" y="500"/>
                </a:lnTo>
                <a:lnTo>
                  <a:pt x="138" y="499"/>
                </a:lnTo>
                <a:lnTo>
                  <a:pt x="138" y="499"/>
                </a:lnTo>
                <a:lnTo>
                  <a:pt x="138" y="497"/>
                </a:lnTo>
                <a:lnTo>
                  <a:pt x="137" y="497"/>
                </a:lnTo>
                <a:lnTo>
                  <a:pt x="137" y="499"/>
                </a:lnTo>
                <a:lnTo>
                  <a:pt x="137" y="500"/>
                </a:lnTo>
                <a:lnTo>
                  <a:pt x="136" y="500"/>
                </a:lnTo>
                <a:lnTo>
                  <a:pt x="136" y="500"/>
                </a:lnTo>
                <a:lnTo>
                  <a:pt x="136" y="499"/>
                </a:lnTo>
                <a:lnTo>
                  <a:pt x="135" y="497"/>
                </a:lnTo>
                <a:lnTo>
                  <a:pt x="135" y="494"/>
                </a:lnTo>
                <a:lnTo>
                  <a:pt x="135" y="492"/>
                </a:lnTo>
                <a:lnTo>
                  <a:pt x="135" y="490"/>
                </a:lnTo>
                <a:lnTo>
                  <a:pt x="135" y="489"/>
                </a:lnTo>
                <a:lnTo>
                  <a:pt x="135" y="488"/>
                </a:lnTo>
                <a:lnTo>
                  <a:pt x="135" y="485"/>
                </a:lnTo>
                <a:lnTo>
                  <a:pt x="135" y="484"/>
                </a:lnTo>
                <a:lnTo>
                  <a:pt x="135" y="483"/>
                </a:lnTo>
                <a:lnTo>
                  <a:pt x="136" y="483"/>
                </a:lnTo>
                <a:lnTo>
                  <a:pt x="137" y="483"/>
                </a:lnTo>
                <a:lnTo>
                  <a:pt x="137" y="482"/>
                </a:lnTo>
                <a:lnTo>
                  <a:pt x="137" y="481"/>
                </a:lnTo>
                <a:lnTo>
                  <a:pt x="137" y="480"/>
                </a:lnTo>
                <a:lnTo>
                  <a:pt x="137" y="479"/>
                </a:lnTo>
                <a:lnTo>
                  <a:pt x="138" y="479"/>
                </a:lnTo>
                <a:lnTo>
                  <a:pt x="138" y="478"/>
                </a:lnTo>
                <a:lnTo>
                  <a:pt x="138" y="473"/>
                </a:lnTo>
                <a:lnTo>
                  <a:pt x="138" y="469"/>
                </a:lnTo>
                <a:lnTo>
                  <a:pt x="137" y="467"/>
                </a:lnTo>
                <a:lnTo>
                  <a:pt x="136" y="467"/>
                </a:lnTo>
                <a:lnTo>
                  <a:pt x="135" y="468"/>
                </a:lnTo>
                <a:lnTo>
                  <a:pt x="135" y="465"/>
                </a:lnTo>
                <a:lnTo>
                  <a:pt x="135" y="464"/>
                </a:lnTo>
                <a:lnTo>
                  <a:pt x="136" y="463"/>
                </a:lnTo>
                <a:lnTo>
                  <a:pt x="136" y="460"/>
                </a:lnTo>
                <a:lnTo>
                  <a:pt x="136" y="460"/>
                </a:lnTo>
                <a:lnTo>
                  <a:pt x="135" y="460"/>
                </a:lnTo>
                <a:lnTo>
                  <a:pt x="135" y="460"/>
                </a:lnTo>
                <a:lnTo>
                  <a:pt x="134" y="460"/>
                </a:lnTo>
                <a:lnTo>
                  <a:pt x="134" y="458"/>
                </a:lnTo>
                <a:lnTo>
                  <a:pt x="135" y="456"/>
                </a:lnTo>
                <a:lnTo>
                  <a:pt x="136" y="455"/>
                </a:lnTo>
                <a:lnTo>
                  <a:pt x="136" y="454"/>
                </a:lnTo>
                <a:lnTo>
                  <a:pt x="136" y="454"/>
                </a:lnTo>
                <a:lnTo>
                  <a:pt x="137" y="453"/>
                </a:lnTo>
                <a:lnTo>
                  <a:pt x="137" y="453"/>
                </a:lnTo>
                <a:lnTo>
                  <a:pt x="137" y="451"/>
                </a:lnTo>
                <a:lnTo>
                  <a:pt x="138" y="448"/>
                </a:lnTo>
                <a:lnTo>
                  <a:pt x="138" y="446"/>
                </a:lnTo>
                <a:lnTo>
                  <a:pt x="139" y="445"/>
                </a:lnTo>
                <a:lnTo>
                  <a:pt x="140" y="443"/>
                </a:lnTo>
                <a:lnTo>
                  <a:pt x="140" y="442"/>
                </a:lnTo>
                <a:lnTo>
                  <a:pt x="140" y="440"/>
                </a:lnTo>
                <a:lnTo>
                  <a:pt x="140" y="440"/>
                </a:lnTo>
                <a:lnTo>
                  <a:pt x="139" y="441"/>
                </a:lnTo>
                <a:lnTo>
                  <a:pt x="138" y="442"/>
                </a:lnTo>
                <a:lnTo>
                  <a:pt x="138" y="443"/>
                </a:lnTo>
                <a:lnTo>
                  <a:pt x="137" y="443"/>
                </a:lnTo>
                <a:lnTo>
                  <a:pt x="137" y="444"/>
                </a:lnTo>
                <a:lnTo>
                  <a:pt x="137" y="444"/>
                </a:lnTo>
                <a:lnTo>
                  <a:pt x="136" y="445"/>
                </a:lnTo>
                <a:lnTo>
                  <a:pt x="135" y="446"/>
                </a:lnTo>
                <a:lnTo>
                  <a:pt x="134" y="447"/>
                </a:lnTo>
                <a:lnTo>
                  <a:pt x="134" y="447"/>
                </a:lnTo>
                <a:lnTo>
                  <a:pt x="133" y="446"/>
                </a:lnTo>
                <a:lnTo>
                  <a:pt x="133" y="445"/>
                </a:lnTo>
                <a:lnTo>
                  <a:pt x="134" y="444"/>
                </a:lnTo>
                <a:lnTo>
                  <a:pt x="135" y="443"/>
                </a:lnTo>
                <a:lnTo>
                  <a:pt x="136" y="443"/>
                </a:lnTo>
                <a:lnTo>
                  <a:pt x="136" y="440"/>
                </a:lnTo>
                <a:lnTo>
                  <a:pt x="136" y="439"/>
                </a:lnTo>
                <a:lnTo>
                  <a:pt x="137" y="439"/>
                </a:lnTo>
                <a:lnTo>
                  <a:pt x="138" y="439"/>
                </a:lnTo>
                <a:lnTo>
                  <a:pt x="138" y="439"/>
                </a:lnTo>
                <a:lnTo>
                  <a:pt x="139" y="436"/>
                </a:lnTo>
                <a:lnTo>
                  <a:pt x="140" y="434"/>
                </a:lnTo>
                <a:lnTo>
                  <a:pt x="143" y="433"/>
                </a:lnTo>
                <a:lnTo>
                  <a:pt x="143" y="431"/>
                </a:lnTo>
                <a:lnTo>
                  <a:pt x="144" y="429"/>
                </a:lnTo>
                <a:lnTo>
                  <a:pt x="145" y="427"/>
                </a:lnTo>
                <a:lnTo>
                  <a:pt x="146" y="425"/>
                </a:lnTo>
                <a:lnTo>
                  <a:pt x="147" y="425"/>
                </a:lnTo>
                <a:lnTo>
                  <a:pt x="146" y="428"/>
                </a:lnTo>
                <a:lnTo>
                  <a:pt x="146" y="430"/>
                </a:lnTo>
                <a:lnTo>
                  <a:pt x="145" y="431"/>
                </a:lnTo>
                <a:lnTo>
                  <a:pt x="145" y="432"/>
                </a:lnTo>
                <a:lnTo>
                  <a:pt x="144" y="433"/>
                </a:lnTo>
                <a:lnTo>
                  <a:pt x="144" y="433"/>
                </a:lnTo>
                <a:lnTo>
                  <a:pt x="144" y="434"/>
                </a:lnTo>
                <a:lnTo>
                  <a:pt x="144" y="436"/>
                </a:lnTo>
                <a:lnTo>
                  <a:pt x="144" y="436"/>
                </a:lnTo>
                <a:lnTo>
                  <a:pt x="145" y="435"/>
                </a:lnTo>
                <a:lnTo>
                  <a:pt x="146" y="435"/>
                </a:lnTo>
                <a:lnTo>
                  <a:pt x="146" y="434"/>
                </a:lnTo>
                <a:lnTo>
                  <a:pt x="147" y="435"/>
                </a:lnTo>
                <a:lnTo>
                  <a:pt x="147" y="437"/>
                </a:lnTo>
                <a:lnTo>
                  <a:pt x="146" y="439"/>
                </a:lnTo>
                <a:lnTo>
                  <a:pt x="145" y="439"/>
                </a:lnTo>
                <a:lnTo>
                  <a:pt x="145" y="440"/>
                </a:lnTo>
                <a:lnTo>
                  <a:pt x="144" y="442"/>
                </a:lnTo>
                <a:lnTo>
                  <a:pt x="144" y="445"/>
                </a:lnTo>
                <a:lnTo>
                  <a:pt x="144" y="446"/>
                </a:lnTo>
                <a:lnTo>
                  <a:pt x="143" y="447"/>
                </a:lnTo>
                <a:lnTo>
                  <a:pt x="143" y="449"/>
                </a:lnTo>
                <a:lnTo>
                  <a:pt x="141" y="449"/>
                </a:lnTo>
                <a:lnTo>
                  <a:pt x="141" y="451"/>
                </a:lnTo>
                <a:lnTo>
                  <a:pt x="141" y="452"/>
                </a:lnTo>
                <a:lnTo>
                  <a:pt x="143" y="452"/>
                </a:lnTo>
                <a:lnTo>
                  <a:pt x="143" y="452"/>
                </a:lnTo>
                <a:lnTo>
                  <a:pt x="144" y="453"/>
                </a:lnTo>
                <a:lnTo>
                  <a:pt x="143" y="453"/>
                </a:lnTo>
                <a:lnTo>
                  <a:pt x="143" y="453"/>
                </a:lnTo>
                <a:lnTo>
                  <a:pt x="141" y="453"/>
                </a:lnTo>
                <a:lnTo>
                  <a:pt x="141" y="454"/>
                </a:lnTo>
                <a:lnTo>
                  <a:pt x="141" y="455"/>
                </a:lnTo>
                <a:lnTo>
                  <a:pt x="141" y="457"/>
                </a:lnTo>
                <a:lnTo>
                  <a:pt x="141" y="457"/>
                </a:lnTo>
                <a:lnTo>
                  <a:pt x="141" y="455"/>
                </a:lnTo>
                <a:lnTo>
                  <a:pt x="143" y="454"/>
                </a:lnTo>
                <a:lnTo>
                  <a:pt x="144" y="454"/>
                </a:lnTo>
                <a:lnTo>
                  <a:pt x="144" y="455"/>
                </a:lnTo>
                <a:lnTo>
                  <a:pt x="145" y="453"/>
                </a:lnTo>
                <a:lnTo>
                  <a:pt x="145" y="453"/>
                </a:lnTo>
                <a:lnTo>
                  <a:pt x="145" y="452"/>
                </a:lnTo>
                <a:lnTo>
                  <a:pt x="145" y="452"/>
                </a:lnTo>
                <a:lnTo>
                  <a:pt x="145" y="448"/>
                </a:lnTo>
                <a:lnTo>
                  <a:pt x="146" y="448"/>
                </a:lnTo>
                <a:lnTo>
                  <a:pt x="146" y="448"/>
                </a:lnTo>
                <a:lnTo>
                  <a:pt x="147" y="448"/>
                </a:lnTo>
                <a:lnTo>
                  <a:pt x="148" y="447"/>
                </a:lnTo>
                <a:lnTo>
                  <a:pt x="148" y="446"/>
                </a:lnTo>
                <a:lnTo>
                  <a:pt x="148" y="444"/>
                </a:lnTo>
                <a:lnTo>
                  <a:pt x="150" y="444"/>
                </a:lnTo>
                <a:lnTo>
                  <a:pt x="151" y="444"/>
                </a:lnTo>
                <a:lnTo>
                  <a:pt x="152" y="442"/>
                </a:lnTo>
                <a:lnTo>
                  <a:pt x="153" y="442"/>
                </a:lnTo>
                <a:lnTo>
                  <a:pt x="155" y="441"/>
                </a:lnTo>
                <a:lnTo>
                  <a:pt x="156" y="441"/>
                </a:lnTo>
                <a:lnTo>
                  <a:pt x="157" y="440"/>
                </a:lnTo>
                <a:lnTo>
                  <a:pt x="158" y="439"/>
                </a:lnTo>
                <a:lnTo>
                  <a:pt x="159" y="439"/>
                </a:lnTo>
                <a:lnTo>
                  <a:pt x="181" y="433"/>
                </a:lnTo>
                <a:lnTo>
                  <a:pt x="203" y="428"/>
                </a:lnTo>
                <a:lnTo>
                  <a:pt x="201" y="427"/>
                </a:lnTo>
                <a:lnTo>
                  <a:pt x="200" y="427"/>
                </a:lnTo>
                <a:lnTo>
                  <a:pt x="198" y="427"/>
                </a:lnTo>
                <a:lnTo>
                  <a:pt x="198" y="425"/>
                </a:lnTo>
                <a:lnTo>
                  <a:pt x="200" y="423"/>
                </a:lnTo>
                <a:lnTo>
                  <a:pt x="203" y="422"/>
                </a:lnTo>
                <a:lnTo>
                  <a:pt x="206" y="422"/>
                </a:lnTo>
                <a:lnTo>
                  <a:pt x="208" y="421"/>
                </a:lnTo>
                <a:lnTo>
                  <a:pt x="210" y="420"/>
                </a:lnTo>
                <a:lnTo>
                  <a:pt x="210" y="422"/>
                </a:lnTo>
                <a:lnTo>
                  <a:pt x="209" y="423"/>
                </a:lnTo>
                <a:lnTo>
                  <a:pt x="208" y="424"/>
                </a:lnTo>
                <a:lnTo>
                  <a:pt x="207" y="425"/>
                </a:lnTo>
                <a:lnTo>
                  <a:pt x="207" y="427"/>
                </a:lnTo>
                <a:lnTo>
                  <a:pt x="227" y="421"/>
                </a:lnTo>
                <a:lnTo>
                  <a:pt x="228" y="420"/>
                </a:lnTo>
                <a:lnTo>
                  <a:pt x="229" y="420"/>
                </a:lnTo>
                <a:lnTo>
                  <a:pt x="230" y="420"/>
                </a:lnTo>
                <a:lnTo>
                  <a:pt x="231" y="420"/>
                </a:lnTo>
                <a:lnTo>
                  <a:pt x="231" y="419"/>
                </a:lnTo>
                <a:lnTo>
                  <a:pt x="232" y="418"/>
                </a:lnTo>
                <a:lnTo>
                  <a:pt x="233" y="419"/>
                </a:lnTo>
                <a:lnTo>
                  <a:pt x="234" y="419"/>
                </a:lnTo>
                <a:lnTo>
                  <a:pt x="235" y="419"/>
                </a:lnTo>
                <a:lnTo>
                  <a:pt x="236" y="417"/>
                </a:lnTo>
                <a:lnTo>
                  <a:pt x="239" y="417"/>
                </a:lnTo>
                <a:lnTo>
                  <a:pt x="241" y="416"/>
                </a:lnTo>
                <a:lnTo>
                  <a:pt x="241" y="415"/>
                </a:lnTo>
                <a:lnTo>
                  <a:pt x="242" y="415"/>
                </a:lnTo>
                <a:lnTo>
                  <a:pt x="242" y="415"/>
                </a:lnTo>
                <a:lnTo>
                  <a:pt x="243" y="415"/>
                </a:lnTo>
                <a:lnTo>
                  <a:pt x="244" y="415"/>
                </a:lnTo>
                <a:lnTo>
                  <a:pt x="245" y="415"/>
                </a:lnTo>
                <a:lnTo>
                  <a:pt x="246" y="413"/>
                </a:lnTo>
                <a:lnTo>
                  <a:pt x="247" y="413"/>
                </a:lnTo>
                <a:lnTo>
                  <a:pt x="248" y="413"/>
                </a:lnTo>
                <a:lnTo>
                  <a:pt x="249" y="413"/>
                </a:lnTo>
                <a:lnTo>
                  <a:pt x="251" y="413"/>
                </a:lnTo>
                <a:lnTo>
                  <a:pt x="251" y="412"/>
                </a:lnTo>
                <a:lnTo>
                  <a:pt x="252" y="412"/>
                </a:lnTo>
                <a:lnTo>
                  <a:pt x="252" y="412"/>
                </a:lnTo>
                <a:lnTo>
                  <a:pt x="254" y="412"/>
                </a:lnTo>
                <a:lnTo>
                  <a:pt x="254" y="411"/>
                </a:lnTo>
                <a:lnTo>
                  <a:pt x="255" y="411"/>
                </a:lnTo>
                <a:lnTo>
                  <a:pt x="256" y="410"/>
                </a:lnTo>
                <a:lnTo>
                  <a:pt x="258" y="409"/>
                </a:lnTo>
                <a:lnTo>
                  <a:pt x="261" y="408"/>
                </a:lnTo>
                <a:lnTo>
                  <a:pt x="266" y="408"/>
                </a:lnTo>
                <a:lnTo>
                  <a:pt x="269" y="408"/>
                </a:lnTo>
                <a:lnTo>
                  <a:pt x="275" y="407"/>
                </a:lnTo>
                <a:lnTo>
                  <a:pt x="280" y="407"/>
                </a:lnTo>
                <a:lnTo>
                  <a:pt x="285" y="407"/>
                </a:lnTo>
                <a:lnTo>
                  <a:pt x="285" y="407"/>
                </a:lnTo>
                <a:lnTo>
                  <a:pt x="288" y="406"/>
                </a:lnTo>
                <a:lnTo>
                  <a:pt x="289" y="406"/>
                </a:lnTo>
                <a:lnTo>
                  <a:pt x="290" y="406"/>
                </a:lnTo>
                <a:lnTo>
                  <a:pt x="291" y="407"/>
                </a:lnTo>
                <a:lnTo>
                  <a:pt x="292" y="408"/>
                </a:lnTo>
                <a:lnTo>
                  <a:pt x="292" y="408"/>
                </a:lnTo>
                <a:lnTo>
                  <a:pt x="292" y="407"/>
                </a:lnTo>
                <a:lnTo>
                  <a:pt x="293" y="406"/>
                </a:lnTo>
                <a:lnTo>
                  <a:pt x="294" y="406"/>
                </a:lnTo>
                <a:lnTo>
                  <a:pt x="295" y="406"/>
                </a:lnTo>
                <a:lnTo>
                  <a:pt x="296" y="405"/>
                </a:lnTo>
                <a:lnTo>
                  <a:pt x="296" y="405"/>
                </a:lnTo>
                <a:lnTo>
                  <a:pt x="297" y="405"/>
                </a:lnTo>
                <a:lnTo>
                  <a:pt x="297" y="405"/>
                </a:lnTo>
                <a:lnTo>
                  <a:pt x="299" y="405"/>
                </a:lnTo>
                <a:lnTo>
                  <a:pt x="299" y="405"/>
                </a:lnTo>
                <a:lnTo>
                  <a:pt x="300" y="405"/>
                </a:lnTo>
                <a:lnTo>
                  <a:pt x="301" y="405"/>
                </a:lnTo>
                <a:lnTo>
                  <a:pt x="301" y="406"/>
                </a:lnTo>
                <a:lnTo>
                  <a:pt x="302" y="405"/>
                </a:lnTo>
                <a:lnTo>
                  <a:pt x="303" y="405"/>
                </a:lnTo>
                <a:lnTo>
                  <a:pt x="304" y="405"/>
                </a:lnTo>
                <a:lnTo>
                  <a:pt x="305" y="405"/>
                </a:lnTo>
                <a:lnTo>
                  <a:pt x="308" y="405"/>
                </a:lnTo>
                <a:lnTo>
                  <a:pt x="309" y="405"/>
                </a:lnTo>
                <a:lnTo>
                  <a:pt x="311" y="405"/>
                </a:lnTo>
                <a:lnTo>
                  <a:pt x="311" y="406"/>
                </a:lnTo>
                <a:lnTo>
                  <a:pt x="312" y="406"/>
                </a:lnTo>
                <a:lnTo>
                  <a:pt x="312" y="405"/>
                </a:lnTo>
                <a:lnTo>
                  <a:pt x="313" y="404"/>
                </a:lnTo>
                <a:lnTo>
                  <a:pt x="317" y="404"/>
                </a:lnTo>
                <a:lnTo>
                  <a:pt x="318" y="404"/>
                </a:lnTo>
                <a:lnTo>
                  <a:pt x="319" y="404"/>
                </a:lnTo>
                <a:lnTo>
                  <a:pt x="319" y="405"/>
                </a:lnTo>
                <a:lnTo>
                  <a:pt x="320" y="405"/>
                </a:lnTo>
                <a:lnTo>
                  <a:pt x="321" y="404"/>
                </a:lnTo>
                <a:lnTo>
                  <a:pt x="323" y="403"/>
                </a:lnTo>
                <a:lnTo>
                  <a:pt x="325" y="404"/>
                </a:lnTo>
                <a:lnTo>
                  <a:pt x="327" y="403"/>
                </a:lnTo>
                <a:lnTo>
                  <a:pt x="329" y="403"/>
                </a:lnTo>
                <a:lnTo>
                  <a:pt x="332" y="401"/>
                </a:lnTo>
                <a:lnTo>
                  <a:pt x="333" y="401"/>
                </a:lnTo>
                <a:lnTo>
                  <a:pt x="335" y="401"/>
                </a:lnTo>
                <a:lnTo>
                  <a:pt x="336" y="399"/>
                </a:lnTo>
                <a:lnTo>
                  <a:pt x="335" y="397"/>
                </a:lnTo>
                <a:lnTo>
                  <a:pt x="335" y="397"/>
                </a:lnTo>
                <a:lnTo>
                  <a:pt x="333" y="396"/>
                </a:lnTo>
                <a:lnTo>
                  <a:pt x="332" y="396"/>
                </a:lnTo>
                <a:lnTo>
                  <a:pt x="332" y="396"/>
                </a:lnTo>
                <a:lnTo>
                  <a:pt x="331" y="396"/>
                </a:lnTo>
                <a:lnTo>
                  <a:pt x="326" y="396"/>
                </a:lnTo>
                <a:lnTo>
                  <a:pt x="317" y="395"/>
                </a:lnTo>
                <a:lnTo>
                  <a:pt x="317" y="387"/>
                </a:lnTo>
                <a:lnTo>
                  <a:pt x="314" y="387"/>
                </a:lnTo>
                <a:lnTo>
                  <a:pt x="303" y="386"/>
                </a:lnTo>
                <a:lnTo>
                  <a:pt x="302" y="387"/>
                </a:lnTo>
                <a:lnTo>
                  <a:pt x="302" y="388"/>
                </a:lnTo>
                <a:lnTo>
                  <a:pt x="301" y="388"/>
                </a:lnTo>
                <a:lnTo>
                  <a:pt x="300" y="388"/>
                </a:lnTo>
                <a:lnTo>
                  <a:pt x="299" y="388"/>
                </a:lnTo>
                <a:lnTo>
                  <a:pt x="294" y="387"/>
                </a:lnTo>
                <a:lnTo>
                  <a:pt x="293" y="388"/>
                </a:lnTo>
                <a:lnTo>
                  <a:pt x="293" y="389"/>
                </a:lnTo>
                <a:lnTo>
                  <a:pt x="294" y="391"/>
                </a:lnTo>
                <a:lnTo>
                  <a:pt x="296" y="391"/>
                </a:lnTo>
                <a:lnTo>
                  <a:pt x="297" y="391"/>
                </a:lnTo>
                <a:lnTo>
                  <a:pt x="300" y="391"/>
                </a:lnTo>
                <a:lnTo>
                  <a:pt x="301" y="391"/>
                </a:lnTo>
                <a:lnTo>
                  <a:pt x="302" y="391"/>
                </a:lnTo>
                <a:lnTo>
                  <a:pt x="303" y="393"/>
                </a:lnTo>
                <a:lnTo>
                  <a:pt x="303" y="394"/>
                </a:lnTo>
                <a:lnTo>
                  <a:pt x="303" y="396"/>
                </a:lnTo>
                <a:lnTo>
                  <a:pt x="296" y="396"/>
                </a:lnTo>
                <a:lnTo>
                  <a:pt x="296" y="397"/>
                </a:lnTo>
                <a:lnTo>
                  <a:pt x="295" y="398"/>
                </a:lnTo>
                <a:lnTo>
                  <a:pt x="294" y="397"/>
                </a:lnTo>
                <a:lnTo>
                  <a:pt x="294" y="396"/>
                </a:lnTo>
                <a:lnTo>
                  <a:pt x="293" y="394"/>
                </a:lnTo>
                <a:lnTo>
                  <a:pt x="292" y="393"/>
                </a:lnTo>
                <a:lnTo>
                  <a:pt x="292" y="393"/>
                </a:lnTo>
                <a:lnTo>
                  <a:pt x="292" y="395"/>
                </a:lnTo>
                <a:lnTo>
                  <a:pt x="292" y="397"/>
                </a:lnTo>
                <a:lnTo>
                  <a:pt x="292" y="398"/>
                </a:lnTo>
                <a:lnTo>
                  <a:pt x="292" y="400"/>
                </a:lnTo>
                <a:lnTo>
                  <a:pt x="292" y="403"/>
                </a:lnTo>
                <a:lnTo>
                  <a:pt x="291" y="401"/>
                </a:lnTo>
                <a:lnTo>
                  <a:pt x="290" y="400"/>
                </a:lnTo>
                <a:lnTo>
                  <a:pt x="288" y="399"/>
                </a:lnTo>
                <a:lnTo>
                  <a:pt x="285" y="399"/>
                </a:lnTo>
                <a:lnTo>
                  <a:pt x="284" y="399"/>
                </a:lnTo>
                <a:lnTo>
                  <a:pt x="282" y="399"/>
                </a:lnTo>
                <a:lnTo>
                  <a:pt x="282" y="396"/>
                </a:lnTo>
                <a:lnTo>
                  <a:pt x="282" y="394"/>
                </a:lnTo>
                <a:lnTo>
                  <a:pt x="283" y="392"/>
                </a:lnTo>
                <a:lnTo>
                  <a:pt x="284" y="392"/>
                </a:lnTo>
                <a:lnTo>
                  <a:pt x="285" y="392"/>
                </a:lnTo>
                <a:lnTo>
                  <a:pt x="287" y="392"/>
                </a:lnTo>
                <a:lnTo>
                  <a:pt x="288" y="392"/>
                </a:lnTo>
                <a:lnTo>
                  <a:pt x="289" y="393"/>
                </a:lnTo>
                <a:lnTo>
                  <a:pt x="290" y="393"/>
                </a:lnTo>
                <a:lnTo>
                  <a:pt x="290" y="391"/>
                </a:lnTo>
                <a:lnTo>
                  <a:pt x="289" y="389"/>
                </a:lnTo>
                <a:lnTo>
                  <a:pt x="288" y="389"/>
                </a:lnTo>
                <a:lnTo>
                  <a:pt x="287" y="389"/>
                </a:lnTo>
                <a:lnTo>
                  <a:pt x="285" y="389"/>
                </a:lnTo>
                <a:lnTo>
                  <a:pt x="279" y="388"/>
                </a:lnTo>
                <a:lnTo>
                  <a:pt x="277" y="388"/>
                </a:lnTo>
                <a:lnTo>
                  <a:pt x="277" y="391"/>
                </a:lnTo>
                <a:lnTo>
                  <a:pt x="277" y="393"/>
                </a:lnTo>
                <a:lnTo>
                  <a:pt x="277" y="394"/>
                </a:lnTo>
                <a:lnTo>
                  <a:pt x="277" y="396"/>
                </a:lnTo>
                <a:lnTo>
                  <a:pt x="277" y="399"/>
                </a:lnTo>
                <a:lnTo>
                  <a:pt x="275" y="398"/>
                </a:lnTo>
                <a:lnTo>
                  <a:pt x="272" y="398"/>
                </a:lnTo>
                <a:lnTo>
                  <a:pt x="272" y="398"/>
                </a:lnTo>
                <a:lnTo>
                  <a:pt x="271" y="398"/>
                </a:lnTo>
                <a:lnTo>
                  <a:pt x="270" y="398"/>
                </a:lnTo>
                <a:lnTo>
                  <a:pt x="269" y="398"/>
                </a:lnTo>
                <a:lnTo>
                  <a:pt x="268" y="398"/>
                </a:lnTo>
                <a:lnTo>
                  <a:pt x="268" y="397"/>
                </a:lnTo>
                <a:lnTo>
                  <a:pt x="268" y="395"/>
                </a:lnTo>
                <a:lnTo>
                  <a:pt x="269" y="396"/>
                </a:lnTo>
                <a:lnTo>
                  <a:pt x="270" y="396"/>
                </a:lnTo>
                <a:lnTo>
                  <a:pt x="272" y="396"/>
                </a:lnTo>
                <a:lnTo>
                  <a:pt x="273" y="395"/>
                </a:lnTo>
                <a:lnTo>
                  <a:pt x="273" y="395"/>
                </a:lnTo>
                <a:lnTo>
                  <a:pt x="273" y="394"/>
                </a:lnTo>
                <a:lnTo>
                  <a:pt x="272" y="393"/>
                </a:lnTo>
                <a:lnTo>
                  <a:pt x="270" y="393"/>
                </a:lnTo>
                <a:lnTo>
                  <a:pt x="270" y="393"/>
                </a:lnTo>
                <a:lnTo>
                  <a:pt x="270" y="392"/>
                </a:lnTo>
                <a:lnTo>
                  <a:pt x="271" y="389"/>
                </a:lnTo>
                <a:lnTo>
                  <a:pt x="271" y="387"/>
                </a:lnTo>
                <a:lnTo>
                  <a:pt x="271" y="385"/>
                </a:lnTo>
                <a:lnTo>
                  <a:pt x="268" y="384"/>
                </a:lnTo>
                <a:lnTo>
                  <a:pt x="266" y="385"/>
                </a:lnTo>
                <a:lnTo>
                  <a:pt x="263" y="386"/>
                </a:lnTo>
                <a:lnTo>
                  <a:pt x="260" y="386"/>
                </a:lnTo>
                <a:lnTo>
                  <a:pt x="259" y="386"/>
                </a:lnTo>
                <a:lnTo>
                  <a:pt x="258" y="386"/>
                </a:lnTo>
                <a:lnTo>
                  <a:pt x="257" y="388"/>
                </a:lnTo>
                <a:lnTo>
                  <a:pt x="257" y="389"/>
                </a:lnTo>
                <a:lnTo>
                  <a:pt x="257" y="392"/>
                </a:lnTo>
                <a:lnTo>
                  <a:pt x="256" y="393"/>
                </a:lnTo>
                <a:lnTo>
                  <a:pt x="255" y="394"/>
                </a:lnTo>
                <a:lnTo>
                  <a:pt x="254" y="394"/>
                </a:lnTo>
                <a:lnTo>
                  <a:pt x="255" y="389"/>
                </a:lnTo>
                <a:lnTo>
                  <a:pt x="255" y="386"/>
                </a:lnTo>
                <a:lnTo>
                  <a:pt x="256" y="384"/>
                </a:lnTo>
                <a:lnTo>
                  <a:pt x="257" y="383"/>
                </a:lnTo>
                <a:lnTo>
                  <a:pt x="258" y="382"/>
                </a:lnTo>
                <a:lnTo>
                  <a:pt x="259" y="381"/>
                </a:lnTo>
                <a:lnTo>
                  <a:pt x="260" y="382"/>
                </a:lnTo>
                <a:lnTo>
                  <a:pt x="275" y="383"/>
                </a:lnTo>
                <a:lnTo>
                  <a:pt x="275" y="381"/>
                </a:lnTo>
                <a:lnTo>
                  <a:pt x="279" y="381"/>
                </a:lnTo>
                <a:lnTo>
                  <a:pt x="283" y="381"/>
                </a:lnTo>
                <a:lnTo>
                  <a:pt x="285" y="380"/>
                </a:lnTo>
                <a:lnTo>
                  <a:pt x="287" y="379"/>
                </a:lnTo>
                <a:lnTo>
                  <a:pt x="290" y="379"/>
                </a:lnTo>
                <a:lnTo>
                  <a:pt x="292" y="380"/>
                </a:lnTo>
                <a:lnTo>
                  <a:pt x="294" y="380"/>
                </a:lnTo>
                <a:lnTo>
                  <a:pt x="296" y="381"/>
                </a:lnTo>
                <a:lnTo>
                  <a:pt x="299" y="380"/>
                </a:lnTo>
                <a:lnTo>
                  <a:pt x="300" y="381"/>
                </a:lnTo>
                <a:lnTo>
                  <a:pt x="302" y="381"/>
                </a:lnTo>
                <a:lnTo>
                  <a:pt x="303" y="379"/>
                </a:lnTo>
                <a:lnTo>
                  <a:pt x="303" y="377"/>
                </a:lnTo>
                <a:lnTo>
                  <a:pt x="304" y="377"/>
                </a:lnTo>
                <a:lnTo>
                  <a:pt x="306" y="379"/>
                </a:lnTo>
                <a:lnTo>
                  <a:pt x="307" y="379"/>
                </a:lnTo>
                <a:lnTo>
                  <a:pt x="308" y="379"/>
                </a:lnTo>
                <a:lnTo>
                  <a:pt x="309" y="379"/>
                </a:lnTo>
                <a:lnTo>
                  <a:pt x="311" y="376"/>
                </a:lnTo>
                <a:lnTo>
                  <a:pt x="313" y="376"/>
                </a:lnTo>
                <a:lnTo>
                  <a:pt x="315" y="376"/>
                </a:lnTo>
                <a:lnTo>
                  <a:pt x="318" y="376"/>
                </a:lnTo>
                <a:lnTo>
                  <a:pt x="320" y="377"/>
                </a:lnTo>
                <a:lnTo>
                  <a:pt x="323" y="377"/>
                </a:lnTo>
                <a:lnTo>
                  <a:pt x="325" y="377"/>
                </a:lnTo>
                <a:lnTo>
                  <a:pt x="336" y="379"/>
                </a:lnTo>
                <a:lnTo>
                  <a:pt x="338" y="376"/>
                </a:lnTo>
                <a:lnTo>
                  <a:pt x="341" y="376"/>
                </a:lnTo>
                <a:lnTo>
                  <a:pt x="343" y="376"/>
                </a:lnTo>
                <a:lnTo>
                  <a:pt x="347" y="376"/>
                </a:lnTo>
                <a:lnTo>
                  <a:pt x="350" y="377"/>
                </a:lnTo>
                <a:lnTo>
                  <a:pt x="354" y="377"/>
                </a:lnTo>
                <a:lnTo>
                  <a:pt x="357" y="377"/>
                </a:lnTo>
                <a:lnTo>
                  <a:pt x="359" y="377"/>
                </a:lnTo>
                <a:lnTo>
                  <a:pt x="362" y="379"/>
                </a:lnTo>
                <a:lnTo>
                  <a:pt x="369" y="379"/>
                </a:lnTo>
                <a:lnTo>
                  <a:pt x="371" y="379"/>
                </a:lnTo>
                <a:lnTo>
                  <a:pt x="372" y="379"/>
                </a:lnTo>
                <a:lnTo>
                  <a:pt x="373" y="379"/>
                </a:lnTo>
                <a:lnTo>
                  <a:pt x="374" y="380"/>
                </a:lnTo>
                <a:lnTo>
                  <a:pt x="375" y="380"/>
                </a:lnTo>
                <a:lnTo>
                  <a:pt x="375" y="379"/>
                </a:lnTo>
                <a:lnTo>
                  <a:pt x="376" y="376"/>
                </a:lnTo>
                <a:lnTo>
                  <a:pt x="381" y="377"/>
                </a:lnTo>
                <a:lnTo>
                  <a:pt x="389" y="377"/>
                </a:lnTo>
                <a:lnTo>
                  <a:pt x="389" y="380"/>
                </a:lnTo>
                <a:lnTo>
                  <a:pt x="390" y="381"/>
                </a:lnTo>
                <a:lnTo>
                  <a:pt x="391" y="381"/>
                </a:lnTo>
                <a:lnTo>
                  <a:pt x="392" y="381"/>
                </a:lnTo>
                <a:lnTo>
                  <a:pt x="393" y="381"/>
                </a:lnTo>
                <a:lnTo>
                  <a:pt x="393" y="381"/>
                </a:lnTo>
                <a:lnTo>
                  <a:pt x="399" y="381"/>
                </a:lnTo>
                <a:lnTo>
                  <a:pt x="399" y="383"/>
                </a:lnTo>
                <a:lnTo>
                  <a:pt x="400" y="383"/>
                </a:lnTo>
                <a:lnTo>
                  <a:pt x="401" y="384"/>
                </a:lnTo>
                <a:lnTo>
                  <a:pt x="402" y="384"/>
                </a:lnTo>
                <a:lnTo>
                  <a:pt x="403" y="384"/>
                </a:lnTo>
                <a:lnTo>
                  <a:pt x="402" y="385"/>
                </a:lnTo>
                <a:lnTo>
                  <a:pt x="411" y="383"/>
                </a:lnTo>
                <a:lnTo>
                  <a:pt x="421" y="382"/>
                </a:lnTo>
                <a:lnTo>
                  <a:pt x="422" y="381"/>
                </a:lnTo>
                <a:lnTo>
                  <a:pt x="423" y="381"/>
                </a:lnTo>
                <a:lnTo>
                  <a:pt x="424" y="381"/>
                </a:lnTo>
                <a:lnTo>
                  <a:pt x="425" y="381"/>
                </a:lnTo>
                <a:lnTo>
                  <a:pt x="426" y="381"/>
                </a:lnTo>
                <a:lnTo>
                  <a:pt x="428" y="381"/>
                </a:lnTo>
                <a:lnTo>
                  <a:pt x="428" y="380"/>
                </a:lnTo>
                <a:lnTo>
                  <a:pt x="427" y="381"/>
                </a:lnTo>
                <a:lnTo>
                  <a:pt x="426" y="380"/>
                </a:lnTo>
                <a:lnTo>
                  <a:pt x="425" y="377"/>
                </a:lnTo>
                <a:lnTo>
                  <a:pt x="424" y="377"/>
                </a:lnTo>
                <a:lnTo>
                  <a:pt x="423" y="379"/>
                </a:lnTo>
                <a:lnTo>
                  <a:pt x="422" y="380"/>
                </a:lnTo>
                <a:lnTo>
                  <a:pt x="421" y="380"/>
                </a:lnTo>
                <a:lnTo>
                  <a:pt x="420" y="380"/>
                </a:lnTo>
                <a:lnTo>
                  <a:pt x="419" y="379"/>
                </a:lnTo>
                <a:lnTo>
                  <a:pt x="417" y="377"/>
                </a:lnTo>
                <a:lnTo>
                  <a:pt x="416" y="377"/>
                </a:lnTo>
                <a:lnTo>
                  <a:pt x="416" y="380"/>
                </a:lnTo>
                <a:lnTo>
                  <a:pt x="416" y="381"/>
                </a:lnTo>
                <a:lnTo>
                  <a:pt x="415" y="382"/>
                </a:lnTo>
                <a:lnTo>
                  <a:pt x="414" y="382"/>
                </a:lnTo>
                <a:lnTo>
                  <a:pt x="414" y="381"/>
                </a:lnTo>
                <a:lnTo>
                  <a:pt x="413" y="380"/>
                </a:lnTo>
                <a:lnTo>
                  <a:pt x="414" y="376"/>
                </a:lnTo>
                <a:lnTo>
                  <a:pt x="414" y="376"/>
                </a:lnTo>
                <a:lnTo>
                  <a:pt x="415" y="376"/>
                </a:lnTo>
                <a:lnTo>
                  <a:pt x="415" y="374"/>
                </a:lnTo>
                <a:lnTo>
                  <a:pt x="417" y="374"/>
                </a:lnTo>
                <a:lnTo>
                  <a:pt x="417" y="372"/>
                </a:lnTo>
                <a:lnTo>
                  <a:pt x="416" y="370"/>
                </a:lnTo>
                <a:lnTo>
                  <a:pt x="416" y="370"/>
                </a:lnTo>
                <a:lnTo>
                  <a:pt x="415" y="369"/>
                </a:lnTo>
                <a:lnTo>
                  <a:pt x="415" y="367"/>
                </a:lnTo>
                <a:lnTo>
                  <a:pt x="416" y="367"/>
                </a:lnTo>
                <a:lnTo>
                  <a:pt x="417" y="367"/>
                </a:lnTo>
                <a:lnTo>
                  <a:pt x="419" y="367"/>
                </a:lnTo>
                <a:lnTo>
                  <a:pt x="420" y="368"/>
                </a:lnTo>
                <a:lnTo>
                  <a:pt x="420" y="369"/>
                </a:lnTo>
                <a:lnTo>
                  <a:pt x="421" y="369"/>
                </a:lnTo>
                <a:lnTo>
                  <a:pt x="422" y="370"/>
                </a:lnTo>
                <a:lnTo>
                  <a:pt x="422" y="369"/>
                </a:lnTo>
                <a:lnTo>
                  <a:pt x="423" y="368"/>
                </a:lnTo>
                <a:lnTo>
                  <a:pt x="423" y="364"/>
                </a:lnTo>
                <a:lnTo>
                  <a:pt x="424" y="363"/>
                </a:lnTo>
                <a:lnTo>
                  <a:pt x="424" y="362"/>
                </a:lnTo>
                <a:lnTo>
                  <a:pt x="424" y="363"/>
                </a:lnTo>
                <a:lnTo>
                  <a:pt x="424" y="364"/>
                </a:lnTo>
                <a:lnTo>
                  <a:pt x="425" y="365"/>
                </a:lnTo>
                <a:lnTo>
                  <a:pt x="425" y="368"/>
                </a:lnTo>
                <a:lnTo>
                  <a:pt x="425" y="369"/>
                </a:lnTo>
                <a:lnTo>
                  <a:pt x="425" y="370"/>
                </a:lnTo>
                <a:lnTo>
                  <a:pt x="426" y="371"/>
                </a:lnTo>
                <a:lnTo>
                  <a:pt x="427" y="370"/>
                </a:lnTo>
                <a:lnTo>
                  <a:pt x="428" y="373"/>
                </a:lnTo>
                <a:lnTo>
                  <a:pt x="429" y="374"/>
                </a:lnTo>
                <a:lnTo>
                  <a:pt x="431" y="375"/>
                </a:lnTo>
                <a:lnTo>
                  <a:pt x="433" y="374"/>
                </a:lnTo>
                <a:lnTo>
                  <a:pt x="435" y="374"/>
                </a:lnTo>
                <a:lnTo>
                  <a:pt x="437" y="373"/>
                </a:lnTo>
                <a:lnTo>
                  <a:pt x="438" y="373"/>
                </a:lnTo>
                <a:lnTo>
                  <a:pt x="440" y="373"/>
                </a:lnTo>
                <a:lnTo>
                  <a:pt x="443" y="374"/>
                </a:lnTo>
                <a:lnTo>
                  <a:pt x="446" y="374"/>
                </a:lnTo>
                <a:lnTo>
                  <a:pt x="447" y="374"/>
                </a:lnTo>
                <a:lnTo>
                  <a:pt x="448" y="374"/>
                </a:lnTo>
                <a:lnTo>
                  <a:pt x="448" y="375"/>
                </a:lnTo>
                <a:lnTo>
                  <a:pt x="450" y="375"/>
                </a:lnTo>
                <a:lnTo>
                  <a:pt x="450" y="375"/>
                </a:lnTo>
                <a:lnTo>
                  <a:pt x="451" y="375"/>
                </a:lnTo>
                <a:lnTo>
                  <a:pt x="451" y="375"/>
                </a:lnTo>
                <a:lnTo>
                  <a:pt x="451" y="375"/>
                </a:lnTo>
                <a:lnTo>
                  <a:pt x="452" y="374"/>
                </a:lnTo>
                <a:lnTo>
                  <a:pt x="452" y="374"/>
                </a:lnTo>
                <a:lnTo>
                  <a:pt x="455" y="374"/>
                </a:lnTo>
                <a:lnTo>
                  <a:pt x="458" y="374"/>
                </a:lnTo>
                <a:lnTo>
                  <a:pt x="458" y="373"/>
                </a:lnTo>
                <a:lnTo>
                  <a:pt x="459" y="373"/>
                </a:lnTo>
                <a:lnTo>
                  <a:pt x="460" y="373"/>
                </a:lnTo>
                <a:lnTo>
                  <a:pt x="460" y="373"/>
                </a:lnTo>
                <a:lnTo>
                  <a:pt x="462" y="373"/>
                </a:lnTo>
                <a:lnTo>
                  <a:pt x="462" y="372"/>
                </a:lnTo>
                <a:lnTo>
                  <a:pt x="463" y="372"/>
                </a:lnTo>
                <a:lnTo>
                  <a:pt x="463" y="372"/>
                </a:lnTo>
                <a:lnTo>
                  <a:pt x="465" y="372"/>
                </a:lnTo>
                <a:lnTo>
                  <a:pt x="467" y="371"/>
                </a:lnTo>
                <a:lnTo>
                  <a:pt x="469" y="372"/>
                </a:lnTo>
                <a:lnTo>
                  <a:pt x="469" y="372"/>
                </a:lnTo>
                <a:lnTo>
                  <a:pt x="472" y="371"/>
                </a:lnTo>
                <a:lnTo>
                  <a:pt x="474" y="370"/>
                </a:lnTo>
                <a:lnTo>
                  <a:pt x="476" y="371"/>
                </a:lnTo>
                <a:lnTo>
                  <a:pt x="479" y="371"/>
                </a:lnTo>
                <a:lnTo>
                  <a:pt x="480" y="370"/>
                </a:lnTo>
                <a:lnTo>
                  <a:pt x="482" y="369"/>
                </a:lnTo>
                <a:lnTo>
                  <a:pt x="484" y="369"/>
                </a:lnTo>
                <a:lnTo>
                  <a:pt x="487" y="369"/>
                </a:lnTo>
                <a:lnTo>
                  <a:pt x="492" y="370"/>
                </a:lnTo>
                <a:lnTo>
                  <a:pt x="492" y="369"/>
                </a:lnTo>
                <a:lnTo>
                  <a:pt x="492" y="368"/>
                </a:lnTo>
                <a:lnTo>
                  <a:pt x="494" y="368"/>
                </a:lnTo>
                <a:lnTo>
                  <a:pt x="496" y="368"/>
                </a:lnTo>
                <a:lnTo>
                  <a:pt x="496" y="367"/>
                </a:lnTo>
                <a:lnTo>
                  <a:pt x="497" y="365"/>
                </a:lnTo>
                <a:lnTo>
                  <a:pt x="499" y="364"/>
                </a:lnTo>
                <a:lnTo>
                  <a:pt x="500" y="364"/>
                </a:lnTo>
                <a:lnTo>
                  <a:pt x="501" y="363"/>
                </a:lnTo>
                <a:lnTo>
                  <a:pt x="501" y="362"/>
                </a:lnTo>
                <a:lnTo>
                  <a:pt x="503" y="362"/>
                </a:lnTo>
                <a:lnTo>
                  <a:pt x="504" y="362"/>
                </a:lnTo>
                <a:lnTo>
                  <a:pt x="505" y="362"/>
                </a:lnTo>
                <a:lnTo>
                  <a:pt x="505" y="364"/>
                </a:lnTo>
                <a:lnTo>
                  <a:pt x="505" y="365"/>
                </a:lnTo>
                <a:lnTo>
                  <a:pt x="505" y="367"/>
                </a:lnTo>
                <a:lnTo>
                  <a:pt x="506" y="367"/>
                </a:lnTo>
                <a:lnTo>
                  <a:pt x="509" y="367"/>
                </a:lnTo>
                <a:lnTo>
                  <a:pt x="511" y="367"/>
                </a:lnTo>
                <a:lnTo>
                  <a:pt x="515" y="367"/>
                </a:lnTo>
                <a:lnTo>
                  <a:pt x="519" y="367"/>
                </a:lnTo>
                <a:lnTo>
                  <a:pt x="519" y="367"/>
                </a:lnTo>
                <a:lnTo>
                  <a:pt x="519" y="365"/>
                </a:lnTo>
                <a:lnTo>
                  <a:pt x="520" y="365"/>
                </a:lnTo>
                <a:lnTo>
                  <a:pt x="520" y="367"/>
                </a:lnTo>
                <a:lnTo>
                  <a:pt x="520" y="367"/>
                </a:lnTo>
                <a:lnTo>
                  <a:pt x="521" y="368"/>
                </a:lnTo>
                <a:lnTo>
                  <a:pt x="521" y="367"/>
                </a:lnTo>
                <a:lnTo>
                  <a:pt x="527" y="368"/>
                </a:lnTo>
                <a:lnTo>
                  <a:pt x="527" y="368"/>
                </a:lnTo>
                <a:lnTo>
                  <a:pt x="528" y="368"/>
                </a:lnTo>
                <a:lnTo>
                  <a:pt x="528" y="367"/>
                </a:lnTo>
                <a:lnTo>
                  <a:pt x="528" y="365"/>
                </a:lnTo>
                <a:lnTo>
                  <a:pt x="529" y="365"/>
                </a:lnTo>
                <a:lnTo>
                  <a:pt x="531" y="364"/>
                </a:lnTo>
                <a:lnTo>
                  <a:pt x="533" y="364"/>
                </a:lnTo>
                <a:lnTo>
                  <a:pt x="535" y="364"/>
                </a:lnTo>
                <a:lnTo>
                  <a:pt x="537" y="364"/>
                </a:lnTo>
                <a:lnTo>
                  <a:pt x="541" y="364"/>
                </a:lnTo>
                <a:lnTo>
                  <a:pt x="545" y="364"/>
                </a:lnTo>
                <a:lnTo>
                  <a:pt x="551" y="364"/>
                </a:lnTo>
                <a:lnTo>
                  <a:pt x="551" y="367"/>
                </a:lnTo>
                <a:lnTo>
                  <a:pt x="552" y="368"/>
                </a:lnTo>
                <a:lnTo>
                  <a:pt x="553" y="369"/>
                </a:lnTo>
                <a:lnTo>
                  <a:pt x="554" y="369"/>
                </a:lnTo>
                <a:lnTo>
                  <a:pt x="555" y="369"/>
                </a:lnTo>
                <a:lnTo>
                  <a:pt x="555" y="368"/>
                </a:lnTo>
                <a:lnTo>
                  <a:pt x="556" y="368"/>
                </a:lnTo>
                <a:lnTo>
                  <a:pt x="557" y="368"/>
                </a:lnTo>
                <a:lnTo>
                  <a:pt x="557" y="367"/>
                </a:lnTo>
                <a:lnTo>
                  <a:pt x="558" y="365"/>
                </a:lnTo>
                <a:lnTo>
                  <a:pt x="558" y="363"/>
                </a:lnTo>
                <a:lnTo>
                  <a:pt x="559" y="363"/>
                </a:lnTo>
                <a:lnTo>
                  <a:pt x="559" y="364"/>
                </a:lnTo>
                <a:lnTo>
                  <a:pt x="560" y="364"/>
                </a:lnTo>
                <a:lnTo>
                  <a:pt x="561" y="365"/>
                </a:lnTo>
                <a:lnTo>
                  <a:pt x="561" y="365"/>
                </a:lnTo>
                <a:lnTo>
                  <a:pt x="563" y="365"/>
                </a:lnTo>
                <a:lnTo>
                  <a:pt x="565" y="365"/>
                </a:lnTo>
                <a:lnTo>
                  <a:pt x="567" y="365"/>
                </a:lnTo>
                <a:lnTo>
                  <a:pt x="568" y="365"/>
                </a:lnTo>
                <a:lnTo>
                  <a:pt x="568" y="365"/>
                </a:lnTo>
                <a:lnTo>
                  <a:pt x="568" y="367"/>
                </a:lnTo>
                <a:lnTo>
                  <a:pt x="569" y="367"/>
                </a:lnTo>
                <a:lnTo>
                  <a:pt x="569" y="368"/>
                </a:lnTo>
                <a:lnTo>
                  <a:pt x="570" y="368"/>
                </a:lnTo>
                <a:lnTo>
                  <a:pt x="571" y="368"/>
                </a:lnTo>
                <a:lnTo>
                  <a:pt x="572" y="367"/>
                </a:lnTo>
                <a:lnTo>
                  <a:pt x="573" y="367"/>
                </a:lnTo>
                <a:lnTo>
                  <a:pt x="575" y="367"/>
                </a:lnTo>
                <a:lnTo>
                  <a:pt x="576" y="367"/>
                </a:lnTo>
                <a:lnTo>
                  <a:pt x="576" y="367"/>
                </a:lnTo>
                <a:lnTo>
                  <a:pt x="577" y="367"/>
                </a:lnTo>
                <a:lnTo>
                  <a:pt x="577" y="367"/>
                </a:lnTo>
                <a:lnTo>
                  <a:pt x="578" y="365"/>
                </a:lnTo>
                <a:lnTo>
                  <a:pt x="578" y="365"/>
                </a:lnTo>
                <a:lnTo>
                  <a:pt x="578" y="365"/>
                </a:lnTo>
                <a:lnTo>
                  <a:pt x="579" y="367"/>
                </a:lnTo>
                <a:lnTo>
                  <a:pt x="595" y="368"/>
                </a:lnTo>
                <a:lnTo>
                  <a:pt x="599" y="368"/>
                </a:lnTo>
                <a:lnTo>
                  <a:pt x="603" y="368"/>
                </a:lnTo>
                <a:lnTo>
                  <a:pt x="603" y="367"/>
                </a:lnTo>
                <a:lnTo>
                  <a:pt x="605" y="365"/>
                </a:lnTo>
                <a:lnTo>
                  <a:pt x="608" y="364"/>
                </a:lnTo>
                <a:lnTo>
                  <a:pt x="612" y="364"/>
                </a:lnTo>
                <a:lnTo>
                  <a:pt x="616" y="365"/>
                </a:lnTo>
                <a:lnTo>
                  <a:pt x="617" y="364"/>
                </a:lnTo>
                <a:lnTo>
                  <a:pt x="618" y="365"/>
                </a:lnTo>
                <a:lnTo>
                  <a:pt x="620" y="365"/>
                </a:lnTo>
                <a:lnTo>
                  <a:pt x="621" y="365"/>
                </a:lnTo>
                <a:lnTo>
                  <a:pt x="623" y="365"/>
                </a:lnTo>
                <a:lnTo>
                  <a:pt x="624" y="364"/>
                </a:lnTo>
                <a:lnTo>
                  <a:pt x="624" y="363"/>
                </a:lnTo>
                <a:lnTo>
                  <a:pt x="627" y="363"/>
                </a:lnTo>
                <a:lnTo>
                  <a:pt x="630" y="362"/>
                </a:lnTo>
                <a:lnTo>
                  <a:pt x="633" y="361"/>
                </a:lnTo>
                <a:lnTo>
                  <a:pt x="636" y="362"/>
                </a:lnTo>
                <a:lnTo>
                  <a:pt x="639" y="363"/>
                </a:lnTo>
                <a:lnTo>
                  <a:pt x="641" y="363"/>
                </a:lnTo>
                <a:lnTo>
                  <a:pt x="642" y="362"/>
                </a:lnTo>
                <a:lnTo>
                  <a:pt x="643" y="361"/>
                </a:lnTo>
                <a:lnTo>
                  <a:pt x="644" y="361"/>
                </a:lnTo>
                <a:lnTo>
                  <a:pt x="645" y="361"/>
                </a:lnTo>
                <a:lnTo>
                  <a:pt x="645" y="359"/>
                </a:lnTo>
                <a:lnTo>
                  <a:pt x="644" y="359"/>
                </a:lnTo>
                <a:lnTo>
                  <a:pt x="643" y="358"/>
                </a:lnTo>
                <a:lnTo>
                  <a:pt x="642" y="358"/>
                </a:lnTo>
                <a:lnTo>
                  <a:pt x="641" y="358"/>
                </a:lnTo>
                <a:lnTo>
                  <a:pt x="640" y="358"/>
                </a:lnTo>
                <a:lnTo>
                  <a:pt x="639" y="357"/>
                </a:lnTo>
                <a:lnTo>
                  <a:pt x="639" y="356"/>
                </a:lnTo>
                <a:lnTo>
                  <a:pt x="639" y="353"/>
                </a:lnTo>
                <a:lnTo>
                  <a:pt x="639" y="352"/>
                </a:lnTo>
                <a:lnTo>
                  <a:pt x="640" y="352"/>
                </a:lnTo>
                <a:lnTo>
                  <a:pt x="641" y="353"/>
                </a:lnTo>
                <a:lnTo>
                  <a:pt x="642" y="353"/>
                </a:lnTo>
                <a:lnTo>
                  <a:pt x="642" y="353"/>
                </a:lnTo>
                <a:lnTo>
                  <a:pt x="643" y="352"/>
                </a:lnTo>
                <a:lnTo>
                  <a:pt x="643" y="350"/>
                </a:lnTo>
                <a:lnTo>
                  <a:pt x="639" y="350"/>
                </a:lnTo>
                <a:lnTo>
                  <a:pt x="629" y="350"/>
                </a:lnTo>
                <a:lnTo>
                  <a:pt x="626" y="349"/>
                </a:lnTo>
                <a:lnTo>
                  <a:pt x="625" y="350"/>
                </a:lnTo>
                <a:lnTo>
                  <a:pt x="623" y="350"/>
                </a:lnTo>
                <a:lnTo>
                  <a:pt x="620" y="351"/>
                </a:lnTo>
                <a:lnTo>
                  <a:pt x="618" y="352"/>
                </a:lnTo>
                <a:lnTo>
                  <a:pt x="617" y="351"/>
                </a:lnTo>
                <a:lnTo>
                  <a:pt x="616" y="352"/>
                </a:lnTo>
                <a:lnTo>
                  <a:pt x="614" y="353"/>
                </a:lnTo>
                <a:lnTo>
                  <a:pt x="613" y="355"/>
                </a:lnTo>
                <a:lnTo>
                  <a:pt x="612" y="355"/>
                </a:lnTo>
                <a:lnTo>
                  <a:pt x="611" y="355"/>
                </a:lnTo>
                <a:lnTo>
                  <a:pt x="611" y="352"/>
                </a:lnTo>
                <a:lnTo>
                  <a:pt x="609" y="352"/>
                </a:lnTo>
                <a:lnTo>
                  <a:pt x="609" y="351"/>
                </a:lnTo>
                <a:lnTo>
                  <a:pt x="607" y="352"/>
                </a:lnTo>
                <a:lnTo>
                  <a:pt x="604" y="352"/>
                </a:lnTo>
                <a:lnTo>
                  <a:pt x="602" y="353"/>
                </a:lnTo>
                <a:lnTo>
                  <a:pt x="600" y="355"/>
                </a:lnTo>
                <a:lnTo>
                  <a:pt x="596" y="355"/>
                </a:lnTo>
                <a:lnTo>
                  <a:pt x="594" y="355"/>
                </a:lnTo>
                <a:lnTo>
                  <a:pt x="593" y="353"/>
                </a:lnTo>
                <a:lnTo>
                  <a:pt x="593" y="351"/>
                </a:lnTo>
                <a:lnTo>
                  <a:pt x="597" y="351"/>
                </a:lnTo>
                <a:lnTo>
                  <a:pt x="601" y="351"/>
                </a:lnTo>
                <a:lnTo>
                  <a:pt x="605" y="350"/>
                </a:lnTo>
                <a:lnTo>
                  <a:pt x="608" y="349"/>
                </a:lnTo>
                <a:lnTo>
                  <a:pt x="608" y="348"/>
                </a:lnTo>
                <a:lnTo>
                  <a:pt x="607" y="347"/>
                </a:lnTo>
                <a:lnTo>
                  <a:pt x="607" y="346"/>
                </a:lnTo>
                <a:lnTo>
                  <a:pt x="606" y="344"/>
                </a:lnTo>
                <a:lnTo>
                  <a:pt x="606" y="341"/>
                </a:lnTo>
                <a:lnTo>
                  <a:pt x="612" y="341"/>
                </a:lnTo>
                <a:lnTo>
                  <a:pt x="613" y="341"/>
                </a:lnTo>
                <a:lnTo>
                  <a:pt x="614" y="341"/>
                </a:lnTo>
                <a:lnTo>
                  <a:pt x="614" y="343"/>
                </a:lnTo>
                <a:lnTo>
                  <a:pt x="615" y="344"/>
                </a:lnTo>
                <a:lnTo>
                  <a:pt x="614" y="345"/>
                </a:lnTo>
                <a:lnTo>
                  <a:pt x="613" y="345"/>
                </a:lnTo>
                <a:lnTo>
                  <a:pt x="612" y="345"/>
                </a:lnTo>
                <a:lnTo>
                  <a:pt x="612" y="347"/>
                </a:lnTo>
                <a:lnTo>
                  <a:pt x="617" y="347"/>
                </a:lnTo>
                <a:lnTo>
                  <a:pt x="626" y="347"/>
                </a:lnTo>
                <a:lnTo>
                  <a:pt x="627" y="347"/>
                </a:lnTo>
                <a:lnTo>
                  <a:pt x="628" y="347"/>
                </a:lnTo>
                <a:lnTo>
                  <a:pt x="630" y="348"/>
                </a:lnTo>
                <a:lnTo>
                  <a:pt x="631" y="348"/>
                </a:lnTo>
                <a:lnTo>
                  <a:pt x="632" y="348"/>
                </a:lnTo>
                <a:lnTo>
                  <a:pt x="633" y="347"/>
                </a:lnTo>
                <a:lnTo>
                  <a:pt x="633" y="345"/>
                </a:lnTo>
                <a:lnTo>
                  <a:pt x="637" y="345"/>
                </a:lnTo>
                <a:lnTo>
                  <a:pt x="639" y="345"/>
                </a:lnTo>
                <a:lnTo>
                  <a:pt x="641" y="346"/>
                </a:lnTo>
                <a:lnTo>
                  <a:pt x="642" y="346"/>
                </a:lnTo>
                <a:lnTo>
                  <a:pt x="644" y="346"/>
                </a:lnTo>
                <a:lnTo>
                  <a:pt x="645" y="345"/>
                </a:lnTo>
                <a:lnTo>
                  <a:pt x="648" y="343"/>
                </a:lnTo>
                <a:lnTo>
                  <a:pt x="652" y="344"/>
                </a:lnTo>
                <a:lnTo>
                  <a:pt x="652" y="335"/>
                </a:lnTo>
                <a:lnTo>
                  <a:pt x="654" y="335"/>
                </a:lnTo>
                <a:lnTo>
                  <a:pt x="654" y="335"/>
                </a:lnTo>
                <a:lnTo>
                  <a:pt x="655" y="336"/>
                </a:lnTo>
                <a:lnTo>
                  <a:pt x="655" y="338"/>
                </a:lnTo>
                <a:lnTo>
                  <a:pt x="656" y="339"/>
                </a:lnTo>
                <a:lnTo>
                  <a:pt x="656" y="340"/>
                </a:lnTo>
                <a:lnTo>
                  <a:pt x="657" y="341"/>
                </a:lnTo>
                <a:lnTo>
                  <a:pt x="659" y="340"/>
                </a:lnTo>
                <a:lnTo>
                  <a:pt x="660" y="340"/>
                </a:lnTo>
                <a:lnTo>
                  <a:pt x="662" y="340"/>
                </a:lnTo>
                <a:lnTo>
                  <a:pt x="662" y="339"/>
                </a:lnTo>
                <a:lnTo>
                  <a:pt x="661" y="338"/>
                </a:lnTo>
                <a:lnTo>
                  <a:pt x="661" y="338"/>
                </a:lnTo>
                <a:lnTo>
                  <a:pt x="660" y="338"/>
                </a:lnTo>
                <a:lnTo>
                  <a:pt x="659" y="338"/>
                </a:lnTo>
                <a:lnTo>
                  <a:pt x="657" y="338"/>
                </a:lnTo>
                <a:lnTo>
                  <a:pt x="657" y="337"/>
                </a:lnTo>
                <a:lnTo>
                  <a:pt x="657" y="336"/>
                </a:lnTo>
                <a:lnTo>
                  <a:pt x="660" y="335"/>
                </a:lnTo>
                <a:lnTo>
                  <a:pt x="662" y="336"/>
                </a:lnTo>
                <a:lnTo>
                  <a:pt x="663" y="337"/>
                </a:lnTo>
                <a:lnTo>
                  <a:pt x="665" y="338"/>
                </a:lnTo>
                <a:lnTo>
                  <a:pt x="666" y="338"/>
                </a:lnTo>
                <a:lnTo>
                  <a:pt x="668" y="338"/>
                </a:lnTo>
                <a:lnTo>
                  <a:pt x="669" y="339"/>
                </a:lnTo>
                <a:lnTo>
                  <a:pt x="671" y="338"/>
                </a:lnTo>
                <a:lnTo>
                  <a:pt x="672" y="338"/>
                </a:lnTo>
                <a:lnTo>
                  <a:pt x="672" y="337"/>
                </a:lnTo>
                <a:lnTo>
                  <a:pt x="673" y="336"/>
                </a:lnTo>
                <a:lnTo>
                  <a:pt x="674" y="336"/>
                </a:lnTo>
                <a:lnTo>
                  <a:pt x="680" y="332"/>
                </a:lnTo>
                <a:lnTo>
                  <a:pt x="690" y="332"/>
                </a:lnTo>
                <a:lnTo>
                  <a:pt x="697" y="335"/>
                </a:lnTo>
                <a:lnTo>
                  <a:pt x="697" y="335"/>
                </a:lnTo>
                <a:lnTo>
                  <a:pt x="696" y="335"/>
                </a:lnTo>
                <a:lnTo>
                  <a:pt x="695" y="335"/>
                </a:lnTo>
                <a:lnTo>
                  <a:pt x="693" y="335"/>
                </a:lnTo>
                <a:lnTo>
                  <a:pt x="693" y="337"/>
                </a:lnTo>
                <a:lnTo>
                  <a:pt x="698" y="337"/>
                </a:lnTo>
                <a:lnTo>
                  <a:pt x="698" y="339"/>
                </a:lnTo>
                <a:lnTo>
                  <a:pt x="689" y="339"/>
                </a:lnTo>
                <a:lnTo>
                  <a:pt x="689" y="343"/>
                </a:lnTo>
                <a:lnTo>
                  <a:pt x="689" y="345"/>
                </a:lnTo>
                <a:lnTo>
                  <a:pt x="689" y="346"/>
                </a:lnTo>
                <a:lnTo>
                  <a:pt x="689" y="347"/>
                </a:lnTo>
                <a:lnTo>
                  <a:pt x="687" y="347"/>
                </a:lnTo>
                <a:lnTo>
                  <a:pt x="686" y="347"/>
                </a:lnTo>
                <a:lnTo>
                  <a:pt x="685" y="348"/>
                </a:lnTo>
                <a:lnTo>
                  <a:pt x="684" y="349"/>
                </a:lnTo>
                <a:lnTo>
                  <a:pt x="684" y="352"/>
                </a:lnTo>
                <a:lnTo>
                  <a:pt x="685" y="353"/>
                </a:lnTo>
                <a:lnTo>
                  <a:pt x="685" y="355"/>
                </a:lnTo>
                <a:lnTo>
                  <a:pt x="687" y="355"/>
                </a:lnTo>
                <a:lnTo>
                  <a:pt x="688" y="355"/>
                </a:lnTo>
                <a:lnTo>
                  <a:pt x="690" y="355"/>
                </a:lnTo>
                <a:lnTo>
                  <a:pt x="691" y="356"/>
                </a:lnTo>
                <a:lnTo>
                  <a:pt x="693" y="356"/>
                </a:lnTo>
                <a:lnTo>
                  <a:pt x="696" y="356"/>
                </a:lnTo>
                <a:lnTo>
                  <a:pt x="697" y="355"/>
                </a:lnTo>
                <a:lnTo>
                  <a:pt x="698" y="352"/>
                </a:lnTo>
                <a:lnTo>
                  <a:pt x="700" y="352"/>
                </a:lnTo>
                <a:lnTo>
                  <a:pt x="701" y="352"/>
                </a:lnTo>
                <a:lnTo>
                  <a:pt x="708" y="353"/>
                </a:lnTo>
                <a:lnTo>
                  <a:pt x="712" y="350"/>
                </a:lnTo>
                <a:lnTo>
                  <a:pt x="717" y="350"/>
                </a:lnTo>
                <a:lnTo>
                  <a:pt x="723" y="351"/>
                </a:lnTo>
                <a:lnTo>
                  <a:pt x="728" y="351"/>
                </a:lnTo>
                <a:lnTo>
                  <a:pt x="731" y="349"/>
                </a:lnTo>
                <a:lnTo>
                  <a:pt x="733" y="348"/>
                </a:lnTo>
                <a:lnTo>
                  <a:pt x="735" y="348"/>
                </a:lnTo>
                <a:lnTo>
                  <a:pt x="737" y="348"/>
                </a:lnTo>
                <a:lnTo>
                  <a:pt x="739" y="347"/>
                </a:lnTo>
                <a:lnTo>
                  <a:pt x="741" y="347"/>
                </a:lnTo>
                <a:lnTo>
                  <a:pt x="741" y="350"/>
                </a:lnTo>
                <a:lnTo>
                  <a:pt x="741" y="352"/>
                </a:lnTo>
                <a:lnTo>
                  <a:pt x="745" y="351"/>
                </a:lnTo>
                <a:lnTo>
                  <a:pt x="745" y="348"/>
                </a:lnTo>
                <a:lnTo>
                  <a:pt x="746" y="347"/>
                </a:lnTo>
                <a:lnTo>
                  <a:pt x="746" y="346"/>
                </a:lnTo>
                <a:lnTo>
                  <a:pt x="747" y="347"/>
                </a:lnTo>
                <a:lnTo>
                  <a:pt x="748" y="348"/>
                </a:lnTo>
                <a:lnTo>
                  <a:pt x="749" y="349"/>
                </a:lnTo>
                <a:lnTo>
                  <a:pt x="749" y="350"/>
                </a:lnTo>
                <a:lnTo>
                  <a:pt x="753" y="349"/>
                </a:lnTo>
                <a:lnTo>
                  <a:pt x="753" y="347"/>
                </a:lnTo>
                <a:lnTo>
                  <a:pt x="753" y="346"/>
                </a:lnTo>
                <a:lnTo>
                  <a:pt x="755" y="345"/>
                </a:lnTo>
                <a:lnTo>
                  <a:pt x="755" y="345"/>
                </a:lnTo>
                <a:lnTo>
                  <a:pt x="756" y="345"/>
                </a:lnTo>
                <a:lnTo>
                  <a:pt x="757" y="345"/>
                </a:lnTo>
                <a:lnTo>
                  <a:pt x="758" y="345"/>
                </a:lnTo>
                <a:lnTo>
                  <a:pt x="760" y="344"/>
                </a:lnTo>
                <a:lnTo>
                  <a:pt x="761" y="345"/>
                </a:lnTo>
                <a:lnTo>
                  <a:pt x="761" y="345"/>
                </a:lnTo>
                <a:lnTo>
                  <a:pt x="762" y="347"/>
                </a:lnTo>
                <a:lnTo>
                  <a:pt x="762" y="349"/>
                </a:lnTo>
                <a:lnTo>
                  <a:pt x="763" y="349"/>
                </a:lnTo>
                <a:lnTo>
                  <a:pt x="763" y="349"/>
                </a:lnTo>
                <a:lnTo>
                  <a:pt x="763" y="348"/>
                </a:lnTo>
                <a:lnTo>
                  <a:pt x="764" y="348"/>
                </a:lnTo>
                <a:lnTo>
                  <a:pt x="765" y="348"/>
                </a:lnTo>
                <a:lnTo>
                  <a:pt x="767" y="348"/>
                </a:lnTo>
                <a:lnTo>
                  <a:pt x="768" y="348"/>
                </a:lnTo>
                <a:lnTo>
                  <a:pt x="769" y="349"/>
                </a:lnTo>
                <a:lnTo>
                  <a:pt x="769" y="349"/>
                </a:lnTo>
                <a:lnTo>
                  <a:pt x="769" y="348"/>
                </a:lnTo>
                <a:lnTo>
                  <a:pt x="768" y="346"/>
                </a:lnTo>
                <a:lnTo>
                  <a:pt x="768" y="345"/>
                </a:lnTo>
                <a:lnTo>
                  <a:pt x="769" y="345"/>
                </a:lnTo>
                <a:lnTo>
                  <a:pt x="770" y="345"/>
                </a:lnTo>
                <a:lnTo>
                  <a:pt x="772" y="345"/>
                </a:lnTo>
                <a:lnTo>
                  <a:pt x="773" y="345"/>
                </a:lnTo>
                <a:lnTo>
                  <a:pt x="775" y="344"/>
                </a:lnTo>
                <a:lnTo>
                  <a:pt x="776" y="343"/>
                </a:lnTo>
                <a:lnTo>
                  <a:pt x="776" y="340"/>
                </a:lnTo>
                <a:lnTo>
                  <a:pt x="775" y="339"/>
                </a:lnTo>
                <a:lnTo>
                  <a:pt x="775" y="337"/>
                </a:lnTo>
                <a:lnTo>
                  <a:pt x="768" y="337"/>
                </a:lnTo>
                <a:lnTo>
                  <a:pt x="769" y="335"/>
                </a:lnTo>
                <a:lnTo>
                  <a:pt x="770" y="334"/>
                </a:lnTo>
                <a:lnTo>
                  <a:pt x="772" y="334"/>
                </a:lnTo>
                <a:lnTo>
                  <a:pt x="773" y="334"/>
                </a:lnTo>
                <a:lnTo>
                  <a:pt x="775" y="335"/>
                </a:lnTo>
                <a:lnTo>
                  <a:pt x="776" y="335"/>
                </a:lnTo>
                <a:lnTo>
                  <a:pt x="779" y="335"/>
                </a:lnTo>
                <a:lnTo>
                  <a:pt x="779" y="333"/>
                </a:lnTo>
                <a:lnTo>
                  <a:pt x="780" y="332"/>
                </a:lnTo>
                <a:lnTo>
                  <a:pt x="782" y="332"/>
                </a:lnTo>
                <a:lnTo>
                  <a:pt x="783" y="332"/>
                </a:lnTo>
                <a:lnTo>
                  <a:pt x="785" y="333"/>
                </a:lnTo>
                <a:lnTo>
                  <a:pt x="786" y="333"/>
                </a:lnTo>
                <a:lnTo>
                  <a:pt x="787" y="333"/>
                </a:lnTo>
                <a:lnTo>
                  <a:pt x="789" y="333"/>
                </a:lnTo>
                <a:lnTo>
                  <a:pt x="791" y="333"/>
                </a:lnTo>
                <a:lnTo>
                  <a:pt x="792" y="333"/>
                </a:lnTo>
                <a:lnTo>
                  <a:pt x="792" y="334"/>
                </a:lnTo>
                <a:lnTo>
                  <a:pt x="793" y="335"/>
                </a:lnTo>
                <a:lnTo>
                  <a:pt x="792" y="335"/>
                </a:lnTo>
                <a:lnTo>
                  <a:pt x="791" y="335"/>
                </a:lnTo>
                <a:lnTo>
                  <a:pt x="789" y="336"/>
                </a:lnTo>
                <a:lnTo>
                  <a:pt x="789" y="337"/>
                </a:lnTo>
                <a:lnTo>
                  <a:pt x="793" y="338"/>
                </a:lnTo>
                <a:lnTo>
                  <a:pt x="808" y="338"/>
                </a:lnTo>
                <a:lnTo>
                  <a:pt x="817" y="338"/>
                </a:lnTo>
                <a:lnTo>
                  <a:pt x="817" y="338"/>
                </a:lnTo>
                <a:lnTo>
                  <a:pt x="817" y="338"/>
                </a:lnTo>
                <a:lnTo>
                  <a:pt x="817" y="337"/>
                </a:lnTo>
                <a:lnTo>
                  <a:pt x="818" y="336"/>
                </a:lnTo>
                <a:lnTo>
                  <a:pt x="818" y="336"/>
                </a:lnTo>
                <a:lnTo>
                  <a:pt x="819" y="336"/>
                </a:lnTo>
                <a:lnTo>
                  <a:pt x="820" y="335"/>
                </a:lnTo>
                <a:lnTo>
                  <a:pt x="820" y="334"/>
                </a:lnTo>
                <a:lnTo>
                  <a:pt x="810" y="333"/>
                </a:lnTo>
                <a:lnTo>
                  <a:pt x="811" y="331"/>
                </a:lnTo>
                <a:lnTo>
                  <a:pt x="811" y="328"/>
                </a:lnTo>
                <a:lnTo>
                  <a:pt x="810" y="328"/>
                </a:lnTo>
                <a:lnTo>
                  <a:pt x="809" y="327"/>
                </a:lnTo>
                <a:lnTo>
                  <a:pt x="809" y="327"/>
                </a:lnTo>
                <a:lnTo>
                  <a:pt x="808" y="328"/>
                </a:lnTo>
                <a:lnTo>
                  <a:pt x="807" y="327"/>
                </a:lnTo>
                <a:lnTo>
                  <a:pt x="805" y="328"/>
                </a:lnTo>
                <a:lnTo>
                  <a:pt x="801" y="328"/>
                </a:lnTo>
                <a:lnTo>
                  <a:pt x="799" y="327"/>
                </a:lnTo>
                <a:lnTo>
                  <a:pt x="796" y="327"/>
                </a:lnTo>
                <a:lnTo>
                  <a:pt x="794" y="327"/>
                </a:lnTo>
                <a:lnTo>
                  <a:pt x="792" y="328"/>
                </a:lnTo>
                <a:lnTo>
                  <a:pt x="789" y="329"/>
                </a:lnTo>
                <a:lnTo>
                  <a:pt x="773" y="329"/>
                </a:lnTo>
                <a:lnTo>
                  <a:pt x="757" y="332"/>
                </a:lnTo>
                <a:lnTo>
                  <a:pt x="748" y="331"/>
                </a:lnTo>
                <a:lnTo>
                  <a:pt x="747" y="332"/>
                </a:lnTo>
                <a:lnTo>
                  <a:pt x="747" y="333"/>
                </a:lnTo>
                <a:lnTo>
                  <a:pt x="746" y="334"/>
                </a:lnTo>
                <a:lnTo>
                  <a:pt x="743" y="334"/>
                </a:lnTo>
                <a:lnTo>
                  <a:pt x="743" y="335"/>
                </a:lnTo>
                <a:lnTo>
                  <a:pt x="744" y="336"/>
                </a:lnTo>
                <a:lnTo>
                  <a:pt x="744" y="336"/>
                </a:lnTo>
                <a:lnTo>
                  <a:pt x="745" y="336"/>
                </a:lnTo>
                <a:lnTo>
                  <a:pt x="745" y="336"/>
                </a:lnTo>
                <a:lnTo>
                  <a:pt x="746" y="337"/>
                </a:lnTo>
                <a:lnTo>
                  <a:pt x="746" y="337"/>
                </a:lnTo>
                <a:lnTo>
                  <a:pt x="746" y="339"/>
                </a:lnTo>
                <a:lnTo>
                  <a:pt x="746" y="341"/>
                </a:lnTo>
                <a:lnTo>
                  <a:pt x="744" y="339"/>
                </a:lnTo>
                <a:lnTo>
                  <a:pt x="741" y="338"/>
                </a:lnTo>
                <a:lnTo>
                  <a:pt x="739" y="336"/>
                </a:lnTo>
                <a:lnTo>
                  <a:pt x="738" y="334"/>
                </a:lnTo>
                <a:lnTo>
                  <a:pt x="735" y="333"/>
                </a:lnTo>
                <a:lnTo>
                  <a:pt x="733" y="333"/>
                </a:lnTo>
                <a:lnTo>
                  <a:pt x="732" y="334"/>
                </a:lnTo>
                <a:lnTo>
                  <a:pt x="731" y="335"/>
                </a:lnTo>
                <a:lnTo>
                  <a:pt x="729" y="336"/>
                </a:lnTo>
                <a:lnTo>
                  <a:pt x="727" y="336"/>
                </a:lnTo>
                <a:lnTo>
                  <a:pt x="725" y="336"/>
                </a:lnTo>
                <a:lnTo>
                  <a:pt x="724" y="335"/>
                </a:lnTo>
                <a:lnTo>
                  <a:pt x="723" y="334"/>
                </a:lnTo>
                <a:lnTo>
                  <a:pt x="723" y="334"/>
                </a:lnTo>
                <a:lnTo>
                  <a:pt x="722" y="335"/>
                </a:lnTo>
                <a:lnTo>
                  <a:pt x="721" y="335"/>
                </a:lnTo>
                <a:lnTo>
                  <a:pt x="715" y="335"/>
                </a:lnTo>
                <a:lnTo>
                  <a:pt x="715" y="333"/>
                </a:lnTo>
                <a:lnTo>
                  <a:pt x="714" y="331"/>
                </a:lnTo>
                <a:lnTo>
                  <a:pt x="713" y="329"/>
                </a:lnTo>
                <a:lnTo>
                  <a:pt x="712" y="329"/>
                </a:lnTo>
                <a:lnTo>
                  <a:pt x="711" y="329"/>
                </a:lnTo>
                <a:lnTo>
                  <a:pt x="710" y="331"/>
                </a:lnTo>
                <a:lnTo>
                  <a:pt x="708" y="332"/>
                </a:lnTo>
                <a:lnTo>
                  <a:pt x="707" y="332"/>
                </a:lnTo>
                <a:lnTo>
                  <a:pt x="705" y="332"/>
                </a:lnTo>
                <a:lnTo>
                  <a:pt x="705" y="334"/>
                </a:lnTo>
                <a:lnTo>
                  <a:pt x="705" y="335"/>
                </a:lnTo>
                <a:lnTo>
                  <a:pt x="707" y="335"/>
                </a:lnTo>
                <a:lnTo>
                  <a:pt x="708" y="335"/>
                </a:lnTo>
                <a:lnTo>
                  <a:pt x="709" y="335"/>
                </a:lnTo>
                <a:lnTo>
                  <a:pt x="710" y="335"/>
                </a:lnTo>
                <a:lnTo>
                  <a:pt x="711" y="335"/>
                </a:lnTo>
                <a:lnTo>
                  <a:pt x="710" y="336"/>
                </a:lnTo>
                <a:lnTo>
                  <a:pt x="709" y="337"/>
                </a:lnTo>
                <a:lnTo>
                  <a:pt x="707" y="338"/>
                </a:lnTo>
                <a:lnTo>
                  <a:pt x="704" y="338"/>
                </a:lnTo>
                <a:lnTo>
                  <a:pt x="702" y="338"/>
                </a:lnTo>
                <a:lnTo>
                  <a:pt x="700" y="338"/>
                </a:lnTo>
                <a:lnTo>
                  <a:pt x="699" y="337"/>
                </a:lnTo>
                <a:lnTo>
                  <a:pt x="700" y="335"/>
                </a:lnTo>
                <a:lnTo>
                  <a:pt x="701" y="334"/>
                </a:lnTo>
                <a:lnTo>
                  <a:pt x="702" y="334"/>
                </a:lnTo>
                <a:lnTo>
                  <a:pt x="702" y="334"/>
                </a:lnTo>
                <a:lnTo>
                  <a:pt x="702" y="333"/>
                </a:lnTo>
                <a:lnTo>
                  <a:pt x="702" y="332"/>
                </a:lnTo>
                <a:lnTo>
                  <a:pt x="700" y="329"/>
                </a:lnTo>
                <a:lnTo>
                  <a:pt x="703" y="329"/>
                </a:lnTo>
                <a:lnTo>
                  <a:pt x="705" y="328"/>
                </a:lnTo>
                <a:lnTo>
                  <a:pt x="709" y="327"/>
                </a:lnTo>
                <a:lnTo>
                  <a:pt x="711" y="327"/>
                </a:lnTo>
                <a:lnTo>
                  <a:pt x="714" y="327"/>
                </a:lnTo>
                <a:lnTo>
                  <a:pt x="716" y="327"/>
                </a:lnTo>
                <a:lnTo>
                  <a:pt x="724" y="328"/>
                </a:lnTo>
                <a:lnTo>
                  <a:pt x="731" y="328"/>
                </a:lnTo>
                <a:lnTo>
                  <a:pt x="736" y="328"/>
                </a:lnTo>
                <a:lnTo>
                  <a:pt x="737" y="326"/>
                </a:lnTo>
                <a:lnTo>
                  <a:pt x="739" y="325"/>
                </a:lnTo>
                <a:lnTo>
                  <a:pt x="740" y="325"/>
                </a:lnTo>
                <a:lnTo>
                  <a:pt x="741" y="325"/>
                </a:lnTo>
                <a:lnTo>
                  <a:pt x="744" y="325"/>
                </a:lnTo>
                <a:lnTo>
                  <a:pt x="745" y="325"/>
                </a:lnTo>
                <a:lnTo>
                  <a:pt x="746" y="323"/>
                </a:lnTo>
                <a:lnTo>
                  <a:pt x="759" y="324"/>
                </a:lnTo>
                <a:lnTo>
                  <a:pt x="767" y="324"/>
                </a:lnTo>
                <a:lnTo>
                  <a:pt x="774" y="324"/>
                </a:lnTo>
                <a:lnTo>
                  <a:pt x="781" y="323"/>
                </a:lnTo>
                <a:lnTo>
                  <a:pt x="787" y="320"/>
                </a:lnTo>
                <a:lnTo>
                  <a:pt x="788" y="321"/>
                </a:lnTo>
                <a:lnTo>
                  <a:pt x="792" y="321"/>
                </a:lnTo>
                <a:lnTo>
                  <a:pt x="795" y="321"/>
                </a:lnTo>
                <a:lnTo>
                  <a:pt x="797" y="320"/>
                </a:lnTo>
                <a:lnTo>
                  <a:pt x="800" y="319"/>
                </a:lnTo>
                <a:lnTo>
                  <a:pt x="803" y="317"/>
                </a:lnTo>
                <a:lnTo>
                  <a:pt x="806" y="317"/>
                </a:lnTo>
                <a:lnTo>
                  <a:pt x="808" y="316"/>
                </a:lnTo>
                <a:lnTo>
                  <a:pt x="810" y="315"/>
                </a:lnTo>
                <a:lnTo>
                  <a:pt x="812" y="315"/>
                </a:lnTo>
                <a:lnTo>
                  <a:pt x="815" y="314"/>
                </a:lnTo>
                <a:lnTo>
                  <a:pt x="817" y="315"/>
                </a:lnTo>
                <a:lnTo>
                  <a:pt x="819" y="317"/>
                </a:lnTo>
                <a:lnTo>
                  <a:pt x="829" y="319"/>
                </a:lnTo>
                <a:lnTo>
                  <a:pt x="829" y="316"/>
                </a:lnTo>
                <a:lnTo>
                  <a:pt x="831" y="315"/>
                </a:lnTo>
                <a:lnTo>
                  <a:pt x="832" y="315"/>
                </a:lnTo>
                <a:lnTo>
                  <a:pt x="834" y="315"/>
                </a:lnTo>
                <a:lnTo>
                  <a:pt x="835" y="316"/>
                </a:lnTo>
                <a:lnTo>
                  <a:pt x="837" y="316"/>
                </a:lnTo>
                <a:lnTo>
                  <a:pt x="839" y="315"/>
                </a:lnTo>
                <a:lnTo>
                  <a:pt x="841" y="316"/>
                </a:lnTo>
                <a:lnTo>
                  <a:pt x="844" y="316"/>
                </a:lnTo>
                <a:lnTo>
                  <a:pt x="845" y="316"/>
                </a:lnTo>
                <a:lnTo>
                  <a:pt x="846" y="316"/>
                </a:lnTo>
                <a:lnTo>
                  <a:pt x="847" y="315"/>
                </a:lnTo>
                <a:lnTo>
                  <a:pt x="848" y="315"/>
                </a:lnTo>
                <a:lnTo>
                  <a:pt x="848" y="313"/>
                </a:lnTo>
                <a:lnTo>
                  <a:pt x="852" y="313"/>
                </a:lnTo>
                <a:lnTo>
                  <a:pt x="855" y="314"/>
                </a:lnTo>
                <a:lnTo>
                  <a:pt x="857" y="314"/>
                </a:lnTo>
                <a:lnTo>
                  <a:pt x="860" y="314"/>
                </a:lnTo>
                <a:lnTo>
                  <a:pt x="867" y="314"/>
                </a:lnTo>
                <a:lnTo>
                  <a:pt x="868" y="312"/>
                </a:lnTo>
                <a:lnTo>
                  <a:pt x="870" y="311"/>
                </a:lnTo>
                <a:lnTo>
                  <a:pt x="873" y="311"/>
                </a:lnTo>
                <a:lnTo>
                  <a:pt x="876" y="312"/>
                </a:lnTo>
                <a:lnTo>
                  <a:pt x="878" y="312"/>
                </a:lnTo>
                <a:lnTo>
                  <a:pt x="881" y="312"/>
                </a:lnTo>
                <a:lnTo>
                  <a:pt x="883" y="312"/>
                </a:lnTo>
                <a:lnTo>
                  <a:pt x="888" y="312"/>
                </a:lnTo>
                <a:lnTo>
                  <a:pt x="889" y="312"/>
                </a:lnTo>
                <a:lnTo>
                  <a:pt x="889" y="311"/>
                </a:lnTo>
                <a:lnTo>
                  <a:pt x="889" y="310"/>
                </a:lnTo>
                <a:lnTo>
                  <a:pt x="896" y="310"/>
                </a:lnTo>
                <a:lnTo>
                  <a:pt x="897" y="310"/>
                </a:lnTo>
                <a:lnTo>
                  <a:pt x="899" y="309"/>
                </a:lnTo>
                <a:lnTo>
                  <a:pt x="900" y="308"/>
                </a:lnTo>
                <a:lnTo>
                  <a:pt x="902" y="308"/>
                </a:lnTo>
                <a:lnTo>
                  <a:pt x="903" y="309"/>
                </a:lnTo>
                <a:lnTo>
                  <a:pt x="904" y="310"/>
                </a:lnTo>
                <a:lnTo>
                  <a:pt x="905" y="311"/>
                </a:lnTo>
                <a:lnTo>
                  <a:pt x="906" y="310"/>
                </a:lnTo>
                <a:lnTo>
                  <a:pt x="907" y="309"/>
                </a:lnTo>
                <a:lnTo>
                  <a:pt x="908" y="308"/>
                </a:lnTo>
                <a:lnTo>
                  <a:pt x="909" y="308"/>
                </a:lnTo>
                <a:lnTo>
                  <a:pt x="911" y="308"/>
                </a:lnTo>
                <a:lnTo>
                  <a:pt x="912" y="308"/>
                </a:lnTo>
                <a:lnTo>
                  <a:pt x="914" y="308"/>
                </a:lnTo>
                <a:lnTo>
                  <a:pt x="915" y="308"/>
                </a:lnTo>
                <a:lnTo>
                  <a:pt x="917" y="307"/>
                </a:lnTo>
                <a:lnTo>
                  <a:pt x="918" y="307"/>
                </a:lnTo>
                <a:lnTo>
                  <a:pt x="919" y="307"/>
                </a:lnTo>
                <a:lnTo>
                  <a:pt x="921" y="308"/>
                </a:lnTo>
                <a:lnTo>
                  <a:pt x="924" y="308"/>
                </a:lnTo>
                <a:lnTo>
                  <a:pt x="925" y="307"/>
                </a:lnTo>
                <a:lnTo>
                  <a:pt x="927" y="305"/>
                </a:lnTo>
                <a:lnTo>
                  <a:pt x="929" y="305"/>
                </a:lnTo>
                <a:lnTo>
                  <a:pt x="936" y="305"/>
                </a:lnTo>
                <a:lnTo>
                  <a:pt x="938" y="305"/>
                </a:lnTo>
                <a:lnTo>
                  <a:pt x="940" y="305"/>
                </a:lnTo>
                <a:lnTo>
                  <a:pt x="942" y="307"/>
                </a:lnTo>
                <a:lnTo>
                  <a:pt x="945" y="307"/>
                </a:lnTo>
                <a:lnTo>
                  <a:pt x="948" y="307"/>
                </a:lnTo>
                <a:lnTo>
                  <a:pt x="949" y="305"/>
                </a:lnTo>
                <a:lnTo>
                  <a:pt x="951" y="303"/>
                </a:lnTo>
                <a:lnTo>
                  <a:pt x="953" y="304"/>
                </a:lnTo>
                <a:lnTo>
                  <a:pt x="954" y="305"/>
                </a:lnTo>
                <a:lnTo>
                  <a:pt x="954" y="307"/>
                </a:lnTo>
                <a:lnTo>
                  <a:pt x="955" y="305"/>
                </a:lnTo>
                <a:lnTo>
                  <a:pt x="956" y="305"/>
                </a:lnTo>
                <a:lnTo>
                  <a:pt x="956" y="304"/>
                </a:lnTo>
                <a:lnTo>
                  <a:pt x="957" y="304"/>
                </a:lnTo>
                <a:lnTo>
                  <a:pt x="957" y="307"/>
                </a:lnTo>
                <a:lnTo>
                  <a:pt x="957" y="309"/>
                </a:lnTo>
                <a:lnTo>
                  <a:pt x="957" y="310"/>
                </a:lnTo>
                <a:lnTo>
                  <a:pt x="956" y="311"/>
                </a:lnTo>
                <a:lnTo>
                  <a:pt x="957" y="312"/>
                </a:lnTo>
                <a:lnTo>
                  <a:pt x="959" y="312"/>
                </a:lnTo>
                <a:lnTo>
                  <a:pt x="960" y="312"/>
                </a:lnTo>
                <a:lnTo>
                  <a:pt x="961" y="314"/>
                </a:lnTo>
                <a:lnTo>
                  <a:pt x="961" y="316"/>
                </a:lnTo>
                <a:lnTo>
                  <a:pt x="961" y="320"/>
                </a:lnTo>
                <a:lnTo>
                  <a:pt x="964" y="320"/>
                </a:lnTo>
                <a:lnTo>
                  <a:pt x="964" y="319"/>
                </a:lnTo>
                <a:lnTo>
                  <a:pt x="964" y="317"/>
                </a:lnTo>
                <a:lnTo>
                  <a:pt x="965" y="316"/>
                </a:lnTo>
                <a:lnTo>
                  <a:pt x="965" y="315"/>
                </a:lnTo>
                <a:lnTo>
                  <a:pt x="966" y="314"/>
                </a:lnTo>
                <a:lnTo>
                  <a:pt x="966" y="312"/>
                </a:lnTo>
                <a:lnTo>
                  <a:pt x="965" y="311"/>
                </a:lnTo>
                <a:lnTo>
                  <a:pt x="964" y="310"/>
                </a:lnTo>
                <a:lnTo>
                  <a:pt x="963" y="310"/>
                </a:lnTo>
                <a:lnTo>
                  <a:pt x="962" y="310"/>
                </a:lnTo>
                <a:lnTo>
                  <a:pt x="961" y="310"/>
                </a:lnTo>
                <a:lnTo>
                  <a:pt x="961" y="309"/>
                </a:lnTo>
                <a:lnTo>
                  <a:pt x="960" y="307"/>
                </a:lnTo>
                <a:lnTo>
                  <a:pt x="961" y="307"/>
                </a:lnTo>
                <a:lnTo>
                  <a:pt x="962" y="307"/>
                </a:lnTo>
                <a:lnTo>
                  <a:pt x="963" y="307"/>
                </a:lnTo>
                <a:lnTo>
                  <a:pt x="964" y="305"/>
                </a:lnTo>
                <a:lnTo>
                  <a:pt x="964" y="304"/>
                </a:lnTo>
                <a:lnTo>
                  <a:pt x="973" y="304"/>
                </a:lnTo>
                <a:lnTo>
                  <a:pt x="974" y="303"/>
                </a:lnTo>
                <a:lnTo>
                  <a:pt x="975" y="303"/>
                </a:lnTo>
                <a:lnTo>
                  <a:pt x="976" y="303"/>
                </a:lnTo>
                <a:lnTo>
                  <a:pt x="977" y="304"/>
                </a:lnTo>
                <a:lnTo>
                  <a:pt x="977" y="304"/>
                </a:lnTo>
                <a:lnTo>
                  <a:pt x="979" y="304"/>
                </a:lnTo>
                <a:lnTo>
                  <a:pt x="985" y="305"/>
                </a:lnTo>
                <a:lnTo>
                  <a:pt x="985" y="302"/>
                </a:lnTo>
                <a:lnTo>
                  <a:pt x="987" y="302"/>
                </a:lnTo>
                <a:lnTo>
                  <a:pt x="988" y="303"/>
                </a:lnTo>
                <a:lnTo>
                  <a:pt x="989" y="305"/>
                </a:lnTo>
                <a:lnTo>
                  <a:pt x="991" y="305"/>
                </a:lnTo>
                <a:lnTo>
                  <a:pt x="995" y="305"/>
                </a:lnTo>
                <a:lnTo>
                  <a:pt x="997" y="305"/>
                </a:lnTo>
                <a:lnTo>
                  <a:pt x="1000" y="304"/>
                </a:lnTo>
                <a:lnTo>
                  <a:pt x="1003" y="303"/>
                </a:lnTo>
                <a:lnTo>
                  <a:pt x="1004" y="303"/>
                </a:lnTo>
                <a:lnTo>
                  <a:pt x="1005" y="304"/>
                </a:lnTo>
                <a:lnTo>
                  <a:pt x="1007" y="304"/>
                </a:lnTo>
                <a:lnTo>
                  <a:pt x="1008" y="303"/>
                </a:lnTo>
                <a:lnTo>
                  <a:pt x="1008" y="301"/>
                </a:lnTo>
                <a:lnTo>
                  <a:pt x="1009" y="300"/>
                </a:lnTo>
                <a:lnTo>
                  <a:pt x="1009" y="299"/>
                </a:lnTo>
                <a:lnTo>
                  <a:pt x="1010" y="298"/>
                </a:lnTo>
                <a:lnTo>
                  <a:pt x="1010" y="299"/>
                </a:lnTo>
                <a:lnTo>
                  <a:pt x="1011" y="301"/>
                </a:lnTo>
                <a:lnTo>
                  <a:pt x="1013" y="301"/>
                </a:lnTo>
                <a:lnTo>
                  <a:pt x="1014" y="296"/>
                </a:lnTo>
                <a:lnTo>
                  <a:pt x="1009" y="296"/>
                </a:lnTo>
                <a:lnTo>
                  <a:pt x="1008" y="295"/>
                </a:lnTo>
                <a:lnTo>
                  <a:pt x="1007" y="296"/>
                </a:lnTo>
                <a:lnTo>
                  <a:pt x="1005" y="296"/>
                </a:lnTo>
                <a:lnTo>
                  <a:pt x="1005" y="296"/>
                </a:lnTo>
                <a:lnTo>
                  <a:pt x="1004" y="296"/>
                </a:lnTo>
                <a:lnTo>
                  <a:pt x="1003" y="295"/>
                </a:lnTo>
                <a:lnTo>
                  <a:pt x="1003" y="292"/>
                </a:lnTo>
                <a:lnTo>
                  <a:pt x="1001" y="292"/>
                </a:lnTo>
                <a:lnTo>
                  <a:pt x="1001" y="291"/>
                </a:lnTo>
                <a:lnTo>
                  <a:pt x="999" y="290"/>
                </a:lnTo>
                <a:lnTo>
                  <a:pt x="998" y="291"/>
                </a:lnTo>
                <a:lnTo>
                  <a:pt x="997" y="292"/>
                </a:lnTo>
                <a:lnTo>
                  <a:pt x="995" y="292"/>
                </a:lnTo>
                <a:lnTo>
                  <a:pt x="993" y="293"/>
                </a:lnTo>
                <a:lnTo>
                  <a:pt x="992" y="295"/>
                </a:lnTo>
                <a:lnTo>
                  <a:pt x="990" y="293"/>
                </a:lnTo>
                <a:lnTo>
                  <a:pt x="989" y="292"/>
                </a:lnTo>
                <a:lnTo>
                  <a:pt x="989" y="295"/>
                </a:lnTo>
                <a:lnTo>
                  <a:pt x="989" y="297"/>
                </a:lnTo>
                <a:lnTo>
                  <a:pt x="988" y="297"/>
                </a:lnTo>
                <a:lnTo>
                  <a:pt x="987" y="297"/>
                </a:lnTo>
                <a:lnTo>
                  <a:pt x="986" y="297"/>
                </a:lnTo>
                <a:lnTo>
                  <a:pt x="986" y="297"/>
                </a:lnTo>
                <a:lnTo>
                  <a:pt x="985" y="297"/>
                </a:lnTo>
                <a:lnTo>
                  <a:pt x="984" y="296"/>
                </a:lnTo>
                <a:lnTo>
                  <a:pt x="983" y="295"/>
                </a:lnTo>
                <a:lnTo>
                  <a:pt x="981" y="295"/>
                </a:lnTo>
                <a:lnTo>
                  <a:pt x="980" y="293"/>
                </a:lnTo>
                <a:lnTo>
                  <a:pt x="979" y="295"/>
                </a:lnTo>
                <a:lnTo>
                  <a:pt x="978" y="297"/>
                </a:lnTo>
                <a:lnTo>
                  <a:pt x="978" y="299"/>
                </a:lnTo>
                <a:lnTo>
                  <a:pt x="977" y="300"/>
                </a:lnTo>
                <a:lnTo>
                  <a:pt x="977" y="300"/>
                </a:lnTo>
                <a:lnTo>
                  <a:pt x="976" y="300"/>
                </a:lnTo>
                <a:lnTo>
                  <a:pt x="975" y="299"/>
                </a:lnTo>
                <a:lnTo>
                  <a:pt x="974" y="299"/>
                </a:lnTo>
                <a:lnTo>
                  <a:pt x="973" y="299"/>
                </a:lnTo>
                <a:lnTo>
                  <a:pt x="972" y="299"/>
                </a:lnTo>
                <a:lnTo>
                  <a:pt x="969" y="299"/>
                </a:lnTo>
                <a:lnTo>
                  <a:pt x="968" y="299"/>
                </a:lnTo>
                <a:lnTo>
                  <a:pt x="966" y="300"/>
                </a:lnTo>
                <a:lnTo>
                  <a:pt x="964" y="299"/>
                </a:lnTo>
                <a:lnTo>
                  <a:pt x="963" y="298"/>
                </a:lnTo>
                <a:lnTo>
                  <a:pt x="962" y="297"/>
                </a:lnTo>
                <a:lnTo>
                  <a:pt x="960" y="297"/>
                </a:lnTo>
                <a:lnTo>
                  <a:pt x="960" y="295"/>
                </a:lnTo>
                <a:lnTo>
                  <a:pt x="959" y="293"/>
                </a:lnTo>
                <a:lnTo>
                  <a:pt x="957" y="293"/>
                </a:lnTo>
                <a:lnTo>
                  <a:pt x="956" y="293"/>
                </a:lnTo>
                <a:lnTo>
                  <a:pt x="955" y="295"/>
                </a:lnTo>
                <a:lnTo>
                  <a:pt x="954" y="295"/>
                </a:lnTo>
                <a:lnTo>
                  <a:pt x="953" y="296"/>
                </a:lnTo>
                <a:lnTo>
                  <a:pt x="947" y="296"/>
                </a:lnTo>
                <a:lnTo>
                  <a:pt x="936" y="296"/>
                </a:lnTo>
                <a:lnTo>
                  <a:pt x="933" y="296"/>
                </a:lnTo>
                <a:lnTo>
                  <a:pt x="933" y="298"/>
                </a:lnTo>
                <a:lnTo>
                  <a:pt x="933" y="300"/>
                </a:lnTo>
                <a:lnTo>
                  <a:pt x="932" y="301"/>
                </a:lnTo>
                <a:lnTo>
                  <a:pt x="931" y="300"/>
                </a:lnTo>
                <a:lnTo>
                  <a:pt x="928" y="301"/>
                </a:lnTo>
                <a:lnTo>
                  <a:pt x="926" y="300"/>
                </a:lnTo>
                <a:lnTo>
                  <a:pt x="925" y="299"/>
                </a:lnTo>
                <a:lnTo>
                  <a:pt x="923" y="298"/>
                </a:lnTo>
                <a:lnTo>
                  <a:pt x="911" y="297"/>
                </a:lnTo>
                <a:lnTo>
                  <a:pt x="905" y="297"/>
                </a:lnTo>
                <a:lnTo>
                  <a:pt x="899" y="297"/>
                </a:lnTo>
                <a:lnTo>
                  <a:pt x="892" y="299"/>
                </a:lnTo>
                <a:lnTo>
                  <a:pt x="891" y="299"/>
                </a:lnTo>
                <a:lnTo>
                  <a:pt x="884" y="299"/>
                </a:lnTo>
                <a:lnTo>
                  <a:pt x="881" y="300"/>
                </a:lnTo>
                <a:lnTo>
                  <a:pt x="879" y="300"/>
                </a:lnTo>
                <a:lnTo>
                  <a:pt x="876" y="300"/>
                </a:lnTo>
                <a:lnTo>
                  <a:pt x="873" y="299"/>
                </a:lnTo>
                <a:lnTo>
                  <a:pt x="870" y="300"/>
                </a:lnTo>
                <a:lnTo>
                  <a:pt x="867" y="301"/>
                </a:lnTo>
                <a:lnTo>
                  <a:pt x="864" y="301"/>
                </a:lnTo>
                <a:lnTo>
                  <a:pt x="863" y="301"/>
                </a:lnTo>
                <a:lnTo>
                  <a:pt x="860" y="301"/>
                </a:lnTo>
                <a:lnTo>
                  <a:pt x="858" y="301"/>
                </a:lnTo>
                <a:lnTo>
                  <a:pt x="852" y="301"/>
                </a:lnTo>
                <a:lnTo>
                  <a:pt x="851" y="301"/>
                </a:lnTo>
                <a:lnTo>
                  <a:pt x="849" y="300"/>
                </a:lnTo>
                <a:lnTo>
                  <a:pt x="849" y="300"/>
                </a:lnTo>
                <a:lnTo>
                  <a:pt x="843" y="300"/>
                </a:lnTo>
                <a:lnTo>
                  <a:pt x="843" y="302"/>
                </a:lnTo>
                <a:lnTo>
                  <a:pt x="842" y="302"/>
                </a:lnTo>
                <a:lnTo>
                  <a:pt x="842" y="302"/>
                </a:lnTo>
                <a:lnTo>
                  <a:pt x="841" y="303"/>
                </a:lnTo>
                <a:lnTo>
                  <a:pt x="837" y="303"/>
                </a:lnTo>
                <a:lnTo>
                  <a:pt x="835" y="303"/>
                </a:lnTo>
                <a:lnTo>
                  <a:pt x="834" y="304"/>
                </a:lnTo>
                <a:lnTo>
                  <a:pt x="833" y="305"/>
                </a:lnTo>
                <a:lnTo>
                  <a:pt x="833" y="308"/>
                </a:lnTo>
                <a:lnTo>
                  <a:pt x="832" y="309"/>
                </a:lnTo>
                <a:lnTo>
                  <a:pt x="831" y="310"/>
                </a:lnTo>
                <a:lnTo>
                  <a:pt x="830" y="311"/>
                </a:lnTo>
                <a:lnTo>
                  <a:pt x="828" y="310"/>
                </a:lnTo>
                <a:lnTo>
                  <a:pt x="822" y="310"/>
                </a:lnTo>
                <a:lnTo>
                  <a:pt x="819" y="310"/>
                </a:lnTo>
                <a:lnTo>
                  <a:pt x="819" y="311"/>
                </a:lnTo>
                <a:lnTo>
                  <a:pt x="818" y="312"/>
                </a:lnTo>
                <a:lnTo>
                  <a:pt x="818" y="312"/>
                </a:lnTo>
                <a:lnTo>
                  <a:pt x="817" y="311"/>
                </a:lnTo>
                <a:lnTo>
                  <a:pt x="817" y="310"/>
                </a:lnTo>
                <a:lnTo>
                  <a:pt x="816" y="310"/>
                </a:lnTo>
                <a:lnTo>
                  <a:pt x="815" y="310"/>
                </a:lnTo>
                <a:lnTo>
                  <a:pt x="813" y="312"/>
                </a:lnTo>
                <a:lnTo>
                  <a:pt x="811" y="312"/>
                </a:lnTo>
                <a:lnTo>
                  <a:pt x="809" y="312"/>
                </a:lnTo>
                <a:lnTo>
                  <a:pt x="807" y="312"/>
                </a:lnTo>
                <a:lnTo>
                  <a:pt x="805" y="312"/>
                </a:lnTo>
                <a:lnTo>
                  <a:pt x="804" y="312"/>
                </a:lnTo>
                <a:lnTo>
                  <a:pt x="803" y="312"/>
                </a:lnTo>
                <a:lnTo>
                  <a:pt x="799" y="314"/>
                </a:lnTo>
                <a:lnTo>
                  <a:pt x="796" y="314"/>
                </a:lnTo>
                <a:lnTo>
                  <a:pt x="793" y="314"/>
                </a:lnTo>
                <a:lnTo>
                  <a:pt x="787" y="314"/>
                </a:lnTo>
                <a:lnTo>
                  <a:pt x="784" y="314"/>
                </a:lnTo>
                <a:lnTo>
                  <a:pt x="783" y="313"/>
                </a:lnTo>
                <a:lnTo>
                  <a:pt x="783" y="312"/>
                </a:lnTo>
                <a:lnTo>
                  <a:pt x="782" y="312"/>
                </a:lnTo>
                <a:lnTo>
                  <a:pt x="782" y="311"/>
                </a:lnTo>
                <a:lnTo>
                  <a:pt x="781" y="309"/>
                </a:lnTo>
                <a:lnTo>
                  <a:pt x="776" y="309"/>
                </a:lnTo>
                <a:lnTo>
                  <a:pt x="763" y="308"/>
                </a:lnTo>
                <a:lnTo>
                  <a:pt x="762" y="308"/>
                </a:lnTo>
                <a:lnTo>
                  <a:pt x="762" y="311"/>
                </a:lnTo>
                <a:lnTo>
                  <a:pt x="761" y="311"/>
                </a:lnTo>
                <a:lnTo>
                  <a:pt x="760" y="312"/>
                </a:lnTo>
                <a:lnTo>
                  <a:pt x="759" y="312"/>
                </a:lnTo>
                <a:lnTo>
                  <a:pt x="758" y="312"/>
                </a:lnTo>
                <a:lnTo>
                  <a:pt x="758" y="312"/>
                </a:lnTo>
                <a:lnTo>
                  <a:pt x="757" y="313"/>
                </a:lnTo>
                <a:lnTo>
                  <a:pt x="757" y="315"/>
                </a:lnTo>
                <a:lnTo>
                  <a:pt x="757" y="319"/>
                </a:lnTo>
                <a:lnTo>
                  <a:pt x="752" y="319"/>
                </a:lnTo>
                <a:lnTo>
                  <a:pt x="746" y="317"/>
                </a:lnTo>
                <a:lnTo>
                  <a:pt x="743" y="320"/>
                </a:lnTo>
                <a:lnTo>
                  <a:pt x="738" y="321"/>
                </a:lnTo>
                <a:lnTo>
                  <a:pt x="733" y="320"/>
                </a:lnTo>
                <a:lnTo>
                  <a:pt x="733" y="320"/>
                </a:lnTo>
                <a:lnTo>
                  <a:pt x="732" y="320"/>
                </a:lnTo>
                <a:lnTo>
                  <a:pt x="731" y="321"/>
                </a:lnTo>
                <a:lnTo>
                  <a:pt x="729" y="320"/>
                </a:lnTo>
                <a:lnTo>
                  <a:pt x="729" y="320"/>
                </a:lnTo>
                <a:lnTo>
                  <a:pt x="729" y="317"/>
                </a:lnTo>
                <a:lnTo>
                  <a:pt x="729" y="315"/>
                </a:lnTo>
                <a:lnTo>
                  <a:pt x="722" y="314"/>
                </a:lnTo>
                <a:lnTo>
                  <a:pt x="717" y="314"/>
                </a:lnTo>
                <a:lnTo>
                  <a:pt x="716" y="315"/>
                </a:lnTo>
                <a:lnTo>
                  <a:pt x="715" y="316"/>
                </a:lnTo>
                <a:lnTo>
                  <a:pt x="714" y="317"/>
                </a:lnTo>
                <a:lnTo>
                  <a:pt x="713" y="316"/>
                </a:lnTo>
                <a:lnTo>
                  <a:pt x="711" y="316"/>
                </a:lnTo>
                <a:lnTo>
                  <a:pt x="710" y="316"/>
                </a:lnTo>
                <a:lnTo>
                  <a:pt x="708" y="317"/>
                </a:lnTo>
                <a:lnTo>
                  <a:pt x="707" y="320"/>
                </a:lnTo>
                <a:lnTo>
                  <a:pt x="697" y="319"/>
                </a:lnTo>
                <a:lnTo>
                  <a:pt x="695" y="319"/>
                </a:lnTo>
                <a:lnTo>
                  <a:pt x="690" y="319"/>
                </a:lnTo>
                <a:lnTo>
                  <a:pt x="689" y="319"/>
                </a:lnTo>
                <a:lnTo>
                  <a:pt x="689" y="317"/>
                </a:lnTo>
                <a:lnTo>
                  <a:pt x="689" y="315"/>
                </a:lnTo>
                <a:lnTo>
                  <a:pt x="689" y="313"/>
                </a:lnTo>
                <a:lnTo>
                  <a:pt x="688" y="313"/>
                </a:lnTo>
                <a:lnTo>
                  <a:pt x="688" y="312"/>
                </a:lnTo>
                <a:lnTo>
                  <a:pt x="687" y="311"/>
                </a:lnTo>
                <a:lnTo>
                  <a:pt x="686" y="310"/>
                </a:lnTo>
                <a:lnTo>
                  <a:pt x="686" y="310"/>
                </a:lnTo>
                <a:lnTo>
                  <a:pt x="685" y="311"/>
                </a:lnTo>
                <a:lnTo>
                  <a:pt x="685" y="313"/>
                </a:lnTo>
                <a:lnTo>
                  <a:pt x="684" y="313"/>
                </a:lnTo>
                <a:lnTo>
                  <a:pt x="680" y="313"/>
                </a:lnTo>
                <a:lnTo>
                  <a:pt x="680" y="314"/>
                </a:lnTo>
                <a:lnTo>
                  <a:pt x="680" y="315"/>
                </a:lnTo>
                <a:lnTo>
                  <a:pt x="679" y="315"/>
                </a:lnTo>
                <a:lnTo>
                  <a:pt x="678" y="315"/>
                </a:lnTo>
                <a:lnTo>
                  <a:pt x="673" y="315"/>
                </a:lnTo>
                <a:lnTo>
                  <a:pt x="672" y="317"/>
                </a:lnTo>
                <a:lnTo>
                  <a:pt x="672" y="317"/>
                </a:lnTo>
                <a:lnTo>
                  <a:pt x="671" y="317"/>
                </a:lnTo>
                <a:lnTo>
                  <a:pt x="669" y="317"/>
                </a:lnTo>
                <a:lnTo>
                  <a:pt x="666" y="317"/>
                </a:lnTo>
                <a:lnTo>
                  <a:pt x="665" y="317"/>
                </a:lnTo>
                <a:lnTo>
                  <a:pt x="663" y="317"/>
                </a:lnTo>
                <a:lnTo>
                  <a:pt x="657" y="317"/>
                </a:lnTo>
                <a:lnTo>
                  <a:pt x="656" y="317"/>
                </a:lnTo>
                <a:lnTo>
                  <a:pt x="655" y="319"/>
                </a:lnTo>
                <a:lnTo>
                  <a:pt x="654" y="320"/>
                </a:lnTo>
                <a:lnTo>
                  <a:pt x="652" y="320"/>
                </a:lnTo>
                <a:lnTo>
                  <a:pt x="651" y="320"/>
                </a:lnTo>
                <a:lnTo>
                  <a:pt x="649" y="320"/>
                </a:lnTo>
                <a:lnTo>
                  <a:pt x="649" y="322"/>
                </a:lnTo>
                <a:lnTo>
                  <a:pt x="649" y="323"/>
                </a:lnTo>
                <a:lnTo>
                  <a:pt x="648" y="324"/>
                </a:lnTo>
                <a:lnTo>
                  <a:pt x="648" y="324"/>
                </a:lnTo>
                <a:lnTo>
                  <a:pt x="647" y="323"/>
                </a:lnTo>
                <a:lnTo>
                  <a:pt x="644" y="322"/>
                </a:lnTo>
                <a:lnTo>
                  <a:pt x="643" y="322"/>
                </a:lnTo>
                <a:lnTo>
                  <a:pt x="641" y="322"/>
                </a:lnTo>
                <a:lnTo>
                  <a:pt x="640" y="321"/>
                </a:lnTo>
                <a:lnTo>
                  <a:pt x="639" y="320"/>
                </a:lnTo>
                <a:lnTo>
                  <a:pt x="638" y="320"/>
                </a:lnTo>
                <a:lnTo>
                  <a:pt x="637" y="320"/>
                </a:lnTo>
                <a:lnTo>
                  <a:pt x="637" y="321"/>
                </a:lnTo>
                <a:lnTo>
                  <a:pt x="636" y="322"/>
                </a:lnTo>
                <a:lnTo>
                  <a:pt x="635" y="322"/>
                </a:lnTo>
                <a:lnTo>
                  <a:pt x="632" y="323"/>
                </a:lnTo>
                <a:lnTo>
                  <a:pt x="630" y="325"/>
                </a:lnTo>
                <a:lnTo>
                  <a:pt x="628" y="325"/>
                </a:lnTo>
                <a:lnTo>
                  <a:pt x="626" y="326"/>
                </a:lnTo>
                <a:lnTo>
                  <a:pt x="625" y="329"/>
                </a:lnTo>
                <a:lnTo>
                  <a:pt x="624" y="332"/>
                </a:lnTo>
                <a:lnTo>
                  <a:pt x="623" y="332"/>
                </a:lnTo>
                <a:lnTo>
                  <a:pt x="620" y="332"/>
                </a:lnTo>
                <a:lnTo>
                  <a:pt x="619" y="332"/>
                </a:lnTo>
                <a:lnTo>
                  <a:pt x="617" y="332"/>
                </a:lnTo>
                <a:lnTo>
                  <a:pt x="615" y="331"/>
                </a:lnTo>
                <a:lnTo>
                  <a:pt x="614" y="331"/>
                </a:lnTo>
                <a:lnTo>
                  <a:pt x="612" y="331"/>
                </a:lnTo>
                <a:lnTo>
                  <a:pt x="611" y="331"/>
                </a:lnTo>
                <a:lnTo>
                  <a:pt x="609" y="331"/>
                </a:lnTo>
                <a:lnTo>
                  <a:pt x="609" y="331"/>
                </a:lnTo>
                <a:lnTo>
                  <a:pt x="608" y="332"/>
                </a:lnTo>
                <a:lnTo>
                  <a:pt x="608" y="334"/>
                </a:lnTo>
                <a:lnTo>
                  <a:pt x="600" y="333"/>
                </a:lnTo>
                <a:lnTo>
                  <a:pt x="599" y="335"/>
                </a:lnTo>
                <a:lnTo>
                  <a:pt x="597" y="335"/>
                </a:lnTo>
                <a:lnTo>
                  <a:pt x="595" y="336"/>
                </a:lnTo>
                <a:lnTo>
                  <a:pt x="594" y="335"/>
                </a:lnTo>
                <a:lnTo>
                  <a:pt x="592" y="335"/>
                </a:lnTo>
                <a:lnTo>
                  <a:pt x="591" y="335"/>
                </a:lnTo>
                <a:lnTo>
                  <a:pt x="591" y="333"/>
                </a:lnTo>
                <a:lnTo>
                  <a:pt x="579" y="332"/>
                </a:lnTo>
                <a:lnTo>
                  <a:pt x="579" y="333"/>
                </a:lnTo>
                <a:lnTo>
                  <a:pt x="578" y="332"/>
                </a:lnTo>
                <a:lnTo>
                  <a:pt x="577" y="332"/>
                </a:lnTo>
                <a:lnTo>
                  <a:pt x="576" y="332"/>
                </a:lnTo>
                <a:lnTo>
                  <a:pt x="575" y="332"/>
                </a:lnTo>
                <a:lnTo>
                  <a:pt x="575" y="333"/>
                </a:lnTo>
                <a:lnTo>
                  <a:pt x="575" y="335"/>
                </a:lnTo>
                <a:lnTo>
                  <a:pt x="569" y="334"/>
                </a:lnTo>
                <a:lnTo>
                  <a:pt x="569" y="332"/>
                </a:lnTo>
                <a:lnTo>
                  <a:pt x="569" y="329"/>
                </a:lnTo>
                <a:lnTo>
                  <a:pt x="568" y="329"/>
                </a:lnTo>
                <a:lnTo>
                  <a:pt x="566" y="328"/>
                </a:lnTo>
                <a:lnTo>
                  <a:pt x="561" y="328"/>
                </a:lnTo>
                <a:lnTo>
                  <a:pt x="560" y="331"/>
                </a:lnTo>
                <a:lnTo>
                  <a:pt x="560" y="332"/>
                </a:lnTo>
                <a:lnTo>
                  <a:pt x="560" y="334"/>
                </a:lnTo>
                <a:lnTo>
                  <a:pt x="559" y="336"/>
                </a:lnTo>
                <a:lnTo>
                  <a:pt x="559" y="338"/>
                </a:lnTo>
                <a:lnTo>
                  <a:pt x="558" y="339"/>
                </a:lnTo>
                <a:lnTo>
                  <a:pt x="555" y="338"/>
                </a:lnTo>
                <a:lnTo>
                  <a:pt x="555" y="344"/>
                </a:lnTo>
                <a:lnTo>
                  <a:pt x="554" y="344"/>
                </a:lnTo>
                <a:lnTo>
                  <a:pt x="553" y="345"/>
                </a:lnTo>
                <a:lnTo>
                  <a:pt x="553" y="346"/>
                </a:lnTo>
                <a:lnTo>
                  <a:pt x="552" y="346"/>
                </a:lnTo>
                <a:lnTo>
                  <a:pt x="552" y="346"/>
                </a:lnTo>
                <a:lnTo>
                  <a:pt x="551" y="346"/>
                </a:lnTo>
                <a:lnTo>
                  <a:pt x="551" y="345"/>
                </a:lnTo>
                <a:lnTo>
                  <a:pt x="552" y="343"/>
                </a:lnTo>
                <a:lnTo>
                  <a:pt x="552" y="341"/>
                </a:lnTo>
                <a:lnTo>
                  <a:pt x="545" y="340"/>
                </a:lnTo>
                <a:lnTo>
                  <a:pt x="541" y="340"/>
                </a:lnTo>
                <a:lnTo>
                  <a:pt x="541" y="344"/>
                </a:lnTo>
                <a:lnTo>
                  <a:pt x="532" y="343"/>
                </a:lnTo>
                <a:lnTo>
                  <a:pt x="532" y="341"/>
                </a:lnTo>
                <a:lnTo>
                  <a:pt x="532" y="340"/>
                </a:lnTo>
                <a:lnTo>
                  <a:pt x="532" y="339"/>
                </a:lnTo>
                <a:lnTo>
                  <a:pt x="532" y="337"/>
                </a:lnTo>
                <a:lnTo>
                  <a:pt x="527" y="337"/>
                </a:lnTo>
                <a:lnTo>
                  <a:pt x="525" y="339"/>
                </a:lnTo>
                <a:lnTo>
                  <a:pt x="525" y="341"/>
                </a:lnTo>
                <a:lnTo>
                  <a:pt x="525" y="345"/>
                </a:lnTo>
                <a:lnTo>
                  <a:pt x="523" y="347"/>
                </a:lnTo>
                <a:lnTo>
                  <a:pt x="522" y="347"/>
                </a:lnTo>
                <a:lnTo>
                  <a:pt x="520" y="347"/>
                </a:lnTo>
                <a:lnTo>
                  <a:pt x="518" y="347"/>
                </a:lnTo>
                <a:lnTo>
                  <a:pt x="517" y="347"/>
                </a:lnTo>
                <a:lnTo>
                  <a:pt x="515" y="348"/>
                </a:lnTo>
                <a:lnTo>
                  <a:pt x="513" y="349"/>
                </a:lnTo>
                <a:lnTo>
                  <a:pt x="508" y="349"/>
                </a:lnTo>
                <a:lnTo>
                  <a:pt x="507" y="349"/>
                </a:lnTo>
                <a:lnTo>
                  <a:pt x="505" y="349"/>
                </a:lnTo>
                <a:lnTo>
                  <a:pt x="503" y="349"/>
                </a:lnTo>
                <a:lnTo>
                  <a:pt x="501" y="349"/>
                </a:lnTo>
                <a:lnTo>
                  <a:pt x="500" y="351"/>
                </a:lnTo>
                <a:lnTo>
                  <a:pt x="496" y="350"/>
                </a:lnTo>
                <a:lnTo>
                  <a:pt x="493" y="349"/>
                </a:lnTo>
                <a:lnTo>
                  <a:pt x="488" y="350"/>
                </a:lnTo>
                <a:lnTo>
                  <a:pt x="485" y="353"/>
                </a:lnTo>
                <a:lnTo>
                  <a:pt x="482" y="353"/>
                </a:lnTo>
                <a:lnTo>
                  <a:pt x="481" y="352"/>
                </a:lnTo>
                <a:lnTo>
                  <a:pt x="479" y="351"/>
                </a:lnTo>
                <a:lnTo>
                  <a:pt x="476" y="350"/>
                </a:lnTo>
                <a:lnTo>
                  <a:pt x="474" y="352"/>
                </a:lnTo>
                <a:lnTo>
                  <a:pt x="472" y="353"/>
                </a:lnTo>
                <a:lnTo>
                  <a:pt x="469" y="355"/>
                </a:lnTo>
                <a:lnTo>
                  <a:pt x="467" y="355"/>
                </a:lnTo>
                <a:lnTo>
                  <a:pt x="465" y="355"/>
                </a:lnTo>
                <a:lnTo>
                  <a:pt x="463" y="355"/>
                </a:lnTo>
                <a:lnTo>
                  <a:pt x="462" y="356"/>
                </a:lnTo>
                <a:lnTo>
                  <a:pt x="460" y="357"/>
                </a:lnTo>
                <a:lnTo>
                  <a:pt x="458" y="357"/>
                </a:lnTo>
                <a:lnTo>
                  <a:pt x="457" y="357"/>
                </a:lnTo>
                <a:lnTo>
                  <a:pt x="456" y="356"/>
                </a:lnTo>
                <a:lnTo>
                  <a:pt x="453" y="353"/>
                </a:lnTo>
                <a:lnTo>
                  <a:pt x="453" y="353"/>
                </a:lnTo>
                <a:lnTo>
                  <a:pt x="449" y="355"/>
                </a:lnTo>
                <a:lnTo>
                  <a:pt x="445" y="356"/>
                </a:lnTo>
                <a:lnTo>
                  <a:pt x="440" y="356"/>
                </a:lnTo>
                <a:lnTo>
                  <a:pt x="436" y="355"/>
                </a:lnTo>
                <a:lnTo>
                  <a:pt x="436" y="358"/>
                </a:lnTo>
                <a:lnTo>
                  <a:pt x="435" y="357"/>
                </a:lnTo>
                <a:lnTo>
                  <a:pt x="434" y="358"/>
                </a:lnTo>
                <a:lnTo>
                  <a:pt x="433" y="359"/>
                </a:lnTo>
                <a:lnTo>
                  <a:pt x="432" y="360"/>
                </a:lnTo>
                <a:lnTo>
                  <a:pt x="431" y="360"/>
                </a:lnTo>
                <a:lnTo>
                  <a:pt x="431" y="357"/>
                </a:lnTo>
                <a:lnTo>
                  <a:pt x="429" y="356"/>
                </a:lnTo>
                <a:lnTo>
                  <a:pt x="429" y="355"/>
                </a:lnTo>
                <a:lnTo>
                  <a:pt x="428" y="353"/>
                </a:lnTo>
                <a:lnTo>
                  <a:pt x="427" y="355"/>
                </a:lnTo>
                <a:lnTo>
                  <a:pt x="427" y="356"/>
                </a:lnTo>
                <a:lnTo>
                  <a:pt x="427" y="357"/>
                </a:lnTo>
                <a:lnTo>
                  <a:pt x="427" y="359"/>
                </a:lnTo>
                <a:lnTo>
                  <a:pt x="426" y="360"/>
                </a:lnTo>
                <a:lnTo>
                  <a:pt x="426" y="360"/>
                </a:lnTo>
                <a:lnTo>
                  <a:pt x="425" y="359"/>
                </a:lnTo>
                <a:lnTo>
                  <a:pt x="424" y="359"/>
                </a:lnTo>
                <a:lnTo>
                  <a:pt x="423" y="358"/>
                </a:lnTo>
                <a:lnTo>
                  <a:pt x="422" y="357"/>
                </a:lnTo>
                <a:lnTo>
                  <a:pt x="420" y="357"/>
                </a:lnTo>
                <a:lnTo>
                  <a:pt x="419" y="357"/>
                </a:lnTo>
                <a:lnTo>
                  <a:pt x="416" y="357"/>
                </a:lnTo>
                <a:lnTo>
                  <a:pt x="415" y="356"/>
                </a:lnTo>
                <a:lnTo>
                  <a:pt x="412" y="356"/>
                </a:lnTo>
                <a:lnTo>
                  <a:pt x="411" y="357"/>
                </a:lnTo>
                <a:lnTo>
                  <a:pt x="411" y="358"/>
                </a:lnTo>
                <a:lnTo>
                  <a:pt x="410" y="358"/>
                </a:lnTo>
                <a:lnTo>
                  <a:pt x="409" y="357"/>
                </a:lnTo>
                <a:lnTo>
                  <a:pt x="408" y="356"/>
                </a:lnTo>
                <a:lnTo>
                  <a:pt x="407" y="356"/>
                </a:lnTo>
                <a:lnTo>
                  <a:pt x="405" y="356"/>
                </a:lnTo>
                <a:lnTo>
                  <a:pt x="404" y="356"/>
                </a:lnTo>
                <a:lnTo>
                  <a:pt x="403" y="356"/>
                </a:lnTo>
                <a:lnTo>
                  <a:pt x="403" y="356"/>
                </a:lnTo>
                <a:lnTo>
                  <a:pt x="402" y="358"/>
                </a:lnTo>
                <a:lnTo>
                  <a:pt x="397" y="358"/>
                </a:lnTo>
                <a:lnTo>
                  <a:pt x="392" y="357"/>
                </a:lnTo>
                <a:lnTo>
                  <a:pt x="388" y="355"/>
                </a:lnTo>
                <a:lnTo>
                  <a:pt x="385" y="353"/>
                </a:lnTo>
                <a:lnTo>
                  <a:pt x="384" y="352"/>
                </a:lnTo>
                <a:lnTo>
                  <a:pt x="383" y="353"/>
                </a:lnTo>
                <a:lnTo>
                  <a:pt x="381" y="355"/>
                </a:lnTo>
                <a:lnTo>
                  <a:pt x="381" y="356"/>
                </a:lnTo>
                <a:lnTo>
                  <a:pt x="380" y="357"/>
                </a:lnTo>
                <a:lnTo>
                  <a:pt x="379" y="358"/>
                </a:lnTo>
                <a:lnTo>
                  <a:pt x="379" y="359"/>
                </a:lnTo>
                <a:lnTo>
                  <a:pt x="379" y="356"/>
                </a:lnTo>
                <a:lnTo>
                  <a:pt x="379" y="353"/>
                </a:lnTo>
                <a:lnTo>
                  <a:pt x="378" y="353"/>
                </a:lnTo>
                <a:lnTo>
                  <a:pt x="377" y="352"/>
                </a:lnTo>
                <a:lnTo>
                  <a:pt x="376" y="353"/>
                </a:lnTo>
                <a:lnTo>
                  <a:pt x="375" y="353"/>
                </a:lnTo>
                <a:lnTo>
                  <a:pt x="374" y="353"/>
                </a:lnTo>
                <a:lnTo>
                  <a:pt x="373" y="352"/>
                </a:lnTo>
                <a:lnTo>
                  <a:pt x="372" y="352"/>
                </a:lnTo>
                <a:lnTo>
                  <a:pt x="369" y="352"/>
                </a:lnTo>
                <a:lnTo>
                  <a:pt x="368" y="352"/>
                </a:lnTo>
                <a:lnTo>
                  <a:pt x="366" y="355"/>
                </a:lnTo>
                <a:lnTo>
                  <a:pt x="365" y="357"/>
                </a:lnTo>
                <a:lnTo>
                  <a:pt x="364" y="360"/>
                </a:lnTo>
                <a:lnTo>
                  <a:pt x="363" y="358"/>
                </a:lnTo>
                <a:lnTo>
                  <a:pt x="362" y="358"/>
                </a:lnTo>
                <a:lnTo>
                  <a:pt x="361" y="358"/>
                </a:lnTo>
                <a:lnTo>
                  <a:pt x="360" y="358"/>
                </a:lnTo>
                <a:lnTo>
                  <a:pt x="357" y="359"/>
                </a:lnTo>
                <a:lnTo>
                  <a:pt x="356" y="360"/>
                </a:lnTo>
                <a:lnTo>
                  <a:pt x="355" y="360"/>
                </a:lnTo>
                <a:lnTo>
                  <a:pt x="354" y="360"/>
                </a:lnTo>
                <a:lnTo>
                  <a:pt x="353" y="359"/>
                </a:lnTo>
                <a:lnTo>
                  <a:pt x="353" y="357"/>
                </a:lnTo>
                <a:lnTo>
                  <a:pt x="352" y="356"/>
                </a:lnTo>
                <a:lnTo>
                  <a:pt x="351" y="357"/>
                </a:lnTo>
                <a:lnTo>
                  <a:pt x="350" y="358"/>
                </a:lnTo>
                <a:lnTo>
                  <a:pt x="349" y="359"/>
                </a:lnTo>
                <a:lnTo>
                  <a:pt x="348" y="361"/>
                </a:lnTo>
                <a:lnTo>
                  <a:pt x="348" y="362"/>
                </a:lnTo>
                <a:lnTo>
                  <a:pt x="349" y="364"/>
                </a:lnTo>
                <a:lnTo>
                  <a:pt x="349" y="367"/>
                </a:lnTo>
                <a:lnTo>
                  <a:pt x="349" y="369"/>
                </a:lnTo>
                <a:lnTo>
                  <a:pt x="350" y="369"/>
                </a:lnTo>
                <a:lnTo>
                  <a:pt x="350" y="369"/>
                </a:lnTo>
                <a:lnTo>
                  <a:pt x="351" y="368"/>
                </a:lnTo>
                <a:lnTo>
                  <a:pt x="352" y="368"/>
                </a:lnTo>
                <a:lnTo>
                  <a:pt x="353" y="367"/>
                </a:lnTo>
                <a:lnTo>
                  <a:pt x="353" y="367"/>
                </a:lnTo>
                <a:lnTo>
                  <a:pt x="354" y="368"/>
                </a:lnTo>
                <a:lnTo>
                  <a:pt x="354" y="370"/>
                </a:lnTo>
                <a:lnTo>
                  <a:pt x="353" y="370"/>
                </a:lnTo>
                <a:lnTo>
                  <a:pt x="352" y="371"/>
                </a:lnTo>
                <a:lnTo>
                  <a:pt x="351" y="372"/>
                </a:lnTo>
                <a:lnTo>
                  <a:pt x="350" y="372"/>
                </a:lnTo>
                <a:lnTo>
                  <a:pt x="333" y="370"/>
                </a:lnTo>
                <a:lnTo>
                  <a:pt x="333" y="369"/>
                </a:lnTo>
                <a:lnTo>
                  <a:pt x="333" y="367"/>
                </a:lnTo>
                <a:lnTo>
                  <a:pt x="333" y="365"/>
                </a:lnTo>
                <a:lnTo>
                  <a:pt x="335" y="365"/>
                </a:lnTo>
                <a:lnTo>
                  <a:pt x="335" y="365"/>
                </a:lnTo>
                <a:lnTo>
                  <a:pt x="336" y="365"/>
                </a:lnTo>
                <a:lnTo>
                  <a:pt x="337" y="367"/>
                </a:lnTo>
                <a:lnTo>
                  <a:pt x="337" y="368"/>
                </a:lnTo>
                <a:lnTo>
                  <a:pt x="338" y="369"/>
                </a:lnTo>
                <a:lnTo>
                  <a:pt x="339" y="369"/>
                </a:lnTo>
                <a:lnTo>
                  <a:pt x="339" y="365"/>
                </a:lnTo>
                <a:lnTo>
                  <a:pt x="340" y="364"/>
                </a:lnTo>
                <a:lnTo>
                  <a:pt x="340" y="363"/>
                </a:lnTo>
                <a:lnTo>
                  <a:pt x="341" y="363"/>
                </a:lnTo>
                <a:lnTo>
                  <a:pt x="341" y="362"/>
                </a:lnTo>
                <a:lnTo>
                  <a:pt x="341" y="361"/>
                </a:lnTo>
                <a:lnTo>
                  <a:pt x="339" y="360"/>
                </a:lnTo>
                <a:lnTo>
                  <a:pt x="333" y="360"/>
                </a:lnTo>
                <a:lnTo>
                  <a:pt x="326" y="359"/>
                </a:lnTo>
                <a:lnTo>
                  <a:pt x="323" y="359"/>
                </a:lnTo>
                <a:lnTo>
                  <a:pt x="321" y="359"/>
                </a:lnTo>
                <a:lnTo>
                  <a:pt x="319" y="358"/>
                </a:lnTo>
                <a:lnTo>
                  <a:pt x="317" y="358"/>
                </a:lnTo>
                <a:lnTo>
                  <a:pt x="315" y="359"/>
                </a:lnTo>
                <a:lnTo>
                  <a:pt x="314" y="360"/>
                </a:lnTo>
                <a:lnTo>
                  <a:pt x="312" y="360"/>
                </a:lnTo>
                <a:lnTo>
                  <a:pt x="309" y="360"/>
                </a:lnTo>
                <a:lnTo>
                  <a:pt x="307" y="359"/>
                </a:lnTo>
                <a:lnTo>
                  <a:pt x="305" y="359"/>
                </a:lnTo>
                <a:lnTo>
                  <a:pt x="303" y="360"/>
                </a:lnTo>
                <a:lnTo>
                  <a:pt x="301" y="361"/>
                </a:lnTo>
                <a:lnTo>
                  <a:pt x="297" y="361"/>
                </a:lnTo>
                <a:lnTo>
                  <a:pt x="295" y="361"/>
                </a:lnTo>
                <a:lnTo>
                  <a:pt x="283" y="362"/>
                </a:lnTo>
                <a:lnTo>
                  <a:pt x="273" y="362"/>
                </a:lnTo>
                <a:lnTo>
                  <a:pt x="264" y="367"/>
                </a:lnTo>
                <a:lnTo>
                  <a:pt x="260" y="365"/>
                </a:lnTo>
                <a:lnTo>
                  <a:pt x="253" y="365"/>
                </a:lnTo>
                <a:lnTo>
                  <a:pt x="245" y="367"/>
                </a:lnTo>
                <a:lnTo>
                  <a:pt x="237" y="369"/>
                </a:lnTo>
                <a:lnTo>
                  <a:pt x="237" y="373"/>
                </a:lnTo>
                <a:lnTo>
                  <a:pt x="239" y="374"/>
                </a:lnTo>
                <a:lnTo>
                  <a:pt x="239" y="375"/>
                </a:lnTo>
                <a:lnTo>
                  <a:pt x="239" y="377"/>
                </a:lnTo>
                <a:lnTo>
                  <a:pt x="237" y="379"/>
                </a:lnTo>
                <a:lnTo>
                  <a:pt x="236" y="381"/>
                </a:lnTo>
                <a:lnTo>
                  <a:pt x="235" y="382"/>
                </a:lnTo>
                <a:lnTo>
                  <a:pt x="234" y="384"/>
                </a:lnTo>
                <a:lnTo>
                  <a:pt x="239" y="384"/>
                </a:lnTo>
                <a:lnTo>
                  <a:pt x="242" y="385"/>
                </a:lnTo>
                <a:lnTo>
                  <a:pt x="244" y="385"/>
                </a:lnTo>
                <a:lnTo>
                  <a:pt x="247" y="384"/>
                </a:lnTo>
                <a:lnTo>
                  <a:pt x="249" y="383"/>
                </a:lnTo>
                <a:lnTo>
                  <a:pt x="253" y="383"/>
                </a:lnTo>
                <a:lnTo>
                  <a:pt x="247" y="388"/>
                </a:lnTo>
                <a:lnTo>
                  <a:pt x="241" y="389"/>
                </a:lnTo>
                <a:lnTo>
                  <a:pt x="234" y="389"/>
                </a:lnTo>
                <a:lnTo>
                  <a:pt x="229" y="391"/>
                </a:lnTo>
                <a:lnTo>
                  <a:pt x="227" y="391"/>
                </a:lnTo>
                <a:lnTo>
                  <a:pt x="224" y="393"/>
                </a:lnTo>
                <a:lnTo>
                  <a:pt x="223" y="394"/>
                </a:lnTo>
                <a:lnTo>
                  <a:pt x="221" y="394"/>
                </a:lnTo>
                <a:lnTo>
                  <a:pt x="220" y="393"/>
                </a:lnTo>
                <a:lnTo>
                  <a:pt x="218" y="392"/>
                </a:lnTo>
                <a:lnTo>
                  <a:pt x="216" y="392"/>
                </a:lnTo>
                <a:lnTo>
                  <a:pt x="212" y="392"/>
                </a:lnTo>
                <a:lnTo>
                  <a:pt x="213" y="389"/>
                </a:lnTo>
                <a:lnTo>
                  <a:pt x="213" y="388"/>
                </a:lnTo>
                <a:lnTo>
                  <a:pt x="215" y="386"/>
                </a:lnTo>
                <a:lnTo>
                  <a:pt x="216" y="387"/>
                </a:lnTo>
                <a:lnTo>
                  <a:pt x="218" y="386"/>
                </a:lnTo>
                <a:lnTo>
                  <a:pt x="219" y="387"/>
                </a:lnTo>
                <a:lnTo>
                  <a:pt x="221" y="387"/>
                </a:lnTo>
                <a:lnTo>
                  <a:pt x="222" y="388"/>
                </a:lnTo>
                <a:lnTo>
                  <a:pt x="223" y="388"/>
                </a:lnTo>
                <a:lnTo>
                  <a:pt x="224" y="387"/>
                </a:lnTo>
                <a:lnTo>
                  <a:pt x="225" y="385"/>
                </a:lnTo>
                <a:lnTo>
                  <a:pt x="229" y="386"/>
                </a:lnTo>
                <a:lnTo>
                  <a:pt x="231" y="384"/>
                </a:lnTo>
                <a:lnTo>
                  <a:pt x="231" y="383"/>
                </a:lnTo>
                <a:lnTo>
                  <a:pt x="231" y="381"/>
                </a:lnTo>
                <a:lnTo>
                  <a:pt x="231" y="380"/>
                </a:lnTo>
                <a:lnTo>
                  <a:pt x="231" y="377"/>
                </a:lnTo>
                <a:lnTo>
                  <a:pt x="231" y="374"/>
                </a:lnTo>
                <a:lnTo>
                  <a:pt x="232" y="371"/>
                </a:lnTo>
                <a:lnTo>
                  <a:pt x="229" y="370"/>
                </a:lnTo>
                <a:lnTo>
                  <a:pt x="222" y="369"/>
                </a:lnTo>
                <a:lnTo>
                  <a:pt x="221" y="372"/>
                </a:lnTo>
                <a:lnTo>
                  <a:pt x="219" y="372"/>
                </a:lnTo>
                <a:lnTo>
                  <a:pt x="219" y="371"/>
                </a:lnTo>
                <a:lnTo>
                  <a:pt x="218" y="372"/>
                </a:lnTo>
                <a:lnTo>
                  <a:pt x="217" y="374"/>
                </a:lnTo>
                <a:lnTo>
                  <a:pt x="210" y="373"/>
                </a:lnTo>
                <a:lnTo>
                  <a:pt x="206" y="372"/>
                </a:lnTo>
                <a:lnTo>
                  <a:pt x="205" y="374"/>
                </a:lnTo>
                <a:lnTo>
                  <a:pt x="205" y="374"/>
                </a:lnTo>
                <a:lnTo>
                  <a:pt x="204" y="374"/>
                </a:lnTo>
                <a:lnTo>
                  <a:pt x="203" y="374"/>
                </a:lnTo>
                <a:lnTo>
                  <a:pt x="201" y="375"/>
                </a:lnTo>
                <a:lnTo>
                  <a:pt x="199" y="376"/>
                </a:lnTo>
                <a:lnTo>
                  <a:pt x="198" y="376"/>
                </a:lnTo>
                <a:lnTo>
                  <a:pt x="197" y="377"/>
                </a:lnTo>
                <a:lnTo>
                  <a:pt x="195" y="376"/>
                </a:lnTo>
                <a:lnTo>
                  <a:pt x="188" y="375"/>
                </a:lnTo>
                <a:lnTo>
                  <a:pt x="185" y="377"/>
                </a:lnTo>
                <a:lnTo>
                  <a:pt x="182" y="379"/>
                </a:lnTo>
                <a:lnTo>
                  <a:pt x="177" y="379"/>
                </a:lnTo>
                <a:lnTo>
                  <a:pt x="174" y="379"/>
                </a:lnTo>
                <a:lnTo>
                  <a:pt x="173" y="386"/>
                </a:lnTo>
                <a:lnTo>
                  <a:pt x="172" y="384"/>
                </a:lnTo>
                <a:lnTo>
                  <a:pt x="170" y="382"/>
                </a:lnTo>
                <a:lnTo>
                  <a:pt x="168" y="382"/>
                </a:lnTo>
                <a:lnTo>
                  <a:pt x="165" y="381"/>
                </a:lnTo>
                <a:lnTo>
                  <a:pt x="163" y="381"/>
                </a:lnTo>
                <a:lnTo>
                  <a:pt x="161" y="381"/>
                </a:lnTo>
                <a:lnTo>
                  <a:pt x="159" y="380"/>
                </a:lnTo>
                <a:lnTo>
                  <a:pt x="159" y="377"/>
                </a:lnTo>
                <a:lnTo>
                  <a:pt x="160" y="376"/>
                </a:lnTo>
                <a:lnTo>
                  <a:pt x="160" y="376"/>
                </a:lnTo>
                <a:lnTo>
                  <a:pt x="161" y="377"/>
                </a:lnTo>
                <a:lnTo>
                  <a:pt x="162" y="377"/>
                </a:lnTo>
                <a:lnTo>
                  <a:pt x="163" y="377"/>
                </a:lnTo>
                <a:lnTo>
                  <a:pt x="163" y="376"/>
                </a:lnTo>
                <a:lnTo>
                  <a:pt x="163" y="375"/>
                </a:lnTo>
                <a:lnTo>
                  <a:pt x="165" y="375"/>
                </a:lnTo>
                <a:lnTo>
                  <a:pt x="169" y="375"/>
                </a:lnTo>
                <a:lnTo>
                  <a:pt x="171" y="376"/>
                </a:lnTo>
                <a:lnTo>
                  <a:pt x="172" y="375"/>
                </a:lnTo>
                <a:lnTo>
                  <a:pt x="173" y="374"/>
                </a:lnTo>
                <a:lnTo>
                  <a:pt x="173" y="371"/>
                </a:lnTo>
                <a:lnTo>
                  <a:pt x="173" y="369"/>
                </a:lnTo>
                <a:lnTo>
                  <a:pt x="173" y="369"/>
                </a:lnTo>
                <a:lnTo>
                  <a:pt x="172" y="368"/>
                </a:lnTo>
                <a:lnTo>
                  <a:pt x="171" y="368"/>
                </a:lnTo>
                <a:lnTo>
                  <a:pt x="170" y="368"/>
                </a:lnTo>
                <a:lnTo>
                  <a:pt x="170" y="368"/>
                </a:lnTo>
                <a:lnTo>
                  <a:pt x="169" y="368"/>
                </a:lnTo>
                <a:lnTo>
                  <a:pt x="168" y="368"/>
                </a:lnTo>
                <a:lnTo>
                  <a:pt x="164" y="368"/>
                </a:lnTo>
                <a:lnTo>
                  <a:pt x="163" y="370"/>
                </a:lnTo>
                <a:lnTo>
                  <a:pt x="161" y="371"/>
                </a:lnTo>
                <a:lnTo>
                  <a:pt x="160" y="372"/>
                </a:lnTo>
                <a:lnTo>
                  <a:pt x="159" y="374"/>
                </a:lnTo>
                <a:lnTo>
                  <a:pt x="158" y="374"/>
                </a:lnTo>
                <a:lnTo>
                  <a:pt x="157" y="374"/>
                </a:lnTo>
                <a:lnTo>
                  <a:pt x="156" y="374"/>
                </a:lnTo>
                <a:lnTo>
                  <a:pt x="155" y="374"/>
                </a:lnTo>
                <a:lnTo>
                  <a:pt x="155" y="374"/>
                </a:lnTo>
                <a:lnTo>
                  <a:pt x="153" y="376"/>
                </a:lnTo>
                <a:lnTo>
                  <a:pt x="153" y="379"/>
                </a:lnTo>
                <a:lnTo>
                  <a:pt x="155" y="379"/>
                </a:lnTo>
                <a:lnTo>
                  <a:pt x="155" y="380"/>
                </a:lnTo>
                <a:lnTo>
                  <a:pt x="155" y="382"/>
                </a:lnTo>
                <a:lnTo>
                  <a:pt x="151" y="381"/>
                </a:lnTo>
                <a:lnTo>
                  <a:pt x="151" y="384"/>
                </a:lnTo>
                <a:lnTo>
                  <a:pt x="150" y="384"/>
                </a:lnTo>
                <a:lnTo>
                  <a:pt x="149" y="384"/>
                </a:lnTo>
                <a:lnTo>
                  <a:pt x="149" y="386"/>
                </a:lnTo>
                <a:lnTo>
                  <a:pt x="148" y="385"/>
                </a:lnTo>
                <a:lnTo>
                  <a:pt x="148" y="384"/>
                </a:lnTo>
                <a:lnTo>
                  <a:pt x="148" y="383"/>
                </a:lnTo>
                <a:lnTo>
                  <a:pt x="148" y="381"/>
                </a:lnTo>
                <a:lnTo>
                  <a:pt x="145" y="380"/>
                </a:lnTo>
                <a:lnTo>
                  <a:pt x="145" y="375"/>
                </a:lnTo>
                <a:lnTo>
                  <a:pt x="145" y="372"/>
                </a:lnTo>
                <a:lnTo>
                  <a:pt x="145" y="370"/>
                </a:lnTo>
                <a:lnTo>
                  <a:pt x="143" y="369"/>
                </a:lnTo>
                <a:lnTo>
                  <a:pt x="141" y="369"/>
                </a:lnTo>
                <a:lnTo>
                  <a:pt x="140" y="372"/>
                </a:lnTo>
                <a:lnTo>
                  <a:pt x="134" y="371"/>
                </a:lnTo>
                <a:lnTo>
                  <a:pt x="133" y="371"/>
                </a:lnTo>
                <a:lnTo>
                  <a:pt x="132" y="371"/>
                </a:lnTo>
                <a:lnTo>
                  <a:pt x="132" y="373"/>
                </a:lnTo>
                <a:lnTo>
                  <a:pt x="132" y="375"/>
                </a:lnTo>
                <a:lnTo>
                  <a:pt x="132" y="377"/>
                </a:lnTo>
                <a:lnTo>
                  <a:pt x="133" y="379"/>
                </a:lnTo>
                <a:lnTo>
                  <a:pt x="134" y="379"/>
                </a:lnTo>
                <a:lnTo>
                  <a:pt x="136" y="379"/>
                </a:lnTo>
                <a:lnTo>
                  <a:pt x="137" y="379"/>
                </a:lnTo>
                <a:lnTo>
                  <a:pt x="139" y="380"/>
                </a:lnTo>
                <a:lnTo>
                  <a:pt x="140" y="380"/>
                </a:lnTo>
                <a:lnTo>
                  <a:pt x="138" y="382"/>
                </a:lnTo>
                <a:lnTo>
                  <a:pt x="137" y="383"/>
                </a:lnTo>
                <a:lnTo>
                  <a:pt x="135" y="384"/>
                </a:lnTo>
                <a:lnTo>
                  <a:pt x="133" y="384"/>
                </a:lnTo>
                <a:lnTo>
                  <a:pt x="131" y="383"/>
                </a:lnTo>
                <a:lnTo>
                  <a:pt x="131" y="381"/>
                </a:lnTo>
                <a:lnTo>
                  <a:pt x="131" y="380"/>
                </a:lnTo>
                <a:lnTo>
                  <a:pt x="129" y="379"/>
                </a:lnTo>
                <a:lnTo>
                  <a:pt x="129" y="377"/>
                </a:lnTo>
                <a:lnTo>
                  <a:pt x="129" y="377"/>
                </a:lnTo>
                <a:lnTo>
                  <a:pt x="129" y="375"/>
                </a:lnTo>
                <a:lnTo>
                  <a:pt x="129" y="373"/>
                </a:lnTo>
                <a:lnTo>
                  <a:pt x="119" y="373"/>
                </a:lnTo>
                <a:lnTo>
                  <a:pt x="109" y="374"/>
                </a:lnTo>
                <a:lnTo>
                  <a:pt x="98" y="373"/>
                </a:lnTo>
                <a:lnTo>
                  <a:pt x="95" y="373"/>
                </a:lnTo>
                <a:lnTo>
                  <a:pt x="92" y="375"/>
                </a:lnTo>
                <a:lnTo>
                  <a:pt x="90" y="375"/>
                </a:lnTo>
                <a:lnTo>
                  <a:pt x="89" y="376"/>
                </a:lnTo>
                <a:lnTo>
                  <a:pt x="87" y="376"/>
                </a:lnTo>
                <a:lnTo>
                  <a:pt x="85" y="376"/>
                </a:lnTo>
                <a:lnTo>
                  <a:pt x="84" y="377"/>
                </a:lnTo>
                <a:lnTo>
                  <a:pt x="81" y="379"/>
                </a:lnTo>
                <a:lnTo>
                  <a:pt x="72" y="377"/>
                </a:lnTo>
                <a:lnTo>
                  <a:pt x="63" y="381"/>
                </a:lnTo>
                <a:lnTo>
                  <a:pt x="54" y="384"/>
                </a:lnTo>
                <a:lnTo>
                  <a:pt x="45" y="388"/>
                </a:lnTo>
                <a:lnTo>
                  <a:pt x="45" y="391"/>
                </a:lnTo>
                <a:lnTo>
                  <a:pt x="45" y="392"/>
                </a:lnTo>
                <a:lnTo>
                  <a:pt x="47" y="392"/>
                </a:lnTo>
                <a:lnTo>
                  <a:pt x="48" y="392"/>
                </a:lnTo>
                <a:lnTo>
                  <a:pt x="49" y="392"/>
                </a:lnTo>
                <a:lnTo>
                  <a:pt x="50" y="392"/>
                </a:lnTo>
                <a:lnTo>
                  <a:pt x="51" y="392"/>
                </a:lnTo>
                <a:lnTo>
                  <a:pt x="51" y="394"/>
                </a:lnTo>
                <a:lnTo>
                  <a:pt x="52" y="394"/>
                </a:lnTo>
                <a:lnTo>
                  <a:pt x="52" y="395"/>
                </a:lnTo>
                <a:lnTo>
                  <a:pt x="53" y="395"/>
                </a:lnTo>
                <a:lnTo>
                  <a:pt x="53" y="396"/>
                </a:lnTo>
                <a:lnTo>
                  <a:pt x="53" y="397"/>
                </a:lnTo>
                <a:lnTo>
                  <a:pt x="51" y="397"/>
                </a:lnTo>
                <a:lnTo>
                  <a:pt x="50" y="397"/>
                </a:lnTo>
                <a:lnTo>
                  <a:pt x="49" y="396"/>
                </a:lnTo>
                <a:lnTo>
                  <a:pt x="48" y="395"/>
                </a:lnTo>
                <a:lnTo>
                  <a:pt x="48" y="394"/>
                </a:lnTo>
                <a:lnTo>
                  <a:pt x="47" y="394"/>
                </a:lnTo>
                <a:lnTo>
                  <a:pt x="45" y="394"/>
                </a:lnTo>
                <a:lnTo>
                  <a:pt x="44" y="394"/>
                </a:lnTo>
                <a:lnTo>
                  <a:pt x="44" y="396"/>
                </a:lnTo>
                <a:lnTo>
                  <a:pt x="44" y="398"/>
                </a:lnTo>
                <a:lnTo>
                  <a:pt x="43" y="398"/>
                </a:lnTo>
                <a:lnTo>
                  <a:pt x="42" y="398"/>
                </a:lnTo>
                <a:lnTo>
                  <a:pt x="41" y="398"/>
                </a:lnTo>
                <a:lnTo>
                  <a:pt x="41" y="397"/>
                </a:lnTo>
                <a:lnTo>
                  <a:pt x="40" y="396"/>
                </a:lnTo>
                <a:lnTo>
                  <a:pt x="40" y="395"/>
                </a:lnTo>
                <a:lnTo>
                  <a:pt x="40" y="395"/>
                </a:lnTo>
                <a:lnTo>
                  <a:pt x="39" y="396"/>
                </a:lnTo>
                <a:lnTo>
                  <a:pt x="39" y="398"/>
                </a:lnTo>
                <a:lnTo>
                  <a:pt x="38" y="397"/>
                </a:lnTo>
                <a:lnTo>
                  <a:pt x="37" y="396"/>
                </a:lnTo>
                <a:lnTo>
                  <a:pt x="37" y="395"/>
                </a:lnTo>
                <a:lnTo>
                  <a:pt x="33" y="394"/>
                </a:lnTo>
                <a:lnTo>
                  <a:pt x="33" y="393"/>
                </a:lnTo>
                <a:lnTo>
                  <a:pt x="33" y="391"/>
                </a:lnTo>
                <a:lnTo>
                  <a:pt x="33" y="388"/>
                </a:lnTo>
                <a:lnTo>
                  <a:pt x="33" y="387"/>
                </a:lnTo>
                <a:lnTo>
                  <a:pt x="32" y="386"/>
                </a:lnTo>
                <a:lnTo>
                  <a:pt x="32" y="386"/>
                </a:lnTo>
                <a:lnTo>
                  <a:pt x="31" y="386"/>
                </a:lnTo>
                <a:lnTo>
                  <a:pt x="29" y="385"/>
                </a:lnTo>
                <a:lnTo>
                  <a:pt x="29" y="386"/>
                </a:lnTo>
                <a:lnTo>
                  <a:pt x="28" y="387"/>
                </a:lnTo>
                <a:lnTo>
                  <a:pt x="27" y="389"/>
                </a:lnTo>
                <a:lnTo>
                  <a:pt x="27" y="392"/>
                </a:lnTo>
                <a:lnTo>
                  <a:pt x="26" y="394"/>
                </a:lnTo>
                <a:lnTo>
                  <a:pt x="25" y="396"/>
                </a:lnTo>
                <a:lnTo>
                  <a:pt x="25" y="397"/>
                </a:lnTo>
                <a:lnTo>
                  <a:pt x="25" y="397"/>
                </a:lnTo>
                <a:lnTo>
                  <a:pt x="24" y="395"/>
                </a:lnTo>
                <a:lnTo>
                  <a:pt x="24" y="393"/>
                </a:lnTo>
                <a:lnTo>
                  <a:pt x="24" y="391"/>
                </a:lnTo>
                <a:lnTo>
                  <a:pt x="24" y="391"/>
                </a:lnTo>
                <a:lnTo>
                  <a:pt x="23" y="391"/>
                </a:lnTo>
                <a:lnTo>
                  <a:pt x="23" y="391"/>
                </a:lnTo>
                <a:lnTo>
                  <a:pt x="21" y="392"/>
                </a:lnTo>
                <a:lnTo>
                  <a:pt x="20" y="392"/>
                </a:lnTo>
                <a:lnTo>
                  <a:pt x="20" y="392"/>
                </a:lnTo>
                <a:lnTo>
                  <a:pt x="19" y="391"/>
                </a:lnTo>
                <a:lnTo>
                  <a:pt x="19" y="389"/>
                </a:lnTo>
                <a:lnTo>
                  <a:pt x="20" y="388"/>
                </a:lnTo>
                <a:lnTo>
                  <a:pt x="20" y="387"/>
                </a:lnTo>
                <a:lnTo>
                  <a:pt x="20" y="385"/>
                </a:lnTo>
                <a:lnTo>
                  <a:pt x="21" y="384"/>
                </a:lnTo>
                <a:lnTo>
                  <a:pt x="20" y="381"/>
                </a:lnTo>
                <a:lnTo>
                  <a:pt x="20" y="377"/>
                </a:lnTo>
                <a:lnTo>
                  <a:pt x="21" y="373"/>
                </a:lnTo>
                <a:lnTo>
                  <a:pt x="13" y="372"/>
                </a:lnTo>
                <a:lnTo>
                  <a:pt x="14" y="369"/>
                </a:lnTo>
                <a:lnTo>
                  <a:pt x="15" y="365"/>
                </a:lnTo>
                <a:lnTo>
                  <a:pt x="16" y="362"/>
                </a:lnTo>
                <a:lnTo>
                  <a:pt x="17" y="362"/>
                </a:lnTo>
                <a:lnTo>
                  <a:pt x="17" y="359"/>
                </a:lnTo>
                <a:lnTo>
                  <a:pt x="17" y="356"/>
                </a:lnTo>
                <a:lnTo>
                  <a:pt x="16" y="355"/>
                </a:lnTo>
                <a:lnTo>
                  <a:pt x="15" y="353"/>
                </a:lnTo>
                <a:lnTo>
                  <a:pt x="14" y="352"/>
                </a:lnTo>
                <a:lnTo>
                  <a:pt x="13" y="351"/>
                </a:lnTo>
                <a:lnTo>
                  <a:pt x="11" y="350"/>
                </a:lnTo>
                <a:lnTo>
                  <a:pt x="11" y="349"/>
                </a:lnTo>
                <a:lnTo>
                  <a:pt x="11" y="348"/>
                </a:lnTo>
                <a:lnTo>
                  <a:pt x="9" y="346"/>
                </a:lnTo>
                <a:lnTo>
                  <a:pt x="9" y="345"/>
                </a:lnTo>
                <a:lnTo>
                  <a:pt x="8" y="345"/>
                </a:lnTo>
                <a:lnTo>
                  <a:pt x="8" y="343"/>
                </a:lnTo>
                <a:lnTo>
                  <a:pt x="7" y="341"/>
                </a:lnTo>
                <a:lnTo>
                  <a:pt x="7" y="343"/>
                </a:lnTo>
                <a:lnTo>
                  <a:pt x="6" y="343"/>
                </a:lnTo>
                <a:lnTo>
                  <a:pt x="6" y="345"/>
                </a:lnTo>
                <a:lnTo>
                  <a:pt x="5" y="346"/>
                </a:lnTo>
                <a:lnTo>
                  <a:pt x="4" y="347"/>
                </a:lnTo>
                <a:lnTo>
                  <a:pt x="4" y="347"/>
                </a:lnTo>
                <a:lnTo>
                  <a:pt x="3" y="347"/>
                </a:lnTo>
                <a:lnTo>
                  <a:pt x="3" y="344"/>
                </a:lnTo>
                <a:lnTo>
                  <a:pt x="2" y="341"/>
                </a:lnTo>
                <a:lnTo>
                  <a:pt x="2" y="338"/>
                </a:lnTo>
                <a:lnTo>
                  <a:pt x="1" y="334"/>
                </a:lnTo>
                <a:lnTo>
                  <a:pt x="1" y="331"/>
                </a:lnTo>
                <a:lnTo>
                  <a:pt x="1" y="327"/>
                </a:lnTo>
                <a:lnTo>
                  <a:pt x="2" y="326"/>
                </a:lnTo>
                <a:lnTo>
                  <a:pt x="2" y="324"/>
                </a:lnTo>
                <a:lnTo>
                  <a:pt x="2" y="322"/>
                </a:lnTo>
                <a:lnTo>
                  <a:pt x="2" y="320"/>
                </a:lnTo>
                <a:lnTo>
                  <a:pt x="2" y="319"/>
                </a:lnTo>
                <a:lnTo>
                  <a:pt x="2" y="316"/>
                </a:lnTo>
                <a:lnTo>
                  <a:pt x="3" y="315"/>
                </a:lnTo>
                <a:lnTo>
                  <a:pt x="4" y="315"/>
                </a:lnTo>
                <a:lnTo>
                  <a:pt x="6" y="315"/>
                </a:lnTo>
                <a:lnTo>
                  <a:pt x="7" y="315"/>
                </a:lnTo>
                <a:lnTo>
                  <a:pt x="7" y="314"/>
                </a:lnTo>
                <a:lnTo>
                  <a:pt x="7" y="312"/>
                </a:lnTo>
                <a:lnTo>
                  <a:pt x="8" y="311"/>
                </a:lnTo>
                <a:lnTo>
                  <a:pt x="7" y="311"/>
                </a:lnTo>
                <a:lnTo>
                  <a:pt x="8" y="309"/>
                </a:lnTo>
                <a:lnTo>
                  <a:pt x="8" y="308"/>
                </a:lnTo>
                <a:lnTo>
                  <a:pt x="9" y="309"/>
                </a:lnTo>
                <a:lnTo>
                  <a:pt x="11" y="305"/>
                </a:lnTo>
                <a:lnTo>
                  <a:pt x="11" y="296"/>
                </a:lnTo>
                <a:lnTo>
                  <a:pt x="9" y="287"/>
                </a:lnTo>
                <a:lnTo>
                  <a:pt x="6" y="285"/>
                </a:lnTo>
                <a:lnTo>
                  <a:pt x="3" y="286"/>
                </a:lnTo>
                <a:lnTo>
                  <a:pt x="3" y="283"/>
                </a:lnTo>
                <a:lnTo>
                  <a:pt x="4" y="280"/>
                </a:lnTo>
                <a:lnTo>
                  <a:pt x="5" y="278"/>
                </a:lnTo>
                <a:lnTo>
                  <a:pt x="5" y="277"/>
                </a:lnTo>
                <a:lnTo>
                  <a:pt x="6" y="276"/>
                </a:lnTo>
                <a:lnTo>
                  <a:pt x="7" y="274"/>
                </a:lnTo>
                <a:lnTo>
                  <a:pt x="6" y="273"/>
                </a:lnTo>
                <a:lnTo>
                  <a:pt x="5" y="273"/>
                </a:lnTo>
                <a:lnTo>
                  <a:pt x="5" y="273"/>
                </a:lnTo>
                <a:lnTo>
                  <a:pt x="4" y="273"/>
                </a:lnTo>
                <a:lnTo>
                  <a:pt x="3" y="273"/>
                </a:lnTo>
                <a:lnTo>
                  <a:pt x="2" y="273"/>
                </a:lnTo>
                <a:lnTo>
                  <a:pt x="3" y="269"/>
                </a:lnTo>
                <a:lnTo>
                  <a:pt x="3" y="267"/>
                </a:lnTo>
                <a:lnTo>
                  <a:pt x="4" y="265"/>
                </a:lnTo>
                <a:lnTo>
                  <a:pt x="5" y="264"/>
                </a:lnTo>
                <a:lnTo>
                  <a:pt x="6" y="263"/>
                </a:lnTo>
                <a:lnTo>
                  <a:pt x="7" y="261"/>
                </a:lnTo>
                <a:lnTo>
                  <a:pt x="7" y="260"/>
                </a:lnTo>
                <a:lnTo>
                  <a:pt x="8" y="260"/>
                </a:lnTo>
                <a:lnTo>
                  <a:pt x="9" y="260"/>
                </a:lnTo>
                <a:lnTo>
                  <a:pt x="9" y="257"/>
                </a:lnTo>
                <a:lnTo>
                  <a:pt x="11" y="255"/>
                </a:lnTo>
                <a:lnTo>
                  <a:pt x="12" y="252"/>
                </a:lnTo>
                <a:lnTo>
                  <a:pt x="13" y="249"/>
                </a:lnTo>
                <a:lnTo>
                  <a:pt x="15" y="247"/>
                </a:lnTo>
                <a:lnTo>
                  <a:pt x="17" y="244"/>
                </a:lnTo>
                <a:lnTo>
                  <a:pt x="18" y="241"/>
                </a:lnTo>
                <a:lnTo>
                  <a:pt x="19" y="240"/>
                </a:lnTo>
                <a:lnTo>
                  <a:pt x="19" y="239"/>
                </a:lnTo>
                <a:lnTo>
                  <a:pt x="20" y="237"/>
                </a:lnTo>
                <a:lnTo>
                  <a:pt x="18" y="236"/>
                </a:lnTo>
                <a:lnTo>
                  <a:pt x="17" y="236"/>
                </a:lnTo>
                <a:lnTo>
                  <a:pt x="16" y="237"/>
                </a:lnTo>
                <a:lnTo>
                  <a:pt x="15" y="238"/>
                </a:lnTo>
                <a:lnTo>
                  <a:pt x="14" y="239"/>
                </a:lnTo>
                <a:lnTo>
                  <a:pt x="13" y="240"/>
                </a:lnTo>
                <a:lnTo>
                  <a:pt x="13" y="240"/>
                </a:lnTo>
                <a:lnTo>
                  <a:pt x="12" y="241"/>
                </a:lnTo>
                <a:lnTo>
                  <a:pt x="11" y="242"/>
                </a:lnTo>
                <a:lnTo>
                  <a:pt x="9" y="242"/>
                </a:lnTo>
                <a:lnTo>
                  <a:pt x="8" y="243"/>
                </a:lnTo>
                <a:lnTo>
                  <a:pt x="6" y="245"/>
                </a:lnTo>
                <a:lnTo>
                  <a:pt x="5" y="247"/>
                </a:lnTo>
                <a:lnTo>
                  <a:pt x="4" y="248"/>
                </a:lnTo>
                <a:lnTo>
                  <a:pt x="3" y="248"/>
                </a:lnTo>
                <a:lnTo>
                  <a:pt x="1" y="248"/>
                </a:lnTo>
                <a:lnTo>
                  <a:pt x="0" y="245"/>
                </a:lnTo>
                <a:lnTo>
                  <a:pt x="1" y="244"/>
                </a:lnTo>
                <a:lnTo>
                  <a:pt x="2" y="242"/>
                </a:lnTo>
                <a:lnTo>
                  <a:pt x="4" y="241"/>
                </a:lnTo>
                <a:lnTo>
                  <a:pt x="5" y="240"/>
                </a:lnTo>
                <a:lnTo>
                  <a:pt x="7" y="239"/>
                </a:lnTo>
                <a:lnTo>
                  <a:pt x="7" y="236"/>
                </a:lnTo>
                <a:lnTo>
                  <a:pt x="8" y="235"/>
                </a:lnTo>
                <a:lnTo>
                  <a:pt x="9" y="232"/>
                </a:lnTo>
                <a:lnTo>
                  <a:pt x="11" y="232"/>
                </a:lnTo>
                <a:lnTo>
                  <a:pt x="13" y="232"/>
                </a:lnTo>
                <a:lnTo>
                  <a:pt x="14" y="232"/>
                </a:lnTo>
                <a:lnTo>
                  <a:pt x="15" y="232"/>
                </a:lnTo>
                <a:lnTo>
                  <a:pt x="18" y="229"/>
                </a:lnTo>
                <a:lnTo>
                  <a:pt x="20" y="227"/>
                </a:lnTo>
                <a:lnTo>
                  <a:pt x="20" y="225"/>
                </a:lnTo>
                <a:lnTo>
                  <a:pt x="21" y="225"/>
                </a:lnTo>
                <a:lnTo>
                  <a:pt x="21" y="224"/>
                </a:lnTo>
                <a:lnTo>
                  <a:pt x="23" y="223"/>
                </a:lnTo>
                <a:lnTo>
                  <a:pt x="23" y="221"/>
                </a:lnTo>
                <a:lnTo>
                  <a:pt x="25" y="223"/>
                </a:lnTo>
                <a:lnTo>
                  <a:pt x="26" y="220"/>
                </a:lnTo>
                <a:lnTo>
                  <a:pt x="26" y="219"/>
                </a:lnTo>
                <a:lnTo>
                  <a:pt x="26" y="219"/>
                </a:lnTo>
                <a:lnTo>
                  <a:pt x="26" y="219"/>
                </a:lnTo>
                <a:lnTo>
                  <a:pt x="29" y="215"/>
                </a:lnTo>
                <a:lnTo>
                  <a:pt x="29" y="214"/>
                </a:lnTo>
                <a:lnTo>
                  <a:pt x="28" y="212"/>
                </a:lnTo>
                <a:lnTo>
                  <a:pt x="29" y="212"/>
                </a:lnTo>
                <a:lnTo>
                  <a:pt x="30" y="211"/>
                </a:lnTo>
                <a:lnTo>
                  <a:pt x="31" y="211"/>
                </a:lnTo>
                <a:lnTo>
                  <a:pt x="32" y="209"/>
                </a:lnTo>
                <a:lnTo>
                  <a:pt x="33" y="211"/>
                </a:lnTo>
                <a:lnTo>
                  <a:pt x="33" y="208"/>
                </a:lnTo>
                <a:lnTo>
                  <a:pt x="33" y="207"/>
                </a:lnTo>
                <a:lnTo>
                  <a:pt x="32" y="207"/>
                </a:lnTo>
                <a:lnTo>
                  <a:pt x="31" y="207"/>
                </a:lnTo>
                <a:lnTo>
                  <a:pt x="30" y="207"/>
                </a:lnTo>
                <a:lnTo>
                  <a:pt x="29" y="207"/>
                </a:lnTo>
                <a:lnTo>
                  <a:pt x="28" y="208"/>
                </a:lnTo>
                <a:lnTo>
                  <a:pt x="28" y="209"/>
                </a:lnTo>
                <a:lnTo>
                  <a:pt x="27" y="209"/>
                </a:lnTo>
                <a:lnTo>
                  <a:pt x="26" y="209"/>
                </a:lnTo>
                <a:lnTo>
                  <a:pt x="25" y="208"/>
                </a:lnTo>
                <a:lnTo>
                  <a:pt x="24" y="208"/>
                </a:lnTo>
                <a:lnTo>
                  <a:pt x="23" y="208"/>
                </a:lnTo>
                <a:lnTo>
                  <a:pt x="19" y="208"/>
                </a:lnTo>
                <a:lnTo>
                  <a:pt x="20" y="206"/>
                </a:lnTo>
                <a:lnTo>
                  <a:pt x="20" y="205"/>
                </a:lnTo>
                <a:lnTo>
                  <a:pt x="21" y="205"/>
                </a:lnTo>
                <a:lnTo>
                  <a:pt x="23" y="204"/>
                </a:lnTo>
                <a:lnTo>
                  <a:pt x="23" y="203"/>
                </a:lnTo>
                <a:lnTo>
                  <a:pt x="23" y="201"/>
                </a:lnTo>
                <a:lnTo>
                  <a:pt x="23" y="199"/>
                </a:lnTo>
                <a:lnTo>
                  <a:pt x="20" y="197"/>
                </a:lnTo>
                <a:lnTo>
                  <a:pt x="20" y="200"/>
                </a:lnTo>
                <a:lnTo>
                  <a:pt x="20" y="202"/>
                </a:lnTo>
                <a:lnTo>
                  <a:pt x="20" y="202"/>
                </a:lnTo>
                <a:lnTo>
                  <a:pt x="20" y="203"/>
                </a:lnTo>
                <a:lnTo>
                  <a:pt x="19" y="203"/>
                </a:lnTo>
                <a:lnTo>
                  <a:pt x="19" y="204"/>
                </a:lnTo>
                <a:lnTo>
                  <a:pt x="19" y="205"/>
                </a:lnTo>
                <a:lnTo>
                  <a:pt x="19" y="208"/>
                </a:lnTo>
                <a:lnTo>
                  <a:pt x="18" y="207"/>
                </a:lnTo>
                <a:lnTo>
                  <a:pt x="17" y="206"/>
                </a:lnTo>
                <a:lnTo>
                  <a:pt x="17" y="205"/>
                </a:lnTo>
                <a:lnTo>
                  <a:pt x="16" y="204"/>
                </a:lnTo>
                <a:lnTo>
                  <a:pt x="16" y="204"/>
                </a:lnTo>
                <a:lnTo>
                  <a:pt x="16" y="204"/>
                </a:lnTo>
                <a:lnTo>
                  <a:pt x="15" y="205"/>
                </a:lnTo>
                <a:lnTo>
                  <a:pt x="14" y="207"/>
                </a:lnTo>
                <a:lnTo>
                  <a:pt x="15" y="206"/>
                </a:lnTo>
                <a:lnTo>
                  <a:pt x="14" y="205"/>
                </a:lnTo>
                <a:lnTo>
                  <a:pt x="14" y="205"/>
                </a:lnTo>
                <a:lnTo>
                  <a:pt x="13" y="206"/>
                </a:lnTo>
                <a:lnTo>
                  <a:pt x="13" y="207"/>
                </a:lnTo>
                <a:lnTo>
                  <a:pt x="12" y="207"/>
                </a:lnTo>
                <a:lnTo>
                  <a:pt x="12" y="207"/>
                </a:lnTo>
                <a:lnTo>
                  <a:pt x="11" y="207"/>
                </a:lnTo>
                <a:lnTo>
                  <a:pt x="11" y="204"/>
                </a:lnTo>
                <a:lnTo>
                  <a:pt x="12" y="203"/>
                </a:lnTo>
                <a:lnTo>
                  <a:pt x="12" y="201"/>
                </a:lnTo>
                <a:lnTo>
                  <a:pt x="12" y="200"/>
                </a:lnTo>
                <a:lnTo>
                  <a:pt x="13" y="196"/>
                </a:lnTo>
                <a:lnTo>
                  <a:pt x="13" y="197"/>
                </a:lnTo>
                <a:lnTo>
                  <a:pt x="14" y="192"/>
                </a:lnTo>
                <a:lnTo>
                  <a:pt x="13" y="190"/>
                </a:lnTo>
                <a:lnTo>
                  <a:pt x="13" y="189"/>
                </a:lnTo>
                <a:lnTo>
                  <a:pt x="12" y="188"/>
                </a:lnTo>
                <a:lnTo>
                  <a:pt x="12" y="188"/>
                </a:lnTo>
                <a:lnTo>
                  <a:pt x="12" y="187"/>
                </a:lnTo>
                <a:lnTo>
                  <a:pt x="13" y="184"/>
                </a:lnTo>
                <a:lnTo>
                  <a:pt x="18" y="181"/>
                </a:lnTo>
                <a:lnTo>
                  <a:pt x="23" y="178"/>
                </a:lnTo>
                <a:lnTo>
                  <a:pt x="28" y="176"/>
                </a:lnTo>
                <a:lnTo>
                  <a:pt x="31" y="176"/>
                </a:lnTo>
                <a:lnTo>
                  <a:pt x="32" y="175"/>
                </a:lnTo>
                <a:lnTo>
                  <a:pt x="33" y="173"/>
                </a:lnTo>
                <a:lnTo>
                  <a:pt x="35" y="173"/>
                </a:lnTo>
                <a:lnTo>
                  <a:pt x="36" y="173"/>
                </a:lnTo>
                <a:lnTo>
                  <a:pt x="38" y="172"/>
                </a:lnTo>
                <a:lnTo>
                  <a:pt x="39" y="171"/>
                </a:lnTo>
                <a:lnTo>
                  <a:pt x="40" y="171"/>
                </a:lnTo>
                <a:lnTo>
                  <a:pt x="41" y="170"/>
                </a:lnTo>
                <a:lnTo>
                  <a:pt x="41" y="169"/>
                </a:lnTo>
                <a:lnTo>
                  <a:pt x="42" y="169"/>
                </a:lnTo>
                <a:lnTo>
                  <a:pt x="44" y="170"/>
                </a:lnTo>
                <a:lnTo>
                  <a:pt x="44" y="168"/>
                </a:lnTo>
                <a:lnTo>
                  <a:pt x="45" y="167"/>
                </a:lnTo>
                <a:lnTo>
                  <a:pt x="45" y="167"/>
                </a:lnTo>
                <a:lnTo>
                  <a:pt x="47" y="168"/>
                </a:lnTo>
                <a:lnTo>
                  <a:pt x="48" y="168"/>
                </a:lnTo>
                <a:lnTo>
                  <a:pt x="50" y="166"/>
                </a:lnTo>
                <a:lnTo>
                  <a:pt x="52" y="165"/>
                </a:lnTo>
                <a:lnTo>
                  <a:pt x="53" y="164"/>
                </a:lnTo>
                <a:lnTo>
                  <a:pt x="55" y="164"/>
                </a:lnTo>
                <a:lnTo>
                  <a:pt x="57" y="164"/>
                </a:lnTo>
                <a:lnTo>
                  <a:pt x="60" y="161"/>
                </a:lnTo>
                <a:lnTo>
                  <a:pt x="62" y="159"/>
                </a:lnTo>
                <a:lnTo>
                  <a:pt x="64" y="157"/>
                </a:lnTo>
                <a:lnTo>
                  <a:pt x="66" y="157"/>
                </a:lnTo>
                <a:lnTo>
                  <a:pt x="67" y="156"/>
                </a:lnTo>
                <a:lnTo>
                  <a:pt x="68" y="157"/>
                </a:lnTo>
                <a:lnTo>
                  <a:pt x="71" y="156"/>
                </a:lnTo>
                <a:lnTo>
                  <a:pt x="72" y="155"/>
                </a:lnTo>
                <a:lnTo>
                  <a:pt x="74" y="155"/>
                </a:lnTo>
                <a:lnTo>
                  <a:pt x="76" y="155"/>
                </a:lnTo>
                <a:lnTo>
                  <a:pt x="78" y="155"/>
                </a:lnTo>
                <a:lnTo>
                  <a:pt x="80" y="154"/>
                </a:lnTo>
                <a:lnTo>
                  <a:pt x="83" y="152"/>
                </a:lnTo>
                <a:lnTo>
                  <a:pt x="85" y="147"/>
                </a:lnTo>
                <a:lnTo>
                  <a:pt x="86" y="145"/>
                </a:lnTo>
                <a:lnTo>
                  <a:pt x="87" y="144"/>
                </a:lnTo>
                <a:lnTo>
                  <a:pt x="88" y="144"/>
                </a:lnTo>
                <a:lnTo>
                  <a:pt x="90" y="145"/>
                </a:lnTo>
                <a:lnTo>
                  <a:pt x="92" y="147"/>
                </a:lnTo>
                <a:lnTo>
                  <a:pt x="92" y="148"/>
                </a:lnTo>
                <a:lnTo>
                  <a:pt x="92" y="149"/>
                </a:lnTo>
                <a:lnTo>
                  <a:pt x="93" y="148"/>
                </a:lnTo>
                <a:lnTo>
                  <a:pt x="95" y="147"/>
                </a:lnTo>
                <a:lnTo>
                  <a:pt x="96" y="146"/>
                </a:lnTo>
                <a:lnTo>
                  <a:pt x="97" y="145"/>
                </a:lnTo>
                <a:lnTo>
                  <a:pt x="97" y="145"/>
                </a:lnTo>
                <a:lnTo>
                  <a:pt x="98" y="145"/>
                </a:lnTo>
                <a:lnTo>
                  <a:pt x="98" y="144"/>
                </a:lnTo>
                <a:lnTo>
                  <a:pt x="98" y="143"/>
                </a:lnTo>
                <a:lnTo>
                  <a:pt x="97" y="142"/>
                </a:lnTo>
                <a:lnTo>
                  <a:pt x="96" y="142"/>
                </a:lnTo>
                <a:lnTo>
                  <a:pt x="96" y="141"/>
                </a:lnTo>
                <a:lnTo>
                  <a:pt x="95" y="140"/>
                </a:lnTo>
                <a:lnTo>
                  <a:pt x="95" y="137"/>
                </a:lnTo>
                <a:lnTo>
                  <a:pt x="96" y="137"/>
                </a:lnTo>
                <a:lnTo>
                  <a:pt x="97" y="139"/>
                </a:lnTo>
                <a:lnTo>
                  <a:pt x="98" y="140"/>
                </a:lnTo>
                <a:lnTo>
                  <a:pt x="99" y="141"/>
                </a:lnTo>
                <a:lnTo>
                  <a:pt x="100" y="139"/>
                </a:lnTo>
                <a:lnTo>
                  <a:pt x="100" y="139"/>
                </a:lnTo>
                <a:lnTo>
                  <a:pt x="100" y="140"/>
                </a:lnTo>
                <a:lnTo>
                  <a:pt x="100" y="141"/>
                </a:lnTo>
                <a:lnTo>
                  <a:pt x="99" y="143"/>
                </a:lnTo>
                <a:lnTo>
                  <a:pt x="99" y="145"/>
                </a:lnTo>
                <a:lnTo>
                  <a:pt x="99" y="148"/>
                </a:lnTo>
                <a:lnTo>
                  <a:pt x="100" y="148"/>
                </a:lnTo>
                <a:lnTo>
                  <a:pt x="101" y="147"/>
                </a:lnTo>
                <a:lnTo>
                  <a:pt x="102" y="146"/>
                </a:lnTo>
                <a:lnTo>
                  <a:pt x="103" y="145"/>
                </a:lnTo>
                <a:lnTo>
                  <a:pt x="104" y="144"/>
                </a:lnTo>
                <a:lnTo>
                  <a:pt x="104" y="142"/>
                </a:lnTo>
                <a:lnTo>
                  <a:pt x="104" y="141"/>
                </a:lnTo>
                <a:lnTo>
                  <a:pt x="103" y="141"/>
                </a:lnTo>
                <a:lnTo>
                  <a:pt x="103" y="141"/>
                </a:lnTo>
                <a:lnTo>
                  <a:pt x="102" y="141"/>
                </a:lnTo>
                <a:lnTo>
                  <a:pt x="102" y="140"/>
                </a:lnTo>
                <a:lnTo>
                  <a:pt x="102" y="139"/>
                </a:lnTo>
                <a:lnTo>
                  <a:pt x="102" y="135"/>
                </a:lnTo>
                <a:lnTo>
                  <a:pt x="105" y="136"/>
                </a:lnTo>
                <a:lnTo>
                  <a:pt x="107" y="140"/>
                </a:lnTo>
                <a:lnTo>
                  <a:pt x="107" y="141"/>
                </a:lnTo>
                <a:lnTo>
                  <a:pt x="108" y="142"/>
                </a:lnTo>
                <a:lnTo>
                  <a:pt x="109" y="141"/>
                </a:lnTo>
                <a:lnTo>
                  <a:pt x="109" y="141"/>
                </a:lnTo>
                <a:lnTo>
                  <a:pt x="110" y="140"/>
                </a:lnTo>
                <a:lnTo>
                  <a:pt x="111" y="140"/>
                </a:lnTo>
                <a:lnTo>
                  <a:pt x="111" y="137"/>
                </a:lnTo>
                <a:lnTo>
                  <a:pt x="111" y="136"/>
                </a:lnTo>
                <a:lnTo>
                  <a:pt x="110" y="136"/>
                </a:lnTo>
                <a:lnTo>
                  <a:pt x="110" y="136"/>
                </a:lnTo>
                <a:lnTo>
                  <a:pt x="109" y="136"/>
                </a:lnTo>
                <a:lnTo>
                  <a:pt x="108" y="136"/>
                </a:lnTo>
                <a:lnTo>
                  <a:pt x="108" y="135"/>
                </a:lnTo>
                <a:lnTo>
                  <a:pt x="108" y="134"/>
                </a:lnTo>
                <a:lnTo>
                  <a:pt x="110" y="134"/>
                </a:lnTo>
                <a:lnTo>
                  <a:pt x="111" y="134"/>
                </a:lnTo>
                <a:lnTo>
                  <a:pt x="112" y="133"/>
                </a:lnTo>
                <a:lnTo>
                  <a:pt x="112" y="132"/>
                </a:lnTo>
                <a:lnTo>
                  <a:pt x="113" y="132"/>
                </a:lnTo>
                <a:lnTo>
                  <a:pt x="111" y="142"/>
                </a:lnTo>
                <a:lnTo>
                  <a:pt x="108" y="149"/>
                </a:lnTo>
                <a:lnTo>
                  <a:pt x="107" y="149"/>
                </a:lnTo>
                <a:lnTo>
                  <a:pt x="104" y="151"/>
                </a:lnTo>
                <a:lnTo>
                  <a:pt x="103" y="152"/>
                </a:lnTo>
                <a:lnTo>
                  <a:pt x="102" y="152"/>
                </a:lnTo>
                <a:lnTo>
                  <a:pt x="100" y="151"/>
                </a:lnTo>
                <a:lnTo>
                  <a:pt x="100" y="153"/>
                </a:lnTo>
                <a:lnTo>
                  <a:pt x="99" y="155"/>
                </a:lnTo>
                <a:lnTo>
                  <a:pt x="98" y="156"/>
                </a:lnTo>
                <a:lnTo>
                  <a:pt x="96" y="157"/>
                </a:lnTo>
                <a:lnTo>
                  <a:pt x="93" y="157"/>
                </a:lnTo>
                <a:lnTo>
                  <a:pt x="90" y="158"/>
                </a:lnTo>
                <a:lnTo>
                  <a:pt x="88" y="159"/>
                </a:lnTo>
                <a:lnTo>
                  <a:pt x="85" y="160"/>
                </a:lnTo>
                <a:lnTo>
                  <a:pt x="83" y="161"/>
                </a:lnTo>
                <a:lnTo>
                  <a:pt x="83" y="160"/>
                </a:lnTo>
                <a:lnTo>
                  <a:pt x="81" y="159"/>
                </a:lnTo>
                <a:lnTo>
                  <a:pt x="80" y="160"/>
                </a:lnTo>
                <a:lnTo>
                  <a:pt x="80" y="160"/>
                </a:lnTo>
                <a:lnTo>
                  <a:pt x="79" y="161"/>
                </a:lnTo>
                <a:lnTo>
                  <a:pt x="78" y="161"/>
                </a:lnTo>
                <a:lnTo>
                  <a:pt x="77" y="161"/>
                </a:lnTo>
                <a:lnTo>
                  <a:pt x="76" y="161"/>
                </a:lnTo>
                <a:lnTo>
                  <a:pt x="77" y="164"/>
                </a:lnTo>
                <a:lnTo>
                  <a:pt x="77" y="165"/>
                </a:lnTo>
                <a:lnTo>
                  <a:pt x="77" y="166"/>
                </a:lnTo>
                <a:lnTo>
                  <a:pt x="76" y="166"/>
                </a:lnTo>
                <a:lnTo>
                  <a:pt x="75" y="166"/>
                </a:lnTo>
                <a:lnTo>
                  <a:pt x="74" y="166"/>
                </a:lnTo>
                <a:lnTo>
                  <a:pt x="73" y="165"/>
                </a:lnTo>
                <a:lnTo>
                  <a:pt x="72" y="165"/>
                </a:lnTo>
                <a:lnTo>
                  <a:pt x="71" y="166"/>
                </a:lnTo>
                <a:lnTo>
                  <a:pt x="69" y="167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3"/>
                </a:lnTo>
                <a:lnTo>
                  <a:pt x="59" y="177"/>
                </a:lnTo>
                <a:lnTo>
                  <a:pt x="49" y="178"/>
                </a:lnTo>
                <a:lnTo>
                  <a:pt x="40" y="182"/>
                </a:lnTo>
                <a:lnTo>
                  <a:pt x="39" y="182"/>
                </a:lnTo>
                <a:lnTo>
                  <a:pt x="38" y="182"/>
                </a:lnTo>
                <a:lnTo>
                  <a:pt x="37" y="181"/>
                </a:lnTo>
                <a:lnTo>
                  <a:pt x="37" y="180"/>
                </a:lnTo>
                <a:lnTo>
                  <a:pt x="36" y="179"/>
                </a:lnTo>
                <a:lnTo>
                  <a:pt x="35" y="181"/>
                </a:lnTo>
                <a:lnTo>
                  <a:pt x="35" y="183"/>
                </a:lnTo>
                <a:lnTo>
                  <a:pt x="35" y="185"/>
                </a:lnTo>
                <a:lnTo>
                  <a:pt x="35" y="188"/>
                </a:lnTo>
                <a:lnTo>
                  <a:pt x="35" y="190"/>
                </a:lnTo>
                <a:lnTo>
                  <a:pt x="33" y="197"/>
                </a:lnTo>
                <a:lnTo>
                  <a:pt x="35" y="194"/>
                </a:lnTo>
                <a:lnTo>
                  <a:pt x="36" y="192"/>
                </a:lnTo>
                <a:lnTo>
                  <a:pt x="37" y="190"/>
                </a:lnTo>
                <a:lnTo>
                  <a:pt x="39" y="189"/>
                </a:lnTo>
                <a:lnTo>
                  <a:pt x="40" y="188"/>
                </a:lnTo>
                <a:lnTo>
                  <a:pt x="43" y="188"/>
                </a:lnTo>
                <a:lnTo>
                  <a:pt x="45" y="189"/>
                </a:lnTo>
                <a:lnTo>
                  <a:pt x="56" y="184"/>
                </a:lnTo>
                <a:lnTo>
                  <a:pt x="64" y="181"/>
                </a:lnTo>
                <a:lnTo>
                  <a:pt x="71" y="181"/>
                </a:lnTo>
                <a:lnTo>
                  <a:pt x="69" y="179"/>
                </a:lnTo>
                <a:lnTo>
                  <a:pt x="69" y="178"/>
                </a:lnTo>
                <a:lnTo>
                  <a:pt x="69" y="178"/>
                </a:lnTo>
                <a:lnTo>
                  <a:pt x="71" y="177"/>
                </a:lnTo>
                <a:lnTo>
                  <a:pt x="72" y="177"/>
                </a:lnTo>
                <a:lnTo>
                  <a:pt x="73" y="177"/>
                </a:lnTo>
                <a:lnTo>
                  <a:pt x="74" y="177"/>
                </a:lnTo>
                <a:lnTo>
                  <a:pt x="74" y="177"/>
                </a:lnTo>
                <a:lnTo>
                  <a:pt x="74" y="175"/>
                </a:lnTo>
                <a:lnTo>
                  <a:pt x="75" y="173"/>
                </a:lnTo>
                <a:lnTo>
                  <a:pt x="76" y="172"/>
                </a:lnTo>
                <a:lnTo>
                  <a:pt x="78" y="171"/>
                </a:lnTo>
                <a:lnTo>
                  <a:pt x="80" y="172"/>
                </a:lnTo>
                <a:lnTo>
                  <a:pt x="80" y="170"/>
                </a:lnTo>
                <a:lnTo>
                  <a:pt x="81" y="170"/>
                </a:lnTo>
                <a:lnTo>
                  <a:pt x="83" y="170"/>
                </a:lnTo>
                <a:lnTo>
                  <a:pt x="83" y="171"/>
                </a:lnTo>
                <a:lnTo>
                  <a:pt x="84" y="171"/>
                </a:lnTo>
                <a:lnTo>
                  <a:pt x="85" y="172"/>
                </a:lnTo>
                <a:lnTo>
                  <a:pt x="85" y="171"/>
                </a:lnTo>
                <a:lnTo>
                  <a:pt x="86" y="170"/>
                </a:lnTo>
                <a:lnTo>
                  <a:pt x="86" y="168"/>
                </a:lnTo>
                <a:lnTo>
                  <a:pt x="87" y="168"/>
                </a:lnTo>
                <a:lnTo>
                  <a:pt x="87" y="169"/>
                </a:lnTo>
                <a:lnTo>
                  <a:pt x="87" y="171"/>
                </a:lnTo>
                <a:lnTo>
                  <a:pt x="88" y="172"/>
                </a:lnTo>
                <a:lnTo>
                  <a:pt x="88" y="173"/>
                </a:lnTo>
                <a:lnTo>
                  <a:pt x="89" y="173"/>
                </a:lnTo>
                <a:lnTo>
                  <a:pt x="91" y="171"/>
                </a:lnTo>
                <a:lnTo>
                  <a:pt x="93" y="169"/>
                </a:lnTo>
                <a:lnTo>
                  <a:pt x="95" y="168"/>
                </a:lnTo>
                <a:lnTo>
                  <a:pt x="97" y="166"/>
                </a:lnTo>
                <a:lnTo>
                  <a:pt x="99" y="165"/>
                </a:lnTo>
                <a:lnTo>
                  <a:pt x="100" y="165"/>
                </a:lnTo>
                <a:lnTo>
                  <a:pt x="102" y="167"/>
                </a:lnTo>
                <a:lnTo>
                  <a:pt x="102" y="168"/>
                </a:lnTo>
                <a:lnTo>
                  <a:pt x="102" y="170"/>
                </a:lnTo>
                <a:lnTo>
                  <a:pt x="102" y="172"/>
                </a:lnTo>
                <a:lnTo>
                  <a:pt x="102" y="175"/>
                </a:lnTo>
                <a:lnTo>
                  <a:pt x="102" y="178"/>
                </a:lnTo>
                <a:lnTo>
                  <a:pt x="103" y="177"/>
                </a:lnTo>
                <a:lnTo>
                  <a:pt x="104" y="177"/>
                </a:lnTo>
                <a:lnTo>
                  <a:pt x="105" y="176"/>
                </a:lnTo>
                <a:lnTo>
                  <a:pt x="107" y="175"/>
                </a:lnTo>
                <a:lnTo>
                  <a:pt x="108" y="176"/>
                </a:lnTo>
                <a:lnTo>
                  <a:pt x="108" y="175"/>
                </a:lnTo>
                <a:lnTo>
                  <a:pt x="108" y="173"/>
                </a:lnTo>
                <a:lnTo>
                  <a:pt x="109" y="173"/>
                </a:lnTo>
                <a:lnTo>
                  <a:pt x="109" y="170"/>
                </a:lnTo>
                <a:lnTo>
                  <a:pt x="109" y="168"/>
                </a:lnTo>
                <a:lnTo>
                  <a:pt x="108" y="166"/>
                </a:lnTo>
                <a:lnTo>
                  <a:pt x="109" y="163"/>
                </a:lnTo>
                <a:lnTo>
                  <a:pt x="110" y="163"/>
                </a:lnTo>
                <a:lnTo>
                  <a:pt x="111" y="160"/>
                </a:lnTo>
                <a:lnTo>
                  <a:pt x="113" y="160"/>
                </a:lnTo>
                <a:lnTo>
                  <a:pt x="114" y="159"/>
                </a:lnTo>
                <a:lnTo>
                  <a:pt x="116" y="160"/>
                </a:lnTo>
                <a:lnTo>
                  <a:pt x="117" y="160"/>
                </a:lnTo>
                <a:lnTo>
                  <a:pt x="119" y="159"/>
                </a:lnTo>
                <a:lnTo>
                  <a:pt x="120" y="158"/>
                </a:lnTo>
                <a:lnTo>
                  <a:pt x="121" y="156"/>
                </a:lnTo>
                <a:lnTo>
                  <a:pt x="121" y="156"/>
                </a:lnTo>
                <a:lnTo>
                  <a:pt x="123" y="157"/>
                </a:lnTo>
                <a:lnTo>
                  <a:pt x="124" y="159"/>
                </a:lnTo>
                <a:lnTo>
                  <a:pt x="124" y="163"/>
                </a:lnTo>
                <a:lnTo>
                  <a:pt x="123" y="164"/>
                </a:lnTo>
                <a:lnTo>
                  <a:pt x="122" y="164"/>
                </a:lnTo>
                <a:lnTo>
                  <a:pt x="120" y="164"/>
                </a:lnTo>
                <a:lnTo>
                  <a:pt x="119" y="164"/>
                </a:lnTo>
                <a:lnTo>
                  <a:pt x="116" y="164"/>
                </a:lnTo>
                <a:lnTo>
                  <a:pt x="115" y="165"/>
                </a:lnTo>
                <a:lnTo>
                  <a:pt x="114" y="166"/>
                </a:lnTo>
                <a:lnTo>
                  <a:pt x="115" y="166"/>
                </a:lnTo>
                <a:lnTo>
                  <a:pt x="115" y="167"/>
                </a:lnTo>
                <a:lnTo>
                  <a:pt x="116" y="167"/>
                </a:lnTo>
                <a:lnTo>
                  <a:pt x="116" y="169"/>
                </a:lnTo>
                <a:lnTo>
                  <a:pt x="115" y="169"/>
                </a:lnTo>
                <a:lnTo>
                  <a:pt x="114" y="169"/>
                </a:lnTo>
                <a:lnTo>
                  <a:pt x="113" y="169"/>
                </a:lnTo>
                <a:lnTo>
                  <a:pt x="113" y="171"/>
                </a:lnTo>
                <a:lnTo>
                  <a:pt x="114" y="172"/>
                </a:lnTo>
                <a:lnTo>
                  <a:pt x="116" y="172"/>
                </a:lnTo>
                <a:lnTo>
                  <a:pt x="117" y="171"/>
                </a:lnTo>
                <a:lnTo>
                  <a:pt x="120" y="170"/>
                </a:lnTo>
                <a:lnTo>
                  <a:pt x="122" y="169"/>
                </a:lnTo>
                <a:lnTo>
                  <a:pt x="124" y="168"/>
                </a:lnTo>
                <a:lnTo>
                  <a:pt x="126" y="168"/>
                </a:lnTo>
                <a:lnTo>
                  <a:pt x="125" y="167"/>
                </a:lnTo>
                <a:lnTo>
                  <a:pt x="125" y="167"/>
                </a:lnTo>
                <a:lnTo>
                  <a:pt x="124" y="166"/>
                </a:lnTo>
                <a:lnTo>
                  <a:pt x="124" y="165"/>
                </a:lnTo>
                <a:lnTo>
                  <a:pt x="126" y="165"/>
                </a:lnTo>
                <a:lnTo>
                  <a:pt x="126" y="166"/>
                </a:lnTo>
                <a:lnTo>
                  <a:pt x="127" y="169"/>
                </a:lnTo>
                <a:lnTo>
                  <a:pt x="126" y="172"/>
                </a:lnTo>
                <a:lnTo>
                  <a:pt x="128" y="170"/>
                </a:lnTo>
                <a:lnTo>
                  <a:pt x="129" y="168"/>
                </a:lnTo>
                <a:lnTo>
                  <a:pt x="132" y="166"/>
                </a:lnTo>
                <a:lnTo>
                  <a:pt x="134" y="165"/>
                </a:lnTo>
                <a:lnTo>
                  <a:pt x="136" y="164"/>
                </a:lnTo>
                <a:lnTo>
                  <a:pt x="138" y="165"/>
                </a:lnTo>
                <a:lnTo>
                  <a:pt x="139" y="166"/>
                </a:lnTo>
                <a:lnTo>
                  <a:pt x="141" y="169"/>
                </a:lnTo>
                <a:lnTo>
                  <a:pt x="141" y="167"/>
                </a:lnTo>
                <a:lnTo>
                  <a:pt x="141" y="165"/>
                </a:lnTo>
                <a:lnTo>
                  <a:pt x="143" y="164"/>
                </a:lnTo>
                <a:lnTo>
                  <a:pt x="143" y="164"/>
                </a:lnTo>
                <a:lnTo>
                  <a:pt x="144" y="163"/>
                </a:lnTo>
                <a:lnTo>
                  <a:pt x="145" y="163"/>
                </a:lnTo>
                <a:lnTo>
                  <a:pt x="145" y="163"/>
                </a:lnTo>
                <a:lnTo>
                  <a:pt x="146" y="164"/>
                </a:lnTo>
                <a:lnTo>
                  <a:pt x="146" y="165"/>
                </a:lnTo>
                <a:lnTo>
                  <a:pt x="146" y="166"/>
                </a:lnTo>
                <a:lnTo>
                  <a:pt x="147" y="168"/>
                </a:lnTo>
                <a:lnTo>
                  <a:pt x="148" y="165"/>
                </a:lnTo>
                <a:lnTo>
                  <a:pt x="148" y="164"/>
                </a:lnTo>
                <a:lnTo>
                  <a:pt x="149" y="164"/>
                </a:lnTo>
                <a:lnTo>
                  <a:pt x="150" y="165"/>
                </a:lnTo>
                <a:lnTo>
                  <a:pt x="151" y="165"/>
                </a:lnTo>
                <a:lnTo>
                  <a:pt x="152" y="165"/>
                </a:lnTo>
                <a:lnTo>
                  <a:pt x="153" y="164"/>
                </a:lnTo>
                <a:lnTo>
                  <a:pt x="152" y="166"/>
                </a:lnTo>
                <a:lnTo>
                  <a:pt x="152" y="167"/>
                </a:lnTo>
                <a:lnTo>
                  <a:pt x="152" y="167"/>
                </a:lnTo>
                <a:lnTo>
                  <a:pt x="152" y="167"/>
                </a:lnTo>
                <a:lnTo>
                  <a:pt x="153" y="167"/>
                </a:lnTo>
                <a:lnTo>
                  <a:pt x="155" y="166"/>
                </a:lnTo>
                <a:lnTo>
                  <a:pt x="155" y="166"/>
                </a:lnTo>
                <a:lnTo>
                  <a:pt x="156" y="166"/>
                </a:lnTo>
                <a:lnTo>
                  <a:pt x="156" y="167"/>
                </a:lnTo>
                <a:lnTo>
                  <a:pt x="157" y="169"/>
                </a:lnTo>
                <a:lnTo>
                  <a:pt x="155" y="170"/>
                </a:lnTo>
                <a:lnTo>
                  <a:pt x="152" y="171"/>
                </a:lnTo>
                <a:lnTo>
                  <a:pt x="150" y="171"/>
                </a:lnTo>
                <a:lnTo>
                  <a:pt x="148" y="171"/>
                </a:lnTo>
                <a:lnTo>
                  <a:pt x="146" y="170"/>
                </a:lnTo>
                <a:lnTo>
                  <a:pt x="146" y="172"/>
                </a:lnTo>
                <a:lnTo>
                  <a:pt x="145" y="175"/>
                </a:lnTo>
                <a:lnTo>
                  <a:pt x="145" y="176"/>
                </a:lnTo>
                <a:lnTo>
                  <a:pt x="144" y="175"/>
                </a:lnTo>
                <a:lnTo>
                  <a:pt x="143" y="178"/>
                </a:lnTo>
                <a:lnTo>
                  <a:pt x="141" y="179"/>
                </a:lnTo>
                <a:lnTo>
                  <a:pt x="139" y="180"/>
                </a:lnTo>
                <a:lnTo>
                  <a:pt x="139" y="182"/>
                </a:lnTo>
                <a:lnTo>
                  <a:pt x="139" y="182"/>
                </a:lnTo>
                <a:lnTo>
                  <a:pt x="138" y="182"/>
                </a:lnTo>
                <a:lnTo>
                  <a:pt x="138" y="182"/>
                </a:lnTo>
                <a:lnTo>
                  <a:pt x="137" y="182"/>
                </a:lnTo>
                <a:lnTo>
                  <a:pt x="136" y="182"/>
                </a:lnTo>
                <a:lnTo>
                  <a:pt x="136" y="182"/>
                </a:lnTo>
                <a:lnTo>
                  <a:pt x="136" y="184"/>
                </a:lnTo>
                <a:lnTo>
                  <a:pt x="137" y="185"/>
                </a:lnTo>
                <a:lnTo>
                  <a:pt x="137" y="187"/>
                </a:lnTo>
                <a:lnTo>
                  <a:pt x="137" y="189"/>
                </a:lnTo>
                <a:lnTo>
                  <a:pt x="138" y="191"/>
                </a:lnTo>
                <a:lnTo>
                  <a:pt x="138" y="192"/>
                </a:lnTo>
                <a:lnTo>
                  <a:pt x="138" y="193"/>
                </a:lnTo>
                <a:lnTo>
                  <a:pt x="138" y="194"/>
                </a:lnTo>
                <a:lnTo>
                  <a:pt x="139" y="194"/>
                </a:lnTo>
                <a:lnTo>
                  <a:pt x="140" y="193"/>
                </a:lnTo>
                <a:lnTo>
                  <a:pt x="141" y="191"/>
                </a:lnTo>
                <a:lnTo>
                  <a:pt x="140" y="190"/>
                </a:lnTo>
                <a:lnTo>
                  <a:pt x="139" y="189"/>
                </a:lnTo>
                <a:lnTo>
                  <a:pt x="139" y="188"/>
                </a:lnTo>
                <a:lnTo>
                  <a:pt x="139" y="185"/>
                </a:lnTo>
                <a:lnTo>
                  <a:pt x="141" y="184"/>
                </a:lnTo>
                <a:lnTo>
                  <a:pt x="144" y="184"/>
                </a:lnTo>
                <a:lnTo>
                  <a:pt x="145" y="183"/>
                </a:lnTo>
                <a:lnTo>
                  <a:pt x="146" y="183"/>
                </a:lnTo>
                <a:lnTo>
                  <a:pt x="148" y="183"/>
                </a:lnTo>
                <a:lnTo>
                  <a:pt x="150" y="183"/>
                </a:lnTo>
                <a:lnTo>
                  <a:pt x="153" y="184"/>
                </a:lnTo>
                <a:lnTo>
                  <a:pt x="153" y="181"/>
                </a:lnTo>
                <a:lnTo>
                  <a:pt x="155" y="180"/>
                </a:lnTo>
                <a:lnTo>
                  <a:pt x="155" y="179"/>
                </a:lnTo>
                <a:lnTo>
                  <a:pt x="156" y="178"/>
                </a:lnTo>
                <a:lnTo>
                  <a:pt x="157" y="178"/>
                </a:lnTo>
                <a:lnTo>
                  <a:pt x="157" y="177"/>
                </a:lnTo>
                <a:lnTo>
                  <a:pt x="158" y="180"/>
                </a:lnTo>
                <a:lnTo>
                  <a:pt x="158" y="181"/>
                </a:lnTo>
                <a:lnTo>
                  <a:pt x="159" y="181"/>
                </a:lnTo>
                <a:lnTo>
                  <a:pt x="160" y="181"/>
                </a:lnTo>
                <a:lnTo>
                  <a:pt x="161" y="180"/>
                </a:lnTo>
                <a:lnTo>
                  <a:pt x="163" y="179"/>
                </a:lnTo>
                <a:lnTo>
                  <a:pt x="164" y="178"/>
                </a:lnTo>
                <a:lnTo>
                  <a:pt x="165" y="178"/>
                </a:lnTo>
                <a:lnTo>
                  <a:pt x="170" y="178"/>
                </a:lnTo>
                <a:lnTo>
                  <a:pt x="173" y="179"/>
                </a:lnTo>
                <a:lnTo>
                  <a:pt x="173" y="176"/>
                </a:lnTo>
                <a:lnTo>
                  <a:pt x="173" y="173"/>
                </a:lnTo>
                <a:lnTo>
                  <a:pt x="175" y="175"/>
                </a:lnTo>
                <a:lnTo>
                  <a:pt x="176" y="176"/>
                </a:lnTo>
                <a:lnTo>
                  <a:pt x="179" y="177"/>
                </a:lnTo>
                <a:lnTo>
                  <a:pt x="180" y="177"/>
                </a:lnTo>
                <a:lnTo>
                  <a:pt x="182" y="177"/>
                </a:lnTo>
                <a:lnTo>
                  <a:pt x="183" y="175"/>
                </a:lnTo>
                <a:lnTo>
                  <a:pt x="184" y="175"/>
                </a:lnTo>
                <a:lnTo>
                  <a:pt x="185" y="175"/>
                </a:lnTo>
                <a:lnTo>
                  <a:pt x="185" y="175"/>
                </a:lnTo>
                <a:lnTo>
                  <a:pt x="186" y="175"/>
                </a:lnTo>
                <a:lnTo>
                  <a:pt x="187" y="176"/>
                </a:lnTo>
                <a:lnTo>
                  <a:pt x="188" y="177"/>
                </a:lnTo>
                <a:lnTo>
                  <a:pt x="188" y="178"/>
                </a:lnTo>
                <a:lnTo>
                  <a:pt x="189" y="177"/>
                </a:lnTo>
                <a:lnTo>
                  <a:pt x="191" y="176"/>
                </a:lnTo>
                <a:lnTo>
                  <a:pt x="192" y="173"/>
                </a:lnTo>
                <a:lnTo>
                  <a:pt x="191" y="176"/>
                </a:lnTo>
                <a:lnTo>
                  <a:pt x="192" y="178"/>
                </a:lnTo>
                <a:lnTo>
                  <a:pt x="192" y="179"/>
                </a:lnTo>
                <a:lnTo>
                  <a:pt x="192" y="180"/>
                </a:lnTo>
                <a:lnTo>
                  <a:pt x="193" y="182"/>
                </a:lnTo>
                <a:lnTo>
                  <a:pt x="193" y="184"/>
                </a:lnTo>
                <a:lnTo>
                  <a:pt x="193" y="187"/>
                </a:lnTo>
                <a:lnTo>
                  <a:pt x="195" y="187"/>
                </a:lnTo>
                <a:lnTo>
                  <a:pt x="196" y="187"/>
                </a:lnTo>
                <a:lnTo>
                  <a:pt x="195" y="185"/>
                </a:lnTo>
                <a:lnTo>
                  <a:pt x="195" y="183"/>
                </a:lnTo>
                <a:lnTo>
                  <a:pt x="194" y="181"/>
                </a:lnTo>
                <a:lnTo>
                  <a:pt x="193" y="180"/>
                </a:lnTo>
                <a:lnTo>
                  <a:pt x="193" y="178"/>
                </a:lnTo>
                <a:lnTo>
                  <a:pt x="194" y="176"/>
                </a:lnTo>
                <a:lnTo>
                  <a:pt x="195" y="176"/>
                </a:lnTo>
                <a:lnTo>
                  <a:pt x="196" y="176"/>
                </a:lnTo>
                <a:lnTo>
                  <a:pt x="197" y="173"/>
                </a:lnTo>
                <a:lnTo>
                  <a:pt x="199" y="175"/>
                </a:lnTo>
                <a:lnTo>
                  <a:pt x="199" y="172"/>
                </a:lnTo>
                <a:lnTo>
                  <a:pt x="199" y="170"/>
                </a:lnTo>
                <a:lnTo>
                  <a:pt x="198" y="169"/>
                </a:lnTo>
                <a:lnTo>
                  <a:pt x="199" y="171"/>
                </a:lnTo>
                <a:lnTo>
                  <a:pt x="200" y="173"/>
                </a:lnTo>
                <a:lnTo>
                  <a:pt x="201" y="173"/>
                </a:lnTo>
                <a:lnTo>
                  <a:pt x="203" y="173"/>
                </a:lnTo>
                <a:lnTo>
                  <a:pt x="204" y="173"/>
                </a:lnTo>
                <a:lnTo>
                  <a:pt x="205" y="175"/>
                </a:lnTo>
                <a:lnTo>
                  <a:pt x="207" y="176"/>
                </a:lnTo>
                <a:lnTo>
                  <a:pt x="207" y="176"/>
                </a:lnTo>
                <a:lnTo>
                  <a:pt x="208" y="175"/>
                </a:lnTo>
                <a:lnTo>
                  <a:pt x="208" y="173"/>
                </a:lnTo>
                <a:lnTo>
                  <a:pt x="209" y="171"/>
                </a:lnTo>
                <a:lnTo>
                  <a:pt x="209" y="170"/>
                </a:lnTo>
                <a:lnTo>
                  <a:pt x="209" y="172"/>
                </a:lnTo>
                <a:lnTo>
                  <a:pt x="210" y="173"/>
                </a:lnTo>
                <a:lnTo>
                  <a:pt x="211" y="173"/>
                </a:lnTo>
                <a:lnTo>
                  <a:pt x="212" y="173"/>
                </a:lnTo>
                <a:lnTo>
                  <a:pt x="212" y="172"/>
                </a:lnTo>
                <a:lnTo>
                  <a:pt x="213" y="171"/>
                </a:lnTo>
                <a:lnTo>
                  <a:pt x="213" y="171"/>
                </a:lnTo>
                <a:lnTo>
                  <a:pt x="216" y="171"/>
                </a:lnTo>
                <a:lnTo>
                  <a:pt x="217" y="171"/>
                </a:lnTo>
                <a:lnTo>
                  <a:pt x="218" y="170"/>
                </a:lnTo>
                <a:lnTo>
                  <a:pt x="219" y="169"/>
                </a:lnTo>
                <a:lnTo>
                  <a:pt x="220" y="169"/>
                </a:lnTo>
                <a:lnTo>
                  <a:pt x="221" y="169"/>
                </a:lnTo>
                <a:lnTo>
                  <a:pt x="222" y="169"/>
                </a:lnTo>
                <a:lnTo>
                  <a:pt x="223" y="169"/>
                </a:lnTo>
                <a:lnTo>
                  <a:pt x="223" y="172"/>
                </a:lnTo>
                <a:lnTo>
                  <a:pt x="223" y="173"/>
                </a:lnTo>
                <a:lnTo>
                  <a:pt x="223" y="176"/>
                </a:lnTo>
                <a:lnTo>
                  <a:pt x="222" y="177"/>
                </a:lnTo>
                <a:lnTo>
                  <a:pt x="223" y="178"/>
                </a:lnTo>
                <a:lnTo>
                  <a:pt x="224" y="180"/>
                </a:lnTo>
                <a:lnTo>
                  <a:pt x="224" y="181"/>
                </a:lnTo>
                <a:lnTo>
                  <a:pt x="225" y="182"/>
                </a:lnTo>
                <a:lnTo>
                  <a:pt x="225" y="180"/>
                </a:lnTo>
                <a:lnTo>
                  <a:pt x="225" y="177"/>
                </a:lnTo>
                <a:lnTo>
                  <a:pt x="227" y="176"/>
                </a:lnTo>
                <a:lnTo>
                  <a:pt x="228" y="175"/>
                </a:lnTo>
                <a:lnTo>
                  <a:pt x="229" y="175"/>
                </a:lnTo>
                <a:lnTo>
                  <a:pt x="229" y="176"/>
                </a:lnTo>
                <a:lnTo>
                  <a:pt x="230" y="178"/>
                </a:lnTo>
                <a:lnTo>
                  <a:pt x="231" y="177"/>
                </a:lnTo>
                <a:lnTo>
                  <a:pt x="232" y="176"/>
                </a:lnTo>
                <a:lnTo>
                  <a:pt x="231" y="175"/>
                </a:lnTo>
                <a:lnTo>
                  <a:pt x="230" y="172"/>
                </a:lnTo>
                <a:lnTo>
                  <a:pt x="229" y="171"/>
                </a:lnTo>
                <a:lnTo>
                  <a:pt x="229" y="170"/>
                </a:lnTo>
                <a:lnTo>
                  <a:pt x="229" y="170"/>
                </a:lnTo>
                <a:lnTo>
                  <a:pt x="230" y="169"/>
                </a:lnTo>
                <a:lnTo>
                  <a:pt x="231" y="168"/>
                </a:lnTo>
                <a:lnTo>
                  <a:pt x="233" y="168"/>
                </a:lnTo>
                <a:lnTo>
                  <a:pt x="234" y="168"/>
                </a:lnTo>
                <a:lnTo>
                  <a:pt x="235" y="169"/>
                </a:lnTo>
                <a:lnTo>
                  <a:pt x="236" y="171"/>
                </a:lnTo>
                <a:lnTo>
                  <a:pt x="237" y="171"/>
                </a:lnTo>
                <a:lnTo>
                  <a:pt x="239" y="171"/>
                </a:lnTo>
                <a:lnTo>
                  <a:pt x="240" y="170"/>
                </a:lnTo>
                <a:lnTo>
                  <a:pt x="240" y="169"/>
                </a:lnTo>
                <a:lnTo>
                  <a:pt x="240" y="168"/>
                </a:lnTo>
                <a:lnTo>
                  <a:pt x="240" y="166"/>
                </a:lnTo>
                <a:lnTo>
                  <a:pt x="243" y="167"/>
                </a:lnTo>
                <a:lnTo>
                  <a:pt x="245" y="167"/>
                </a:lnTo>
                <a:lnTo>
                  <a:pt x="248" y="166"/>
                </a:lnTo>
                <a:lnTo>
                  <a:pt x="252" y="165"/>
                </a:lnTo>
                <a:lnTo>
                  <a:pt x="253" y="166"/>
                </a:lnTo>
                <a:lnTo>
                  <a:pt x="254" y="167"/>
                </a:lnTo>
                <a:lnTo>
                  <a:pt x="254" y="168"/>
                </a:lnTo>
                <a:lnTo>
                  <a:pt x="255" y="168"/>
                </a:lnTo>
                <a:lnTo>
                  <a:pt x="256" y="166"/>
                </a:lnTo>
                <a:lnTo>
                  <a:pt x="257" y="166"/>
                </a:lnTo>
                <a:lnTo>
                  <a:pt x="258" y="166"/>
                </a:lnTo>
                <a:lnTo>
                  <a:pt x="259" y="166"/>
                </a:lnTo>
                <a:lnTo>
                  <a:pt x="261" y="167"/>
                </a:lnTo>
                <a:lnTo>
                  <a:pt x="263" y="167"/>
                </a:lnTo>
                <a:lnTo>
                  <a:pt x="264" y="167"/>
                </a:lnTo>
                <a:lnTo>
                  <a:pt x="263" y="168"/>
                </a:lnTo>
                <a:lnTo>
                  <a:pt x="263" y="169"/>
                </a:lnTo>
                <a:lnTo>
                  <a:pt x="263" y="171"/>
                </a:lnTo>
                <a:lnTo>
                  <a:pt x="264" y="170"/>
                </a:lnTo>
                <a:lnTo>
                  <a:pt x="266" y="170"/>
                </a:lnTo>
                <a:lnTo>
                  <a:pt x="267" y="170"/>
                </a:lnTo>
                <a:lnTo>
                  <a:pt x="269" y="171"/>
                </a:lnTo>
                <a:lnTo>
                  <a:pt x="270" y="172"/>
                </a:lnTo>
                <a:lnTo>
                  <a:pt x="270" y="170"/>
                </a:lnTo>
                <a:lnTo>
                  <a:pt x="270" y="169"/>
                </a:lnTo>
                <a:lnTo>
                  <a:pt x="270" y="168"/>
                </a:lnTo>
                <a:lnTo>
                  <a:pt x="269" y="167"/>
                </a:lnTo>
                <a:lnTo>
                  <a:pt x="269" y="166"/>
                </a:lnTo>
                <a:lnTo>
                  <a:pt x="269" y="165"/>
                </a:lnTo>
                <a:lnTo>
                  <a:pt x="270" y="167"/>
                </a:lnTo>
                <a:lnTo>
                  <a:pt x="271" y="167"/>
                </a:lnTo>
                <a:lnTo>
                  <a:pt x="272" y="167"/>
                </a:lnTo>
                <a:lnTo>
                  <a:pt x="273" y="166"/>
                </a:lnTo>
                <a:lnTo>
                  <a:pt x="275" y="164"/>
                </a:lnTo>
                <a:lnTo>
                  <a:pt x="276" y="163"/>
                </a:lnTo>
                <a:lnTo>
                  <a:pt x="276" y="161"/>
                </a:lnTo>
                <a:lnTo>
                  <a:pt x="276" y="160"/>
                </a:lnTo>
                <a:lnTo>
                  <a:pt x="275" y="160"/>
                </a:lnTo>
                <a:lnTo>
                  <a:pt x="273" y="160"/>
                </a:lnTo>
                <a:lnTo>
                  <a:pt x="275" y="158"/>
                </a:lnTo>
                <a:lnTo>
                  <a:pt x="275" y="157"/>
                </a:lnTo>
                <a:lnTo>
                  <a:pt x="277" y="157"/>
                </a:lnTo>
                <a:lnTo>
                  <a:pt x="278" y="157"/>
                </a:lnTo>
                <a:lnTo>
                  <a:pt x="279" y="158"/>
                </a:lnTo>
                <a:lnTo>
                  <a:pt x="279" y="160"/>
                </a:lnTo>
                <a:lnTo>
                  <a:pt x="279" y="164"/>
                </a:lnTo>
                <a:lnTo>
                  <a:pt x="293" y="160"/>
                </a:lnTo>
                <a:lnTo>
                  <a:pt x="306" y="158"/>
                </a:lnTo>
                <a:lnTo>
                  <a:pt x="307" y="159"/>
                </a:lnTo>
                <a:lnTo>
                  <a:pt x="308" y="158"/>
                </a:lnTo>
                <a:lnTo>
                  <a:pt x="308" y="157"/>
                </a:lnTo>
                <a:lnTo>
                  <a:pt x="309" y="156"/>
                </a:lnTo>
                <a:lnTo>
                  <a:pt x="309" y="158"/>
                </a:lnTo>
                <a:lnTo>
                  <a:pt x="311" y="158"/>
                </a:lnTo>
                <a:lnTo>
                  <a:pt x="312" y="158"/>
                </a:lnTo>
                <a:lnTo>
                  <a:pt x="313" y="157"/>
                </a:lnTo>
                <a:lnTo>
                  <a:pt x="313" y="157"/>
                </a:lnTo>
                <a:lnTo>
                  <a:pt x="314" y="157"/>
                </a:lnTo>
                <a:lnTo>
                  <a:pt x="314" y="158"/>
                </a:lnTo>
                <a:lnTo>
                  <a:pt x="314" y="159"/>
                </a:lnTo>
                <a:lnTo>
                  <a:pt x="313" y="163"/>
                </a:lnTo>
                <a:lnTo>
                  <a:pt x="319" y="163"/>
                </a:lnTo>
                <a:lnTo>
                  <a:pt x="319" y="161"/>
                </a:lnTo>
                <a:lnTo>
                  <a:pt x="319" y="160"/>
                </a:lnTo>
                <a:lnTo>
                  <a:pt x="318" y="159"/>
                </a:lnTo>
                <a:lnTo>
                  <a:pt x="317" y="159"/>
                </a:lnTo>
                <a:lnTo>
                  <a:pt x="316" y="160"/>
                </a:lnTo>
                <a:lnTo>
                  <a:pt x="316" y="160"/>
                </a:lnTo>
                <a:lnTo>
                  <a:pt x="315" y="159"/>
                </a:lnTo>
                <a:lnTo>
                  <a:pt x="326" y="155"/>
                </a:lnTo>
                <a:lnTo>
                  <a:pt x="336" y="154"/>
                </a:lnTo>
                <a:lnTo>
                  <a:pt x="344" y="155"/>
                </a:lnTo>
                <a:lnTo>
                  <a:pt x="345" y="153"/>
                </a:lnTo>
                <a:lnTo>
                  <a:pt x="348" y="152"/>
                </a:lnTo>
                <a:lnTo>
                  <a:pt x="349" y="152"/>
                </a:lnTo>
                <a:lnTo>
                  <a:pt x="351" y="152"/>
                </a:lnTo>
                <a:lnTo>
                  <a:pt x="352" y="152"/>
                </a:lnTo>
                <a:lnTo>
                  <a:pt x="353" y="151"/>
                </a:lnTo>
                <a:lnTo>
                  <a:pt x="355" y="148"/>
                </a:lnTo>
                <a:lnTo>
                  <a:pt x="356" y="149"/>
                </a:lnTo>
                <a:lnTo>
                  <a:pt x="356" y="151"/>
                </a:lnTo>
                <a:lnTo>
                  <a:pt x="357" y="152"/>
                </a:lnTo>
                <a:lnTo>
                  <a:pt x="359" y="152"/>
                </a:lnTo>
                <a:lnTo>
                  <a:pt x="359" y="149"/>
                </a:lnTo>
                <a:lnTo>
                  <a:pt x="364" y="152"/>
                </a:lnTo>
                <a:lnTo>
                  <a:pt x="372" y="151"/>
                </a:lnTo>
                <a:lnTo>
                  <a:pt x="378" y="148"/>
                </a:lnTo>
                <a:lnTo>
                  <a:pt x="385" y="144"/>
                </a:lnTo>
                <a:lnTo>
                  <a:pt x="387" y="144"/>
                </a:lnTo>
                <a:lnTo>
                  <a:pt x="390" y="145"/>
                </a:lnTo>
                <a:lnTo>
                  <a:pt x="392" y="147"/>
                </a:lnTo>
                <a:lnTo>
                  <a:pt x="396" y="148"/>
                </a:lnTo>
                <a:lnTo>
                  <a:pt x="396" y="146"/>
                </a:lnTo>
                <a:lnTo>
                  <a:pt x="396" y="145"/>
                </a:lnTo>
                <a:lnTo>
                  <a:pt x="396" y="143"/>
                </a:lnTo>
                <a:lnTo>
                  <a:pt x="396" y="141"/>
                </a:lnTo>
                <a:lnTo>
                  <a:pt x="396" y="139"/>
                </a:lnTo>
                <a:lnTo>
                  <a:pt x="395" y="137"/>
                </a:lnTo>
                <a:lnTo>
                  <a:pt x="395" y="136"/>
                </a:lnTo>
                <a:lnTo>
                  <a:pt x="393" y="135"/>
                </a:lnTo>
                <a:lnTo>
                  <a:pt x="396" y="135"/>
                </a:lnTo>
                <a:lnTo>
                  <a:pt x="397" y="135"/>
                </a:lnTo>
                <a:lnTo>
                  <a:pt x="398" y="134"/>
                </a:lnTo>
                <a:lnTo>
                  <a:pt x="398" y="133"/>
                </a:lnTo>
                <a:lnTo>
                  <a:pt x="399" y="133"/>
                </a:lnTo>
                <a:lnTo>
                  <a:pt x="400" y="135"/>
                </a:lnTo>
                <a:lnTo>
                  <a:pt x="400" y="137"/>
                </a:lnTo>
                <a:lnTo>
                  <a:pt x="400" y="139"/>
                </a:lnTo>
                <a:lnTo>
                  <a:pt x="400" y="141"/>
                </a:lnTo>
                <a:lnTo>
                  <a:pt x="400" y="143"/>
                </a:lnTo>
                <a:lnTo>
                  <a:pt x="400" y="146"/>
                </a:lnTo>
                <a:lnTo>
                  <a:pt x="401" y="146"/>
                </a:lnTo>
                <a:lnTo>
                  <a:pt x="402" y="146"/>
                </a:lnTo>
                <a:lnTo>
                  <a:pt x="403" y="145"/>
                </a:lnTo>
                <a:lnTo>
                  <a:pt x="404" y="144"/>
                </a:lnTo>
                <a:lnTo>
                  <a:pt x="405" y="143"/>
                </a:lnTo>
                <a:lnTo>
                  <a:pt x="405" y="143"/>
                </a:lnTo>
                <a:lnTo>
                  <a:pt x="407" y="143"/>
                </a:lnTo>
                <a:lnTo>
                  <a:pt x="407" y="144"/>
                </a:lnTo>
                <a:lnTo>
                  <a:pt x="407" y="147"/>
                </a:lnTo>
                <a:lnTo>
                  <a:pt x="407" y="148"/>
                </a:lnTo>
                <a:lnTo>
                  <a:pt x="408" y="149"/>
                </a:lnTo>
                <a:lnTo>
                  <a:pt x="409" y="148"/>
                </a:lnTo>
                <a:lnTo>
                  <a:pt x="409" y="147"/>
                </a:lnTo>
                <a:lnTo>
                  <a:pt x="410" y="145"/>
                </a:lnTo>
                <a:lnTo>
                  <a:pt x="410" y="142"/>
                </a:lnTo>
                <a:lnTo>
                  <a:pt x="412" y="143"/>
                </a:lnTo>
                <a:lnTo>
                  <a:pt x="413" y="144"/>
                </a:lnTo>
                <a:lnTo>
                  <a:pt x="414" y="143"/>
                </a:lnTo>
                <a:lnTo>
                  <a:pt x="415" y="143"/>
                </a:lnTo>
                <a:lnTo>
                  <a:pt x="416" y="142"/>
                </a:lnTo>
                <a:lnTo>
                  <a:pt x="417" y="142"/>
                </a:lnTo>
                <a:lnTo>
                  <a:pt x="419" y="141"/>
                </a:lnTo>
                <a:lnTo>
                  <a:pt x="420" y="142"/>
                </a:lnTo>
                <a:lnTo>
                  <a:pt x="422" y="144"/>
                </a:lnTo>
                <a:lnTo>
                  <a:pt x="422" y="144"/>
                </a:lnTo>
                <a:lnTo>
                  <a:pt x="423" y="144"/>
                </a:lnTo>
                <a:lnTo>
                  <a:pt x="424" y="143"/>
                </a:lnTo>
                <a:lnTo>
                  <a:pt x="424" y="141"/>
                </a:lnTo>
                <a:lnTo>
                  <a:pt x="425" y="142"/>
                </a:lnTo>
                <a:lnTo>
                  <a:pt x="426" y="142"/>
                </a:lnTo>
                <a:lnTo>
                  <a:pt x="427" y="142"/>
                </a:lnTo>
                <a:lnTo>
                  <a:pt x="427" y="141"/>
                </a:lnTo>
                <a:lnTo>
                  <a:pt x="428" y="139"/>
                </a:lnTo>
                <a:lnTo>
                  <a:pt x="429" y="140"/>
                </a:lnTo>
                <a:lnTo>
                  <a:pt x="431" y="141"/>
                </a:lnTo>
                <a:lnTo>
                  <a:pt x="432" y="142"/>
                </a:lnTo>
                <a:lnTo>
                  <a:pt x="434" y="142"/>
                </a:lnTo>
                <a:lnTo>
                  <a:pt x="435" y="142"/>
                </a:lnTo>
                <a:lnTo>
                  <a:pt x="436" y="140"/>
                </a:lnTo>
                <a:lnTo>
                  <a:pt x="438" y="141"/>
                </a:lnTo>
                <a:lnTo>
                  <a:pt x="440" y="141"/>
                </a:lnTo>
                <a:lnTo>
                  <a:pt x="441" y="140"/>
                </a:lnTo>
                <a:lnTo>
                  <a:pt x="444" y="139"/>
                </a:lnTo>
                <a:lnTo>
                  <a:pt x="444" y="139"/>
                </a:lnTo>
                <a:lnTo>
                  <a:pt x="445" y="139"/>
                </a:lnTo>
                <a:lnTo>
                  <a:pt x="446" y="139"/>
                </a:lnTo>
                <a:lnTo>
                  <a:pt x="446" y="140"/>
                </a:lnTo>
                <a:lnTo>
                  <a:pt x="447" y="141"/>
                </a:lnTo>
                <a:lnTo>
                  <a:pt x="448" y="142"/>
                </a:lnTo>
                <a:lnTo>
                  <a:pt x="448" y="139"/>
                </a:lnTo>
                <a:lnTo>
                  <a:pt x="448" y="137"/>
                </a:lnTo>
                <a:lnTo>
                  <a:pt x="449" y="136"/>
                </a:lnTo>
                <a:lnTo>
                  <a:pt x="449" y="137"/>
                </a:lnTo>
                <a:lnTo>
                  <a:pt x="450" y="139"/>
                </a:lnTo>
                <a:lnTo>
                  <a:pt x="451" y="137"/>
                </a:lnTo>
                <a:lnTo>
                  <a:pt x="452" y="137"/>
                </a:lnTo>
                <a:lnTo>
                  <a:pt x="452" y="137"/>
                </a:lnTo>
                <a:lnTo>
                  <a:pt x="453" y="137"/>
                </a:lnTo>
                <a:lnTo>
                  <a:pt x="453" y="140"/>
                </a:lnTo>
                <a:lnTo>
                  <a:pt x="458" y="140"/>
                </a:lnTo>
                <a:lnTo>
                  <a:pt x="458" y="136"/>
                </a:lnTo>
                <a:lnTo>
                  <a:pt x="458" y="135"/>
                </a:lnTo>
                <a:lnTo>
                  <a:pt x="459" y="134"/>
                </a:lnTo>
                <a:lnTo>
                  <a:pt x="460" y="134"/>
                </a:lnTo>
                <a:lnTo>
                  <a:pt x="461" y="135"/>
                </a:lnTo>
                <a:lnTo>
                  <a:pt x="462" y="136"/>
                </a:lnTo>
                <a:lnTo>
                  <a:pt x="462" y="137"/>
                </a:lnTo>
                <a:lnTo>
                  <a:pt x="463" y="137"/>
                </a:lnTo>
                <a:lnTo>
                  <a:pt x="463" y="136"/>
                </a:lnTo>
                <a:lnTo>
                  <a:pt x="464" y="135"/>
                </a:lnTo>
                <a:lnTo>
                  <a:pt x="465" y="136"/>
                </a:lnTo>
                <a:lnTo>
                  <a:pt x="468" y="136"/>
                </a:lnTo>
                <a:lnTo>
                  <a:pt x="470" y="136"/>
                </a:lnTo>
                <a:lnTo>
                  <a:pt x="472" y="136"/>
                </a:lnTo>
                <a:lnTo>
                  <a:pt x="474" y="134"/>
                </a:lnTo>
                <a:lnTo>
                  <a:pt x="475" y="134"/>
                </a:lnTo>
                <a:lnTo>
                  <a:pt x="476" y="134"/>
                </a:lnTo>
                <a:lnTo>
                  <a:pt x="477" y="134"/>
                </a:lnTo>
                <a:lnTo>
                  <a:pt x="477" y="133"/>
                </a:lnTo>
                <a:lnTo>
                  <a:pt x="479" y="132"/>
                </a:lnTo>
                <a:lnTo>
                  <a:pt x="480" y="132"/>
                </a:lnTo>
                <a:lnTo>
                  <a:pt x="481" y="132"/>
                </a:lnTo>
                <a:lnTo>
                  <a:pt x="482" y="132"/>
                </a:lnTo>
                <a:lnTo>
                  <a:pt x="483" y="133"/>
                </a:lnTo>
                <a:lnTo>
                  <a:pt x="483" y="134"/>
                </a:lnTo>
                <a:lnTo>
                  <a:pt x="484" y="135"/>
                </a:lnTo>
                <a:lnTo>
                  <a:pt x="484" y="135"/>
                </a:lnTo>
                <a:lnTo>
                  <a:pt x="485" y="134"/>
                </a:lnTo>
                <a:lnTo>
                  <a:pt x="485" y="133"/>
                </a:lnTo>
                <a:lnTo>
                  <a:pt x="486" y="132"/>
                </a:lnTo>
                <a:lnTo>
                  <a:pt x="486" y="131"/>
                </a:lnTo>
                <a:lnTo>
                  <a:pt x="486" y="130"/>
                </a:lnTo>
                <a:lnTo>
                  <a:pt x="487" y="130"/>
                </a:lnTo>
                <a:lnTo>
                  <a:pt x="488" y="130"/>
                </a:lnTo>
                <a:lnTo>
                  <a:pt x="491" y="131"/>
                </a:lnTo>
                <a:lnTo>
                  <a:pt x="492" y="130"/>
                </a:lnTo>
                <a:lnTo>
                  <a:pt x="493" y="128"/>
                </a:lnTo>
                <a:lnTo>
                  <a:pt x="494" y="129"/>
                </a:lnTo>
                <a:lnTo>
                  <a:pt x="493" y="130"/>
                </a:lnTo>
                <a:lnTo>
                  <a:pt x="493" y="131"/>
                </a:lnTo>
                <a:lnTo>
                  <a:pt x="493" y="133"/>
                </a:lnTo>
                <a:lnTo>
                  <a:pt x="494" y="133"/>
                </a:lnTo>
                <a:lnTo>
                  <a:pt x="494" y="132"/>
                </a:lnTo>
                <a:lnTo>
                  <a:pt x="495" y="131"/>
                </a:lnTo>
                <a:lnTo>
                  <a:pt x="495" y="131"/>
                </a:lnTo>
                <a:lnTo>
                  <a:pt x="496" y="131"/>
                </a:lnTo>
                <a:lnTo>
                  <a:pt x="497" y="130"/>
                </a:lnTo>
                <a:lnTo>
                  <a:pt x="497" y="129"/>
                </a:lnTo>
                <a:lnTo>
                  <a:pt x="498" y="130"/>
                </a:lnTo>
                <a:lnTo>
                  <a:pt x="499" y="132"/>
                </a:lnTo>
                <a:lnTo>
                  <a:pt x="500" y="132"/>
                </a:lnTo>
                <a:lnTo>
                  <a:pt x="500" y="132"/>
                </a:lnTo>
                <a:lnTo>
                  <a:pt x="501" y="131"/>
                </a:lnTo>
                <a:lnTo>
                  <a:pt x="503" y="129"/>
                </a:lnTo>
                <a:lnTo>
                  <a:pt x="504" y="128"/>
                </a:lnTo>
                <a:lnTo>
                  <a:pt x="505" y="127"/>
                </a:lnTo>
                <a:lnTo>
                  <a:pt x="506" y="125"/>
                </a:lnTo>
                <a:lnTo>
                  <a:pt x="506" y="124"/>
                </a:lnTo>
                <a:lnTo>
                  <a:pt x="507" y="125"/>
                </a:lnTo>
                <a:lnTo>
                  <a:pt x="508" y="128"/>
                </a:lnTo>
                <a:lnTo>
                  <a:pt x="508" y="125"/>
                </a:lnTo>
                <a:lnTo>
                  <a:pt x="508" y="123"/>
                </a:lnTo>
                <a:lnTo>
                  <a:pt x="507" y="122"/>
                </a:lnTo>
                <a:lnTo>
                  <a:pt x="507" y="120"/>
                </a:lnTo>
                <a:lnTo>
                  <a:pt x="507" y="119"/>
                </a:lnTo>
                <a:lnTo>
                  <a:pt x="507" y="119"/>
                </a:lnTo>
                <a:lnTo>
                  <a:pt x="506" y="121"/>
                </a:lnTo>
                <a:lnTo>
                  <a:pt x="506" y="122"/>
                </a:lnTo>
                <a:lnTo>
                  <a:pt x="505" y="121"/>
                </a:lnTo>
                <a:lnTo>
                  <a:pt x="504" y="120"/>
                </a:lnTo>
                <a:lnTo>
                  <a:pt x="503" y="120"/>
                </a:lnTo>
                <a:lnTo>
                  <a:pt x="501" y="120"/>
                </a:lnTo>
                <a:lnTo>
                  <a:pt x="500" y="121"/>
                </a:lnTo>
                <a:lnTo>
                  <a:pt x="499" y="122"/>
                </a:lnTo>
                <a:lnTo>
                  <a:pt x="498" y="122"/>
                </a:lnTo>
                <a:lnTo>
                  <a:pt x="498" y="122"/>
                </a:lnTo>
                <a:lnTo>
                  <a:pt x="497" y="121"/>
                </a:lnTo>
                <a:lnTo>
                  <a:pt x="497" y="118"/>
                </a:lnTo>
                <a:lnTo>
                  <a:pt x="498" y="117"/>
                </a:lnTo>
                <a:lnTo>
                  <a:pt x="499" y="116"/>
                </a:lnTo>
                <a:lnTo>
                  <a:pt x="501" y="115"/>
                </a:lnTo>
                <a:lnTo>
                  <a:pt x="504" y="113"/>
                </a:lnTo>
                <a:lnTo>
                  <a:pt x="506" y="113"/>
                </a:lnTo>
                <a:lnTo>
                  <a:pt x="508" y="113"/>
                </a:lnTo>
                <a:lnTo>
                  <a:pt x="509" y="115"/>
                </a:lnTo>
                <a:lnTo>
                  <a:pt x="509" y="115"/>
                </a:lnTo>
                <a:lnTo>
                  <a:pt x="509" y="117"/>
                </a:lnTo>
                <a:lnTo>
                  <a:pt x="509" y="119"/>
                </a:lnTo>
                <a:lnTo>
                  <a:pt x="509" y="121"/>
                </a:lnTo>
                <a:lnTo>
                  <a:pt x="509" y="122"/>
                </a:lnTo>
                <a:lnTo>
                  <a:pt x="510" y="123"/>
                </a:lnTo>
                <a:lnTo>
                  <a:pt x="510" y="125"/>
                </a:lnTo>
                <a:lnTo>
                  <a:pt x="511" y="127"/>
                </a:lnTo>
                <a:lnTo>
                  <a:pt x="512" y="128"/>
                </a:lnTo>
                <a:lnTo>
                  <a:pt x="513" y="129"/>
                </a:lnTo>
                <a:lnTo>
                  <a:pt x="515" y="128"/>
                </a:lnTo>
                <a:lnTo>
                  <a:pt x="517" y="127"/>
                </a:lnTo>
                <a:lnTo>
                  <a:pt x="518" y="125"/>
                </a:lnTo>
                <a:lnTo>
                  <a:pt x="519" y="125"/>
                </a:lnTo>
                <a:lnTo>
                  <a:pt x="520" y="125"/>
                </a:lnTo>
                <a:lnTo>
                  <a:pt x="522" y="125"/>
                </a:lnTo>
                <a:lnTo>
                  <a:pt x="523" y="123"/>
                </a:lnTo>
                <a:lnTo>
                  <a:pt x="524" y="123"/>
                </a:lnTo>
                <a:lnTo>
                  <a:pt x="524" y="122"/>
                </a:lnTo>
                <a:lnTo>
                  <a:pt x="525" y="121"/>
                </a:lnTo>
                <a:lnTo>
                  <a:pt x="527" y="121"/>
                </a:lnTo>
                <a:lnTo>
                  <a:pt x="528" y="121"/>
                </a:lnTo>
                <a:lnTo>
                  <a:pt x="529" y="122"/>
                </a:lnTo>
                <a:lnTo>
                  <a:pt x="530" y="122"/>
                </a:lnTo>
                <a:lnTo>
                  <a:pt x="531" y="122"/>
                </a:lnTo>
                <a:lnTo>
                  <a:pt x="532" y="122"/>
                </a:lnTo>
                <a:lnTo>
                  <a:pt x="532" y="123"/>
                </a:lnTo>
                <a:lnTo>
                  <a:pt x="533" y="123"/>
                </a:lnTo>
                <a:lnTo>
                  <a:pt x="535" y="123"/>
                </a:lnTo>
                <a:lnTo>
                  <a:pt x="536" y="123"/>
                </a:lnTo>
                <a:lnTo>
                  <a:pt x="537" y="122"/>
                </a:lnTo>
                <a:lnTo>
                  <a:pt x="537" y="120"/>
                </a:lnTo>
                <a:lnTo>
                  <a:pt x="537" y="118"/>
                </a:lnTo>
                <a:lnTo>
                  <a:pt x="539" y="120"/>
                </a:lnTo>
                <a:lnTo>
                  <a:pt x="540" y="120"/>
                </a:lnTo>
                <a:lnTo>
                  <a:pt x="542" y="120"/>
                </a:lnTo>
                <a:lnTo>
                  <a:pt x="543" y="120"/>
                </a:lnTo>
                <a:lnTo>
                  <a:pt x="544" y="119"/>
                </a:lnTo>
                <a:lnTo>
                  <a:pt x="546" y="118"/>
                </a:lnTo>
                <a:lnTo>
                  <a:pt x="547" y="117"/>
                </a:lnTo>
                <a:lnTo>
                  <a:pt x="548" y="118"/>
                </a:lnTo>
                <a:lnTo>
                  <a:pt x="549" y="119"/>
                </a:lnTo>
                <a:lnTo>
                  <a:pt x="551" y="118"/>
                </a:lnTo>
                <a:lnTo>
                  <a:pt x="552" y="118"/>
                </a:lnTo>
                <a:lnTo>
                  <a:pt x="553" y="117"/>
                </a:lnTo>
                <a:lnTo>
                  <a:pt x="555" y="117"/>
                </a:lnTo>
                <a:lnTo>
                  <a:pt x="556" y="117"/>
                </a:lnTo>
                <a:lnTo>
                  <a:pt x="559" y="117"/>
                </a:lnTo>
                <a:lnTo>
                  <a:pt x="561" y="116"/>
                </a:lnTo>
                <a:lnTo>
                  <a:pt x="563" y="115"/>
                </a:lnTo>
                <a:lnTo>
                  <a:pt x="565" y="115"/>
                </a:lnTo>
                <a:lnTo>
                  <a:pt x="566" y="116"/>
                </a:lnTo>
                <a:lnTo>
                  <a:pt x="567" y="117"/>
                </a:lnTo>
                <a:lnTo>
                  <a:pt x="569" y="118"/>
                </a:lnTo>
                <a:lnTo>
                  <a:pt x="570" y="119"/>
                </a:lnTo>
                <a:lnTo>
                  <a:pt x="570" y="116"/>
                </a:lnTo>
                <a:lnTo>
                  <a:pt x="570" y="115"/>
                </a:lnTo>
                <a:lnTo>
                  <a:pt x="571" y="113"/>
                </a:lnTo>
                <a:lnTo>
                  <a:pt x="571" y="113"/>
                </a:lnTo>
                <a:lnTo>
                  <a:pt x="572" y="113"/>
                </a:lnTo>
                <a:lnTo>
                  <a:pt x="573" y="113"/>
                </a:lnTo>
                <a:lnTo>
                  <a:pt x="575" y="113"/>
                </a:lnTo>
                <a:lnTo>
                  <a:pt x="575" y="113"/>
                </a:lnTo>
                <a:lnTo>
                  <a:pt x="576" y="113"/>
                </a:lnTo>
                <a:lnTo>
                  <a:pt x="577" y="113"/>
                </a:lnTo>
                <a:lnTo>
                  <a:pt x="578" y="115"/>
                </a:lnTo>
                <a:lnTo>
                  <a:pt x="579" y="116"/>
                </a:lnTo>
                <a:lnTo>
                  <a:pt x="580" y="117"/>
                </a:lnTo>
                <a:lnTo>
                  <a:pt x="580" y="117"/>
                </a:lnTo>
                <a:lnTo>
                  <a:pt x="581" y="117"/>
                </a:lnTo>
                <a:lnTo>
                  <a:pt x="582" y="115"/>
                </a:lnTo>
                <a:lnTo>
                  <a:pt x="583" y="115"/>
                </a:lnTo>
                <a:lnTo>
                  <a:pt x="584" y="113"/>
                </a:lnTo>
                <a:lnTo>
                  <a:pt x="585" y="112"/>
                </a:lnTo>
                <a:lnTo>
                  <a:pt x="585" y="111"/>
                </a:lnTo>
                <a:lnTo>
                  <a:pt x="587" y="110"/>
                </a:lnTo>
                <a:lnTo>
                  <a:pt x="588" y="110"/>
                </a:lnTo>
                <a:lnTo>
                  <a:pt x="589" y="110"/>
                </a:lnTo>
                <a:lnTo>
                  <a:pt x="589" y="112"/>
                </a:lnTo>
                <a:lnTo>
                  <a:pt x="589" y="115"/>
                </a:lnTo>
                <a:lnTo>
                  <a:pt x="590" y="115"/>
                </a:lnTo>
                <a:lnTo>
                  <a:pt x="590" y="116"/>
                </a:lnTo>
                <a:lnTo>
                  <a:pt x="591" y="115"/>
                </a:lnTo>
                <a:lnTo>
                  <a:pt x="592" y="113"/>
                </a:lnTo>
                <a:lnTo>
                  <a:pt x="592" y="111"/>
                </a:lnTo>
                <a:lnTo>
                  <a:pt x="593" y="109"/>
                </a:lnTo>
                <a:lnTo>
                  <a:pt x="593" y="107"/>
                </a:lnTo>
                <a:lnTo>
                  <a:pt x="594" y="106"/>
                </a:lnTo>
                <a:lnTo>
                  <a:pt x="595" y="106"/>
                </a:lnTo>
                <a:lnTo>
                  <a:pt x="596" y="108"/>
                </a:lnTo>
                <a:lnTo>
                  <a:pt x="597" y="110"/>
                </a:lnTo>
                <a:lnTo>
                  <a:pt x="600" y="111"/>
                </a:lnTo>
                <a:lnTo>
                  <a:pt x="602" y="111"/>
                </a:lnTo>
                <a:lnTo>
                  <a:pt x="603" y="109"/>
                </a:lnTo>
                <a:lnTo>
                  <a:pt x="603" y="108"/>
                </a:lnTo>
                <a:lnTo>
                  <a:pt x="604" y="107"/>
                </a:lnTo>
                <a:lnTo>
                  <a:pt x="605" y="106"/>
                </a:lnTo>
                <a:lnTo>
                  <a:pt x="606" y="107"/>
                </a:lnTo>
                <a:lnTo>
                  <a:pt x="609" y="106"/>
                </a:lnTo>
                <a:lnTo>
                  <a:pt x="613" y="105"/>
                </a:lnTo>
                <a:lnTo>
                  <a:pt x="615" y="105"/>
                </a:lnTo>
                <a:lnTo>
                  <a:pt x="617" y="106"/>
                </a:lnTo>
                <a:lnTo>
                  <a:pt x="620" y="104"/>
                </a:lnTo>
                <a:lnTo>
                  <a:pt x="624" y="101"/>
                </a:lnTo>
                <a:lnTo>
                  <a:pt x="627" y="98"/>
                </a:lnTo>
                <a:lnTo>
                  <a:pt x="627" y="101"/>
                </a:lnTo>
                <a:lnTo>
                  <a:pt x="627" y="103"/>
                </a:lnTo>
                <a:lnTo>
                  <a:pt x="627" y="104"/>
                </a:lnTo>
                <a:lnTo>
                  <a:pt x="628" y="104"/>
                </a:lnTo>
                <a:lnTo>
                  <a:pt x="629" y="104"/>
                </a:lnTo>
                <a:lnTo>
                  <a:pt x="629" y="104"/>
                </a:lnTo>
                <a:lnTo>
                  <a:pt x="630" y="101"/>
                </a:lnTo>
                <a:lnTo>
                  <a:pt x="633" y="101"/>
                </a:lnTo>
                <a:lnTo>
                  <a:pt x="635" y="101"/>
                </a:lnTo>
                <a:lnTo>
                  <a:pt x="636" y="103"/>
                </a:lnTo>
                <a:lnTo>
                  <a:pt x="637" y="100"/>
                </a:lnTo>
                <a:lnTo>
                  <a:pt x="638" y="100"/>
                </a:lnTo>
                <a:lnTo>
                  <a:pt x="639" y="100"/>
                </a:lnTo>
                <a:lnTo>
                  <a:pt x="640" y="100"/>
                </a:lnTo>
                <a:lnTo>
                  <a:pt x="641" y="100"/>
                </a:lnTo>
                <a:lnTo>
                  <a:pt x="643" y="99"/>
                </a:lnTo>
                <a:lnTo>
                  <a:pt x="644" y="98"/>
                </a:lnTo>
                <a:lnTo>
                  <a:pt x="644" y="100"/>
                </a:lnTo>
                <a:lnTo>
                  <a:pt x="644" y="101"/>
                </a:lnTo>
                <a:lnTo>
                  <a:pt x="645" y="103"/>
                </a:lnTo>
                <a:lnTo>
                  <a:pt x="648" y="104"/>
                </a:lnTo>
                <a:lnTo>
                  <a:pt x="648" y="100"/>
                </a:lnTo>
                <a:lnTo>
                  <a:pt x="649" y="98"/>
                </a:lnTo>
                <a:lnTo>
                  <a:pt x="649" y="97"/>
                </a:lnTo>
                <a:lnTo>
                  <a:pt x="650" y="96"/>
                </a:lnTo>
                <a:lnTo>
                  <a:pt x="651" y="96"/>
                </a:lnTo>
                <a:lnTo>
                  <a:pt x="652" y="96"/>
                </a:lnTo>
                <a:lnTo>
                  <a:pt x="653" y="96"/>
                </a:lnTo>
                <a:lnTo>
                  <a:pt x="654" y="97"/>
                </a:lnTo>
                <a:lnTo>
                  <a:pt x="654" y="98"/>
                </a:lnTo>
                <a:lnTo>
                  <a:pt x="654" y="99"/>
                </a:lnTo>
                <a:lnTo>
                  <a:pt x="654" y="100"/>
                </a:lnTo>
                <a:lnTo>
                  <a:pt x="655" y="101"/>
                </a:lnTo>
                <a:lnTo>
                  <a:pt x="655" y="99"/>
                </a:lnTo>
                <a:lnTo>
                  <a:pt x="656" y="97"/>
                </a:lnTo>
                <a:lnTo>
                  <a:pt x="656" y="95"/>
                </a:lnTo>
                <a:lnTo>
                  <a:pt x="657" y="94"/>
                </a:lnTo>
                <a:lnTo>
                  <a:pt x="659" y="94"/>
                </a:lnTo>
                <a:lnTo>
                  <a:pt x="659" y="96"/>
                </a:lnTo>
                <a:lnTo>
                  <a:pt x="659" y="97"/>
                </a:lnTo>
                <a:lnTo>
                  <a:pt x="657" y="99"/>
                </a:lnTo>
                <a:lnTo>
                  <a:pt x="659" y="99"/>
                </a:lnTo>
                <a:lnTo>
                  <a:pt x="660" y="98"/>
                </a:lnTo>
                <a:lnTo>
                  <a:pt x="660" y="97"/>
                </a:lnTo>
                <a:lnTo>
                  <a:pt x="660" y="96"/>
                </a:lnTo>
                <a:lnTo>
                  <a:pt x="660" y="95"/>
                </a:lnTo>
                <a:lnTo>
                  <a:pt x="661" y="95"/>
                </a:lnTo>
                <a:lnTo>
                  <a:pt x="661" y="95"/>
                </a:lnTo>
                <a:lnTo>
                  <a:pt x="662" y="97"/>
                </a:lnTo>
                <a:lnTo>
                  <a:pt x="663" y="95"/>
                </a:lnTo>
                <a:lnTo>
                  <a:pt x="664" y="95"/>
                </a:lnTo>
                <a:lnTo>
                  <a:pt x="666" y="95"/>
                </a:lnTo>
                <a:lnTo>
                  <a:pt x="667" y="97"/>
                </a:lnTo>
                <a:lnTo>
                  <a:pt x="668" y="97"/>
                </a:lnTo>
                <a:lnTo>
                  <a:pt x="669" y="97"/>
                </a:lnTo>
                <a:lnTo>
                  <a:pt x="672" y="97"/>
                </a:lnTo>
                <a:lnTo>
                  <a:pt x="673" y="96"/>
                </a:lnTo>
                <a:lnTo>
                  <a:pt x="674" y="94"/>
                </a:lnTo>
                <a:lnTo>
                  <a:pt x="675" y="93"/>
                </a:lnTo>
                <a:lnTo>
                  <a:pt x="676" y="94"/>
                </a:lnTo>
                <a:lnTo>
                  <a:pt x="676" y="92"/>
                </a:lnTo>
                <a:lnTo>
                  <a:pt x="675" y="92"/>
                </a:lnTo>
                <a:lnTo>
                  <a:pt x="675" y="91"/>
                </a:lnTo>
                <a:lnTo>
                  <a:pt x="675" y="89"/>
                </a:lnTo>
                <a:lnTo>
                  <a:pt x="674" y="88"/>
                </a:lnTo>
                <a:lnTo>
                  <a:pt x="673" y="87"/>
                </a:lnTo>
                <a:lnTo>
                  <a:pt x="671" y="88"/>
                </a:lnTo>
                <a:lnTo>
                  <a:pt x="669" y="88"/>
                </a:lnTo>
                <a:lnTo>
                  <a:pt x="668" y="88"/>
                </a:lnTo>
                <a:lnTo>
                  <a:pt x="666" y="87"/>
                </a:lnTo>
                <a:lnTo>
                  <a:pt x="664" y="87"/>
                </a:lnTo>
                <a:lnTo>
                  <a:pt x="663" y="88"/>
                </a:lnTo>
                <a:lnTo>
                  <a:pt x="661" y="89"/>
                </a:lnTo>
                <a:lnTo>
                  <a:pt x="659" y="91"/>
                </a:lnTo>
                <a:lnTo>
                  <a:pt x="656" y="92"/>
                </a:lnTo>
                <a:lnTo>
                  <a:pt x="655" y="92"/>
                </a:lnTo>
                <a:lnTo>
                  <a:pt x="653" y="91"/>
                </a:lnTo>
                <a:lnTo>
                  <a:pt x="652" y="88"/>
                </a:lnTo>
                <a:lnTo>
                  <a:pt x="652" y="85"/>
                </a:lnTo>
                <a:lnTo>
                  <a:pt x="655" y="85"/>
                </a:lnTo>
                <a:lnTo>
                  <a:pt x="657" y="85"/>
                </a:lnTo>
                <a:lnTo>
                  <a:pt x="661" y="85"/>
                </a:lnTo>
                <a:lnTo>
                  <a:pt x="665" y="84"/>
                </a:lnTo>
                <a:lnTo>
                  <a:pt x="665" y="83"/>
                </a:lnTo>
                <a:lnTo>
                  <a:pt x="665" y="82"/>
                </a:lnTo>
                <a:lnTo>
                  <a:pt x="666" y="83"/>
                </a:lnTo>
                <a:lnTo>
                  <a:pt x="667" y="84"/>
                </a:lnTo>
                <a:lnTo>
                  <a:pt x="667" y="84"/>
                </a:lnTo>
                <a:lnTo>
                  <a:pt x="668" y="85"/>
                </a:lnTo>
                <a:lnTo>
                  <a:pt x="669" y="84"/>
                </a:lnTo>
                <a:lnTo>
                  <a:pt x="669" y="82"/>
                </a:lnTo>
                <a:lnTo>
                  <a:pt x="671" y="83"/>
                </a:lnTo>
                <a:lnTo>
                  <a:pt x="672" y="84"/>
                </a:lnTo>
                <a:lnTo>
                  <a:pt x="672" y="85"/>
                </a:lnTo>
                <a:lnTo>
                  <a:pt x="673" y="80"/>
                </a:lnTo>
                <a:lnTo>
                  <a:pt x="674" y="76"/>
                </a:lnTo>
                <a:lnTo>
                  <a:pt x="676" y="75"/>
                </a:lnTo>
                <a:lnTo>
                  <a:pt x="675" y="73"/>
                </a:lnTo>
                <a:lnTo>
                  <a:pt x="675" y="72"/>
                </a:lnTo>
                <a:lnTo>
                  <a:pt x="675" y="72"/>
                </a:lnTo>
                <a:lnTo>
                  <a:pt x="674" y="72"/>
                </a:lnTo>
                <a:lnTo>
                  <a:pt x="673" y="73"/>
                </a:lnTo>
                <a:lnTo>
                  <a:pt x="673" y="74"/>
                </a:lnTo>
                <a:lnTo>
                  <a:pt x="672" y="74"/>
                </a:lnTo>
                <a:lnTo>
                  <a:pt x="672" y="77"/>
                </a:lnTo>
                <a:lnTo>
                  <a:pt x="672" y="77"/>
                </a:lnTo>
                <a:lnTo>
                  <a:pt x="671" y="76"/>
                </a:lnTo>
                <a:lnTo>
                  <a:pt x="669" y="75"/>
                </a:lnTo>
                <a:lnTo>
                  <a:pt x="668" y="74"/>
                </a:lnTo>
                <a:lnTo>
                  <a:pt x="668" y="73"/>
                </a:lnTo>
                <a:lnTo>
                  <a:pt x="667" y="72"/>
                </a:lnTo>
                <a:lnTo>
                  <a:pt x="667" y="72"/>
                </a:lnTo>
                <a:lnTo>
                  <a:pt x="666" y="74"/>
                </a:lnTo>
                <a:lnTo>
                  <a:pt x="666" y="76"/>
                </a:lnTo>
                <a:lnTo>
                  <a:pt x="666" y="76"/>
                </a:lnTo>
                <a:lnTo>
                  <a:pt x="665" y="76"/>
                </a:lnTo>
                <a:lnTo>
                  <a:pt x="664" y="76"/>
                </a:lnTo>
                <a:lnTo>
                  <a:pt x="663" y="77"/>
                </a:lnTo>
                <a:lnTo>
                  <a:pt x="663" y="79"/>
                </a:lnTo>
                <a:lnTo>
                  <a:pt x="662" y="79"/>
                </a:lnTo>
                <a:lnTo>
                  <a:pt x="661" y="79"/>
                </a:lnTo>
                <a:lnTo>
                  <a:pt x="661" y="79"/>
                </a:lnTo>
                <a:lnTo>
                  <a:pt x="661" y="76"/>
                </a:lnTo>
                <a:lnTo>
                  <a:pt x="660" y="76"/>
                </a:lnTo>
                <a:lnTo>
                  <a:pt x="659" y="79"/>
                </a:lnTo>
                <a:lnTo>
                  <a:pt x="657" y="80"/>
                </a:lnTo>
                <a:lnTo>
                  <a:pt x="656" y="81"/>
                </a:lnTo>
                <a:lnTo>
                  <a:pt x="655" y="80"/>
                </a:lnTo>
                <a:lnTo>
                  <a:pt x="654" y="80"/>
                </a:lnTo>
                <a:lnTo>
                  <a:pt x="653" y="79"/>
                </a:lnTo>
                <a:lnTo>
                  <a:pt x="652" y="77"/>
                </a:lnTo>
                <a:lnTo>
                  <a:pt x="651" y="80"/>
                </a:lnTo>
                <a:lnTo>
                  <a:pt x="650" y="81"/>
                </a:lnTo>
                <a:lnTo>
                  <a:pt x="648" y="80"/>
                </a:lnTo>
                <a:lnTo>
                  <a:pt x="645" y="81"/>
                </a:lnTo>
                <a:lnTo>
                  <a:pt x="643" y="80"/>
                </a:lnTo>
                <a:lnTo>
                  <a:pt x="641" y="80"/>
                </a:lnTo>
                <a:lnTo>
                  <a:pt x="640" y="80"/>
                </a:lnTo>
                <a:lnTo>
                  <a:pt x="638" y="82"/>
                </a:lnTo>
                <a:lnTo>
                  <a:pt x="636" y="84"/>
                </a:lnTo>
                <a:lnTo>
                  <a:pt x="635" y="84"/>
                </a:lnTo>
                <a:lnTo>
                  <a:pt x="635" y="83"/>
                </a:lnTo>
                <a:lnTo>
                  <a:pt x="635" y="81"/>
                </a:lnTo>
                <a:lnTo>
                  <a:pt x="633" y="83"/>
                </a:lnTo>
                <a:lnTo>
                  <a:pt x="631" y="84"/>
                </a:lnTo>
                <a:lnTo>
                  <a:pt x="630" y="83"/>
                </a:lnTo>
                <a:lnTo>
                  <a:pt x="628" y="83"/>
                </a:lnTo>
                <a:lnTo>
                  <a:pt x="626" y="83"/>
                </a:lnTo>
                <a:lnTo>
                  <a:pt x="624" y="83"/>
                </a:lnTo>
                <a:lnTo>
                  <a:pt x="623" y="84"/>
                </a:lnTo>
                <a:lnTo>
                  <a:pt x="621" y="84"/>
                </a:lnTo>
                <a:lnTo>
                  <a:pt x="620" y="84"/>
                </a:lnTo>
                <a:lnTo>
                  <a:pt x="620" y="82"/>
                </a:lnTo>
                <a:lnTo>
                  <a:pt x="619" y="85"/>
                </a:lnTo>
                <a:lnTo>
                  <a:pt x="619" y="85"/>
                </a:lnTo>
                <a:lnTo>
                  <a:pt x="619" y="85"/>
                </a:lnTo>
                <a:lnTo>
                  <a:pt x="618" y="85"/>
                </a:lnTo>
                <a:lnTo>
                  <a:pt x="617" y="85"/>
                </a:lnTo>
                <a:lnTo>
                  <a:pt x="616" y="85"/>
                </a:lnTo>
                <a:lnTo>
                  <a:pt x="615" y="87"/>
                </a:lnTo>
                <a:lnTo>
                  <a:pt x="614" y="86"/>
                </a:lnTo>
                <a:lnTo>
                  <a:pt x="612" y="87"/>
                </a:lnTo>
                <a:lnTo>
                  <a:pt x="611" y="89"/>
                </a:lnTo>
                <a:lnTo>
                  <a:pt x="609" y="88"/>
                </a:lnTo>
                <a:lnTo>
                  <a:pt x="609" y="87"/>
                </a:lnTo>
                <a:lnTo>
                  <a:pt x="609" y="86"/>
                </a:lnTo>
                <a:lnTo>
                  <a:pt x="609" y="83"/>
                </a:lnTo>
                <a:lnTo>
                  <a:pt x="609" y="81"/>
                </a:lnTo>
                <a:lnTo>
                  <a:pt x="608" y="81"/>
                </a:lnTo>
                <a:lnTo>
                  <a:pt x="607" y="82"/>
                </a:lnTo>
                <a:lnTo>
                  <a:pt x="607" y="84"/>
                </a:lnTo>
                <a:lnTo>
                  <a:pt x="606" y="85"/>
                </a:lnTo>
                <a:lnTo>
                  <a:pt x="606" y="87"/>
                </a:lnTo>
                <a:lnTo>
                  <a:pt x="605" y="88"/>
                </a:lnTo>
                <a:lnTo>
                  <a:pt x="605" y="89"/>
                </a:lnTo>
                <a:lnTo>
                  <a:pt x="604" y="88"/>
                </a:lnTo>
                <a:lnTo>
                  <a:pt x="604" y="85"/>
                </a:lnTo>
                <a:lnTo>
                  <a:pt x="604" y="84"/>
                </a:lnTo>
                <a:lnTo>
                  <a:pt x="604" y="83"/>
                </a:lnTo>
                <a:lnTo>
                  <a:pt x="605" y="81"/>
                </a:lnTo>
                <a:lnTo>
                  <a:pt x="604" y="81"/>
                </a:lnTo>
                <a:lnTo>
                  <a:pt x="603" y="82"/>
                </a:lnTo>
                <a:lnTo>
                  <a:pt x="603" y="83"/>
                </a:lnTo>
                <a:lnTo>
                  <a:pt x="603" y="85"/>
                </a:lnTo>
                <a:lnTo>
                  <a:pt x="601" y="85"/>
                </a:lnTo>
                <a:lnTo>
                  <a:pt x="601" y="87"/>
                </a:lnTo>
                <a:lnTo>
                  <a:pt x="600" y="88"/>
                </a:lnTo>
                <a:lnTo>
                  <a:pt x="599" y="89"/>
                </a:lnTo>
                <a:lnTo>
                  <a:pt x="597" y="89"/>
                </a:lnTo>
                <a:lnTo>
                  <a:pt x="596" y="91"/>
                </a:lnTo>
                <a:lnTo>
                  <a:pt x="596" y="93"/>
                </a:lnTo>
                <a:lnTo>
                  <a:pt x="594" y="93"/>
                </a:lnTo>
                <a:lnTo>
                  <a:pt x="593" y="93"/>
                </a:lnTo>
                <a:lnTo>
                  <a:pt x="593" y="92"/>
                </a:lnTo>
                <a:lnTo>
                  <a:pt x="592" y="91"/>
                </a:lnTo>
                <a:lnTo>
                  <a:pt x="592" y="89"/>
                </a:lnTo>
                <a:lnTo>
                  <a:pt x="591" y="89"/>
                </a:lnTo>
                <a:lnTo>
                  <a:pt x="590" y="89"/>
                </a:lnTo>
                <a:lnTo>
                  <a:pt x="590" y="92"/>
                </a:lnTo>
                <a:lnTo>
                  <a:pt x="585" y="92"/>
                </a:lnTo>
                <a:lnTo>
                  <a:pt x="584" y="92"/>
                </a:lnTo>
                <a:lnTo>
                  <a:pt x="584" y="92"/>
                </a:lnTo>
                <a:lnTo>
                  <a:pt x="583" y="93"/>
                </a:lnTo>
                <a:lnTo>
                  <a:pt x="583" y="94"/>
                </a:lnTo>
                <a:lnTo>
                  <a:pt x="582" y="94"/>
                </a:lnTo>
                <a:lnTo>
                  <a:pt x="581" y="94"/>
                </a:lnTo>
                <a:lnTo>
                  <a:pt x="581" y="95"/>
                </a:lnTo>
                <a:lnTo>
                  <a:pt x="582" y="96"/>
                </a:lnTo>
                <a:lnTo>
                  <a:pt x="582" y="96"/>
                </a:lnTo>
                <a:lnTo>
                  <a:pt x="583" y="96"/>
                </a:lnTo>
                <a:lnTo>
                  <a:pt x="583" y="98"/>
                </a:lnTo>
                <a:lnTo>
                  <a:pt x="582" y="99"/>
                </a:lnTo>
                <a:lnTo>
                  <a:pt x="582" y="99"/>
                </a:lnTo>
                <a:lnTo>
                  <a:pt x="581" y="98"/>
                </a:lnTo>
                <a:lnTo>
                  <a:pt x="580" y="97"/>
                </a:lnTo>
                <a:lnTo>
                  <a:pt x="580" y="96"/>
                </a:lnTo>
                <a:lnTo>
                  <a:pt x="580" y="96"/>
                </a:lnTo>
                <a:lnTo>
                  <a:pt x="579" y="95"/>
                </a:lnTo>
                <a:lnTo>
                  <a:pt x="579" y="95"/>
                </a:lnTo>
                <a:lnTo>
                  <a:pt x="578" y="94"/>
                </a:lnTo>
                <a:lnTo>
                  <a:pt x="579" y="93"/>
                </a:lnTo>
                <a:lnTo>
                  <a:pt x="579" y="91"/>
                </a:lnTo>
                <a:lnTo>
                  <a:pt x="577" y="91"/>
                </a:lnTo>
                <a:lnTo>
                  <a:pt x="575" y="92"/>
                </a:lnTo>
                <a:lnTo>
                  <a:pt x="572" y="94"/>
                </a:lnTo>
                <a:lnTo>
                  <a:pt x="571" y="95"/>
                </a:lnTo>
                <a:lnTo>
                  <a:pt x="569" y="96"/>
                </a:lnTo>
                <a:lnTo>
                  <a:pt x="568" y="96"/>
                </a:lnTo>
                <a:lnTo>
                  <a:pt x="566" y="95"/>
                </a:lnTo>
                <a:lnTo>
                  <a:pt x="565" y="93"/>
                </a:lnTo>
                <a:lnTo>
                  <a:pt x="564" y="89"/>
                </a:lnTo>
                <a:lnTo>
                  <a:pt x="563" y="89"/>
                </a:lnTo>
                <a:lnTo>
                  <a:pt x="561" y="91"/>
                </a:lnTo>
                <a:lnTo>
                  <a:pt x="561" y="92"/>
                </a:lnTo>
                <a:lnTo>
                  <a:pt x="561" y="94"/>
                </a:lnTo>
                <a:lnTo>
                  <a:pt x="561" y="95"/>
                </a:lnTo>
                <a:lnTo>
                  <a:pt x="561" y="96"/>
                </a:lnTo>
                <a:lnTo>
                  <a:pt x="561" y="97"/>
                </a:lnTo>
                <a:lnTo>
                  <a:pt x="560" y="96"/>
                </a:lnTo>
                <a:lnTo>
                  <a:pt x="559" y="97"/>
                </a:lnTo>
                <a:lnTo>
                  <a:pt x="558" y="98"/>
                </a:lnTo>
                <a:lnTo>
                  <a:pt x="557" y="98"/>
                </a:lnTo>
                <a:lnTo>
                  <a:pt x="556" y="99"/>
                </a:lnTo>
                <a:lnTo>
                  <a:pt x="555" y="98"/>
                </a:lnTo>
                <a:lnTo>
                  <a:pt x="553" y="98"/>
                </a:lnTo>
                <a:lnTo>
                  <a:pt x="552" y="98"/>
                </a:lnTo>
                <a:lnTo>
                  <a:pt x="549" y="97"/>
                </a:lnTo>
                <a:lnTo>
                  <a:pt x="546" y="97"/>
                </a:lnTo>
                <a:lnTo>
                  <a:pt x="544" y="98"/>
                </a:lnTo>
                <a:lnTo>
                  <a:pt x="542" y="98"/>
                </a:lnTo>
                <a:lnTo>
                  <a:pt x="540" y="98"/>
                </a:lnTo>
                <a:lnTo>
                  <a:pt x="537" y="98"/>
                </a:lnTo>
                <a:lnTo>
                  <a:pt x="535" y="96"/>
                </a:lnTo>
                <a:lnTo>
                  <a:pt x="534" y="97"/>
                </a:lnTo>
                <a:lnTo>
                  <a:pt x="533" y="98"/>
                </a:lnTo>
                <a:lnTo>
                  <a:pt x="532" y="98"/>
                </a:lnTo>
                <a:lnTo>
                  <a:pt x="531" y="101"/>
                </a:lnTo>
                <a:lnTo>
                  <a:pt x="530" y="104"/>
                </a:lnTo>
                <a:lnTo>
                  <a:pt x="529" y="103"/>
                </a:lnTo>
                <a:lnTo>
                  <a:pt x="529" y="101"/>
                </a:lnTo>
                <a:lnTo>
                  <a:pt x="528" y="100"/>
                </a:lnTo>
                <a:lnTo>
                  <a:pt x="524" y="103"/>
                </a:lnTo>
                <a:lnTo>
                  <a:pt x="521" y="104"/>
                </a:lnTo>
                <a:lnTo>
                  <a:pt x="518" y="104"/>
                </a:lnTo>
                <a:lnTo>
                  <a:pt x="515" y="105"/>
                </a:lnTo>
                <a:lnTo>
                  <a:pt x="515" y="107"/>
                </a:lnTo>
                <a:lnTo>
                  <a:pt x="507" y="107"/>
                </a:lnTo>
                <a:lnTo>
                  <a:pt x="500" y="107"/>
                </a:lnTo>
                <a:lnTo>
                  <a:pt x="493" y="107"/>
                </a:lnTo>
                <a:lnTo>
                  <a:pt x="492" y="106"/>
                </a:lnTo>
                <a:lnTo>
                  <a:pt x="489" y="106"/>
                </a:lnTo>
                <a:lnTo>
                  <a:pt x="488" y="105"/>
                </a:lnTo>
                <a:lnTo>
                  <a:pt x="487" y="105"/>
                </a:lnTo>
                <a:lnTo>
                  <a:pt x="486" y="106"/>
                </a:lnTo>
                <a:lnTo>
                  <a:pt x="485" y="109"/>
                </a:lnTo>
                <a:lnTo>
                  <a:pt x="484" y="111"/>
                </a:lnTo>
                <a:lnTo>
                  <a:pt x="484" y="111"/>
                </a:lnTo>
                <a:lnTo>
                  <a:pt x="483" y="111"/>
                </a:lnTo>
                <a:lnTo>
                  <a:pt x="482" y="111"/>
                </a:lnTo>
                <a:lnTo>
                  <a:pt x="481" y="111"/>
                </a:lnTo>
                <a:lnTo>
                  <a:pt x="480" y="110"/>
                </a:lnTo>
                <a:lnTo>
                  <a:pt x="480" y="111"/>
                </a:lnTo>
                <a:lnTo>
                  <a:pt x="479" y="113"/>
                </a:lnTo>
                <a:lnTo>
                  <a:pt x="479" y="113"/>
                </a:lnTo>
                <a:lnTo>
                  <a:pt x="477" y="112"/>
                </a:lnTo>
                <a:lnTo>
                  <a:pt x="477" y="112"/>
                </a:lnTo>
                <a:lnTo>
                  <a:pt x="477" y="111"/>
                </a:lnTo>
                <a:lnTo>
                  <a:pt x="476" y="111"/>
                </a:lnTo>
                <a:lnTo>
                  <a:pt x="476" y="113"/>
                </a:lnTo>
                <a:lnTo>
                  <a:pt x="476" y="112"/>
                </a:lnTo>
                <a:lnTo>
                  <a:pt x="475" y="111"/>
                </a:lnTo>
                <a:lnTo>
                  <a:pt x="475" y="109"/>
                </a:lnTo>
                <a:lnTo>
                  <a:pt x="475" y="108"/>
                </a:lnTo>
                <a:lnTo>
                  <a:pt x="470" y="107"/>
                </a:lnTo>
                <a:lnTo>
                  <a:pt x="470" y="109"/>
                </a:lnTo>
                <a:lnTo>
                  <a:pt x="470" y="109"/>
                </a:lnTo>
                <a:lnTo>
                  <a:pt x="471" y="110"/>
                </a:lnTo>
                <a:lnTo>
                  <a:pt x="472" y="110"/>
                </a:lnTo>
                <a:lnTo>
                  <a:pt x="473" y="110"/>
                </a:lnTo>
                <a:lnTo>
                  <a:pt x="472" y="112"/>
                </a:lnTo>
                <a:lnTo>
                  <a:pt x="472" y="115"/>
                </a:lnTo>
                <a:lnTo>
                  <a:pt x="471" y="115"/>
                </a:lnTo>
                <a:lnTo>
                  <a:pt x="470" y="116"/>
                </a:lnTo>
                <a:lnTo>
                  <a:pt x="469" y="115"/>
                </a:lnTo>
                <a:lnTo>
                  <a:pt x="468" y="115"/>
                </a:lnTo>
                <a:lnTo>
                  <a:pt x="467" y="115"/>
                </a:lnTo>
                <a:lnTo>
                  <a:pt x="465" y="115"/>
                </a:lnTo>
                <a:lnTo>
                  <a:pt x="465" y="113"/>
                </a:lnTo>
                <a:lnTo>
                  <a:pt x="464" y="112"/>
                </a:lnTo>
                <a:lnTo>
                  <a:pt x="464" y="115"/>
                </a:lnTo>
                <a:lnTo>
                  <a:pt x="463" y="116"/>
                </a:lnTo>
                <a:lnTo>
                  <a:pt x="461" y="117"/>
                </a:lnTo>
                <a:lnTo>
                  <a:pt x="460" y="117"/>
                </a:lnTo>
                <a:lnTo>
                  <a:pt x="458" y="117"/>
                </a:lnTo>
                <a:lnTo>
                  <a:pt x="457" y="117"/>
                </a:lnTo>
                <a:lnTo>
                  <a:pt x="456" y="118"/>
                </a:lnTo>
                <a:lnTo>
                  <a:pt x="455" y="119"/>
                </a:lnTo>
                <a:lnTo>
                  <a:pt x="453" y="119"/>
                </a:lnTo>
                <a:lnTo>
                  <a:pt x="452" y="118"/>
                </a:lnTo>
                <a:lnTo>
                  <a:pt x="450" y="118"/>
                </a:lnTo>
                <a:lnTo>
                  <a:pt x="449" y="118"/>
                </a:lnTo>
                <a:lnTo>
                  <a:pt x="448" y="118"/>
                </a:lnTo>
                <a:lnTo>
                  <a:pt x="447" y="119"/>
                </a:lnTo>
                <a:lnTo>
                  <a:pt x="446" y="120"/>
                </a:lnTo>
                <a:lnTo>
                  <a:pt x="445" y="118"/>
                </a:lnTo>
                <a:lnTo>
                  <a:pt x="444" y="118"/>
                </a:lnTo>
                <a:lnTo>
                  <a:pt x="443" y="118"/>
                </a:lnTo>
                <a:lnTo>
                  <a:pt x="443" y="120"/>
                </a:lnTo>
                <a:lnTo>
                  <a:pt x="436" y="119"/>
                </a:lnTo>
                <a:lnTo>
                  <a:pt x="436" y="121"/>
                </a:lnTo>
                <a:lnTo>
                  <a:pt x="431" y="121"/>
                </a:lnTo>
                <a:lnTo>
                  <a:pt x="428" y="121"/>
                </a:lnTo>
                <a:lnTo>
                  <a:pt x="428" y="123"/>
                </a:lnTo>
                <a:lnTo>
                  <a:pt x="427" y="123"/>
                </a:lnTo>
                <a:lnTo>
                  <a:pt x="427" y="122"/>
                </a:lnTo>
                <a:lnTo>
                  <a:pt x="426" y="121"/>
                </a:lnTo>
                <a:lnTo>
                  <a:pt x="426" y="120"/>
                </a:lnTo>
                <a:lnTo>
                  <a:pt x="425" y="120"/>
                </a:lnTo>
                <a:lnTo>
                  <a:pt x="424" y="120"/>
                </a:lnTo>
                <a:lnTo>
                  <a:pt x="424" y="122"/>
                </a:lnTo>
                <a:lnTo>
                  <a:pt x="423" y="122"/>
                </a:lnTo>
                <a:lnTo>
                  <a:pt x="423" y="122"/>
                </a:lnTo>
                <a:lnTo>
                  <a:pt x="422" y="122"/>
                </a:lnTo>
                <a:lnTo>
                  <a:pt x="422" y="124"/>
                </a:lnTo>
                <a:lnTo>
                  <a:pt x="421" y="124"/>
                </a:lnTo>
                <a:lnTo>
                  <a:pt x="421" y="125"/>
                </a:lnTo>
                <a:lnTo>
                  <a:pt x="420" y="124"/>
                </a:lnTo>
                <a:lnTo>
                  <a:pt x="419" y="124"/>
                </a:lnTo>
                <a:lnTo>
                  <a:pt x="419" y="128"/>
                </a:lnTo>
                <a:lnTo>
                  <a:pt x="419" y="130"/>
                </a:lnTo>
                <a:lnTo>
                  <a:pt x="420" y="132"/>
                </a:lnTo>
                <a:lnTo>
                  <a:pt x="420" y="133"/>
                </a:lnTo>
                <a:lnTo>
                  <a:pt x="420" y="135"/>
                </a:lnTo>
                <a:lnTo>
                  <a:pt x="419" y="135"/>
                </a:lnTo>
                <a:lnTo>
                  <a:pt x="416" y="135"/>
                </a:lnTo>
                <a:lnTo>
                  <a:pt x="415" y="135"/>
                </a:lnTo>
                <a:lnTo>
                  <a:pt x="414" y="134"/>
                </a:lnTo>
                <a:lnTo>
                  <a:pt x="413" y="133"/>
                </a:lnTo>
                <a:lnTo>
                  <a:pt x="412" y="132"/>
                </a:lnTo>
                <a:lnTo>
                  <a:pt x="411" y="134"/>
                </a:lnTo>
                <a:lnTo>
                  <a:pt x="410" y="135"/>
                </a:lnTo>
                <a:lnTo>
                  <a:pt x="408" y="136"/>
                </a:lnTo>
                <a:lnTo>
                  <a:pt x="405" y="136"/>
                </a:lnTo>
                <a:lnTo>
                  <a:pt x="403" y="136"/>
                </a:lnTo>
                <a:lnTo>
                  <a:pt x="402" y="136"/>
                </a:lnTo>
                <a:lnTo>
                  <a:pt x="402" y="131"/>
                </a:lnTo>
                <a:lnTo>
                  <a:pt x="405" y="131"/>
                </a:lnTo>
                <a:lnTo>
                  <a:pt x="407" y="131"/>
                </a:lnTo>
                <a:lnTo>
                  <a:pt x="408" y="130"/>
                </a:lnTo>
                <a:lnTo>
                  <a:pt x="409" y="129"/>
                </a:lnTo>
                <a:lnTo>
                  <a:pt x="410" y="129"/>
                </a:lnTo>
                <a:lnTo>
                  <a:pt x="411" y="129"/>
                </a:lnTo>
                <a:lnTo>
                  <a:pt x="413" y="129"/>
                </a:lnTo>
                <a:lnTo>
                  <a:pt x="414" y="129"/>
                </a:lnTo>
                <a:lnTo>
                  <a:pt x="415" y="130"/>
                </a:lnTo>
                <a:lnTo>
                  <a:pt x="416" y="131"/>
                </a:lnTo>
                <a:lnTo>
                  <a:pt x="419" y="133"/>
                </a:lnTo>
                <a:lnTo>
                  <a:pt x="417" y="131"/>
                </a:lnTo>
                <a:lnTo>
                  <a:pt x="416" y="128"/>
                </a:lnTo>
                <a:lnTo>
                  <a:pt x="416" y="125"/>
                </a:lnTo>
                <a:lnTo>
                  <a:pt x="415" y="124"/>
                </a:lnTo>
                <a:lnTo>
                  <a:pt x="413" y="124"/>
                </a:lnTo>
                <a:lnTo>
                  <a:pt x="412" y="124"/>
                </a:lnTo>
                <a:lnTo>
                  <a:pt x="411" y="124"/>
                </a:lnTo>
                <a:lnTo>
                  <a:pt x="410" y="125"/>
                </a:lnTo>
                <a:lnTo>
                  <a:pt x="409" y="127"/>
                </a:lnTo>
                <a:lnTo>
                  <a:pt x="408" y="127"/>
                </a:lnTo>
                <a:lnTo>
                  <a:pt x="407" y="127"/>
                </a:lnTo>
                <a:lnTo>
                  <a:pt x="405" y="127"/>
                </a:lnTo>
                <a:lnTo>
                  <a:pt x="405" y="127"/>
                </a:lnTo>
                <a:lnTo>
                  <a:pt x="403" y="127"/>
                </a:lnTo>
                <a:lnTo>
                  <a:pt x="401" y="128"/>
                </a:lnTo>
                <a:lnTo>
                  <a:pt x="399" y="128"/>
                </a:lnTo>
                <a:lnTo>
                  <a:pt x="397" y="128"/>
                </a:lnTo>
                <a:lnTo>
                  <a:pt x="395" y="128"/>
                </a:lnTo>
                <a:lnTo>
                  <a:pt x="392" y="127"/>
                </a:lnTo>
                <a:lnTo>
                  <a:pt x="390" y="124"/>
                </a:lnTo>
                <a:lnTo>
                  <a:pt x="389" y="121"/>
                </a:lnTo>
                <a:lnTo>
                  <a:pt x="387" y="123"/>
                </a:lnTo>
                <a:lnTo>
                  <a:pt x="386" y="125"/>
                </a:lnTo>
                <a:lnTo>
                  <a:pt x="384" y="128"/>
                </a:lnTo>
                <a:lnTo>
                  <a:pt x="381" y="130"/>
                </a:lnTo>
                <a:lnTo>
                  <a:pt x="379" y="131"/>
                </a:lnTo>
                <a:lnTo>
                  <a:pt x="377" y="131"/>
                </a:lnTo>
                <a:lnTo>
                  <a:pt x="377" y="129"/>
                </a:lnTo>
                <a:lnTo>
                  <a:pt x="378" y="128"/>
                </a:lnTo>
                <a:lnTo>
                  <a:pt x="378" y="128"/>
                </a:lnTo>
                <a:lnTo>
                  <a:pt x="379" y="127"/>
                </a:lnTo>
                <a:lnTo>
                  <a:pt x="380" y="125"/>
                </a:lnTo>
                <a:lnTo>
                  <a:pt x="380" y="123"/>
                </a:lnTo>
                <a:lnTo>
                  <a:pt x="379" y="121"/>
                </a:lnTo>
                <a:lnTo>
                  <a:pt x="379" y="120"/>
                </a:lnTo>
                <a:lnTo>
                  <a:pt x="378" y="120"/>
                </a:lnTo>
                <a:lnTo>
                  <a:pt x="378" y="121"/>
                </a:lnTo>
                <a:lnTo>
                  <a:pt x="377" y="122"/>
                </a:lnTo>
                <a:lnTo>
                  <a:pt x="376" y="124"/>
                </a:lnTo>
                <a:lnTo>
                  <a:pt x="376" y="125"/>
                </a:lnTo>
                <a:lnTo>
                  <a:pt x="375" y="125"/>
                </a:lnTo>
                <a:lnTo>
                  <a:pt x="374" y="124"/>
                </a:lnTo>
                <a:lnTo>
                  <a:pt x="374" y="127"/>
                </a:lnTo>
                <a:lnTo>
                  <a:pt x="374" y="129"/>
                </a:lnTo>
                <a:lnTo>
                  <a:pt x="374" y="130"/>
                </a:lnTo>
                <a:lnTo>
                  <a:pt x="374" y="130"/>
                </a:lnTo>
                <a:lnTo>
                  <a:pt x="372" y="130"/>
                </a:lnTo>
                <a:lnTo>
                  <a:pt x="372" y="132"/>
                </a:lnTo>
                <a:lnTo>
                  <a:pt x="371" y="133"/>
                </a:lnTo>
                <a:lnTo>
                  <a:pt x="369" y="132"/>
                </a:lnTo>
                <a:lnTo>
                  <a:pt x="369" y="131"/>
                </a:lnTo>
                <a:lnTo>
                  <a:pt x="368" y="131"/>
                </a:lnTo>
                <a:lnTo>
                  <a:pt x="368" y="130"/>
                </a:lnTo>
                <a:lnTo>
                  <a:pt x="368" y="131"/>
                </a:lnTo>
                <a:lnTo>
                  <a:pt x="367" y="132"/>
                </a:lnTo>
                <a:lnTo>
                  <a:pt x="366" y="133"/>
                </a:lnTo>
                <a:lnTo>
                  <a:pt x="365" y="133"/>
                </a:lnTo>
                <a:lnTo>
                  <a:pt x="364" y="133"/>
                </a:lnTo>
                <a:lnTo>
                  <a:pt x="364" y="132"/>
                </a:lnTo>
                <a:lnTo>
                  <a:pt x="363" y="132"/>
                </a:lnTo>
                <a:lnTo>
                  <a:pt x="362" y="132"/>
                </a:lnTo>
                <a:lnTo>
                  <a:pt x="362" y="134"/>
                </a:lnTo>
                <a:lnTo>
                  <a:pt x="361" y="134"/>
                </a:lnTo>
                <a:lnTo>
                  <a:pt x="356" y="133"/>
                </a:lnTo>
                <a:lnTo>
                  <a:pt x="355" y="133"/>
                </a:lnTo>
                <a:lnTo>
                  <a:pt x="354" y="133"/>
                </a:lnTo>
                <a:lnTo>
                  <a:pt x="353" y="134"/>
                </a:lnTo>
                <a:lnTo>
                  <a:pt x="352" y="135"/>
                </a:lnTo>
                <a:lnTo>
                  <a:pt x="352" y="137"/>
                </a:lnTo>
                <a:lnTo>
                  <a:pt x="352" y="142"/>
                </a:lnTo>
                <a:lnTo>
                  <a:pt x="351" y="144"/>
                </a:lnTo>
                <a:lnTo>
                  <a:pt x="350" y="145"/>
                </a:lnTo>
                <a:lnTo>
                  <a:pt x="349" y="146"/>
                </a:lnTo>
                <a:lnTo>
                  <a:pt x="347" y="146"/>
                </a:lnTo>
                <a:lnTo>
                  <a:pt x="345" y="145"/>
                </a:lnTo>
                <a:lnTo>
                  <a:pt x="344" y="144"/>
                </a:lnTo>
                <a:lnTo>
                  <a:pt x="343" y="142"/>
                </a:lnTo>
                <a:lnTo>
                  <a:pt x="345" y="143"/>
                </a:lnTo>
                <a:lnTo>
                  <a:pt x="348" y="142"/>
                </a:lnTo>
                <a:lnTo>
                  <a:pt x="349" y="140"/>
                </a:lnTo>
                <a:lnTo>
                  <a:pt x="351" y="137"/>
                </a:lnTo>
                <a:lnTo>
                  <a:pt x="350" y="136"/>
                </a:lnTo>
                <a:lnTo>
                  <a:pt x="349" y="135"/>
                </a:lnTo>
                <a:lnTo>
                  <a:pt x="348" y="134"/>
                </a:lnTo>
                <a:lnTo>
                  <a:pt x="347" y="134"/>
                </a:lnTo>
                <a:lnTo>
                  <a:pt x="345" y="135"/>
                </a:lnTo>
                <a:lnTo>
                  <a:pt x="344" y="137"/>
                </a:lnTo>
                <a:lnTo>
                  <a:pt x="339" y="136"/>
                </a:lnTo>
                <a:lnTo>
                  <a:pt x="339" y="136"/>
                </a:lnTo>
                <a:lnTo>
                  <a:pt x="338" y="137"/>
                </a:lnTo>
                <a:lnTo>
                  <a:pt x="338" y="139"/>
                </a:lnTo>
                <a:lnTo>
                  <a:pt x="338" y="139"/>
                </a:lnTo>
                <a:lnTo>
                  <a:pt x="338" y="137"/>
                </a:lnTo>
                <a:lnTo>
                  <a:pt x="337" y="136"/>
                </a:lnTo>
                <a:lnTo>
                  <a:pt x="337" y="136"/>
                </a:lnTo>
                <a:lnTo>
                  <a:pt x="336" y="136"/>
                </a:lnTo>
                <a:lnTo>
                  <a:pt x="335" y="136"/>
                </a:lnTo>
                <a:lnTo>
                  <a:pt x="333" y="136"/>
                </a:lnTo>
                <a:lnTo>
                  <a:pt x="333" y="136"/>
                </a:lnTo>
                <a:lnTo>
                  <a:pt x="332" y="139"/>
                </a:lnTo>
                <a:lnTo>
                  <a:pt x="328" y="137"/>
                </a:lnTo>
                <a:lnTo>
                  <a:pt x="326" y="137"/>
                </a:lnTo>
                <a:lnTo>
                  <a:pt x="325" y="139"/>
                </a:lnTo>
                <a:lnTo>
                  <a:pt x="325" y="139"/>
                </a:lnTo>
                <a:lnTo>
                  <a:pt x="324" y="139"/>
                </a:lnTo>
                <a:lnTo>
                  <a:pt x="324" y="139"/>
                </a:lnTo>
                <a:lnTo>
                  <a:pt x="323" y="137"/>
                </a:lnTo>
                <a:lnTo>
                  <a:pt x="323" y="135"/>
                </a:lnTo>
                <a:lnTo>
                  <a:pt x="324" y="135"/>
                </a:lnTo>
                <a:lnTo>
                  <a:pt x="324" y="135"/>
                </a:lnTo>
                <a:lnTo>
                  <a:pt x="325" y="135"/>
                </a:lnTo>
                <a:lnTo>
                  <a:pt x="325" y="133"/>
                </a:lnTo>
                <a:lnTo>
                  <a:pt x="324" y="132"/>
                </a:lnTo>
                <a:lnTo>
                  <a:pt x="324" y="132"/>
                </a:lnTo>
                <a:lnTo>
                  <a:pt x="323" y="132"/>
                </a:lnTo>
                <a:lnTo>
                  <a:pt x="321" y="132"/>
                </a:lnTo>
                <a:lnTo>
                  <a:pt x="320" y="133"/>
                </a:lnTo>
                <a:lnTo>
                  <a:pt x="321" y="134"/>
                </a:lnTo>
                <a:lnTo>
                  <a:pt x="321" y="136"/>
                </a:lnTo>
                <a:lnTo>
                  <a:pt x="321" y="140"/>
                </a:lnTo>
                <a:lnTo>
                  <a:pt x="318" y="139"/>
                </a:lnTo>
                <a:lnTo>
                  <a:pt x="315" y="140"/>
                </a:lnTo>
                <a:lnTo>
                  <a:pt x="313" y="140"/>
                </a:lnTo>
                <a:lnTo>
                  <a:pt x="311" y="141"/>
                </a:lnTo>
                <a:lnTo>
                  <a:pt x="308" y="141"/>
                </a:lnTo>
                <a:lnTo>
                  <a:pt x="307" y="141"/>
                </a:lnTo>
                <a:lnTo>
                  <a:pt x="306" y="141"/>
                </a:lnTo>
                <a:lnTo>
                  <a:pt x="305" y="142"/>
                </a:lnTo>
                <a:lnTo>
                  <a:pt x="304" y="143"/>
                </a:lnTo>
                <a:lnTo>
                  <a:pt x="303" y="143"/>
                </a:lnTo>
                <a:lnTo>
                  <a:pt x="303" y="140"/>
                </a:lnTo>
                <a:lnTo>
                  <a:pt x="303" y="139"/>
                </a:lnTo>
                <a:lnTo>
                  <a:pt x="302" y="137"/>
                </a:lnTo>
                <a:lnTo>
                  <a:pt x="302" y="137"/>
                </a:lnTo>
                <a:lnTo>
                  <a:pt x="301" y="136"/>
                </a:lnTo>
                <a:lnTo>
                  <a:pt x="299" y="135"/>
                </a:lnTo>
                <a:lnTo>
                  <a:pt x="299" y="136"/>
                </a:lnTo>
                <a:lnTo>
                  <a:pt x="297" y="136"/>
                </a:lnTo>
                <a:lnTo>
                  <a:pt x="297" y="137"/>
                </a:lnTo>
                <a:lnTo>
                  <a:pt x="299" y="139"/>
                </a:lnTo>
                <a:lnTo>
                  <a:pt x="300" y="140"/>
                </a:lnTo>
                <a:lnTo>
                  <a:pt x="300" y="142"/>
                </a:lnTo>
                <a:lnTo>
                  <a:pt x="299" y="142"/>
                </a:lnTo>
                <a:lnTo>
                  <a:pt x="299" y="142"/>
                </a:lnTo>
                <a:lnTo>
                  <a:pt x="297" y="142"/>
                </a:lnTo>
                <a:lnTo>
                  <a:pt x="296" y="142"/>
                </a:lnTo>
                <a:lnTo>
                  <a:pt x="295" y="142"/>
                </a:lnTo>
                <a:lnTo>
                  <a:pt x="295" y="142"/>
                </a:lnTo>
                <a:lnTo>
                  <a:pt x="293" y="143"/>
                </a:lnTo>
                <a:lnTo>
                  <a:pt x="293" y="144"/>
                </a:lnTo>
                <a:lnTo>
                  <a:pt x="292" y="143"/>
                </a:lnTo>
                <a:lnTo>
                  <a:pt x="291" y="142"/>
                </a:lnTo>
                <a:lnTo>
                  <a:pt x="290" y="140"/>
                </a:lnTo>
                <a:lnTo>
                  <a:pt x="290" y="139"/>
                </a:lnTo>
                <a:lnTo>
                  <a:pt x="289" y="136"/>
                </a:lnTo>
                <a:lnTo>
                  <a:pt x="288" y="135"/>
                </a:lnTo>
                <a:lnTo>
                  <a:pt x="287" y="135"/>
                </a:lnTo>
                <a:lnTo>
                  <a:pt x="287" y="137"/>
                </a:lnTo>
                <a:lnTo>
                  <a:pt x="287" y="140"/>
                </a:lnTo>
                <a:lnTo>
                  <a:pt x="287" y="141"/>
                </a:lnTo>
                <a:lnTo>
                  <a:pt x="287" y="141"/>
                </a:lnTo>
                <a:lnTo>
                  <a:pt x="288" y="141"/>
                </a:lnTo>
                <a:lnTo>
                  <a:pt x="289" y="141"/>
                </a:lnTo>
                <a:lnTo>
                  <a:pt x="290" y="141"/>
                </a:lnTo>
                <a:lnTo>
                  <a:pt x="290" y="142"/>
                </a:lnTo>
                <a:lnTo>
                  <a:pt x="290" y="144"/>
                </a:lnTo>
                <a:lnTo>
                  <a:pt x="288" y="144"/>
                </a:lnTo>
                <a:lnTo>
                  <a:pt x="285" y="145"/>
                </a:lnTo>
                <a:lnTo>
                  <a:pt x="283" y="146"/>
                </a:lnTo>
                <a:lnTo>
                  <a:pt x="281" y="146"/>
                </a:lnTo>
                <a:lnTo>
                  <a:pt x="279" y="146"/>
                </a:lnTo>
                <a:lnTo>
                  <a:pt x="277" y="145"/>
                </a:lnTo>
                <a:lnTo>
                  <a:pt x="275" y="144"/>
                </a:lnTo>
                <a:lnTo>
                  <a:pt x="273" y="142"/>
                </a:lnTo>
                <a:lnTo>
                  <a:pt x="273" y="143"/>
                </a:lnTo>
                <a:lnTo>
                  <a:pt x="272" y="144"/>
                </a:lnTo>
                <a:lnTo>
                  <a:pt x="272" y="145"/>
                </a:lnTo>
                <a:lnTo>
                  <a:pt x="272" y="146"/>
                </a:lnTo>
                <a:lnTo>
                  <a:pt x="271" y="147"/>
                </a:lnTo>
                <a:lnTo>
                  <a:pt x="270" y="147"/>
                </a:lnTo>
                <a:lnTo>
                  <a:pt x="270" y="146"/>
                </a:lnTo>
                <a:lnTo>
                  <a:pt x="269" y="148"/>
                </a:lnTo>
                <a:lnTo>
                  <a:pt x="269" y="148"/>
                </a:lnTo>
                <a:lnTo>
                  <a:pt x="269" y="148"/>
                </a:lnTo>
                <a:lnTo>
                  <a:pt x="268" y="148"/>
                </a:lnTo>
                <a:lnTo>
                  <a:pt x="268" y="147"/>
                </a:lnTo>
                <a:lnTo>
                  <a:pt x="267" y="147"/>
                </a:lnTo>
                <a:lnTo>
                  <a:pt x="267" y="147"/>
                </a:lnTo>
                <a:lnTo>
                  <a:pt x="266" y="148"/>
                </a:lnTo>
                <a:lnTo>
                  <a:pt x="259" y="147"/>
                </a:lnTo>
                <a:lnTo>
                  <a:pt x="258" y="149"/>
                </a:lnTo>
                <a:lnTo>
                  <a:pt x="257" y="151"/>
                </a:lnTo>
                <a:lnTo>
                  <a:pt x="256" y="151"/>
                </a:lnTo>
                <a:lnTo>
                  <a:pt x="254" y="149"/>
                </a:lnTo>
                <a:lnTo>
                  <a:pt x="253" y="149"/>
                </a:lnTo>
                <a:lnTo>
                  <a:pt x="253" y="148"/>
                </a:lnTo>
                <a:lnTo>
                  <a:pt x="254" y="147"/>
                </a:lnTo>
                <a:lnTo>
                  <a:pt x="255" y="147"/>
                </a:lnTo>
                <a:lnTo>
                  <a:pt x="255" y="147"/>
                </a:lnTo>
                <a:lnTo>
                  <a:pt x="256" y="147"/>
                </a:lnTo>
                <a:lnTo>
                  <a:pt x="256" y="145"/>
                </a:lnTo>
                <a:lnTo>
                  <a:pt x="256" y="143"/>
                </a:lnTo>
                <a:lnTo>
                  <a:pt x="256" y="142"/>
                </a:lnTo>
                <a:lnTo>
                  <a:pt x="255" y="142"/>
                </a:lnTo>
                <a:lnTo>
                  <a:pt x="255" y="142"/>
                </a:lnTo>
                <a:lnTo>
                  <a:pt x="254" y="142"/>
                </a:lnTo>
                <a:lnTo>
                  <a:pt x="253" y="142"/>
                </a:lnTo>
                <a:lnTo>
                  <a:pt x="251" y="143"/>
                </a:lnTo>
                <a:lnTo>
                  <a:pt x="247" y="144"/>
                </a:lnTo>
                <a:lnTo>
                  <a:pt x="245" y="143"/>
                </a:lnTo>
                <a:lnTo>
                  <a:pt x="244" y="143"/>
                </a:lnTo>
                <a:lnTo>
                  <a:pt x="243" y="143"/>
                </a:lnTo>
                <a:lnTo>
                  <a:pt x="243" y="141"/>
                </a:lnTo>
                <a:lnTo>
                  <a:pt x="243" y="139"/>
                </a:lnTo>
                <a:lnTo>
                  <a:pt x="243" y="136"/>
                </a:lnTo>
                <a:lnTo>
                  <a:pt x="242" y="135"/>
                </a:lnTo>
                <a:lnTo>
                  <a:pt x="243" y="136"/>
                </a:lnTo>
                <a:lnTo>
                  <a:pt x="244" y="139"/>
                </a:lnTo>
                <a:lnTo>
                  <a:pt x="244" y="140"/>
                </a:lnTo>
                <a:lnTo>
                  <a:pt x="245" y="140"/>
                </a:lnTo>
                <a:lnTo>
                  <a:pt x="245" y="139"/>
                </a:lnTo>
                <a:lnTo>
                  <a:pt x="246" y="136"/>
                </a:lnTo>
                <a:lnTo>
                  <a:pt x="246" y="133"/>
                </a:lnTo>
                <a:lnTo>
                  <a:pt x="246" y="132"/>
                </a:lnTo>
                <a:lnTo>
                  <a:pt x="247" y="131"/>
                </a:lnTo>
                <a:lnTo>
                  <a:pt x="246" y="130"/>
                </a:lnTo>
                <a:lnTo>
                  <a:pt x="246" y="128"/>
                </a:lnTo>
                <a:lnTo>
                  <a:pt x="249" y="128"/>
                </a:lnTo>
                <a:lnTo>
                  <a:pt x="248" y="131"/>
                </a:lnTo>
                <a:lnTo>
                  <a:pt x="248" y="132"/>
                </a:lnTo>
                <a:lnTo>
                  <a:pt x="248" y="132"/>
                </a:lnTo>
                <a:lnTo>
                  <a:pt x="248" y="133"/>
                </a:lnTo>
                <a:lnTo>
                  <a:pt x="249" y="134"/>
                </a:lnTo>
                <a:lnTo>
                  <a:pt x="249" y="136"/>
                </a:lnTo>
                <a:lnTo>
                  <a:pt x="248" y="136"/>
                </a:lnTo>
                <a:lnTo>
                  <a:pt x="247" y="136"/>
                </a:lnTo>
                <a:lnTo>
                  <a:pt x="247" y="136"/>
                </a:lnTo>
                <a:lnTo>
                  <a:pt x="246" y="139"/>
                </a:lnTo>
                <a:lnTo>
                  <a:pt x="246" y="141"/>
                </a:lnTo>
                <a:lnTo>
                  <a:pt x="247" y="141"/>
                </a:lnTo>
                <a:lnTo>
                  <a:pt x="248" y="141"/>
                </a:lnTo>
                <a:lnTo>
                  <a:pt x="249" y="140"/>
                </a:lnTo>
                <a:lnTo>
                  <a:pt x="251" y="139"/>
                </a:lnTo>
                <a:lnTo>
                  <a:pt x="252" y="139"/>
                </a:lnTo>
                <a:lnTo>
                  <a:pt x="253" y="140"/>
                </a:lnTo>
                <a:lnTo>
                  <a:pt x="255" y="139"/>
                </a:lnTo>
                <a:lnTo>
                  <a:pt x="256" y="137"/>
                </a:lnTo>
                <a:lnTo>
                  <a:pt x="258" y="136"/>
                </a:lnTo>
                <a:lnTo>
                  <a:pt x="260" y="135"/>
                </a:lnTo>
                <a:lnTo>
                  <a:pt x="263" y="134"/>
                </a:lnTo>
                <a:lnTo>
                  <a:pt x="264" y="134"/>
                </a:lnTo>
                <a:lnTo>
                  <a:pt x="265" y="135"/>
                </a:lnTo>
                <a:lnTo>
                  <a:pt x="266" y="135"/>
                </a:lnTo>
                <a:lnTo>
                  <a:pt x="266" y="134"/>
                </a:lnTo>
                <a:lnTo>
                  <a:pt x="266" y="134"/>
                </a:lnTo>
                <a:lnTo>
                  <a:pt x="267" y="134"/>
                </a:lnTo>
                <a:lnTo>
                  <a:pt x="267" y="135"/>
                </a:lnTo>
                <a:lnTo>
                  <a:pt x="268" y="135"/>
                </a:lnTo>
                <a:lnTo>
                  <a:pt x="268" y="134"/>
                </a:lnTo>
                <a:lnTo>
                  <a:pt x="269" y="132"/>
                </a:lnTo>
                <a:lnTo>
                  <a:pt x="269" y="130"/>
                </a:lnTo>
                <a:lnTo>
                  <a:pt x="269" y="128"/>
                </a:lnTo>
                <a:lnTo>
                  <a:pt x="269" y="125"/>
                </a:lnTo>
                <a:lnTo>
                  <a:pt x="269" y="123"/>
                </a:lnTo>
                <a:lnTo>
                  <a:pt x="270" y="123"/>
                </a:lnTo>
                <a:lnTo>
                  <a:pt x="271" y="122"/>
                </a:lnTo>
                <a:lnTo>
                  <a:pt x="271" y="123"/>
                </a:lnTo>
                <a:lnTo>
                  <a:pt x="271" y="124"/>
                </a:lnTo>
                <a:lnTo>
                  <a:pt x="271" y="127"/>
                </a:lnTo>
                <a:lnTo>
                  <a:pt x="271" y="129"/>
                </a:lnTo>
                <a:lnTo>
                  <a:pt x="271" y="131"/>
                </a:lnTo>
                <a:lnTo>
                  <a:pt x="271" y="133"/>
                </a:lnTo>
                <a:lnTo>
                  <a:pt x="272" y="134"/>
                </a:lnTo>
                <a:lnTo>
                  <a:pt x="272" y="134"/>
                </a:lnTo>
                <a:lnTo>
                  <a:pt x="273" y="134"/>
                </a:lnTo>
                <a:lnTo>
                  <a:pt x="275" y="133"/>
                </a:lnTo>
                <a:lnTo>
                  <a:pt x="276" y="134"/>
                </a:lnTo>
                <a:lnTo>
                  <a:pt x="277" y="135"/>
                </a:lnTo>
                <a:lnTo>
                  <a:pt x="277" y="136"/>
                </a:lnTo>
                <a:lnTo>
                  <a:pt x="278" y="137"/>
                </a:lnTo>
                <a:lnTo>
                  <a:pt x="279" y="137"/>
                </a:lnTo>
                <a:lnTo>
                  <a:pt x="279" y="139"/>
                </a:lnTo>
                <a:lnTo>
                  <a:pt x="280" y="140"/>
                </a:lnTo>
                <a:lnTo>
                  <a:pt x="281" y="140"/>
                </a:lnTo>
                <a:lnTo>
                  <a:pt x="282" y="140"/>
                </a:lnTo>
                <a:lnTo>
                  <a:pt x="282" y="137"/>
                </a:lnTo>
                <a:lnTo>
                  <a:pt x="283" y="135"/>
                </a:lnTo>
                <a:lnTo>
                  <a:pt x="283" y="132"/>
                </a:lnTo>
                <a:lnTo>
                  <a:pt x="283" y="130"/>
                </a:lnTo>
                <a:lnTo>
                  <a:pt x="283" y="129"/>
                </a:lnTo>
                <a:lnTo>
                  <a:pt x="284" y="128"/>
                </a:lnTo>
                <a:lnTo>
                  <a:pt x="284" y="125"/>
                </a:lnTo>
                <a:lnTo>
                  <a:pt x="285" y="124"/>
                </a:lnTo>
                <a:lnTo>
                  <a:pt x="287" y="124"/>
                </a:lnTo>
                <a:lnTo>
                  <a:pt x="288" y="123"/>
                </a:lnTo>
                <a:lnTo>
                  <a:pt x="289" y="122"/>
                </a:lnTo>
                <a:lnTo>
                  <a:pt x="290" y="120"/>
                </a:lnTo>
                <a:lnTo>
                  <a:pt x="290" y="118"/>
                </a:lnTo>
                <a:lnTo>
                  <a:pt x="291" y="118"/>
                </a:lnTo>
                <a:lnTo>
                  <a:pt x="299" y="119"/>
                </a:lnTo>
                <a:lnTo>
                  <a:pt x="297" y="121"/>
                </a:lnTo>
                <a:lnTo>
                  <a:pt x="297" y="122"/>
                </a:lnTo>
                <a:lnTo>
                  <a:pt x="297" y="124"/>
                </a:lnTo>
                <a:lnTo>
                  <a:pt x="297" y="125"/>
                </a:lnTo>
                <a:lnTo>
                  <a:pt x="297" y="128"/>
                </a:lnTo>
                <a:lnTo>
                  <a:pt x="297" y="132"/>
                </a:lnTo>
                <a:lnTo>
                  <a:pt x="299" y="132"/>
                </a:lnTo>
                <a:lnTo>
                  <a:pt x="300" y="130"/>
                </a:lnTo>
                <a:lnTo>
                  <a:pt x="301" y="128"/>
                </a:lnTo>
                <a:lnTo>
                  <a:pt x="302" y="127"/>
                </a:lnTo>
                <a:lnTo>
                  <a:pt x="303" y="125"/>
                </a:lnTo>
                <a:lnTo>
                  <a:pt x="304" y="124"/>
                </a:lnTo>
                <a:lnTo>
                  <a:pt x="305" y="122"/>
                </a:lnTo>
                <a:lnTo>
                  <a:pt x="305" y="120"/>
                </a:lnTo>
                <a:lnTo>
                  <a:pt x="305" y="119"/>
                </a:lnTo>
                <a:lnTo>
                  <a:pt x="305" y="118"/>
                </a:lnTo>
                <a:lnTo>
                  <a:pt x="305" y="117"/>
                </a:lnTo>
                <a:lnTo>
                  <a:pt x="305" y="115"/>
                </a:lnTo>
                <a:lnTo>
                  <a:pt x="307" y="113"/>
                </a:lnTo>
                <a:lnTo>
                  <a:pt x="308" y="113"/>
                </a:lnTo>
                <a:lnTo>
                  <a:pt x="308" y="113"/>
                </a:lnTo>
                <a:lnTo>
                  <a:pt x="308" y="115"/>
                </a:lnTo>
                <a:lnTo>
                  <a:pt x="307" y="117"/>
                </a:lnTo>
                <a:lnTo>
                  <a:pt x="307" y="119"/>
                </a:lnTo>
                <a:lnTo>
                  <a:pt x="307" y="122"/>
                </a:lnTo>
                <a:lnTo>
                  <a:pt x="308" y="124"/>
                </a:lnTo>
                <a:lnTo>
                  <a:pt x="308" y="124"/>
                </a:lnTo>
                <a:lnTo>
                  <a:pt x="309" y="123"/>
                </a:lnTo>
                <a:lnTo>
                  <a:pt x="311" y="122"/>
                </a:lnTo>
                <a:lnTo>
                  <a:pt x="312" y="121"/>
                </a:lnTo>
                <a:lnTo>
                  <a:pt x="312" y="120"/>
                </a:lnTo>
                <a:lnTo>
                  <a:pt x="312" y="122"/>
                </a:lnTo>
                <a:lnTo>
                  <a:pt x="312" y="123"/>
                </a:lnTo>
                <a:lnTo>
                  <a:pt x="311" y="125"/>
                </a:lnTo>
                <a:lnTo>
                  <a:pt x="313" y="125"/>
                </a:lnTo>
                <a:lnTo>
                  <a:pt x="315" y="125"/>
                </a:lnTo>
                <a:lnTo>
                  <a:pt x="316" y="123"/>
                </a:lnTo>
                <a:lnTo>
                  <a:pt x="316" y="121"/>
                </a:lnTo>
                <a:lnTo>
                  <a:pt x="317" y="120"/>
                </a:lnTo>
                <a:lnTo>
                  <a:pt x="318" y="120"/>
                </a:lnTo>
                <a:lnTo>
                  <a:pt x="318" y="120"/>
                </a:lnTo>
                <a:lnTo>
                  <a:pt x="318" y="118"/>
                </a:lnTo>
                <a:lnTo>
                  <a:pt x="318" y="118"/>
                </a:lnTo>
                <a:lnTo>
                  <a:pt x="317" y="118"/>
                </a:lnTo>
                <a:lnTo>
                  <a:pt x="316" y="118"/>
                </a:lnTo>
                <a:lnTo>
                  <a:pt x="315" y="118"/>
                </a:lnTo>
                <a:lnTo>
                  <a:pt x="315" y="117"/>
                </a:lnTo>
                <a:lnTo>
                  <a:pt x="315" y="116"/>
                </a:lnTo>
                <a:lnTo>
                  <a:pt x="315" y="112"/>
                </a:lnTo>
                <a:lnTo>
                  <a:pt x="317" y="112"/>
                </a:lnTo>
                <a:lnTo>
                  <a:pt x="318" y="113"/>
                </a:lnTo>
                <a:lnTo>
                  <a:pt x="319" y="115"/>
                </a:lnTo>
                <a:lnTo>
                  <a:pt x="320" y="116"/>
                </a:lnTo>
                <a:lnTo>
                  <a:pt x="320" y="118"/>
                </a:lnTo>
                <a:lnTo>
                  <a:pt x="320" y="121"/>
                </a:lnTo>
                <a:lnTo>
                  <a:pt x="325" y="122"/>
                </a:lnTo>
                <a:lnTo>
                  <a:pt x="325" y="120"/>
                </a:lnTo>
                <a:lnTo>
                  <a:pt x="325" y="118"/>
                </a:lnTo>
                <a:lnTo>
                  <a:pt x="326" y="117"/>
                </a:lnTo>
                <a:lnTo>
                  <a:pt x="326" y="113"/>
                </a:lnTo>
                <a:lnTo>
                  <a:pt x="326" y="113"/>
                </a:lnTo>
                <a:lnTo>
                  <a:pt x="327" y="112"/>
                </a:lnTo>
                <a:lnTo>
                  <a:pt x="326" y="110"/>
                </a:lnTo>
                <a:lnTo>
                  <a:pt x="326" y="109"/>
                </a:lnTo>
                <a:lnTo>
                  <a:pt x="329" y="109"/>
                </a:lnTo>
                <a:lnTo>
                  <a:pt x="330" y="109"/>
                </a:lnTo>
                <a:lnTo>
                  <a:pt x="331" y="109"/>
                </a:lnTo>
                <a:lnTo>
                  <a:pt x="332" y="109"/>
                </a:lnTo>
                <a:lnTo>
                  <a:pt x="332" y="109"/>
                </a:lnTo>
                <a:lnTo>
                  <a:pt x="333" y="109"/>
                </a:lnTo>
                <a:lnTo>
                  <a:pt x="333" y="110"/>
                </a:lnTo>
                <a:lnTo>
                  <a:pt x="333" y="112"/>
                </a:lnTo>
                <a:lnTo>
                  <a:pt x="333" y="113"/>
                </a:lnTo>
                <a:lnTo>
                  <a:pt x="333" y="115"/>
                </a:lnTo>
                <a:lnTo>
                  <a:pt x="332" y="115"/>
                </a:lnTo>
                <a:lnTo>
                  <a:pt x="332" y="116"/>
                </a:lnTo>
                <a:lnTo>
                  <a:pt x="331" y="116"/>
                </a:lnTo>
                <a:lnTo>
                  <a:pt x="331" y="117"/>
                </a:lnTo>
                <a:lnTo>
                  <a:pt x="335" y="118"/>
                </a:lnTo>
                <a:lnTo>
                  <a:pt x="336" y="120"/>
                </a:lnTo>
                <a:lnTo>
                  <a:pt x="337" y="120"/>
                </a:lnTo>
                <a:lnTo>
                  <a:pt x="338" y="120"/>
                </a:lnTo>
                <a:lnTo>
                  <a:pt x="339" y="118"/>
                </a:lnTo>
                <a:lnTo>
                  <a:pt x="340" y="118"/>
                </a:lnTo>
                <a:lnTo>
                  <a:pt x="341" y="118"/>
                </a:lnTo>
                <a:lnTo>
                  <a:pt x="341" y="118"/>
                </a:lnTo>
                <a:lnTo>
                  <a:pt x="342" y="118"/>
                </a:lnTo>
                <a:lnTo>
                  <a:pt x="342" y="116"/>
                </a:lnTo>
                <a:lnTo>
                  <a:pt x="342" y="116"/>
                </a:lnTo>
                <a:lnTo>
                  <a:pt x="341" y="116"/>
                </a:lnTo>
                <a:lnTo>
                  <a:pt x="340" y="115"/>
                </a:lnTo>
                <a:lnTo>
                  <a:pt x="340" y="113"/>
                </a:lnTo>
                <a:lnTo>
                  <a:pt x="341" y="111"/>
                </a:lnTo>
                <a:lnTo>
                  <a:pt x="342" y="110"/>
                </a:lnTo>
                <a:lnTo>
                  <a:pt x="343" y="111"/>
                </a:lnTo>
                <a:lnTo>
                  <a:pt x="345" y="111"/>
                </a:lnTo>
                <a:lnTo>
                  <a:pt x="347" y="112"/>
                </a:lnTo>
                <a:lnTo>
                  <a:pt x="348" y="113"/>
                </a:lnTo>
                <a:lnTo>
                  <a:pt x="348" y="111"/>
                </a:lnTo>
                <a:lnTo>
                  <a:pt x="348" y="108"/>
                </a:lnTo>
                <a:lnTo>
                  <a:pt x="349" y="106"/>
                </a:lnTo>
                <a:lnTo>
                  <a:pt x="350" y="107"/>
                </a:lnTo>
                <a:lnTo>
                  <a:pt x="351" y="107"/>
                </a:lnTo>
                <a:lnTo>
                  <a:pt x="352" y="106"/>
                </a:lnTo>
                <a:lnTo>
                  <a:pt x="353" y="105"/>
                </a:lnTo>
                <a:lnTo>
                  <a:pt x="354" y="105"/>
                </a:lnTo>
                <a:lnTo>
                  <a:pt x="355" y="106"/>
                </a:lnTo>
                <a:lnTo>
                  <a:pt x="355" y="107"/>
                </a:lnTo>
                <a:lnTo>
                  <a:pt x="356" y="106"/>
                </a:lnTo>
                <a:lnTo>
                  <a:pt x="357" y="106"/>
                </a:lnTo>
                <a:lnTo>
                  <a:pt x="357" y="106"/>
                </a:lnTo>
                <a:lnTo>
                  <a:pt x="357" y="107"/>
                </a:lnTo>
                <a:lnTo>
                  <a:pt x="356" y="110"/>
                </a:lnTo>
                <a:lnTo>
                  <a:pt x="357" y="109"/>
                </a:lnTo>
                <a:lnTo>
                  <a:pt x="359" y="109"/>
                </a:lnTo>
                <a:lnTo>
                  <a:pt x="360" y="108"/>
                </a:lnTo>
                <a:lnTo>
                  <a:pt x="359" y="109"/>
                </a:lnTo>
                <a:lnTo>
                  <a:pt x="359" y="111"/>
                </a:lnTo>
                <a:lnTo>
                  <a:pt x="359" y="112"/>
                </a:lnTo>
                <a:lnTo>
                  <a:pt x="361" y="112"/>
                </a:lnTo>
                <a:lnTo>
                  <a:pt x="362" y="113"/>
                </a:lnTo>
                <a:lnTo>
                  <a:pt x="362" y="115"/>
                </a:lnTo>
                <a:lnTo>
                  <a:pt x="363" y="116"/>
                </a:lnTo>
                <a:lnTo>
                  <a:pt x="363" y="116"/>
                </a:lnTo>
                <a:lnTo>
                  <a:pt x="364" y="112"/>
                </a:lnTo>
                <a:lnTo>
                  <a:pt x="364" y="110"/>
                </a:lnTo>
                <a:lnTo>
                  <a:pt x="365" y="108"/>
                </a:lnTo>
                <a:lnTo>
                  <a:pt x="366" y="108"/>
                </a:lnTo>
                <a:lnTo>
                  <a:pt x="366" y="106"/>
                </a:lnTo>
                <a:lnTo>
                  <a:pt x="368" y="106"/>
                </a:lnTo>
                <a:lnTo>
                  <a:pt x="369" y="105"/>
                </a:lnTo>
                <a:lnTo>
                  <a:pt x="371" y="104"/>
                </a:lnTo>
                <a:lnTo>
                  <a:pt x="372" y="103"/>
                </a:lnTo>
                <a:lnTo>
                  <a:pt x="373" y="101"/>
                </a:lnTo>
                <a:lnTo>
                  <a:pt x="374" y="101"/>
                </a:lnTo>
                <a:lnTo>
                  <a:pt x="376" y="101"/>
                </a:lnTo>
                <a:lnTo>
                  <a:pt x="377" y="104"/>
                </a:lnTo>
                <a:lnTo>
                  <a:pt x="378" y="104"/>
                </a:lnTo>
                <a:lnTo>
                  <a:pt x="379" y="104"/>
                </a:lnTo>
                <a:lnTo>
                  <a:pt x="380" y="104"/>
                </a:lnTo>
                <a:lnTo>
                  <a:pt x="381" y="103"/>
                </a:lnTo>
                <a:lnTo>
                  <a:pt x="383" y="103"/>
                </a:lnTo>
                <a:lnTo>
                  <a:pt x="384" y="103"/>
                </a:lnTo>
                <a:lnTo>
                  <a:pt x="383" y="106"/>
                </a:lnTo>
                <a:lnTo>
                  <a:pt x="381" y="108"/>
                </a:lnTo>
                <a:lnTo>
                  <a:pt x="381" y="108"/>
                </a:lnTo>
                <a:lnTo>
                  <a:pt x="380" y="108"/>
                </a:lnTo>
                <a:lnTo>
                  <a:pt x="379" y="108"/>
                </a:lnTo>
                <a:lnTo>
                  <a:pt x="378" y="108"/>
                </a:lnTo>
                <a:lnTo>
                  <a:pt x="377" y="108"/>
                </a:lnTo>
                <a:lnTo>
                  <a:pt x="376" y="109"/>
                </a:lnTo>
                <a:lnTo>
                  <a:pt x="375" y="112"/>
                </a:lnTo>
                <a:lnTo>
                  <a:pt x="376" y="112"/>
                </a:lnTo>
                <a:lnTo>
                  <a:pt x="377" y="111"/>
                </a:lnTo>
                <a:lnTo>
                  <a:pt x="377" y="110"/>
                </a:lnTo>
                <a:lnTo>
                  <a:pt x="377" y="110"/>
                </a:lnTo>
                <a:lnTo>
                  <a:pt x="378" y="111"/>
                </a:lnTo>
                <a:lnTo>
                  <a:pt x="378" y="112"/>
                </a:lnTo>
                <a:lnTo>
                  <a:pt x="380" y="112"/>
                </a:lnTo>
                <a:lnTo>
                  <a:pt x="381" y="111"/>
                </a:lnTo>
                <a:lnTo>
                  <a:pt x="384" y="111"/>
                </a:lnTo>
                <a:lnTo>
                  <a:pt x="385" y="110"/>
                </a:lnTo>
                <a:lnTo>
                  <a:pt x="387" y="111"/>
                </a:lnTo>
                <a:lnTo>
                  <a:pt x="388" y="111"/>
                </a:lnTo>
                <a:lnTo>
                  <a:pt x="389" y="113"/>
                </a:lnTo>
                <a:lnTo>
                  <a:pt x="390" y="117"/>
                </a:lnTo>
                <a:lnTo>
                  <a:pt x="393" y="109"/>
                </a:lnTo>
                <a:lnTo>
                  <a:pt x="393" y="111"/>
                </a:lnTo>
                <a:lnTo>
                  <a:pt x="395" y="112"/>
                </a:lnTo>
                <a:lnTo>
                  <a:pt x="395" y="113"/>
                </a:lnTo>
                <a:lnTo>
                  <a:pt x="396" y="115"/>
                </a:lnTo>
                <a:lnTo>
                  <a:pt x="397" y="111"/>
                </a:lnTo>
                <a:lnTo>
                  <a:pt x="397" y="110"/>
                </a:lnTo>
                <a:lnTo>
                  <a:pt x="399" y="109"/>
                </a:lnTo>
                <a:lnTo>
                  <a:pt x="399" y="107"/>
                </a:lnTo>
                <a:lnTo>
                  <a:pt x="400" y="106"/>
                </a:lnTo>
                <a:lnTo>
                  <a:pt x="400" y="104"/>
                </a:lnTo>
                <a:lnTo>
                  <a:pt x="401" y="101"/>
                </a:lnTo>
                <a:lnTo>
                  <a:pt x="400" y="101"/>
                </a:lnTo>
                <a:lnTo>
                  <a:pt x="399" y="103"/>
                </a:lnTo>
                <a:lnTo>
                  <a:pt x="399" y="103"/>
                </a:lnTo>
                <a:lnTo>
                  <a:pt x="398" y="104"/>
                </a:lnTo>
                <a:lnTo>
                  <a:pt x="398" y="105"/>
                </a:lnTo>
                <a:lnTo>
                  <a:pt x="397" y="105"/>
                </a:lnTo>
                <a:lnTo>
                  <a:pt x="397" y="104"/>
                </a:lnTo>
                <a:lnTo>
                  <a:pt x="396" y="101"/>
                </a:lnTo>
                <a:lnTo>
                  <a:pt x="397" y="99"/>
                </a:lnTo>
                <a:lnTo>
                  <a:pt x="399" y="99"/>
                </a:lnTo>
                <a:lnTo>
                  <a:pt x="400" y="99"/>
                </a:lnTo>
                <a:lnTo>
                  <a:pt x="402" y="99"/>
                </a:lnTo>
                <a:lnTo>
                  <a:pt x="403" y="99"/>
                </a:lnTo>
                <a:lnTo>
                  <a:pt x="403" y="103"/>
                </a:lnTo>
                <a:lnTo>
                  <a:pt x="403" y="105"/>
                </a:lnTo>
                <a:lnTo>
                  <a:pt x="403" y="106"/>
                </a:lnTo>
                <a:lnTo>
                  <a:pt x="403" y="107"/>
                </a:lnTo>
                <a:lnTo>
                  <a:pt x="403" y="108"/>
                </a:lnTo>
                <a:lnTo>
                  <a:pt x="403" y="110"/>
                </a:lnTo>
                <a:lnTo>
                  <a:pt x="403" y="111"/>
                </a:lnTo>
                <a:lnTo>
                  <a:pt x="404" y="112"/>
                </a:lnTo>
                <a:lnTo>
                  <a:pt x="407" y="113"/>
                </a:lnTo>
                <a:lnTo>
                  <a:pt x="408" y="113"/>
                </a:lnTo>
                <a:lnTo>
                  <a:pt x="409" y="113"/>
                </a:lnTo>
                <a:lnTo>
                  <a:pt x="409" y="112"/>
                </a:lnTo>
                <a:lnTo>
                  <a:pt x="410" y="111"/>
                </a:lnTo>
                <a:lnTo>
                  <a:pt x="410" y="111"/>
                </a:lnTo>
                <a:lnTo>
                  <a:pt x="411" y="109"/>
                </a:lnTo>
                <a:lnTo>
                  <a:pt x="411" y="107"/>
                </a:lnTo>
                <a:lnTo>
                  <a:pt x="412" y="106"/>
                </a:lnTo>
                <a:lnTo>
                  <a:pt x="412" y="104"/>
                </a:lnTo>
                <a:lnTo>
                  <a:pt x="412" y="100"/>
                </a:lnTo>
                <a:lnTo>
                  <a:pt x="411" y="100"/>
                </a:lnTo>
                <a:lnTo>
                  <a:pt x="410" y="100"/>
                </a:lnTo>
                <a:lnTo>
                  <a:pt x="410" y="101"/>
                </a:lnTo>
                <a:lnTo>
                  <a:pt x="409" y="104"/>
                </a:lnTo>
                <a:lnTo>
                  <a:pt x="409" y="106"/>
                </a:lnTo>
                <a:lnTo>
                  <a:pt x="408" y="108"/>
                </a:lnTo>
                <a:lnTo>
                  <a:pt x="408" y="109"/>
                </a:lnTo>
                <a:lnTo>
                  <a:pt x="407" y="110"/>
                </a:lnTo>
                <a:lnTo>
                  <a:pt x="405" y="110"/>
                </a:lnTo>
                <a:lnTo>
                  <a:pt x="405" y="107"/>
                </a:lnTo>
                <a:lnTo>
                  <a:pt x="405" y="104"/>
                </a:lnTo>
                <a:lnTo>
                  <a:pt x="405" y="100"/>
                </a:lnTo>
                <a:lnTo>
                  <a:pt x="407" y="97"/>
                </a:lnTo>
                <a:lnTo>
                  <a:pt x="408" y="97"/>
                </a:lnTo>
                <a:lnTo>
                  <a:pt x="409" y="96"/>
                </a:lnTo>
                <a:lnTo>
                  <a:pt x="409" y="95"/>
                </a:lnTo>
                <a:lnTo>
                  <a:pt x="410" y="94"/>
                </a:lnTo>
                <a:lnTo>
                  <a:pt x="411" y="93"/>
                </a:lnTo>
                <a:lnTo>
                  <a:pt x="411" y="94"/>
                </a:lnTo>
                <a:lnTo>
                  <a:pt x="411" y="96"/>
                </a:lnTo>
                <a:lnTo>
                  <a:pt x="411" y="97"/>
                </a:lnTo>
                <a:lnTo>
                  <a:pt x="412" y="98"/>
                </a:lnTo>
                <a:lnTo>
                  <a:pt x="414" y="98"/>
                </a:lnTo>
                <a:lnTo>
                  <a:pt x="415" y="97"/>
                </a:lnTo>
                <a:lnTo>
                  <a:pt x="416" y="97"/>
                </a:lnTo>
                <a:lnTo>
                  <a:pt x="419" y="96"/>
                </a:lnTo>
                <a:lnTo>
                  <a:pt x="421" y="96"/>
                </a:lnTo>
                <a:lnTo>
                  <a:pt x="422" y="97"/>
                </a:lnTo>
                <a:lnTo>
                  <a:pt x="423" y="94"/>
                </a:lnTo>
                <a:lnTo>
                  <a:pt x="422" y="92"/>
                </a:lnTo>
                <a:lnTo>
                  <a:pt x="422" y="91"/>
                </a:lnTo>
                <a:lnTo>
                  <a:pt x="421" y="91"/>
                </a:lnTo>
                <a:lnTo>
                  <a:pt x="421" y="89"/>
                </a:lnTo>
                <a:lnTo>
                  <a:pt x="421" y="88"/>
                </a:lnTo>
                <a:lnTo>
                  <a:pt x="422" y="86"/>
                </a:lnTo>
                <a:lnTo>
                  <a:pt x="423" y="86"/>
                </a:lnTo>
                <a:lnTo>
                  <a:pt x="424" y="87"/>
                </a:lnTo>
                <a:lnTo>
                  <a:pt x="424" y="88"/>
                </a:lnTo>
                <a:lnTo>
                  <a:pt x="425" y="91"/>
                </a:lnTo>
                <a:lnTo>
                  <a:pt x="425" y="93"/>
                </a:lnTo>
                <a:lnTo>
                  <a:pt x="426" y="94"/>
                </a:lnTo>
                <a:lnTo>
                  <a:pt x="427" y="95"/>
                </a:lnTo>
                <a:lnTo>
                  <a:pt x="428" y="97"/>
                </a:lnTo>
                <a:lnTo>
                  <a:pt x="429" y="98"/>
                </a:lnTo>
                <a:lnTo>
                  <a:pt x="431" y="99"/>
                </a:lnTo>
                <a:lnTo>
                  <a:pt x="432" y="98"/>
                </a:lnTo>
                <a:lnTo>
                  <a:pt x="433" y="97"/>
                </a:lnTo>
                <a:lnTo>
                  <a:pt x="434" y="95"/>
                </a:lnTo>
                <a:lnTo>
                  <a:pt x="435" y="94"/>
                </a:lnTo>
                <a:lnTo>
                  <a:pt x="436" y="93"/>
                </a:lnTo>
                <a:lnTo>
                  <a:pt x="438" y="93"/>
                </a:lnTo>
                <a:lnTo>
                  <a:pt x="437" y="96"/>
                </a:lnTo>
                <a:lnTo>
                  <a:pt x="437" y="98"/>
                </a:lnTo>
                <a:lnTo>
                  <a:pt x="438" y="100"/>
                </a:lnTo>
                <a:lnTo>
                  <a:pt x="438" y="101"/>
                </a:lnTo>
                <a:lnTo>
                  <a:pt x="439" y="101"/>
                </a:lnTo>
                <a:lnTo>
                  <a:pt x="440" y="101"/>
                </a:lnTo>
                <a:lnTo>
                  <a:pt x="440" y="101"/>
                </a:lnTo>
                <a:lnTo>
                  <a:pt x="441" y="100"/>
                </a:lnTo>
                <a:lnTo>
                  <a:pt x="441" y="99"/>
                </a:lnTo>
                <a:lnTo>
                  <a:pt x="441" y="98"/>
                </a:lnTo>
                <a:lnTo>
                  <a:pt x="441" y="97"/>
                </a:lnTo>
                <a:lnTo>
                  <a:pt x="443" y="96"/>
                </a:lnTo>
                <a:lnTo>
                  <a:pt x="444" y="96"/>
                </a:lnTo>
                <a:lnTo>
                  <a:pt x="445" y="95"/>
                </a:lnTo>
                <a:lnTo>
                  <a:pt x="445" y="95"/>
                </a:lnTo>
                <a:lnTo>
                  <a:pt x="446" y="95"/>
                </a:lnTo>
                <a:lnTo>
                  <a:pt x="447" y="94"/>
                </a:lnTo>
                <a:lnTo>
                  <a:pt x="447" y="94"/>
                </a:lnTo>
                <a:lnTo>
                  <a:pt x="448" y="92"/>
                </a:lnTo>
                <a:lnTo>
                  <a:pt x="444" y="92"/>
                </a:lnTo>
                <a:lnTo>
                  <a:pt x="444" y="89"/>
                </a:lnTo>
                <a:lnTo>
                  <a:pt x="446" y="88"/>
                </a:lnTo>
                <a:lnTo>
                  <a:pt x="447" y="88"/>
                </a:lnTo>
                <a:lnTo>
                  <a:pt x="448" y="89"/>
                </a:lnTo>
                <a:lnTo>
                  <a:pt x="450" y="89"/>
                </a:lnTo>
                <a:lnTo>
                  <a:pt x="451" y="89"/>
                </a:lnTo>
                <a:lnTo>
                  <a:pt x="453" y="89"/>
                </a:lnTo>
                <a:lnTo>
                  <a:pt x="453" y="91"/>
                </a:lnTo>
                <a:lnTo>
                  <a:pt x="453" y="92"/>
                </a:lnTo>
                <a:lnTo>
                  <a:pt x="453" y="94"/>
                </a:lnTo>
                <a:lnTo>
                  <a:pt x="452" y="96"/>
                </a:lnTo>
                <a:lnTo>
                  <a:pt x="452" y="98"/>
                </a:lnTo>
                <a:lnTo>
                  <a:pt x="452" y="99"/>
                </a:lnTo>
                <a:lnTo>
                  <a:pt x="452" y="100"/>
                </a:lnTo>
                <a:lnTo>
                  <a:pt x="453" y="100"/>
                </a:lnTo>
                <a:lnTo>
                  <a:pt x="455" y="99"/>
                </a:lnTo>
                <a:lnTo>
                  <a:pt x="456" y="99"/>
                </a:lnTo>
                <a:lnTo>
                  <a:pt x="457" y="98"/>
                </a:lnTo>
                <a:lnTo>
                  <a:pt x="458" y="97"/>
                </a:lnTo>
                <a:lnTo>
                  <a:pt x="459" y="98"/>
                </a:lnTo>
                <a:lnTo>
                  <a:pt x="459" y="96"/>
                </a:lnTo>
                <a:lnTo>
                  <a:pt x="459" y="93"/>
                </a:lnTo>
                <a:lnTo>
                  <a:pt x="458" y="92"/>
                </a:lnTo>
                <a:lnTo>
                  <a:pt x="459" y="91"/>
                </a:lnTo>
                <a:lnTo>
                  <a:pt x="459" y="91"/>
                </a:lnTo>
                <a:lnTo>
                  <a:pt x="460" y="91"/>
                </a:lnTo>
                <a:lnTo>
                  <a:pt x="461" y="91"/>
                </a:lnTo>
                <a:lnTo>
                  <a:pt x="462" y="91"/>
                </a:lnTo>
                <a:lnTo>
                  <a:pt x="462" y="89"/>
                </a:lnTo>
                <a:lnTo>
                  <a:pt x="463" y="88"/>
                </a:lnTo>
                <a:lnTo>
                  <a:pt x="463" y="87"/>
                </a:lnTo>
                <a:lnTo>
                  <a:pt x="463" y="86"/>
                </a:lnTo>
                <a:lnTo>
                  <a:pt x="463" y="85"/>
                </a:lnTo>
                <a:lnTo>
                  <a:pt x="463" y="84"/>
                </a:lnTo>
                <a:lnTo>
                  <a:pt x="464" y="83"/>
                </a:lnTo>
                <a:lnTo>
                  <a:pt x="464" y="84"/>
                </a:lnTo>
                <a:lnTo>
                  <a:pt x="464" y="85"/>
                </a:lnTo>
                <a:lnTo>
                  <a:pt x="465" y="86"/>
                </a:lnTo>
                <a:lnTo>
                  <a:pt x="465" y="87"/>
                </a:lnTo>
                <a:lnTo>
                  <a:pt x="465" y="88"/>
                </a:lnTo>
                <a:lnTo>
                  <a:pt x="467" y="86"/>
                </a:lnTo>
                <a:lnTo>
                  <a:pt x="468" y="85"/>
                </a:lnTo>
                <a:lnTo>
                  <a:pt x="469" y="84"/>
                </a:lnTo>
                <a:lnTo>
                  <a:pt x="470" y="85"/>
                </a:lnTo>
                <a:lnTo>
                  <a:pt x="471" y="86"/>
                </a:lnTo>
                <a:lnTo>
                  <a:pt x="472" y="87"/>
                </a:lnTo>
                <a:lnTo>
                  <a:pt x="473" y="87"/>
                </a:lnTo>
                <a:lnTo>
                  <a:pt x="474" y="88"/>
                </a:lnTo>
                <a:lnTo>
                  <a:pt x="475" y="87"/>
                </a:lnTo>
                <a:lnTo>
                  <a:pt x="475" y="88"/>
                </a:lnTo>
                <a:lnTo>
                  <a:pt x="476" y="89"/>
                </a:lnTo>
                <a:lnTo>
                  <a:pt x="476" y="88"/>
                </a:lnTo>
                <a:lnTo>
                  <a:pt x="476" y="88"/>
                </a:lnTo>
                <a:lnTo>
                  <a:pt x="477" y="87"/>
                </a:lnTo>
                <a:lnTo>
                  <a:pt x="479" y="87"/>
                </a:lnTo>
                <a:lnTo>
                  <a:pt x="479" y="87"/>
                </a:lnTo>
                <a:lnTo>
                  <a:pt x="481" y="87"/>
                </a:lnTo>
                <a:lnTo>
                  <a:pt x="482" y="87"/>
                </a:lnTo>
                <a:lnTo>
                  <a:pt x="483" y="86"/>
                </a:lnTo>
                <a:lnTo>
                  <a:pt x="484" y="85"/>
                </a:lnTo>
                <a:lnTo>
                  <a:pt x="485" y="85"/>
                </a:lnTo>
                <a:lnTo>
                  <a:pt x="487" y="86"/>
                </a:lnTo>
                <a:lnTo>
                  <a:pt x="487" y="88"/>
                </a:lnTo>
                <a:lnTo>
                  <a:pt x="487" y="91"/>
                </a:lnTo>
                <a:lnTo>
                  <a:pt x="486" y="92"/>
                </a:lnTo>
                <a:lnTo>
                  <a:pt x="486" y="93"/>
                </a:lnTo>
                <a:lnTo>
                  <a:pt x="486" y="94"/>
                </a:lnTo>
                <a:lnTo>
                  <a:pt x="487" y="96"/>
                </a:lnTo>
                <a:lnTo>
                  <a:pt x="487" y="97"/>
                </a:lnTo>
                <a:lnTo>
                  <a:pt x="488" y="97"/>
                </a:lnTo>
                <a:lnTo>
                  <a:pt x="489" y="96"/>
                </a:lnTo>
                <a:lnTo>
                  <a:pt x="489" y="95"/>
                </a:lnTo>
                <a:lnTo>
                  <a:pt x="489" y="93"/>
                </a:lnTo>
                <a:lnTo>
                  <a:pt x="491" y="92"/>
                </a:lnTo>
                <a:lnTo>
                  <a:pt x="491" y="92"/>
                </a:lnTo>
                <a:lnTo>
                  <a:pt x="491" y="89"/>
                </a:lnTo>
                <a:lnTo>
                  <a:pt x="491" y="87"/>
                </a:lnTo>
                <a:lnTo>
                  <a:pt x="491" y="85"/>
                </a:lnTo>
                <a:lnTo>
                  <a:pt x="491" y="84"/>
                </a:lnTo>
                <a:lnTo>
                  <a:pt x="492" y="84"/>
                </a:lnTo>
                <a:lnTo>
                  <a:pt x="493" y="85"/>
                </a:lnTo>
                <a:lnTo>
                  <a:pt x="492" y="86"/>
                </a:lnTo>
                <a:lnTo>
                  <a:pt x="492" y="88"/>
                </a:lnTo>
                <a:lnTo>
                  <a:pt x="492" y="92"/>
                </a:lnTo>
                <a:lnTo>
                  <a:pt x="492" y="92"/>
                </a:lnTo>
                <a:lnTo>
                  <a:pt x="493" y="93"/>
                </a:lnTo>
                <a:lnTo>
                  <a:pt x="493" y="94"/>
                </a:lnTo>
                <a:lnTo>
                  <a:pt x="494" y="94"/>
                </a:lnTo>
                <a:lnTo>
                  <a:pt x="495" y="95"/>
                </a:lnTo>
                <a:lnTo>
                  <a:pt x="496" y="95"/>
                </a:lnTo>
                <a:lnTo>
                  <a:pt x="497" y="94"/>
                </a:lnTo>
                <a:lnTo>
                  <a:pt x="498" y="93"/>
                </a:lnTo>
                <a:lnTo>
                  <a:pt x="499" y="93"/>
                </a:lnTo>
                <a:lnTo>
                  <a:pt x="499" y="89"/>
                </a:lnTo>
                <a:lnTo>
                  <a:pt x="499" y="87"/>
                </a:lnTo>
                <a:lnTo>
                  <a:pt x="500" y="85"/>
                </a:lnTo>
                <a:lnTo>
                  <a:pt x="503" y="83"/>
                </a:lnTo>
                <a:lnTo>
                  <a:pt x="505" y="83"/>
                </a:lnTo>
                <a:lnTo>
                  <a:pt x="507" y="83"/>
                </a:lnTo>
                <a:lnTo>
                  <a:pt x="507" y="84"/>
                </a:lnTo>
                <a:lnTo>
                  <a:pt x="506" y="86"/>
                </a:lnTo>
                <a:lnTo>
                  <a:pt x="506" y="88"/>
                </a:lnTo>
                <a:lnTo>
                  <a:pt x="506" y="91"/>
                </a:lnTo>
                <a:lnTo>
                  <a:pt x="506" y="93"/>
                </a:lnTo>
                <a:lnTo>
                  <a:pt x="505" y="93"/>
                </a:lnTo>
                <a:lnTo>
                  <a:pt x="506" y="95"/>
                </a:lnTo>
                <a:lnTo>
                  <a:pt x="507" y="95"/>
                </a:lnTo>
                <a:lnTo>
                  <a:pt x="508" y="94"/>
                </a:lnTo>
                <a:lnTo>
                  <a:pt x="509" y="93"/>
                </a:lnTo>
                <a:lnTo>
                  <a:pt x="511" y="92"/>
                </a:lnTo>
                <a:lnTo>
                  <a:pt x="513" y="92"/>
                </a:lnTo>
                <a:lnTo>
                  <a:pt x="515" y="91"/>
                </a:lnTo>
                <a:lnTo>
                  <a:pt x="515" y="88"/>
                </a:lnTo>
                <a:lnTo>
                  <a:pt x="516" y="85"/>
                </a:lnTo>
                <a:lnTo>
                  <a:pt x="516" y="83"/>
                </a:lnTo>
                <a:lnTo>
                  <a:pt x="517" y="80"/>
                </a:lnTo>
                <a:lnTo>
                  <a:pt x="518" y="79"/>
                </a:lnTo>
                <a:lnTo>
                  <a:pt x="518" y="82"/>
                </a:lnTo>
                <a:lnTo>
                  <a:pt x="518" y="84"/>
                </a:lnTo>
                <a:lnTo>
                  <a:pt x="517" y="86"/>
                </a:lnTo>
                <a:lnTo>
                  <a:pt x="517" y="89"/>
                </a:lnTo>
                <a:lnTo>
                  <a:pt x="518" y="89"/>
                </a:lnTo>
                <a:lnTo>
                  <a:pt x="518" y="89"/>
                </a:lnTo>
                <a:lnTo>
                  <a:pt x="519" y="91"/>
                </a:lnTo>
                <a:lnTo>
                  <a:pt x="519" y="92"/>
                </a:lnTo>
                <a:lnTo>
                  <a:pt x="519" y="89"/>
                </a:lnTo>
                <a:lnTo>
                  <a:pt x="520" y="87"/>
                </a:lnTo>
                <a:lnTo>
                  <a:pt x="520" y="86"/>
                </a:lnTo>
                <a:lnTo>
                  <a:pt x="521" y="86"/>
                </a:lnTo>
                <a:lnTo>
                  <a:pt x="521" y="87"/>
                </a:lnTo>
                <a:lnTo>
                  <a:pt x="522" y="88"/>
                </a:lnTo>
                <a:lnTo>
                  <a:pt x="522" y="88"/>
                </a:lnTo>
                <a:lnTo>
                  <a:pt x="523" y="89"/>
                </a:lnTo>
                <a:lnTo>
                  <a:pt x="523" y="86"/>
                </a:lnTo>
                <a:lnTo>
                  <a:pt x="523" y="84"/>
                </a:lnTo>
                <a:lnTo>
                  <a:pt x="524" y="83"/>
                </a:lnTo>
                <a:lnTo>
                  <a:pt x="525" y="82"/>
                </a:lnTo>
                <a:lnTo>
                  <a:pt x="527" y="81"/>
                </a:lnTo>
                <a:lnTo>
                  <a:pt x="527" y="80"/>
                </a:lnTo>
                <a:lnTo>
                  <a:pt x="528" y="80"/>
                </a:lnTo>
                <a:lnTo>
                  <a:pt x="530" y="77"/>
                </a:lnTo>
                <a:lnTo>
                  <a:pt x="531" y="75"/>
                </a:lnTo>
                <a:lnTo>
                  <a:pt x="532" y="76"/>
                </a:lnTo>
                <a:lnTo>
                  <a:pt x="533" y="79"/>
                </a:lnTo>
                <a:lnTo>
                  <a:pt x="534" y="81"/>
                </a:lnTo>
                <a:lnTo>
                  <a:pt x="535" y="83"/>
                </a:lnTo>
                <a:lnTo>
                  <a:pt x="535" y="81"/>
                </a:lnTo>
                <a:lnTo>
                  <a:pt x="535" y="79"/>
                </a:lnTo>
                <a:lnTo>
                  <a:pt x="535" y="77"/>
                </a:lnTo>
                <a:lnTo>
                  <a:pt x="536" y="75"/>
                </a:lnTo>
                <a:lnTo>
                  <a:pt x="536" y="76"/>
                </a:lnTo>
                <a:lnTo>
                  <a:pt x="537" y="76"/>
                </a:lnTo>
                <a:lnTo>
                  <a:pt x="537" y="77"/>
                </a:lnTo>
                <a:lnTo>
                  <a:pt x="539" y="77"/>
                </a:lnTo>
                <a:lnTo>
                  <a:pt x="539" y="77"/>
                </a:lnTo>
                <a:lnTo>
                  <a:pt x="540" y="76"/>
                </a:lnTo>
                <a:lnTo>
                  <a:pt x="540" y="77"/>
                </a:lnTo>
                <a:lnTo>
                  <a:pt x="540" y="80"/>
                </a:lnTo>
                <a:lnTo>
                  <a:pt x="541" y="81"/>
                </a:lnTo>
                <a:lnTo>
                  <a:pt x="541" y="80"/>
                </a:lnTo>
                <a:lnTo>
                  <a:pt x="542" y="80"/>
                </a:lnTo>
                <a:lnTo>
                  <a:pt x="542" y="80"/>
                </a:lnTo>
                <a:lnTo>
                  <a:pt x="543" y="80"/>
                </a:lnTo>
                <a:lnTo>
                  <a:pt x="544" y="80"/>
                </a:lnTo>
                <a:lnTo>
                  <a:pt x="545" y="80"/>
                </a:lnTo>
                <a:lnTo>
                  <a:pt x="545" y="76"/>
                </a:lnTo>
                <a:lnTo>
                  <a:pt x="546" y="75"/>
                </a:lnTo>
                <a:lnTo>
                  <a:pt x="547" y="74"/>
                </a:lnTo>
                <a:lnTo>
                  <a:pt x="548" y="74"/>
                </a:lnTo>
                <a:lnTo>
                  <a:pt x="551" y="74"/>
                </a:lnTo>
                <a:lnTo>
                  <a:pt x="551" y="75"/>
                </a:lnTo>
                <a:lnTo>
                  <a:pt x="552" y="76"/>
                </a:lnTo>
                <a:lnTo>
                  <a:pt x="552" y="76"/>
                </a:lnTo>
                <a:lnTo>
                  <a:pt x="553" y="76"/>
                </a:lnTo>
                <a:lnTo>
                  <a:pt x="553" y="75"/>
                </a:lnTo>
                <a:lnTo>
                  <a:pt x="555" y="73"/>
                </a:lnTo>
                <a:lnTo>
                  <a:pt x="557" y="70"/>
                </a:lnTo>
                <a:lnTo>
                  <a:pt x="559" y="69"/>
                </a:lnTo>
                <a:lnTo>
                  <a:pt x="561" y="68"/>
                </a:lnTo>
                <a:lnTo>
                  <a:pt x="564" y="68"/>
                </a:lnTo>
                <a:lnTo>
                  <a:pt x="566" y="69"/>
                </a:lnTo>
                <a:lnTo>
                  <a:pt x="566" y="71"/>
                </a:lnTo>
                <a:lnTo>
                  <a:pt x="565" y="72"/>
                </a:lnTo>
                <a:lnTo>
                  <a:pt x="564" y="74"/>
                </a:lnTo>
                <a:lnTo>
                  <a:pt x="564" y="76"/>
                </a:lnTo>
                <a:lnTo>
                  <a:pt x="565" y="76"/>
                </a:lnTo>
                <a:lnTo>
                  <a:pt x="566" y="76"/>
                </a:lnTo>
                <a:lnTo>
                  <a:pt x="566" y="77"/>
                </a:lnTo>
                <a:lnTo>
                  <a:pt x="566" y="79"/>
                </a:lnTo>
                <a:lnTo>
                  <a:pt x="567" y="80"/>
                </a:lnTo>
                <a:lnTo>
                  <a:pt x="567" y="80"/>
                </a:lnTo>
                <a:lnTo>
                  <a:pt x="567" y="82"/>
                </a:lnTo>
                <a:lnTo>
                  <a:pt x="567" y="82"/>
                </a:lnTo>
                <a:lnTo>
                  <a:pt x="566" y="82"/>
                </a:lnTo>
                <a:lnTo>
                  <a:pt x="566" y="83"/>
                </a:lnTo>
                <a:lnTo>
                  <a:pt x="565" y="84"/>
                </a:lnTo>
                <a:lnTo>
                  <a:pt x="567" y="83"/>
                </a:lnTo>
                <a:lnTo>
                  <a:pt x="568" y="83"/>
                </a:lnTo>
                <a:lnTo>
                  <a:pt x="569" y="82"/>
                </a:lnTo>
                <a:lnTo>
                  <a:pt x="570" y="80"/>
                </a:lnTo>
                <a:lnTo>
                  <a:pt x="569" y="79"/>
                </a:lnTo>
                <a:lnTo>
                  <a:pt x="569" y="79"/>
                </a:lnTo>
                <a:lnTo>
                  <a:pt x="569" y="76"/>
                </a:lnTo>
                <a:lnTo>
                  <a:pt x="570" y="76"/>
                </a:lnTo>
                <a:lnTo>
                  <a:pt x="571" y="75"/>
                </a:lnTo>
                <a:lnTo>
                  <a:pt x="571" y="74"/>
                </a:lnTo>
                <a:lnTo>
                  <a:pt x="572" y="74"/>
                </a:lnTo>
                <a:lnTo>
                  <a:pt x="573" y="75"/>
                </a:lnTo>
                <a:lnTo>
                  <a:pt x="573" y="76"/>
                </a:lnTo>
                <a:lnTo>
                  <a:pt x="575" y="77"/>
                </a:lnTo>
                <a:lnTo>
                  <a:pt x="576" y="77"/>
                </a:lnTo>
                <a:lnTo>
                  <a:pt x="576" y="74"/>
                </a:lnTo>
                <a:lnTo>
                  <a:pt x="576" y="72"/>
                </a:lnTo>
                <a:lnTo>
                  <a:pt x="576" y="71"/>
                </a:lnTo>
                <a:lnTo>
                  <a:pt x="576" y="70"/>
                </a:lnTo>
                <a:lnTo>
                  <a:pt x="576" y="68"/>
                </a:lnTo>
                <a:lnTo>
                  <a:pt x="576" y="64"/>
                </a:lnTo>
                <a:lnTo>
                  <a:pt x="577" y="63"/>
                </a:lnTo>
                <a:lnTo>
                  <a:pt x="577" y="62"/>
                </a:lnTo>
                <a:lnTo>
                  <a:pt x="578" y="60"/>
                </a:lnTo>
                <a:lnTo>
                  <a:pt x="579" y="59"/>
                </a:lnTo>
                <a:lnTo>
                  <a:pt x="578" y="61"/>
                </a:lnTo>
                <a:lnTo>
                  <a:pt x="578" y="64"/>
                </a:lnTo>
                <a:lnTo>
                  <a:pt x="578" y="67"/>
                </a:lnTo>
                <a:lnTo>
                  <a:pt x="579" y="69"/>
                </a:lnTo>
                <a:lnTo>
                  <a:pt x="579" y="70"/>
                </a:lnTo>
                <a:lnTo>
                  <a:pt x="579" y="70"/>
                </a:lnTo>
                <a:lnTo>
                  <a:pt x="580" y="70"/>
                </a:lnTo>
                <a:lnTo>
                  <a:pt x="580" y="68"/>
                </a:lnTo>
                <a:lnTo>
                  <a:pt x="582" y="68"/>
                </a:lnTo>
                <a:lnTo>
                  <a:pt x="583" y="68"/>
                </a:lnTo>
                <a:lnTo>
                  <a:pt x="584" y="68"/>
                </a:lnTo>
                <a:lnTo>
                  <a:pt x="585" y="68"/>
                </a:lnTo>
                <a:lnTo>
                  <a:pt x="587" y="68"/>
                </a:lnTo>
                <a:lnTo>
                  <a:pt x="588" y="68"/>
                </a:lnTo>
                <a:lnTo>
                  <a:pt x="589" y="69"/>
                </a:lnTo>
                <a:lnTo>
                  <a:pt x="589" y="71"/>
                </a:lnTo>
                <a:lnTo>
                  <a:pt x="588" y="71"/>
                </a:lnTo>
                <a:lnTo>
                  <a:pt x="587" y="71"/>
                </a:lnTo>
                <a:lnTo>
                  <a:pt x="585" y="71"/>
                </a:lnTo>
                <a:lnTo>
                  <a:pt x="584" y="70"/>
                </a:lnTo>
                <a:lnTo>
                  <a:pt x="583" y="71"/>
                </a:lnTo>
                <a:lnTo>
                  <a:pt x="583" y="71"/>
                </a:lnTo>
                <a:lnTo>
                  <a:pt x="583" y="73"/>
                </a:lnTo>
                <a:lnTo>
                  <a:pt x="590" y="73"/>
                </a:lnTo>
                <a:lnTo>
                  <a:pt x="591" y="73"/>
                </a:lnTo>
                <a:lnTo>
                  <a:pt x="592" y="72"/>
                </a:lnTo>
                <a:lnTo>
                  <a:pt x="593" y="71"/>
                </a:lnTo>
                <a:lnTo>
                  <a:pt x="594" y="71"/>
                </a:lnTo>
                <a:lnTo>
                  <a:pt x="595" y="72"/>
                </a:lnTo>
                <a:lnTo>
                  <a:pt x="596" y="71"/>
                </a:lnTo>
                <a:lnTo>
                  <a:pt x="596" y="71"/>
                </a:lnTo>
                <a:lnTo>
                  <a:pt x="597" y="71"/>
                </a:lnTo>
                <a:lnTo>
                  <a:pt x="599" y="71"/>
                </a:lnTo>
                <a:lnTo>
                  <a:pt x="600" y="71"/>
                </a:lnTo>
                <a:lnTo>
                  <a:pt x="600" y="70"/>
                </a:lnTo>
                <a:lnTo>
                  <a:pt x="601" y="67"/>
                </a:lnTo>
                <a:lnTo>
                  <a:pt x="601" y="67"/>
                </a:lnTo>
                <a:lnTo>
                  <a:pt x="600" y="65"/>
                </a:lnTo>
                <a:lnTo>
                  <a:pt x="601" y="64"/>
                </a:lnTo>
                <a:lnTo>
                  <a:pt x="602" y="64"/>
                </a:lnTo>
                <a:lnTo>
                  <a:pt x="602" y="63"/>
                </a:lnTo>
                <a:lnTo>
                  <a:pt x="602" y="61"/>
                </a:lnTo>
                <a:lnTo>
                  <a:pt x="602" y="60"/>
                </a:lnTo>
                <a:lnTo>
                  <a:pt x="603" y="59"/>
                </a:lnTo>
                <a:lnTo>
                  <a:pt x="605" y="60"/>
                </a:lnTo>
                <a:lnTo>
                  <a:pt x="606" y="62"/>
                </a:lnTo>
                <a:lnTo>
                  <a:pt x="608" y="62"/>
                </a:lnTo>
                <a:lnTo>
                  <a:pt x="609" y="62"/>
                </a:lnTo>
                <a:lnTo>
                  <a:pt x="611" y="60"/>
                </a:lnTo>
                <a:lnTo>
                  <a:pt x="611" y="65"/>
                </a:lnTo>
                <a:lnTo>
                  <a:pt x="611" y="68"/>
                </a:lnTo>
                <a:lnTo>
                  <a:pt x="612" y="68"/>
                </a:lnTo>
                <a:lnTo>
                  <a:pt x="612" y="67"/>
                </a:lnTo>
                <a:lnTo>
                  <a:pt x="613" y="65"/>
                </a:lnTo>
                <a:lnTo>
                  <a:pt x="613" y="64"/>
                </a:lnTo>
                <a:lnTo>
                  <a:pt x="614" y="63"/>
                </a:lnTo>
                <a:lnTo>
                  <a:pt x="614" y="62"/>
                </a:lnTo>
                <a:lnTo>
                  <a:pt x="615" y="63"/>
                </a:lnTo>
                <a:lnTo>
                  <a:pt x="615" y="65"/>
                </a:lnTo>
                <a:lnTo>
                  <a:pt x="615" y="67"/>
                </a:lnTo>
                <a:lnTo>
                  <a:pt x="614" y="67"/>
                </a:lnTo>
                <a:lnTo>
                  <a:pt x="614" y="67"/>
                </a:lnTo>
                <a:lnTo>
                  <a:pt x="613" y="69"/>
                </a:lnTo>
                <a:lnTo>
                  <a:pt x="614" y="70"/>
                </a:lnTo>
                <a:lnTo>
                  <a:pt x="614" y="71"/>
                </a:lnTo>
                <a:lnTo>
                  <a:pt x="614" y="73"/>
                </a:lnTo>
                <a:lnTo>
                  <a:pt x="616" y="72"/>
                </a:lnTo>
                <a:lnTo>
                  <a:pt x="617" y="71"/>
                </a:lnTo>
                <a:lnTo>
                  <a:pt x="618" y="70"/>
                </a:lnTo>
                <a:lnTo>
                  <a:pt x="620" y="70"/>
                </a:lnTo>
                <a:lnTo>
                  <a:pt x="621" y="70"/>
                </a:lnTo>
                <a:lnTo>
                  <a:pt x="623" y="72"/>
                </a:lnTo>
                <a:lnTo>
                  <a:pt x="623" y="70"/>
                </a:lnTo>
                <a:lnTo>
                  <a:pt x="624" y="69"/>
                </a:lnTo>
                <a:lnTo>
                  <a:pt x="624" y="68"/>
                </a:lnTo>
                <a:lnTo>
                  <a:pt x="624" y="67"/>
                </a:lnTo>
                <a:lnTo>
                  <a:pt x="624" y="64"/>
                </a:lnTo>
                <a:lnTo>
                  <a:pt x="624" y="61"/>
                </a:lnTo>
                <a:lnTo>
                  <a:pt x="624" y="57"/>
                </a:lnTo>
                <a:lnTo>
                  <a:pt x="625" y="57"/>
                </a:lnTo>
                <a:lnTo>
                  <a:pt x="625" y="57"/>
                </a:lnTo>
                <a:lnTo>
                  <a:pt x="626" y="58"/>
                </a:lnTo>
                <a:lnTo>
                  <a:pt x="626" y="58"/>
                </a:lnTo>
                <a:lnTo>
                  <a:pt x="627" y="59"/>
                </a:lnTo>
                <a:lnTo>
                  <a:pt x="627" y="58"/>
                </a:lnTo>
                <a:lnTo>
                  <a:pt x="628" y="57"/>
                </a:lnTo>
                <a:lnTo>
                  <a:pt x="629" y="58"/>
                </a:lnTo>
                <a:lnTo>
                  <a:pt x="630" y="57"/>
                </a:lnTo>
                <a:lnTo>
                  <a:pt x="631" y="56"/>
                </a:lnTo>
                <a:lnTo>
                  <a:pt x="632" y="53"/>
                </a:lnTo>
                <a:lnTo>
                  <a:pt x="632" y="51"/>
                </a:lnTo>
                <a:lnTo>
                  <a:pt x="633" y="50"/>
                </a:lnTo>
                <a:lnTo>
                  <a:pt x="635" y="50"/>
                </a:lnTo>
                <a:lnTo>
                  <a:pt x="635" y="51"/>
                </a:lnTo>
                <a:lnTo>
                  <a:pt x="635" y="53"/>
                </a:lnTo>
                <a:lnTo>
                  <a:pt x="636" y="55"/>
                </a:lnTo>
                <a:lnTo>
                  <a:pt x="636" y="56"/>
                </a:lnTo>
                <a:lnTo>
                  <a:pt x="637" y="56"/>
                </a:lnTo>
                <a:lnTo>
                  <a:pt x="639" y="56"/>
                </a:lnTo>
                <a:lnTo>
                  <a:pt x="641" y="55"/>
                </a:lnTo>
                <a:lnTo>
                  <a:pt x="642" y="53"/>
                </a:lnTo>
                <a:lnTo>
                  <a:pt x="644" y="52"/>
                </a:lnTo>
                <a:lnTo>
                  <a:pt x="645" y="52"/>
                </a:lnTo>
                <a:lnTo>
                  <a:pt x="648" y="52"/>
                </a:lnTo>
                <a:lnTo>
                  <a:pt x="649" y="53"/>
                </a:lnTo>
                <a:lnTo>
                  <a:pt x="650" y="55"/>
                </a:lnTo>
                <a:lnTo>
                  <a:pt x="652" y="55"/>
                </a:lnTo>
                <a:lnTo>
                  <a:pt x="654" y="55"/>
                </a:lnTo>
                <a:lnTo>
                  <a:pt x="655" y="53"/>
                </a:lnTo>
                <a:lnTo>
                  <a:pt x="657" y="53"/>
                </a:lnTo>
                <a:lnTo>
                  <a:pt x="659" y="52"/>
                </a:lnTo>
                <a:lnTo>
                  <a:pt x="661" y="52"/>
                </a:lnTo>
                <a:lnTo>
                  <a:pt x="661" y="50"/>
                </a:lnTo>
                <a:lnTo>
                  <a:pt x="661" y="50"/>
                </a:lnTo>
                <a:lnTo>
                  <a:pt x="663" y="50"/>
                </a:lnTo>
                <a:lnTo>
                  <a:pt x="665" y="50"/>
                </a:lnTo>
                <a:lnTo>
                  <a:pt x="667" y="50"/>
                </a:lnTo>
                <a:lnTo>
                  <a:pt x="668" y="49"/>
                </a:lnTo>
                <a:lnTo>
                  <a:pt x="671" y="48"/>
                </a:lnTo>
                <a:lnTo>
                  <a:pt x="673" y="48"/>
                </a:lnTo>
                <a:lnTo>
                  <a:pt x="675" y="49"/>
                </a:lnTo>
                <a:lnTo>
                  <a:pt x="675" y="50"/>
                </a:lnTo>
                <a:lnTo>
                  <a:pt x="676" y="51"/>
                </a:lnTo>
                <a:lnTo>
                  <a:pt x="675" y="55"/>
                </a:lnTo>
                <a:lnTo>
                  <a:pt x="676" y="55"/>
                </a:lnTo>
                <a:lnTo>
                  <a:pt x="677" y="56"/>
                </a:lnTo>
                <a:lnTo>
                  <a:pt x="678" y="57"/>
                </a:lnTo>
                <a:lnTo>
                  <a:pt x="679" y="57"/>
                </a:lnTo>
                <a:lnTo>
                  <a:pt x="679" y="57"/>
                </a:lnTo>
                <a:lnTo>
                  <a:pt x="679" y="56"/>
                </a:lnTo>
                <a:lnTo>
                  <a:pt x="678" y="53"/>
                </a:lnTo>
                <a:lnTo>
                  <a:pt x="678" y="52"/>
                </a:lnTo>
                <a:lnTo>
                  <a:pt x="679" y="52"/>
                </a:lnTo>
                <a:lnTo>
                  <a:pt x="680" y="52"/>
                </a:lnTo>
                <a:lnTo>
                  <a:pt x="680" y="52"/>
                </a:lnTo>
                <a:lnTo>
                  <a:pt x="681" y="53"/>
                </a:lnTo>
                <a:lnTo>
                  <a:pt x="681" y="55"/>
                </a:lnTo>
                <a:lnTo>
                  <a:pt x="683" y="55"/>
                </a:lnTo>
                <a:lnTo>
                  <a:pt x="683" y="53"/>
                </a:lnTo>
                <a:lnTo>
                  <a:pt x="683" y="51"/>
                </a:lnTo>
                <a:lnTo>
                  <a:pt x="683" y="50"/>
                </a:lnTo>
                <a:lnTo>
                  <a:pt x="683" y="50"/>
                </a:lnTo>
                <a:lnTo>
                  <a:pt x="684" y="50"/>
                </a:lnTo>
                <a:lnTo>
                  <a:pt x="684" y="51"/>
                </a:lnTo>
                <a:lnTo>
                  <a:pt x="685" y="52"/>
                </a:lnTo>
                <a:lnTo>
                  <a:pt x="686" y="52"/>
                </a:lnTo>
                <a:lnTo>
                  <a:pt x="686" y="51"/>
                </a:lnTo>
                <a:lnTo>
                  <a:pt x="686" y="50"/>
                </a:lnTo>
                <a:lnTo>
                  <a:pt x="686" y="50"/>
                </a:lnTo>
                <a:lnTo>
                  <a:pt x="687" y="50"/>
                </a:lnTo>
                <a:lnTo>
                  <a:pt x="687" y="49"/>
                </a:lnTo>
                <a:lnTo>
                  <a:pt x="687" y="48"/>
                </a:lnTo>
                <a:lnTo>
                  <a:pt x="690" y="48"/>
                </a:lnTo>
                <a:lnTo>
                  <a:pt x="691" y="46"/>
                </a:lnTo>
                <a:lnTo>
                  <a:pt x="692" y="46"/>
                </a:lnTo>
                <a:lnTo>
                  <a:pt x="695" y="46"/>
                </a:lnTo>
                <a:lnTo>
                  <a:pt x="696" y="47"/>
                </a:lnTo>
                <a:lnTo>
                  <a:pt x="698" y="48"/>
                </a:lnTo>
                <a:lnTo>
                  <a:pt x="699" y="49"/>
                </a:lnTo>
                <a:lnTo>
                  <a:pt x="701" y="49"/>
                </a:lnTo>
                <a:lnTo>
                  <a:pt x="701" y="44"/>
                </a:lnTo>
                <a:lnTo>
                  <a:pt x="702" y="44"/>
                </a:lnTo>
                <a:lnTo>
                  <a:pt x="703" y="46"/>
                </a:lnTo>
                <a:lnTo>
                  <a:pt x="703" y="47"/>
                </a:lnTo>
                <a:lnTo>
                  <a:pt x="704" y="47"/>
                </a:lnTo>
                <a:lnTo>
                  <a:pt x="704" y="46"/>
                </a:lnTo>
                <a:lnTo>
                  <a:pt x="705" y="46"/>
                </a:lnTo>
                <a:lnTo>
                  <a:pt x="705" y="45"/>
                </a:lnTo>
                <a:lnTo>
                  <a:pt x="707" y="45"/>
                </a:lnTo>
                <a:lnTo>
                  <a:pt x="707" y="45"/>
                </a:lnTo>
                <a:lnTo>
                  <a:pt x="707" y="47"/>
                </a:lnTo>
                <a:lnTo>
                  <a:pt x="708" y="47"/>
                </a:lnTo>
                <a:lnTo>
                  <a:pt x="709" y="48"/>
                </a:lnTo>
                <a:lnTo>
                  <a:pt x="710" y="47"/>
                </a:lnTo>
                <a:lnTo>
                  <a:pt x="711" y="46"/>
                </a:lnTo>
                <a:lnTo>
                  <a:pt x="711" y="45"/>
                </a:lnTo>
                <a:lnTo>
                  <a:pt x="712" y="45"/>
                </a:lnTo>
                <a:lnTo>
                  <a:pt x="713" y="45"/>
                </a:lnTo>
                <a:lnTo>
                  <a:pt x="715" y="46"/>
                </a:lnTo>
                <a:lnTo>
                  <a:pt x="715" y="44"/>
                </a:lnTo>
                <a:lnTo>
                  <a:pt x="716" y="43"/>
                </a:lnTo>
                <a:lnTo>
                  <a:pt x="717" y="43"/>
                </a:lnTo>
                <a:lnTo>
                  <a:pt x="727" y="44"/>
                </a:lnTo>
                <a:lnTo>
                  <a:pt x="729" y="45"/>
                </a:lnTo>
                <a:lnTo>
                  <a:pt x="731" y="45"/>
                </a:lnTo>
                <a:lnTo>
                  <a:pt x="732" y="45"/>
                </a:lnTo>
                <a:lnTo>
                  <a:pt x="732" y="45"/>
                </a:lnTo>
                <a:lnTo>
                  <a:pt x="733" y="45"/>
                </a:lnTo>
                <a:lnTo>
                  <a:pt x="734" y="44"/>
                </a:lnTo>
                <a:lnTo>
                  <a:pt x="734" y="43"/>
                </a:lnTo>
                <a:lnTo>
                  <a:pt x="735" y="41"/>
                </a:lnTo>
                <a:lnTo>
                  <a:pt x="735" y="40"/>
                </a:lnTo>
                <a:lnTo>
                  <a:pt x="736" y="39"/>
                </a:lnTo>
                <a:lnTo>
                  <a:pt x="737" y="40"/>
                </a:lnTo>
                <a:lnTo>
                  <a:pt x="737" y="40"/>
                </a:lnTo>
                <a:lnTo>
                  <a:pt x="738" y="40"/>
                </a:lnTo>
                <a:lnTo>
                  <a:pt x="738" y="43"/>
                </a:lnTo>
                <a:lnTo>
                  <a:pt x="739" y="43"/>
                </a:lnTo>
                <a:lnTo>
                  <a:pt x="739" y="39"/>
                </a:lnTo>
                <a:lnTo>
                  <a:pt x="739" y="38"/>
                </a:lnTo>
                <a:lnTo>
                  <a:pt x="740" y="38"/>
                </a:lnTo>
                <a:lnTo>
                  <a:pt x="740" y="38"/>
                </a:lnTo>
                <a:lnTo>
                  <a:pt x="740" y="40"/>
                </a:lnTo>
                <a:lnTo>
                  <a:pt x="741" y="41"/>
                </a:lnTo>
                <a:lnTo>
                  <a:pt x="741" y="43"/>
                </a:lnTo>
                <a:lnTo>
                  <a:pt x="741" y="43"/>
                </a:lnTo>
                <a:lnTo>
                  <a:pt x="743" y="41"/>
                </a:lnTo>
                <a:lnTo>
                  <a:pt x="743" y="40"/>
                </a:lnTo>
                <a:lnTo>
                  <a:pt x="744" y="40"/>
                </a:lnTo>
                <a:lnTo>
                  <a:pt x="745" y="40"/>
                </a:lnTo>
                <a:lnTo>
                  <a:pt x="746" y="40"/>
                </a:lnTo>
                <a:lnTo>
                  <a:pt x="746" y="41"/>
                </a:lnTo>
                <a:lnTo>
                  <a:pt x="747" y="43"/>
                </a:lnTo>
                <a:lnTo>
                  <a:pt x="747" y="44"/>
                </a:lnTo>
                <a:lnTo>
                  <a:pt x="749" y="44"/>
                </a:lnTo>
                <a:lnTo>
                  <a:pt x="749" y="46"/>
                </a:lnTo>
                <a:lnTo>
                  <a:pt x="750" y="47"/>
                </a:lnTo>
                <a:lnTo>
                  <a:pt x="751" y="47"/>
                </a:lnTo>
                <a:lnTo>
                  <a:pt x="752" y="47"/>
                </a:lnTo>
                <a:lnTo>
                  <a:pt x="753" y="47"/>
                </a:lnTo>
                <a:lnTo>
                  <a:pt x="755" y="47"/>
                </a:lnTo>
                <a:lnTo>
                  <a:pt x="756" y="47"/>
                </a:lnTo>
                <a:lnTo>
                  <a:pt x="756" y="45"/>
                </a:lnTo>
                <a:lnTo>
                  <a:pt x="756" y="41"/>
                </a:lnTo>
                <a:lnTo>
                  <a:pt x="757" y="41"/>
                </a:lnTo>
                <a:lnTo>
                  <a:pt x="757" y="38"/>
                </a:lnTo>
                <a:lnTo>
                  <a:pt x="757" y="36"/>
                </a:lnTo>
                <a:lnTo>
                  <a:pt x="756" y="35"/>
                </a:lnTo>
                <a:lnTo>
                  <a:pt x="756" y="34"/>
                </a:lnTo>
                <a:lnTo>
                  <a:pt x="756" y="33"/>
                </a:lnTo>
                <a:lnTo>
                  <a:pt x="756" y="32"/>
                </a:lnTo>
                <a:lnTo>
                  <a:pt x="756" y="29"/>
                </a:lnTo>
                <a:lnTo>
                  <a:pt x="756" y="26"/>
                </a:lnTo>
                <a:lnTo>
                  <a:pt x="757" y="27"/>
                </a:lnTo>
                <a:lnTo>
                  <a:pt x="758" y="29"/>
                </a:lnTo>
                <a:lnTo>
                  <a:pt x="758" y="33"/>
                </a:lnTo>
                <a:lnTo>
                  <a:pt x="758" y="35"/>
                </a:lnTo>
                <a:lnTo>
                  <a:pt x="759" y="38"/>
                </a:lnTo>
                <a:lnTo>
                  <a:pt x="759" y="39"/>
                </a:lnTo>
                <a:lnTo>
                  <a:pt x="759" y="37"/>
                </a:lnTo>
                <a:lnTo>
                  <a:pt x="760" y="37"/>
                </a:lnTo>
                <a:lnTo>
                  <a:pt x="760" y="37"/>
                </a:lnTo>
                <a:lnTo>
                  <a:pt x="761" y="37"/>
                </a:lnTo>
                <a:lnTo>
                  <a:pt x="762" y="38"/>
                </a:lnTo>
                <a:lnTo>
                  <a:pt x="762" y="39"/>
                </a:lnTo>
                <a:lnTo>
                  <a:pt x="762" y="40"/>
                </a:lnTo>
                <a:lnTo>
                  <a:pt x="763" y="40"/>
                </a:lnTo>
                <a:lnTo>
                  <a:pt x="763" y="39"/>
                </a:lnTo>
                <a:lnTo>
                  <a:pt x="763" y="37"/>
                </a:lnTo>
                <a:lnTo>
                  <a:pt x="768" y="38"/>
                </a:lnTo>
                <a:lnTo>
                  <a:pt x="768" y="37"/>
                </a:lnTo>
                <a:lnTo>
                  <a:pt x="768" y="36"/>
                </a:lnTo>
                <a:lnTo>
                  <a:pt x="769" y="36"/>
                </a:lnTo>
                <a:lnTo>
                  <a:pt x="770" y="35"/>
                </a:lnTo>
                <a:lnTo>
                  <a:pt x="770" y="35"/>
                </a:lnTo>
                <a:lnTo>
                  <a:pt x="771" y="36"/>
                </a:lnTo>
                <a:lnTo>
                  <a:pt x="771" y="38"/>
                </a:lnTo>
                <a:lnTo>
                  <a:pt x="775" y="38"/>
                </a:lnTo>
                <a:lnTo>
                  <a:pt x="777" y="39"/>
                </a:lnTo>
                <a:lnTo>
                  <a:pt x="779" y="38"/>
                </a:lnTo>
                <a:lnTo>
                  <a:pt x="780" y="38"/>
                </a:lnTo>
                <a:lnTo>
                  <a:pt x="781" y="38"/>
                </a:lnTo>
                <a:lnTo>
                  <a:pt x="782" y="39"/>
                </a:lnTo>
                <a:lnTo>
                  <a:pt x="784" y="40"/>
                </a:lnTo>
                <a:lnTo>
                  <a:pt x="786" y="39"/>
                </a:lnTo>
                <a:lnTo>
                  <a:pt x="787" y="40"/>
                </a:lnTo>
                <a:lnTo>
                  <a:pt x="788" y="40"/>
                </a:lnTo>
                <a:lnTo>
                  <a:pt x="789" y="40"/>
                </a:lnTo>
                <a:lnTo>
                  <a:pt x="791" y="40"/>
                </a:lnTo>
                <a:lnTo>
                  <a:pt x="791" y="41"/>
                </a:lnTo>
                <a:lnTo>
                  <a:pt x="792" y="43"/>
                </a:lnTo>
                <a:lnTo>
                  <a:pt x="791" y="50"/>
                </a:lnTo>
                <a:lnTo>
                  <a:pt x="794" y="49"/>
                </a:lnTo>
                <a:lnTo>
                  <a:pt x="796" y="47"/>
                </a:lnTo>
                <a:lnTo>
                  <a:pt x="797" y="44"/>
                </a:lnTo>
                <a:lnTo>
                  <a:pt x="798" y="45"/>
                </a:lnTo>
                <a:lnTo>
                  <a:pt x="798" y="46"/>
                </a:lnTo>
                <a:lnTo>
                  <a:pt x="798" y="47"/>
                </a:lnTo>
                <a:lnTo>
                  <a:pt x="798" y="48"/>
                </a:lnTo>
                <a:lnTo>
                  <a:pt x="799" y="49"/>
                </a:lnTo>
                <a:lnTo>
                  <a:pt x="799" y="47"/>
                </a:lnTo>
                <a:lnTo>
                  <a:pt x="799" y="45"/>
                </a:lnTo>
                <a:lnTo>
                  <a:pt x="799" y="44"/>
                </a:lnTo>
                <a:lnTo>
                  <a:pt x="798" y="44"/>
                </a:lnTo>
                <a:lnTo>
                  <a:pt x="797" y="43"/>
                </a:lnTo>
                <a:lnTo>
                  <a:pt x="796" y="43"/>
                </a:lnTo>
                <a:lnTo>
                  <a:pt x="796" y="41"/>
                </a:lnTo>
                <a:lnTo>
                  <a:pt x="795" y="40"/>
                </a:lnTo>
                <a:lnTo>
                  <a:pt x="796" y="39"/>
                </a:lnTo>
                <a:lnTo>
                  <a:pt x="797" y="38"/>
                </a:lnTo>
                <a:lnTo>
                  <a:pt x="799" y="38"/>
                </a:lnTo>
                <a:lnTo>
                  <a:pt x="800" y="38"/>
                </a:lnTo>
                <a:lnTo>
                  <a:pt x="803" y="39"/>
                </a:lnTo>
                <a:lnTo>
                  <a:pt x="804" y="38"/>
                </a:lnTo>
                <a:lnTo>
                  <a:pt x="805" y="36"/>
                </a:lnTo>
                <a:lnTo>
                  <a:pt x="806" y="36"/>
                </a:lnTo>
                <a:lnTo>
                  <a:pt x="807" y="37"/>
                </a:lnTo>
                <a:lnTo>
                  <a:pt x="808" y="36"/>
                </a:lnTo>
                <a:lnTo>
                  <a:pt x="808" y="36"/>
                </a:lnTo>
                <a:lnTo>
                  <a:pt x="809" y="35"/>
                </a:lnTo>
                <a:lnTo>
                  <a:pt x="809" y="35"/>
                </a:lnTo>
                <a:lnTo>
                  <a:pt x="809" y="35"/>
                </a:lnTo>
                <a:lnTo>
                  <a:pt x="810" y="37"/>
                </a:lnTo>
                <a:lnTo>
                  <a:pt x="810" y="39"/>
                </a:lnTo>
                <a:lnTo>
                  <a:pt x="811" y="39"/>
                </a:lnTo>
                <a:lnTo>
                  <a:pt x="812" y="40"/>
                </a:lnTo>
                <a:lnTo>
                  <a:pt x="812" y="40"/>
                </a:lnTo>
                <a:lnTo>
                  <a:pt x="813" y="38"/>
                </a:lnTo>
                <a:lnTo>
                  <a:pt x="813" y="37"/>
                </a:lnTo>
                <a:lnTo>
                  <a:pt x="813" y="37"/>
                </a:lnTo>
                <a:lnTo>
                  <a:pt x="816" y="37"/>
                </a:lnTo>
                <a:lnTo>
                  <a:pt x="817" y="38"/>
                </a:lnTo>
                <a:lnTo>
                  <a:pt x="818" y="38"/>
                </a:lnTo>
                <a:lnTo>
                  <a:pt x="818" y="37"/>
                </a:lnTo>
                <a:lnTo>
                  <a:pt x="819" y="36"/>
                </a:lnTo>
                <a:lnTo>
                  <a:pt x="819" y="35"/>
                </a:lnTo>
                <a:lnTo>
                  <a:pt x="820" y="35"/>
                </a:lnTo>
                <a:lnTo>
                  <a:pt x="821" y="36"/>
                </a:lnTo>
                <a:lnTo>
                  <a:pt x="821" y="36"/>
                </a:lnTo>
                <a:lnTo>
                  <a:pt x="822" y="37"/>
                </a:lnTo>
                <a:lnTo>
                  <a:pt x="822" y="37"/>
                </a:lnTo>
                <a:lnTo>
                  <a:pt x="822" y="37"/>
                </a:lnTo>
                <a:lnTo>
                  <a:pt x="823" y="36"/>
                </a:lnTo>
                <a:lnTo>
                  <a:pt x="823" y="36"/>
                </a:lnTo>
                <a:lnTo>
                  <a:pt x="824" y="36"/>
                </a:lnTo>
                <a:lnTo>
                  <a:pt x="825" y="37"/>
                </a:lnTo>
                <a:lnTo>
                  <a:pt x="825" y="38"/>
                </a:lnTo>
                <a:lnTo>
                  <a:pt x="827" y="39"/>
                </a:lnTo>
                <a:lnTo>
                  <a:pt x="827" y="39"/>
                </a:lnTo>
                <a:lnTo>
                  <a:pt x="828" y="38"/>
                </a:lnTo>
                <a:lnTo>
                  <a:pt x="828" y="36"/>
                </a:lnTo>
                <a:lnTo>
                  <a:pt x="832" y="37"/>
                </a:lnTo>
                <a:lnTo>
                  <a:pt x="832" y="37"/>
                </a:lnTo>
                <a:lnTo>
                  <a:pt x="833" y="37"/>
                </a:lnTo>
                <a:lnTo>
                  <a:pt x="834" y="36"/>
                </a:lnTo>
                <a:lnTo>
                  <a:pt x="835" y="35"/>
                </a:lnTo>
                <a:lnTo>
                  <a:pt x="835" y="34"/>
                </a:lnTo>
                <a:lnTo>
                  <a:pt x="836" y="34"/>
                </a:lnTo>
                <a:lnTo>
                  <a:pt x="836" y="35"/>
                </a:lnTo>
                <a:lnTo>
                  <a:pt x="837" y="37"/>
                </a:lnTo>
                <a:lnTo>
                  <a:pt x="837" y="37"/>
                </a:lnTo>
                <a:lnTo>
                  <a:pt x="840" y="36"/>
                </a:lnTo>
                <a:lnTo>
                  <a:pt x="841" y="36"/>
                </a:lnTo>
                <a:lnTo>
                  <a:pt x="842" y="36"/>
                </a:lnTo>
                <a:lnTo>
                  <a:pt x="843" y="38"/>
                </a:lnTo>
                <a:lnTo>
                  <a:pt x="844" y="38"/>
                </a:lnTo>
                <a:lnTo>
                  <a:pt x="845" y="37"/>
                </a:lnTo>
                <a:lnTo>
                  <a:pt x="846" y="37"/>
                </a:lnTo>
                <a:lnTo>
                  <a:pt x="846" y="36"/>
                </a:lnTo>
                <a:lnTo>
                  <a:pt x="847" y="37"/>
                </a:lnTo>
                <a:lnTo>
                  <a:pt x="847" y="38"/>
                </a:lnTo>
                <a:lnTo>
                  <a:pt x="848" y="37"/>
                </a:lnTo>
                <a:lnTo>
                  <a:pt x="848" y="36"/>
                </a:lnTo>
                <a:lnTo>
                  <a:pt x="848" y="35"/>
                </a:lnTo>
                <a:lnTo>
                  <a:pt x="848" y="33"/>
                </a:lnTo>
                <a:lnTo>
                  <a:pt x="848" y="31"/>
                </a:lnTo>
                <a:lnTo>
                  <a:pt x="849" y="31"/>
                </a:lnTo>
                <a:lnTo>
                  <a:pt x="851" y="31"/>
                </a:lnTo>
                <a:lnTo>
                  <a:pt x="852" y="32"/>
                </a:lnTo>
                <a:lnTo>
                  <a:pt x="853" y="33"/>
                </a:lnTo>
                <a:lnTo>
                  <a:pt x="854" y="33"/>
                </a:lnTo>
                <a:lnTo>
                  <a:pt x="854" y="34"/>
                </a:lnTo>
                <a:lnTo>
                  <a:pt x="855" y="34"/>
                </a:lnTo>
                <a:lnTo>
                  <a:pt x="857" y="34"/>
                </a:lnTo>
                <a:lnTo>
                  <a:pt x="857" y="36"/>
                </a:lnTo>
                <a:lnTo>
                  <a:pt x="858" y="37"/>
                </a:lnTo>
                <a:lnTo>
                  <a:pt x="858" y="37"/>
                </a:lnTo>
                <a:lnTo>
                  <a:pt x="860" y="37"/>
                </a:lnTo>
                <a:lnTo>
                  <a:pt x="861" y="36"/>
                </a:lnTo>
                <a:lnTo>
                  <a:pt x="861" y="35"/>
                </a:lnTo>
                <a:lnTo>
                  <a:pt x="863" y="35"/>
                </a:lnTo>
                <a:lnTo>
                  <a:pt x="865" y="34"/>
                </a:lnTo>
                <a:lnTo>
                  <a:pt x="866" y="35"/>
                </a:lnTo>
                <a:lnTo>
                  <a:pt x="867" y="35"/>
                </a:lnTo>
                <a:lnTo>
                  <a:pt x="868" y="34"/>
                </a:lnTo>
                <a:lnTo>
                  <a:pt x="869" y="33"/>
                </a:lnTo>
                <a:lnTo>
                  <a:pt x="870" y="32"/>
                </a:lnTo>
                <a:lnTo>
                  <a:pt x="871" y="32"/>
                </a:lnTo>
                <a:lnTo>
                  <a:pt x="872" y="32"/>
                </a:lnTo>
                <a:lnTo>
                  <a:pt x="873" y="33"/>
                </a:lnTo>
                <a:lnTo>
                  <a:pt x="878" y="34"/>
                </a:lnTo>
                <a:lnTo>
                  <a:pt x="878" y="36"/>
                </a:lnTo>
                <a:lnTo>
                  <a:pt x="877" y="37"/>
                </a:lnTo>
                <a:lnTo>
                  <a:pt x="877" y="38"/>
                </a:lnTo>
                <a:lnTo>
                  <a:pt x="877" y="38"/>
                </a:lnTo>
                <a:lnTo>
                  <a:pt x="877" y="37"/>
                </a:lnTo>
                <a:lnTo>
                  <a:pt x="876" y="37"/>
                </a:lnTo>
                <a:lnTo>
                  <a:pt x="876" y="37"/>
                </a:lnTo>
                <a:lnTo>
                  <a:pt x="876" y="38"/>
                </a:lnTo>
                <a:lnTo>
                  <a:pt x="876" y="40"/>
                </a:lnTo>
                <a:lnTo>
                  <a:pt x="876" y="44"/>
                </a:lnTo>
                <a:lnTo>
                  <a:pt x="876" y="44"/>
                </a:lnTo>
                <a:lnTo>
                  <a:pt x="877" y="43"/>
                </a:lnTo>
                <a:lnTo>
                  <a:pt x="877" y="41"/>
                </a:lnTo>
                <a:lnTo>
                  <a:pt x="878" y="41"/>
                </a:lnTo>
                <a:lnTo>
                  <a:pt x="878" y="44"/>
                </a:lnTo>
                <a:lnTo>
                  <a:pt x="879" y="46"/>
                </a:lnTo>
                <a:lnTo>
                  <a:pt x="879" y="48"/>
                </a:lnTo>
                <a:lnTo>
                  <a:pt x="880" y="50"/>
                </a:lnTo>
                <a:lnTo>
                  <a:pt x="881" y="51"/>
                </a:lnTo>
                <a:lnTo>
                  <a:pt x="882" y="51"/>
                </a:lnTo>
                <a:lnTo>
                  <a:pt x="882" y="49"/>
                </a:lnTo>
                <a:lnTo>
                  <a:pt x="882" y="47"/>
                </a:lnTo>
                <a:lnTo>
                  <a:pt x="881" y="47"/>
                </a:lnTo>
                <a:lnTo>
                  <a:pt x="880" y="44"/>
                </a:lnTo>
                <a:lnTo>
                  <a:pt x="880" y="40"/>
                </a:lnTo>
                <a:lnTo>
                  <a:pt x="880" y="36"/>
                </a:lnTo>
                <a:lnTo>
                  <a:pt x="881" y="35"/>
                </a:lnTo>
                <a:lnTo>
                  <a:pt x="882" y="34"/>
                </a:lnTo>
                <a:lnTo>
                  <a:pt x="883" y="34"/>
                </a:lnTo>
                <a:lnTo>
                  <a:pt x="884" y="34"/>
                </a:lnTo>
                <a:lnTo>
                  <a:pt x="887" y="35"/>
                </a:lnTo>
                <a:lnTo>
                  <a:pt x="889" y="35"/>
                </a:lnTo>
                <a:lnTo>
                  <a:pt x="890" y="33"/>
                </a:lnTo>
                <a:lnTo>
                  <a:pt x="890" y="33"/>
                </a:lnTo>
                <a:lnTo>
                  <a:pt x="891" y="33"/>
                </a:lnTo>
                <a:lnTo>
                  <a:pt x="891" y="34"/>
                </a:lnTo>
                <a:lnTo>
                  <a:pt x="891" y="35"/>
                </a:lnTo>
                <a:lnTo>
                  <a:pt x="892" y="37"/>
                </a:lnTo>
                <a:lnTo>
                  <a:pt x="892" y="37"/>
                </a:lnTo>
                <a:lnTo>
                  <a:pt x="892" y="43"/>
                </a:lnTo>
                <a:lnTo>
                  <a:pt x="894" y="43"/>
                </a:lnTo>
                <a:lnTo>
                  <a:pt x="895" y="43"/>
                </a:lnTo>
                <a:lnTo>
                  <a:pt x="895" y="40"/>
                </a:lnTo>
                <a:lnTo>
                  <a:pt x="895" y="38"/>
                </a:lnTo>
                <a:lnTo>
                  <a:pt x="896" y="38"/>
                </a:lnTo>
                <a:lnTo>
                  <a:pt x="897" y="38"/>
                </a:lnTo>
                <a:lnTo>
                  <a:pt x="899" y="37"/>
                </a:lnTo>
                <a:lnTo>
                  <a:pt x="900" y="36"/>
                </a:lnTo>
                <a:lnTo>
                  <a:pt x="900" y="35"/>
                </a:lnTo>
                <a:lnTo>
                  <a:pt x="901" y="33"/>
                </a:lnTo>
                <a:lnTo>
                  <a:pt x="901" y="36"/>
                </a:lnTo>
                <a:lnTo>
                  <a:pt x="900" y="38"/>
                </a:lnTo>
                <a:lnTo>
                  <a:pt x="900" y="40"/>
                </a:lnTo>
                <a:lnTo>
                  <a:pt x="900" y="44"/>
                </a:lnTo>
                <a:lnTo>
                  <a:pt x="902" y="44"/>
                </a:lnTo>
                <a:lnTo>
                  <a:pt x="903" y="44"/>
                </a:lnTo>
                <a:lnTo>
                  <a:pt x="904" y="43"/>
                </a:lnTo>
                <a:lnTo>
                  <a:pt x="904" y="40"/>
                </a:lnTo>
                <a:lnTo>
                  <a:pt x="904" y="38"/>
                </a:lnTo>
                <a:lnTo>
                  <a:pt x="904" y="37"/>
                </a:lnTo>
                <a:lnTo>
                  <a:pt x="904" y="36"/>
                </a:lnTo>
                <a:lnTo>
                  <a:pt x="905" y="36"/>
                </a:lnTo>
                <a:lnTo>
                  <a:pt x="906" y="36"/>
                </a:lnTo>
                <a:lnTo>
                  <a:pt x="905" y="40"/>
                </a:lnTo>
                <a:lnTo>
                  <a:pt x="905" y="44"/>
                </a:lnTo>
                <a:lnTo>
                  <a:pt x="906" y="47"/>
                </a:lnTo>
                <a:lnTo>
                  <a:pt x="906" y="45"/>
                </a:lnTo>
                <a:lnTo>
                  <a:pt x="908" y="45"/>
                </a:lnTo>
                <a:lnTo>
                  <a:pt x="909" y="45"/>
                </a:lnTo>
                <a:lnTo>
                  <a:pt x="911" y="45"/>
                </a:lnTo>
                <a:lnTo>
                  <a:pt x="912" y="44"/>
                </a:lnTo>
                <a:lnTo>
                  <a:pt x="913" y="43"/>
                </a:lnTo>
                <a:lnTo>
                  <a:pt x="913" y="39"/>
                </a:lnTo>
                <a:lnTo>
                  <a:pt x="912" y="40"/>
                </a:lnTo>
                <a:lnTo>
                  <a:pt x="911" y="39"/>
                </a:lnTo>
                <a:lnTo>
                  <a:pt x="911" y="38"/>
                </a:lnTo>
                <a:lnTo>
                  <a:pt x="911" y="36"/>
                </a:lnTo>
                <a:lnTo>
                  <a:pt x="909" y="34"/>
                </a:lnTo>
                <a:lnTo>
                  <a:pt x="909" y="32"/>
                </a:lnTo>
                <a:lnTo>
                  <a:pt x="912" y="32"/>
                </a:lnTo>
                <a:lnTo>
                  <a:pt x="913" y="33"/>
                </a:lnTo>
                <a:lnTo>
                  <a:pt x="914" y="35"/>
                </a:lnTo>
                <a:lnTo>
                  <a:pt x="915" y="35"/>
                </a:lnTo>
                <a:lnTo>
                  <a:pt x="916" y="35"/>
                </a:lnTo>
                <a:lnTo>
                  <a:pt x="918" y="35"/>
                </a:lnTo>
                <a:lnTo>
                  <a:pt x="919" y="36"/>
                </a:lnTo>
                <a:lnTo>
                  <a:pt x="919" y="37"/>
                </a:lnTo>
                <a:lnTo>
                  <a:pt x="920" y="37"/>
                </a:lnTo>
                <a:lnTo>
                  <a:pt x="920" y="37"/>
                </a:lnTo>
                <a:lnTo>
                  <a:pt x="921" y="35"/>
                </a:lnTo>
                <a:lnTo>
                  <a:pt x="931" y="36"/>
                </a:lnTo>
                <a:lnTo>
                  <a:pt x="932" y="36"/>
                </a:lnTo>
                <a:lnTo>
                  <a:pt x="937" y="37"/>
                </a:lnTo>
                <a:lnTo>
                  <a:pt x="937" y="35"/>
                </a:lnTo>
                <a:lnTo>
                  <a:pt x="938" y="35"/>
                </a:lnTo>
                <a:lnTo>
                  <a:pt x="938" y="35"/>
                </a:lnTo>
                <a:lnTo>
                  <a:pt x="939" y="37"/>
                </a:lnTo>
                <a:lnTo>
                  <a:pt x="939" y="39"/>
                </a:lnTo>
                <a:lnTo>
                  <a:pt x="938" y="40"/>
                </a:lnTo>
                <a:lnTo>
                  <a:pt x="938" y="41"/>
                </a:lnTo>
                <a:lnTo>
                  <a:pt x="937" y="43"/>
                </a:lnTo>
                <a:lnTo>
                  <a:pt x="936" y="45"/>
                </a:lnTo>
                <a:lnTo>
                  <a:pt x="937" y="46"/>
                </a:lnTo>
                <a:lnTo>
                  <a:pt x="939" y="46"/>
                </a:lnTo>
                <a:lnTo>
                  <a:pt x="940" y="45"/>
                </a:lnTo>
                <a:lnTo>
                  <a:pt x="942" y="44"/>
                </a:lnTo>
                <a:lnTo>
                  <a:pt x="942" y="40"/>
                </a:lnTo>
                <a:lnTo>
                  <a:pt x="942" y="39"/>
                </a:lnTo>
                <a:lnTo>
                  <a:pt x="941" y="39"/>
                </a:lnTo>
                <a:lnTo>
                  <a:pt x="941" y="37"/>
                </a:lnTo>
                <a:lnTo>
                  <a:pt x="941" y="35"/>
                </a:lnTo>
                <a:lnTo>
                  <a:pt x="950" y="36"/>
                </a:lnTo>
                <a:lnTo>
                  <a:pt x="955" y="36"/>
                </a:lnTo>
                <a:lnTo>
                  <a:pt x="955" y="37"/>
                </a:lnTo>
                <a:lnTo>
                  <a:pt x="955" y="38"/>
                </a:lnTo>
                <a:lnTo>
                  <a:pt x="955" y="39"/>
                </a:lnTo>
                <a:lnTo>
                  <a:pt x="954" y="41"/>
                </a:lnTo>
                <a:lnTo>
                  <a:pt x="955" y="41"/>
                </a:lnTo>
                <a:lnTo>
                  <a:pt x="956" y="43"/>
                </a:lnTo>
                <a:lnTo>
                  <a:pt x="957" y="43"/>
                </a:lnTo>
                <a:lnTo>
                  <a:pt x="959" y="41"/>
                </a:lnTo>
                <a:lnTo>
                  <a:pt x="960" y="39"/>
                </a:lnTo>
                <a:lnTo>
                  <a:pt x="961" y="37"/>
                </a:lnTo>
                <a:lnTo>
                  <a:pt x="962" y="37"/>
                </a:lnTo>
                <a:lnTo>
                  <a:pt x="964" y="37"/>
                </a:lnTo>
                <a:lnTo>
                  <a:pt x="965" y="37"/>
                </a:lnTo>
                <a:lnTo>
                  <a:pt x="967" y="36"/>
                </a:lnTo>
                <a:lnTo>
                  <a:pt x="967" y="35"/>
                </a:lnTo>
                <a:lnTo>
                  <a:pt x="971" y="35"/>
                </a:lnTo>
                <a:lnTo>
                  <a:pt x="971" y="38"/>
                </a:lnTo>
                <a:lnTo>
                  <a:pt x="972" y="38"/>
                </a:lnTo>
                <a:lnTo>
                  <a:pt x="973" y="39"/>
                </a:lnTo>
                <a:lnTo>
                  <a:pt x="973" y="40"/>
                </a:lnTo>
                <a:lnTo>
                  <a:pt x="974" y="40"/>
                </a:lnTo>
                <a:lnTo>
                  <a:pt x="974" y="38"/>
                </a:lnTo>
                <a:lnTo>
                  <a:pt x="975" y="36"/>
                </a:lnTo>
                <a:lnTo>
                  <a:pt x="975" y="35"/>
                </a:lnTo>
                <a:lnTo>
                  <a:pt x="976" y="35"/>
                </a:lnTo>
                <a:lnTo>
                  <a:pt x="977" y="36"/>
                </a:lnTo>
                <a:lnTo>
                  <a:pt x="978" y="37"/>
                </a:lnTo>
                <a:lnTo>
                  <a:pt x="978" y="39"/>
                </a:lnTo>
                <a:lnTo>
                  <a:pt x="978" y="41"/>
                </a:lnTo>
                <a:lnTo>
                  <a:pt x="979" y="41"/>
                </a:lnTo>
                <a:lnTo>
                  <a:pt x="981" y="41"/>
                </a:lnTo>
                <a:lnTo>
                  <a:pt x="983" y="40"/>
                </a:lnTo>
                <a:lnTo>
                  <a:pt x="983" y="39"/>
                </a:lnTo>
                <a:lnTo>
                  <a:pt x="981" y="39"/>
                </a:lnTo>
                <a:lnTo>
                  <a:pt x="980" y="38"/>
                </a:lnTo>
                <a:lnTo>
                  <a:pt x="980" y="37"/>
                </a:lnTo>
                <a:lnTo>
                  <a:pt x="979" y="36"/>
                </a:lnTo>
                <a:lnTo>
                  <a:pt x="979" y="34"/>
                </a:lnTo>
                <a:lnTo>
                  <a:pt x="983" y="34"/>
                </a:lnTo>
                <a:lnTo>
                  <a:pt x="985" y="34"/>
                </a:lnTo>
                <a:lnTo>
                  <a:pt x="986" y="33"/>
                </a:lnTo>
                <a:lnTo>
                  <a:pt x="986" y="29"/>
                </a:lnTo>
                <a:lnTo>
                  <a:pt x="986" y="27"/>
                </a:lnTo>
                <a:lnTo>
                  <a:pt x="985" y="25"/>
                </a:lnTo>
                <a:lnTo>
                  <a:pt x="985" y="23"/>
                </a:lnTo>
                <a:lnTo>
                  <a:pt x="986" y="21"/>
                </a:lnTo>
                <a:lnTo>
                  <a:pt x="987" y="26"/>
                </a:lnTo>
                <a:lnTo>
                  <a:pt x="988" y="29"/>
                </a:lnTo>
                <a:lnTo>
                  <a:pt x="989" y="33"/>
                </a:lnTo>
                <a:lnTo>
                  <a:pt x="991" y="35"/>
                </a:lnTo>
                <a:lnTo>
                  <a:pt x="993" y="36"/>
                </a:lnTo>
                <a:lnTo>
                  <a:pt x="996" y="35"/>
                </a:lnTo>
                <a:lnTo>
                  <a:pt x="998" y="33"/>
                </a:lnTo>
                <a:lnTo>
                  <a:pt x="999" y="34"/>
                </a:lnTo>
                <a:lnTo>
                  <a:pt x="999" y="36"/>
                </a:lnTo>
                <a:lnTo>
                  <a:pt x="998" y="37"/>
                </a:lnTo>
                <a:lnTo>
                  <a:pt x="998" y="39"/>
                </a:lnTo>
                <a:lnTo>
                  <a:pt x="998" y="40"/>
                </a:lnTo>
                <a:lnTo>
                  <a:pt x="998" y="43"/>
                </a:lnTo>
                <a:lnTo>
                  <a:pt x="1000" y="45"/>
                </a:lnTo>
                <a:lnTo>
                  <a:pt x="1001" y="45"/>
                </a:lnTo>
                <a:lnTo>
                  <a:pt x="1003" y="45"/>
                </a:lnTo>
                <a:lnTo>
                  <a:pt x="1004" y="43"/>
                </a:lnTo>
                <a:lnTo>
                  <a:pt x="1007" y="40"/>
                </a:lnTo>
                <a:lnTo>
                  <a:pt x="1008" y="38"/>
                </a:lnTo>
                <a:lnTo>
                  <a:pt x="1009" y="36"/>
                </a:lnTo>
                <a:lnTo>
                  <a:pt x="1010" y="36"/>
                </a:lnTo>
                <a:lnTo>
                  <a:pt x="1011" y="35"/>
                </a:lnTo>
                <a:lnTo>
                  <a:pt x="1012" y="34"/>
                </a:lnTo>
                <a:lnTo>
                  <a:pt x="1014" y="34"/>
                </a:lnTo>
                <a:lnTo>
                  <a:pt x="1015" y="35"/>
                </a:lnTo>
                <a:lnTo>
                  <a:pt x="1017" y="35"/>
                </a:lnTo>
                <a:lnTo>
                  <a:pt x="1017" y="35"/>
                </a:lnTo>
                <a:lnTo>
                  <a:pt x="1019" y="36"/>
                </a:lnTo>
                <a:lnTo>
                  <a:pt x="1019" y="37"/>
                </a:lnTo>
                <a:lnTo>
                  <a:pt x="1020" y="36"/>
                </a:lnTo>
                <a:lnTo>
                  <a:pt x="1021" y="35"/>
                </a:lnTo>
                <a:lnTo>
                  <a:pt x="1021" y="34"/>
                </a:lnTo>
                <a:lnTo>
                  <a:pt x="1022" y="33"/>
                </a:lnTo>
                <a:lnTo>
                  <a:pt x="1025" y="32"/>
                </a:lnTo>
                <a:lnTo>
                  <a:pt x="1028" y="31"/>
                </a:lnTo>
                <a:lnTo>
                  <a:pt x="1031" y="28"/>
                </a:lnTo>
                <a:lnTo>
                  <a:pt x="1031" y="29"/>
                </a:lnTo>
                <a:lnTo>
                  <a:pt x="1031" y="32"/>
                </a:lnTo>
                <a:lnTo>
                  <a:pt x="1031" y="33"/>
                </a:lnTo>
                <a:lnTo>
                  <a:pt x="1031" y="34"/>
                </a:lnTo>
                <a:lnTo>
                  <a:pt x="1032" y="33"/>
                </a:lnTo>
                <a:lnTo>
                  <a:pt x="1033" y="33"/>
                </a:lnTo>
                <a:lnTo>
                  <a:pt x="1034" y="34"/>
                </a:lnTo>
                <a:lnTo>
                  <a:pt x="1034" y="36"/>
                </a:lnTo>
                <a:lnTo>
                  <a:pt x="1034" y="37"/>
                </a:lnTo>
                <a:lnTo>
                  <a:pt x="1035" y="38"/>
                </a:lnTo>
                <a:lnTo>
                  <a:pt x="1036" y="39"/>
                </a:lnTo>
                <a:lnTo>
                  <a:pt x="1036" y="37"/>
                </a:lnTo>
                <a:lnTo>
                  <a:pt x="1036" y="37"/>
                </a:lnTo>
                <a:lnTo>
                  <a:pt x="1037" y="37"/>
                </a:lnTo>
                <a:lnTo>
                  <a:pt x="1037" y="40"/>
                </a:lnTo>
                <a:lnTo>
                  <a:pt x="1038" y="44"/>
                </a:lnTo>
                <a:lnTo>
                  <a:pt x="1038" y="47"/>
                </a:lnTo>
                <a:lnTo>
                  <a:pt x="1039" y="45"/>
                </a:lnTo>
                <a:lnTo>
                  <a:pt x="1040" y="43"/>
                </a:lnTo>
                <a:lnTo>
                  <a:pt x="1040" y="40"/>
                </a:lnTo>
                <a:lnTo>
                  <a:pt x="1040" y="37"/>
                </a:lnTo>
                <a:lnTo>
                  <a:pt x="1040" y="32"/>
                </a:lnTo>
                <a:lnTo>
                  <a:pt x="1041" y="32"/>
                </a:lnTo>
                <a:lnTo>
                  <a:pt x="1044" y="31"/>
                </a:lnTo>
                <a:lnTo>
                  <a:pt x="1044" y="29"/>
                </a:lnTo>
                <a:lnTo>
                  <a:pt x="1045" y="29"/>
                </a:lnTo>
                <a:lnTo>
                  <a:pt x="1046" y="31"/>
                </a:lnTo>
                <a:lnTo>
                  <a:pt x="1046" y="32"/>
                </a:lnTo>
                <a:lnTo>
                  <a:pt x="1046" y="34"/>
                </a:lnTo>
                <a:lnTo>
                  <a:pt x="1047" y="35"/>
                </a:lnTo>
                <a:lnTo>
                  <a:pt x="1048" y="35"/>
                </a:lnTo>
                <a:lnTo>
                  <a:pt x="1049" y="34"/>
                </a:lnTo>
                <a:lnTo>
                  <a:pt x="1050" y="33"/>
                </a:lnTo>
                <a:lnTo>
                  <a:pt x="1051" y="33"/>
                </a:lnTo>
                <a:lnTo>
                  <a:pt x="1052" y="33"/>
                </a:lnTo>
                <a:lnTo>
                  <a:pt x="1053" y="34"/>
                </a:lnTo>
                <a:lnTo>
                  <a:pt x="1056" y="35"/>
                </a:lnTo>
                <a:lnTo>
                  <a:pt x="1058" y="34"/>
                </a:lnTo>
                <a:lnTo>
                  <a:pt x="1060" y="34"/>
                </a:lnTo>
                <a:lnTo>
                  <a:pt x="1062" y="33"/>
                </a:lnTo>
                <a:lnTo>
                  <a:pt x="1063" y="32"/>
                </a:lnTo>
                <a:lnTo>
                  <a:pt x="1065" y="32"/>
                </a:lnTo>
                <a:lnTo>
                  <a:pt x="1067" y="32"/>
                </a:lnTo>
                <a:lnTo>
                  <a:pt x="1067" y="33"/>
                </a:lnTo>
                <a:lnTo>
                  <a:pt x="1067" y="33"/>
                </a:lnTo>
                <a:lnTo>
                  <a:pt x="1068" y="35"/>
                </a:lnTo>
                <a:lnTo>
                  <a:pt x="1068" y="35"/>
                </a:lnTo>
                <a:lnTo>
                  <a:pt x="1069" y="35"/>
                </a:lnTo>
                <a:lnTo>
                  <a:pt x="1070" y="34"/>
                </a:lnTo>
                <a:lnTo>
                  <a:pt x="1070" y="32"/>
                </a:lnTo>
                <a:lnTo>
                  <a:pt x="1072" y="33"/>
                </a:lnTo>
                <a:lnTo>
                  <a:pt x="1074" y="32"/>
                </a:lnTo>
                <a:lnTo>
                  <a:pt x="1075" y="31"/>
                </a:lnTo>
                <a:lnTo>
                  <a:pt x="1076" y="31"/>
                </a:lnTo>
                <a:lnTo>
                  <a:pt x="1079" y="31"/>
                </a:lnTo>
                <a:lnTo>
                  <a:pt x="1080" y="33"/>
                </a:lnTo>
                <a:lnTo>
                  <a:pt x="1086" y="34"/>
                </a:lnTo>
                <a:lnTo>
                  <a:pt x="1087" y="34"/>
                </a:lnTo>
                <a:lnTo>
                  <a:pt x="1088" y="34"/>
                </a:lnTo>
                <a:lnTo>
                  <a:pt x="1088" y="34"/>
                </a:lnTo>
                <a:lnTo>
                  <a:pt x="1089" y="34"/>
                </a:lnTo>
                <a:lnTo>
                  <a:pt x="1091" y="33"/>
                </a:lnTo>
                <a:lnTo>
                  <a:pt x="1091" y="32"/>
                </a:lnTo>
                <a:lnTo>
                  <a:pt x="1092" y="34"/>
                </a:lnTo>
                <a:lnTo>
                  <a:pt x="1093" y="34"/>
                </a:lnTo>
                <a:lnTo>
                  <a:pt x="1094" y="34"/>
                </a:lnTo>
                <a:lnTo>
                  <a:pt x="1095" y="33"/>
                </a:lnTo>
                <a:lnTo>
                  <a:pt x="1096" y="32"/>
                </a:lnTo>
                <a:lnTo>
                  <a:pt x="1097" y="32"/>
                </a:lnTo>
                <a:lnTo>
                  <a:pt x="1098" y="34"/>
                </a:lnTo>
                <a:lnTo>
                  <a:pt x="1099" y="35"/>
                </a:lnTo>
                <a:lnTo>
                  <a:pt x="1100" y="36"/>
                </a:lnTo>
                <a:lnTo>
                  <a:pt x="1103" y="36"/>
                </a:lnTo>
                <a:lnTo>
                  <a:pt x="1104" y="35"/>
                </a:lnTo>
                <a:lnTo>
                  <a:pt x="1105" y="33"/>
                </a:lnTo>
                <a:lnTo>
                  <a:pt x="1106" y="34"/>
                </a:lnTo>
                <a:lnTo>
                  <a:pt x="1106" y="35"/>
                </a:lnTo>
                <a:lnTo>
                  <a:pt x="1107" y="36"/>
                </a:lnTo>
                <a:lnTo>
                  <a:pt x="1108" y="36"/>
                </a:lnTo>
                <a:lnTo>
                  <a:pt x="1109" y="37"/>
                </a:lnTo>
                <a:lnTo>
                  <a:pt x="1110" y="37"/>
                </a:lnTo>
                <a:lnTo>
                  <a:pt x="1111" y="37"/>
                </a:lnTo>
                <a:lnTo>
                  <a:pt x="1112" y="37"/>
                </a:lnTo>
                <a:lnTo>
                  <a:pt x="1113" y="36"/>
                </a:lnTo>
                <a:lnTo>
                  <a:pt x="1115" y="36"/>
                </a:lnTo>
                <a:lnTo>
                  <a:pt x="1116" y="37"/>
                </a:lnTo>
                <a:lnTo>
                  <a:pt x="1117" y="38"/>
                </a:lnTo>
                <a:lnTo>
                  <a:pt x="1118" y="39"/>
                </a:lnTo>
                <a:lnTo>
                  <a:pt x="1119" y="39"/>
                </a:lnTo>
                <a:lnTo>
                  <a:pt x="1119" y="38"/>
                </a:lnTo>
                <a:lnTo>
                  <a:pt x="1120" y="37"/>
                </a:lnTo>
                <a:lnTo>
                  <a:pt x="1121" y="37"/>
                </a:lnTo>
                <a:lnTo>
                  <a:pt x="1122" y="37"/>
                </a:lnTo>
                <a:lnTo>
                  <a:pt x="1123" y="37"/>
                </a:lnTo>
                <a:lnTo>
                  <a:pt x="1124" y="37"/>
                </a:lnTo>
                <a:lnTo>
                  <a:pt x="1125" y="37"/>
                </a:lnTo>
                <a:lnTo>
                  <a:pt x="1125" y="37"/>
                </a:lnTo>
                <a:lnTo>
                  <a:pt x="1127" y="35"/>
                </a:lnTo>
                <a:lnTo>
                  <a:pt x="1125" y="35"/>
                </a:lnTo>
                <a:lnTo>
                  <a:pt x="1125" y="34"/>
                </a:lnTo>
                <a:lnTo>
                  <a:pt x="1125" y="34"/>
                </a:lnTo>
                <a:lnTo>
                  <a:pt x="1125" y="33"/>
                </a:lnTo>
                <a:lnTo>
                  <a:pt x="1127" y="33"/>
                </a:lnTo>
                <a:lnTo>
                  <a:pt x="1128" y="33"/>
                </a:lnTo>
                <a:lnTo>
                  <a:pt x="1128" y="33"/>
                </a:lnTo>
                <a:lnTo>
                  <a:pt x="1129" y="34"/>
                </a:lnTo>
                <a:lnTo>
                  <a:pt x="1129" y="35"/>
                </a:lnTo>
                <a:lnTo>
                  <a:pt x="1130" y="37"/>
                </a:lnTo>
                <a:lnTo>
                  <a:pt x="1130" y="38"/>
                </a:lnTo>
                <a:lnTo>
                  <a:pt x="1130" y="36"/>
                </a:lnTo>
                <a:lnTo>
                  <a:pt x="1131" y="35"/>
                </a:lnTo>
                <a:lnTo>
                  <a:pt x="1131" y="35"/>
                </a:lnTo>
                <a:lnTo>
                  <a:pt x="1133" y="36"/>
                </a:lnTo>
                <a:lnTo>
                  <a:pt x="1134" y="36"/>
                </a:lnTo>
                <a:lnTo>
                  <a:pt x="1135" y="36"/>
                </a:lnTo>
                <a:lnTo>
                  <a:pt x="1136" y="36"/>
                </a:lnTo>
                <a:lnTo>
                  <a:pt x="1136" y="34"/>
                </a:lnTo>
                <a:lnTo>
                  <a:pt x="1137" y="36"/>
                </a:lnTo>
                <a:lnTo>
                  <a:pt x="1137" y="37"/>
                </a:lnTo>
                <a:lnTo>
                  <a:pt x="1139" y="37"/>
                </a:lnTo>
                <a:lnTo>
                  <a:pt x="1140" y="37"/>
                </a:lnTo>
                <a:lnTo>
                  <a:pt x="1141" y="37"/>
                </a:lnTo>
                <a:lnTo>
                  <a:pt x="1142" y="37"/>
                </a:lnTo>
                <a:lnTo>
                  <a:pt x="1143" y="37"/>
                </a:lnTo>
                <a:lnTo>
                  <a:pt x="1146" y="37"/>
                </a:lnTo>
                <a:lnTo>
                  <a:pt x="1147" y="36"/>
                </a:lnTo>
                <a:lnTo>
                  <a:pt x="1147" y="35"/>
                </a:lnTo>
                <a:lnTo>
                  <a:pt x="1148" y="35"/>
                </a:lnTo>
                <a:lnTo>
                  <a:pt x="1149" y="35"/>
                </a:lnTo>
                <a:lnTo>
                  <a:pt x="1151" y="35"/>
                </a:lnTo>
                <a:lnTo>
                  <a:pt x="1154" y="35"/>
                </a:lnTo>
                <a:lnTo>
                  <a:pt x="1165" y="36"/>
                </a:lnTo>
                <a:lnTo>
                  <a:pt x="1165" y="38"/>
                </a:lnTo>
                <a:lnTo>
                  <a:pt x="1164" y="39"/>
                </a:lnTo>
                <a:lnTo>
                  <a:pt x="1164" y="41"/>
                </a:lnTo>
                <a:lnTo>
                  <a:pt x="1167" y="41"/>
                </a:lnTo>
                <a:lnTo>
                  <a:pt x="1168" y="40"/>
                </a:lnTo>
                <a:lnTo>
                  <a:pt x="1168" y="39"/>
                </a:lnTo>
                <a:lnTo>
                  <a:pt x="1169" y="39"/>
                </a:lnTo>
                <a:lnTo>
                  <a:pt x="1170" y="39"/>
                </a:lnTo>
                <a:lnTo>
                  <a:pt x="1171" y="39"/>
                </a:lnTo>
                <a:lnTo>
                  <a:pt x="1171" y="38"/>
                </a:lnTo>
                <a:lnTo>
                  <a:pt x="1172" y="37"/>
                </a:lnTo>
                <a:lnTo>
                  <a:pt x="1172" y="35"/>
                </a:lnTo>
                <a:lnTo>
                  <a:pt x="1173" y="35"/>
                </a:lnTo>
                <a:lnTo>
                  <a:pt x="1173" y="32"/>
                </a:lnTo>
                <a:lnTo>
                  <a:pt x="1173" y="31"/>
                </a:lnTo>
                <a:lnTo>
                  <a:pt x="1173" y="31"/>
                </a:lnTo>
                <a:lnTo>
                  <a:pt x="1175" y="31"/>
                </a:lnTo>
                <a:lnTo>
                  <a:pt x="1176" y="32"/>
                </a:lnTo>
                <a:lnTo>
                  <a:pt x="1177" y="33"/>
                </a:lnTo>
                <a:lnTo>
                  <a:pt x="1177" y="33"/>
                </a:lnTo>
                <a:lnTo>
                  <a:pt x="1178" y="33"/>
                </a:lnTo>
                <a:lnTo>
                  <a:pt x="1179" y="33"/>
                </a:lnTo>
                <a:lnTo>
                  <a:pt x="1181" y="32"/>
                </a:lnTo>
                <a:lnTo>
                  <a:pt x="1182" y="32"/>
                </a:lnTo>
                <a:lnTo>
                  <a:pt x="1183" y="32"/>
                </a:lnTo>
                <a:lnTo>
                  <a:pt x="1184" y="32"/>
                </a:lnTo>
                <a:lnTo>
                  <a:pt x="1187" y="34"/>
                </a:lnTo>
                <a:lnTo>
                  <a:pt x="1188" y="34"/>
                </a:lnTo>
                <a:lnTo>
                  <a:pt x="1190" y="34"/>
                </a:lnTo>
                <a:lnTo>
                  <a:pt x="1190" y="35"/>
                </a:lnTo>
                <a:lnTo>
                  <a:pt x="1190" y="36"/>
                </a:lnTo>
                <a:lnTo>
                  <a:pt x="1189" y="36"/>
                </a:lnTo>
                <a:lnTo>
                  <a:pt x="1188" y="36"/>
                </a:lnTo>
                <a:lnTo>
                  <a:pt x="1189" y="38"/>
                </a:lnTo>
                <a:lnTo>
                  <a:pt x="1189" y="40"/>
                </a:lnTo>
                <a:lnTo>
                  <a:pt x="1190" y="41"/>
                </a:lnTo>
                <a:lnTo>
                  <a:pt x="1191" y="39"/>
                </a:lnTo>
                <a:lnTo>
                  <a:pt x="1191" y="37"/>
                </a:lnTo>
                <a:lnTo>
                  <a:pt x="1191" y="35"/>
                </a:lnTo>
                <a:lnTo>
                  <a:pt x="1192" y="33"/>
                </a:lnTo>
                <a:lnTo>
                  <a:pt x="1193" y="32"/>
                </a:lnTo>
                <a:lnTo>
                  <a:pt x="1194" y="32"/>
                </a:lnTo>
                <a:lnTo>
                  <a:pt x="1195" y="31"/>
                </a:lnTo>
                <a:lnTo>
                  <a:pt x="1196" y="31"/>
                </a:lnTo>
                <a:lnTo>
                  <a:pt x="1197" y="29"/>
                </a:lnTo>
                <a:lnTo>
                  <a:pt x="1197" y="28"/>
                </a:lnTo>
                <a:lnTo>
                  <a:pt x="1199" y="28"/>
                </a:lnTo>
                <a:lnTo>
                  <a:pt x="1200" y="28"/>
                </a:lnTo>
                <a:lnTo>
                  <a:pt x="1201" y="29"/>
                </a:lnTo>
                <a:lnTo>
                  <a:pt x="1201" y="28"/>
                </a:lnTo>
                <a:lnTo>
                  <a:pt x="1202" y="27"/>
                </a:lnTo>
                <a:lnTo>
                  <a:pt x="1203" y="27"/>
                </a:lnTo>
                <a:lnTo>
                  <a:pt x="1203" y="28"/>
                </a:lnTo>
                <a:lnTo>
                  <a:pt x="1204" y="29"/>
                </a:lnTo>
                <a:lnTo>
                  <a:pt x="1204" y="29"/>
                </a:lnTo>
                <a:lnTo>
                  <a:pt x="1205" y="33"/>
                </a:lnTo>
                <a:lnTo>
                  <a:pt x="1206" y="36"/>
                </a:lnTo>
                <a:lnTo>
                  <a:pt x="1207" y="39"/>
                </a:lnTo>
                <a:lnTo>
                  <a:pt x="1207" y="44"/>
                </a:lnTo>
                <a:lnTo>
                  <a:pt x="1209" y="44"/>
                </a:lnTo>
                <a:lnTo>
                  <a:pt x="1209" y="44"/>
                </a:lnTo>
                <a:lnTo>
                  <a:pt x="1211" y="43"/>
                </a:lnTo>
                <a:lnTo>
                  <a:pt x="1211" y="40"/>
                </a:lnTo>
                <a:lnTo>
                  <a:pt x="1209" y="38"/>
                </a:lnTo>
                <a:lnTo>
                  <a:pt x="1209" y="34"/>
                </a:lnTo>
                <a:lnTo>
                  <a:pt x="1209" y="29"/>
                </a:lnTo>
                <a:lnTo>
                  <a:pt x="1209" y="25"/>
                </a:lnTo>
                <a:lnTo>
                  <a:pt x="1211" y="25"/>
                </a:lnTo>
                <a:lnTo>
                  <a:pt x="1212" y="26"/>
                </a:lnTo>
                <a:lnTo>
                  <a:pt x="1213" y="28"/>
                </a:lnTo>
                <a:lnTo>
                  <a:pt x="1214" y="28"/>
                </a:lnTo>
                <a:lnTo>
                  <a:pt x="1214" y="28"/>
                </a:lnTo>
                <a:lnTo>
                  <a:pt x="1215" y="28"/>
                </a:lnTo>
                <a:lnTo>
                  <a:pt x="1216" y="28"/>
                </a:lnTo>
                <a:lnTo>
                  <a:pt x="1217" y="28"/>
                </a:lnTo>
                <a:lnTo>
                  <a:pt x="1217" y="29"/>
                </a:lnTo>
                <a:lnTo>
                  <a:pt x="1218" y="32"/>
                </a:lnTo>
                <a:lnTo>
                  <a:pt x="1218" y="32"/>
                </a:lnTo>
                <a:lnTo>
                  <a:pt x="1219" y="29"/>
                </a:lnTo>
                <a:lnTo>
                  <a:pt x="1219" y="28"/>
                </a:lnTo>
                <a:lnTo>
                  <a:pt x="1220" y="28"/>
                </a:lnTo>
                <a:lnTo>
                  <a:pt x="1221" y="28"/>
                </a:lnTo>
                <a:lnTo>
                  <a:pt x="1221" y="29"/>
                </a:lnTo>
                <a:lnTo>
                  <a:pt x="1223" y="29"/>
                </a:lnTo>
                <a:lnTo>
                  <a:pt x="1224" y="29"/>
                </a:lnTo>
                <a:lnTo>
                  <a:pt x="1224" y="31"/>
                </a:lnTo>
                <a:lnTo>
                  <a:pt x="1225" y="32"/>
                </a:lnTo>
                <a:lnTo>
                  <a:pt x="1226" y="32"/>
                </a:lnTo>
                <a:lnTo>
                  <a:pt x="1227" y="33"/>
                </a:lnTo>
                <a:lnTo>
                  <a:pt x="1228" y="33"/>
                </a:lnTo>
                <a:lnTo>
                  <a:pt x="1229" y="32"/>
                </a:lnTo>
                <a:lnTo>
                  <a:pt x="1229" y="29"/>
                </a:lnTo>
                <a:lnTo>
                  <a:pt x="1230" y="27"/>
                </a:lnTo>
                <a:lnTo>
                  <a:pt x="1231" y="26"/>
                </a:lnTo>
                <a:lnTo>
                  <a:pt x="1232" y="26"/>
                </a:lnTo>
                <a:lnTo>
                  <a:pt x="1232" y="26"/>
                </a:lnTo>
                <a:lnTo>
                  <a:pt x="1233" y="27"/>
                </a:lnTo>
                <a:lnTo>
                  <a:pt x="1236" y="27"/>
                </a:lnTo>
                <a:lnTo>
                  <a:pt x="1237" y="28"/>
                </a:lnTo>
                <a:lnTo>
                  <a:pt x="1238" y="28"/>
                </a:lnTo>
                <a:lnTo>
                  <a:pt x="1240" y="29"/>
                </a:lnTo>
                <a:lnTo>
                  <a:pt x="1242" y="29"/>
                </a:lnTo>
                <a:lnTo>
                  <a:pt x="1245" y="29"/>
                </a:lnTo>
                <a:lnTo>
                  <a:pt x="1248" y="28"/>
                </a:lnTo>
                <a:lnTo>
                  <a:pt x="1250" y="26"/>
                </a:lnTo>
                <a:lnTo>
                  <a:pt x="1251" y="26"/>
                </a:lnTo>
                <a:lnTo>
                  <a:pt x="1255" y="27"/>
                </a:lnTo>
                <a:lnTo>
                  <a:pt x="1259" y="28"/>
                </a:lnTo>
                <a:lnTo>
                  <a:pt x="1261" y="29"/>
                </a:lnTo>
                <a:lnTo>
                  <a:pt x="1263" y="29"/>
                </a:lnTo>
                <a:lnTo>
                  <a:pt x="1265" y="28"/>
                </a:lnTo>
                <a:lnTo>
                  <a:pt x="1267" y="28"/>
                </a:lnTo>
                <a:lnTo>
                  <a:pt x="1266" y="32"/>
                </a:lnTo>
                <a:lnTo>
                  <a:pt x="1266" y="34"/>
                </a:lnTo>
                <a:lnTo>
                  <a:pt x="1266" y="35"/>
                </a:lnTo>
                <a:lnTo>
                  <a:pt x="1266" y="35"/>
                </a:lnTo>
                <a:lnTo>
                  <a:pt x="1266" y="35"/>
                </a:lnTo>
                <a:lnTo>
                  <a:pt x="1267" y="35"/>
                </a:lnTo>
                <a:lnTo>
                  <a:pt x="1267" y="35"/>
                </a:lnTo>
                <a:lnTo>
                  <a:pt x="1268" y="35"/>
                </a:lnTo>
                <a:lnTo>
                  <a:pt x="1269" y="36"/>
                </a:lnTo>
                <a:lnTo>
                  <a:pt x="1269" y="34"/>
                </a:lnTo>
                <a:lnTo>
                  <a:pt x="1269" y="33"/>
                </a:lnTo>
                <a:lnTo>
                  <a:pt x="1269" y="31"/>
                </a:lnTo>
                <a:lnTo>
                  <a:pt x="1269" y="28"/>
                </a:lnTo>
                <a:lnTo>
                  <a:pt x="1269" y="26"/>
                </a:lnTo>
                <a:lnTo>
                  <a:pt x="1271" y="26"/>
                </a:lnTo>
                <a:lnTo>
                  <a:pt x="1272" y="26"/>
                </a:lnTo>
                <a:lnTo>
                  <a:pt x="1273" y="26"/>
                </a:lnTo>
                <a:lnTo>
                  <a:pt x="1274" y="26"/>
                </a:lnTo>
                <a:lnTo>
                  <a:pt x="1275" y="26"/>
                </a:lnTo>
                <a:lnTo>
                  <a:pt x="1275" y="27"/>
                </a:lnTo>
                <a:lnTo>
                  <a:pt x="1276" y="28"/>
                </a:lnTo>
                <a:lnTo>
                  <a:pt x="1276" y="29"/>
                </a:lnTo>
                <a:lnTo>
                  <a:pt x="1277" y="29"/>
                </a:lnTo>
                <a:lnTo>
                  <a:pt x="1278" y="29"/>
                </a:lnTo>
                <a:lnTo>
                  <a:pt x="1281" y="29"/>
                </a:lnTo>
                <a:lnTo>
                  <a:pt x="1284" y="29"/>
                </a:lnTo>
                <a:lnTo>
                  <a:pt x="1284" y="28"/>
                </a:lnTo>
                <a:lnTo>
                  <a:pt x="1285" y="28"/>
                </a:lnTo>
                <a:lnTo>
                  <a:pt x="1286" y="28"/>
                </a:lnTo>
                <a:lnTo>
                  <a:pt x="1287" y="28"/>
                </a:lnTo>
                <a:lnTo>
                  <a:pt x="1288" y="28"/>
                </a:lnTo>
                <a:lnTo>
                  <a:pt x="1288" y="27"/>
                </a:lnTo>
                <a:lnTo>
                  <a:pt x="1289" y="25"/>
                </a:lnTo>
                <a:lnTo>
                  <a:pt x="1290" y="25"/>
                </a:lnTo>
                <a:lnTo>
                  <a:pt x="1291" y="25"/>
                </a:lnTo>
                <a:lnTo>
                  <a:pt x="1293" y="24"/>
                </a:lnTo>
                <a:lnTo>
                  <a:pt x="1295" y="23"/>
                </a:lnTo>
                <a:lnTo>
                  <a:pt x="1297" y="22"/>
                </a:lnTo>
                <a:lnTo>
                  <a:pt x="1298" y="22"/>
                </a:lnTo>
                <a:lnTo>
                  <a:pt x="1300" y="22"/>
                </a:lnTo>
                <a:lnTo>
                  <a:pt x="1301" y="24"/>
                </a:lnTo>
                <a:lnTo>
                  <a:pt x="1302" y="24"/>
                </a:lnTo>
                <a:lnTo>
                  <a:pt x="1303" y="24"/>
                </a:lnTo>
                <a:lnTo>
                  <a:pt x="1304" y="24"/>
                </a:lnTo>
                <a:lnTo>
                  <a:pt x="1304" y="25"/>
                </a:lnTo>
                <a:lnTo>
                  <a:pt x="1304" y="27"/>
                </a:lnTo>
                <a:lnTo>
                  <a:pt x="1307" y="27"/>
                </a:lnTo>
                <a:lnTo>
                  <a:pt x="1308" y="26"/>
                </a:lnTo>
                <a:lnTo>
                  <a:pt x="1309" y="25"/>
                </a:lnTo>
                <a:lnTo>
                  <a:pt x="1310" y="25"/>
                </a:lnTo>
                <a:lnTo>
                  <a:pt x="1311" y="24"/>
                </a:lnTo>
                <a:lnTo>
                  <a:pt x="1312" y="25"/>
                </a:lnTo>
                <a:lnTo>
                  <a:pt x="1314" y="25"/>
                </a:lnTo>
                <a:lnTo>
                  <a:pt x="1315" y="25"/>
                </a:lnTo>
                <a:lnTo>
                  <a:pt x="1317" y="25"/>
                </a:lnTo>
                <a:lnTo>
                  <a:pt x="1320" y="26"/>
                </a:lnTo>
                <a:lnTo>
                  <a:pt x="1321" y="27"/>
                </a:lnTo>
                <a:lnTo>
                  <a:pt x="1323" y="27"/>
                </a:lnTo>
                <a:lnTo>
                  <a:pt x="1324" y="27"/>
                </a:lnTo>
                <a:lnTo>
                  <a:pt x="1325" y="26"/>
                </a:lnTo>
                <a:lnTo>
                  <a:pt x="1325" y="24"/>
                </a:lnTo>
                <a:lnTo>
                  <a:pt x="1326" y="25"/>
                </a:lnTo>
                <a:lnTo>
                  <a:pt x="1327" y="25"/>
                </a:lnTo>
                <a:lnTo>
                  <a:pt x="1328" y="25"/>
                </a:lnTo>
                <a:lnTo>
                  <a:pt x="1329" y="25"/>
                </a:lnTo>
                <a:lnTo>
                  <a:pt x="1332" y="25"/>
                </a:lnTo>
                <a:lnTo>
                  <a:pt x="1333" y="25"/>
                </a:lnTo>
                <a:lnTo>
                  <a:pt x="1334" y="27"/>
                </a:lnTo>
                <a:lnTo>
                  <a:pt x="1334" y="26"/>
                </a:lnTo>
                <a:lnTo>
                  <a:pt x="1335" y="25"/>
                </a:lnTo>
                <a:lnTo>
                  <a:pt x="1335" y="22"/>
                </a:lnTo>
                <a:lnTo>
                  <a:pt x="1336" y="22"/>
                </a:lnTo>
                <a:lnTo>
                  <a:pt x="1337" y="23"/>
                </a:lnTo>
                <a:lnTo>
                  <a:pt x="1337" y="25"/>
                </a:lnTo>
                <a:lnTo>
                  <a:pt x="1338" y="26"/>
                </a:lnTo>
                <a:lnTo>
                  <a:pt x="1339" y="28"/>
                </a:lnTo>
                <a:lnTo>
                  <a:pt x="1340" y="28"/>
                </a:lnTo>
                <a:lnTo>
                  <a:pt x="1341" y="27"/>
                </a:lnTo>
                <a:lnTo>
                  <a:pt x="1341" y="25"/>
                </a:lnTo>
                <a:lnTo>
                  <a:pt x="1345" y="26"/>
                </a:lnTo>
                <a:lnTo>
                  <a:pt x="1349" y="24"/>
                </a:lnTo>
                <a:lnTo>
                  <a:pt x="1355" y="25"/>
                </a:lnTo>
                <a:lnTo>
                  <a:pt x="1360" y="26"/>
                </a:lnTo>
                <a:lnTo>
                  <a:pt x="1364" y="25"/>
                </a:lnTo>
                <a:lnTo>
                  <a:pt x="1365" y="26"/>
                </a:lnTo>
                <a:lnTo>
                  <a:pt x="1365" y="25"/>
                </a:lnTo>
                <a:lnTo>
                  <a:pt x="1367" y="24"/>
                </a:lnTo>
                <a:lnTo>
                  <a:pt x="1368" y="23"/>
                </a:lnTo>
                <a:lnTo>
                  <a:pt x="1368" y="23"/>
                </a:lnTo>
                <a:lnTo>
                  <a:pt x="1369" y="23"/>
                </a:lnTo>
                <a:lnTo>
                  <a:pt x="1369" y="21"/>
                </a:lnTo>
                <a:lnTo>
                  <a:pt x="1370" y="21"/>
                </a:lnTo>
                <a:lnTo>
                  <a:pt x="1371" y="21"/>
                </a:lnTo>
                <a:lnTo>
                  <a:pt x="1372" y="22"/>
                </a:lnTo>
                <a:lnTo>
                  <a:pt x="1373" y="23"/>
                </a:lnTo>
                <a:lnTo>
                  <a:pt x="1373" y="24"/>
                </a:lnTo>
                <a:lnTo>
                  <a:pt x="1375" y="24"/>
                </a:lnTo>
                <a:lnTo>
                  <a:pt x="1381" y="24"/>
                </a:lnTo>
                <a:lnTo>
                  <a:pt x="1385" y="24"/>
                </a:lnTo>
                <a:lnTo>
                  <a:pt x="1389" y="24"/>
                </a:lnTo>
                <a:lnTo>
                  <a:pt x="1396" y="25"/>
                </a:lnTo>
                <a:lnTo>
                  <a:pt x="1396" y="23"/>
                </a:lnTo>
                <a:lnTo>
                  <a:pt x="1396" y="21"/>
                </a:lnTo>
                <a:lnTo>
                  <a:pt x="1397" y="21"/>
                </a:lnTo>
                <a:lnTo>
                  <a:pt x="1398" y="22"/>
                </a:lnTo>
                <a:lnTo>
                  <a:pt x="1398" y="22"/>
                </a:lnTo>
                <a:lnTo>
                  <a:pt x="1399" y="23"/>
                </a:lnTo>
                <a:lnTo>
                  <a:pt x="1400" y="23"/>
                </a:lnTo>
                <a:lnTo>
                  <a:pt x="1400" y="23"/>
                </a:lnTo>
                <a:lnTo>
                  <a:pt x="1401" y="21"/>
                </a:lnTo>
                <a:lnTo>
                  <a:pt x="1401" y="21"/>
                </a:lnTo>
                <a:lnTo>
                  <a:pt x="1403" y="23"/>
                </a:lnTo>
                <a:lnTo>
                  <a:pt x="1403" y="24"/>
                </a:lnTo>
                <a:lnTo>
                  <a:pt x="1404" y="24"/>
                </a:lnTo>
                <a:lnTo>
                  <a:pt x="1405" y="24"/>
                </a:lnTo>
                <a:lnTo>
                  <a:pt x="1410" y="24"/>
                </a:lnTo>
                <a:lnTo>
                  <a:pt x="1411" y="23"/>
                </a:lnTo>
                <a:lnTo>
                  <a:pt x="1412" y="22"/>
                </a:lnTo>
                <a:lnTo>
                  <a:pt x="1415" y="22"/>
                </a:lnTo>
                <a:lnTo>
                  <a:pt x="1416" y="22"/>
                </a:lnTo>
                <a:lnTo>
                  <a:pt x="1417" y="23"/>
                </a:lnTo>
                <a:lnTo>
                  <a:pt x="1418" y="25"/>
                </a:lnTo>
                <a:lnTo>
                  <a:pt x="1418" y="25"/>
                </a:lnTo>
                <a:lnTo>
                  <a:pt x="1417" y="26"/>
                </a:lnTo>
                <a:lnTo>
                  <a:pt x="1417" y="26"/>
                </a:lnTo>
                <a:lnTo>
                  <a:pt x="1416" y="27"/>
                </a:lnTo>
                <a:lnTo>
                  <a:pt x="1419" y="28"/>
                </a:lnTo>
                <a:lnTo>
                  <a:pt x="1419" y="26"/>
                </a:lnTo>
                <a:lnTo>
                  <a:pt x="1420" y="25"/>
                </a:lnTo>
                <a:lnTo>
                  <a:pt x="1421" y="25"/>
                </a:lnTo>
                <a:lnTo>
                  <a:pt x="1422" y="25"/>
                </a:lnTo>
                <a:lnTo>
                  <a:pt x="1423" y="26"/>
                </a:lnTo>
                <a:lnTo>
                  <a:pt x="1424" y="26"/>
                </a:lnTo>
                <a:lnTo>
                  <a:pt x="1425" y="26"/>
                </a:lnTo>
                <a:lnTo>
                  <a:pt x="1427" y="26"/>
                </a:lnTo>
                <a:lnTo>
                  <a:pt x="1430" y="25"/>
                </a:lnTo>
                <a:lnTo>
                  <a:pt x="1432" y="25"/>
                </a:lnTo>
                <a:lnTo>
                  <a:pt x="1433" y="25"/>
                </a:lnTo>
                <a:lnTo>
                  <a:pt x="1435" y="24"/>
                </a:lnTo>
                <a:lnTo>
                  <a:pt x="1436" y="25"/>
                </a:lnTo>
                <a:lnTo>
                  <a:pt x="1442" y="25"/>
                </a:lnTo>
                <a:lnTo>
                  <a:pt x="1443" y="25"/>
                </a:lnTo>
                <a:lnTo>
                  <a:pt x="1445" y="25"/>
                </a:lnTo>
                <a:lnTo>
                  <a:pt x="1446" y="25"/>
                </a:lnTo>
                <a:lnTo>
                  <a:pt x="1447" y="26"/>
                </a:lnTo>
                <a:lnTo>
                  <a:pt x="1448" y="27"/>
                </a:lnTo>
                <a:lnTo>
                  <a:pt x="1449" y="28"/>
                </a:lnTo>
                <a:lnTo>
                  <a:pt x="1449" y="31"/>
                </a:lnTo>
                <a:lnTo>
                  <a:pt x="1451" y="32"/>
                </a:lnTo>
                <a:lnTo>
                  <a:pt x="1451" y="32"/>
                </a:lnTo>
                <a:lnTo>
                  <a:pt x="1451" y="32"/>
                </a:lnTo>
                <a:lnTo>
                  <a:pt x="1451" y="31"/>
                </a:lnTo>
                <a:lnTo>
                  <a:pt x="1451" y="29"/>
                </a:lnTo>
                <a:lnTo>
                  <a:pt x="1449" y="26"/>
                </a:lnTo>
                <a:lnTo>
                  <a:pt x="1452" y="25"/>
                </a:lnTo>
                <a:lnTo>
                  <a:pt x="1454" y="26"/>
                </a:lnTo>
                <a:lnTo>
                  <a:pt x="1457" y="26"/>
                </a:lnTo>
                <a:lnTo>
                  <a:pt x="1459" y="27"/>
                </a:lnTo>
                <a:lnTo>
                  <a:pt x="1463" y="27"/>
                </a:lnTo>
                <a:lnTo>
                  <a:pt x="1465" y="27"/>
                </a:lnTo>
                <a:lnTo>
                  <a:pt x="1466" y="26"/>
                </a:lnTo>
                <a:lnTo>
                  <a:pt x="1467" y="25"/>
                </a:lnTo>
                <a:lnTo>
                  <a:pt x="1467" y="26"/>
                </a:lnTo>
                <a:lnTo>
                  <a:pt x="1468" y="27"/>
                </a:lnTo>
                <a:lnTo>
                  <a:pt x="1469" y="26"/>
                </a:lnTo>
                <a:lnTo>
                  <a:pt x="1470" y="26"/>
                </a:lnTo>
                <a:lnTo>
                  <a:pt x="1471" y="26"/>
                </a:lnTo>
                <a:lnTo>
                  <a:pt x="1472" y="26"/>
                </a:lnTo>
                <a:lnTo>
                  <a:pt x="1473" y="26"/>
                </a:lnTo>
                <a:lnTo>
                  <a:pt x="1475" y="28"/>
                </a:lnTo>
                <a:lnTo>
                  <a:pt x="1476" y="32"/>
                </a:lnTo>
                <a:lnTo>
                  <a:pt x="1479" y="28"/>
                </a:lnTo>
                <a:lnTo>
                  <a:pt x="1483" y="28"/>
                </a:lnTo>
                <a:lnTo>
                  <a:pt x="1489" y="29"/>
                </a:lnTo>
                <a:lnTo>
                  <a:pt x="1493" y="32"/>
                </a:lnTo>
                <a:lnTo>
                  <a:pt x="1496" y="31"/>
                </a:lnTo>
                <a:lnTo>
                  <a:pt x="1499" y="31"/>
                </a:lnTo>
                <a:lnTo>
                  <a:pt x="1500" y="32"/>
                </a:lnTo>
                <a:lnTo>
                  <a:pt x="1500" y="32"/>
                </a:lnTo>
                <a:lnTo>
                  <a:pt x="1501" y="34"/>
                </a:lnTo>
                <a:lnTo>
                  <a:pt x="1500" y="36"/>
                </a:lnTo>
                <a:lnTo>
                  <a:pt x="1501" y="36"/>
                </a:lnTo>
                <a:lnTo>
                  <a:pt x="1502" y="36"/>
                </a:lnTo>
                <a:lnTo>
                  <a:pt x="1502" y="34"/>
                </a:lnTo>
                <a:lnTo>
                  <a:pt x="1503" y="33"/>
                </a:lnTo>
                <a:lnTo>
                  <a:pt x="1503" y="32"/>
                </a:lnTo>
                <a:lnTo>
                  <a:pt x="1505" y="32"/>
                </a:lnTo>
                <a:lnTo>
                  <a:pt x="1516" y="31"/>
                </a:lnTo>
                <a:lnTo>
                  <a:pt x="1526" y="36"/>
                </a:lnTo>
                <a:lnTo>
                  <a:pt x="1528" y="37"/>
                </a:lnTo>
                <a:lnTo>
                  <a:pt x="1529" y="37"/>
                </a:lnTo>
                <a:lnTo>
                  <a:pt x="1531" y="37"/>
                </a:lnTo>
                <a:lnTo>
                  <a:pt x="1532" y="38"/>
                </a:lnTo>
                <a:lnTo>
                  <a:pt x="1533" y="39"/>
                </a:lnTo>
                <a:lnTo>
                  <a:pt x="1535" y="40"/>
                </a:lnTo>
                <a:lnTo>
                  <a:pt x="1536" y="38"/>
                </a:lnTo>
                <a:lnTo>
                  <a:pt x="1536" y="37"/>
                </a:lnTo>
                <a:lnTo>
                  <a:pt x="1536" y="37"/>
                </a:lnTo>
                <a:lnTo>
                  <a:pt x="1537" y="38"/>
                </a:lnTo>
                <a:lnTo>
                  <a:pt x="1537" y="39"/>
                </a:lnTo>
                <a:lnTo>
                  <a:pt x="1537" y="41"/>
                </a:lnTo>
                <a:lnTo>
                  <a:pt x="1538" y="43"/>
                </a:lnTo>
                <a:lnTo>
                  <a:pt x="1538" y="43"/>
                </a:lnTo>
                <a:lnTo>
                  <a:pt x="1538" y="39"/>
                </a:lnTo>
                <a:lnTo>
                  <a:pt x="1539" y="37"/>
                </a:lnTo>
                <a:lnTo>
                  <a:pt x="1539" y="35"/>
                </a:lnTo>
                <a:lnTo>
                  <a:pt x="1540" y="35"/>
                </a:lnTo>
                <a:lnTo>
                  <a:pt x="1541" y="35"/>
                </a:lnTo>
                <a:lnTo>
                  <a:pt x="1542" y="36"/>
                </a:lnTo>
                <a:lnTo>
                  <a:pt x="1543" y="37"/>
                </a:lnTo>
                <a:lnTo>
                  <a:pt x="1544" y="37"/>
                </a:lnTo>
                <a:lnTo>
                  <a:pt x="1545" y="37"/>
                </a:lnTo>
                <a:lnTo>
                  <a:pt x="1545" y="37"/>
                </a:lnTo>
                <a:lnTo>
                  <a:pt x="1547" y="36"/>
                </a:lnTo>
                <a:lnTo>
                  <a:pt x="1548" y="34"/>
                </a:lnTo>
                <a:lnTo>
                  <a:pt x="1548" y="32"/>
                </a:lnTo>
                <a:lnTo>
                  <a:pt x="1548" y="31"/>
                </a:lnTo>
                <a:lnTo>
                  <a:pt x="1548" y="28"/>
                </a:lnTo>
                <a:lnTo>
                  <a:pt x="1548" y="26"/>
                </a:lnTo>
                <a:lnTo>
                  <a:pt x="1556" y="26"/>
                </a:lnTo>
                <a:lnTo>
                  <a:pt x="1564" y="27"/>
                </a:lnTo>
                <a:lnTo>
                  <a:pt x="1572" y="31"/>
                </a:lnTo>
                <a:lnTo>
                  <a:pt x="1571" y="34"/>
                </a:lnTo>
                <a:lnTo>
                  <a:pt x="1571" y="35"/>
                </a:lnTo>
                <a:lnTo>
                  <a:pt x="1571" y="36"/>
                </a:lnTo>
                <a:lnTo>
                  <a:pt x="1569" y="35"/>
                </a:lnTo>
                <a:lnTo>
                  <a:pt x="1569" y="35"/>
                </a:lnTo>
                <a:lnTo>
                  <a:pt x="1568" y="34"/>
                </a:lnTo>
                <a:lnTo>
                  <a:pt x="1567" y="34"/>
                </a:lnTo>
                <a:lnTo>
                  <a:pt x="1567" y="34"/>
                </a:lnTo>
                <a:lnTo>
                  <a:pt x="1567" y="35"/>
                </a:lnTo>
                <a:lnTo>
                  <a:pt x="1566" y="38"/>
                </a:lnTo>
                <a:lnTo>
                  <a:pt x="1571" y="41"/>
                </a:lnTo>
                <a:lnTo>
                  <a:pt x="1576" y="44"/>
                </a:lnTo>
                <a:lnTo>
                  <a:pt x="1583" y="44"/>
                </a:lnTo>
                <a:lnTo>
                  <a:pt x="1589" y="45"/>
                </a:lnTo>
                <a:lnTo>
                  <a:pt x="1596" y="46"/>
                </a:lnTo>
                <a:lnTo>
                  <a:pt x="1596" y="45"/>
                </a:lnTo>
                <a:lnTo>
                  <a:pt x="1597" y="43"/>
                </a:lnTo>
                <a:lnTo>
                  <a:pt x="1597" y="41"/>
                </a:lnTo>
                <a:lnTo>
                  <a:pt x="1596" y="41"/>
                </a:lnTo>
                <a:lnTo>
                  <a:pt x="1595" y="40"/>
                </a:lnTo>
                <a:lnTo>
                  <a:pt x="1595" y="39"/>
                </a:lnTo>
                <a:lnTo>
                  <a:pt x="1595" y="38"/>
                </a:lnTo>
                <a:lnTo>
                  <a:pt x="1593" y="36"/>
                </a:lnTo>
                <a:lnTo>
                  <a:pt x="1593" y="35"/>
                </a:lnTo>
                <a:lnTo>
                  <a:pt x="1592" y="35"/>
                </a:lnTo>
                <a:lnTo>
                  <a:pt x="1591" y="35"/>
                </a:lnTo>
                <a:lnTo>
                  <a:pt x="1591" y="34"/>
                </a:lnTo>
                <a:lnTo>
                  <a:pt x="1592" y="33"/>
                </a:lnTo>
                <a:lnTo>
                  <a:pt x="1593" y="33"/>
                </a:lnTo>
                <a:lnTo>
                  <a:pt x="1595" y="34"/>
                </a:lnTo>
                <a:lnTo>
                  <a:pt x="1596" y="35"/>
                </a:lnTo>
                <a:lnTo>
                  <a:pt x="1597" y="36"/>
                </a:lnTo>
                <a:lnTo>
                  <a:pt x="1599" y="37"/>
                </a:lnTo>
                <a:lnTo>
                  <a:pt x="1600" y="36"/>
                </a:lnTo>
                <a:lnTo>
                  <a:pt x="1601" y="36"/>
                </a:lnTo>
                <a:lnTo>
                  <a:pt x="1601" y="37"/>
                </a:lnTo>
                <a:lnTo>
                  <a:pt x="1601" y="39"/>
                </a:lnTo>
                <a:lnTo>
                  <a:pt x="1600" y="41"/>
                </a:lnTo>
                <a:lnTo>
                  <a:pt x="1600" y="45"/>
                </a:lnTo>
                <a:lnTo>
                  <a:pt x="1601" y="45"/>
                </a:lnTo>
                <a:lnTo>
                  <a:pt x="1601" y="45"/>
                </a:lnTo>
                <a:lnTo>
                  <a:pt x="1602" y="46"/>
                </a:lnTo>
                <a:lnTo>
                  <a:pt x="1602" y="47"/>
                </a:lnTo>
                <a:lnTo>
                  <a:pt x="1603" y="48"/>
                </a:lnTo>
                <a:lnTo>
                  <a:pt x="1604" y="48"/>
                </a:lnTo>
                <a:lnTo>
                  <a:pt x="1607" y="47"/>
                </a:lnTo>
                <a:lnTo>
                  <a:pt x="1608" y="47"/>
                </a:lnTo>
                <a:lnTo>
                  <a:pt x="1609" y="48"/>
                </a:lnTo>
                <a:lnTo>
                  <a:pt x="1610" y="48"/>
                </a:lnTo>
                <a:lnTo>
                  <a:pt x="1611" y="50"/>
                </a:lnTo>
                <a:lnTo>
                  <a:pt x="1612" y="50"/>
                </a:lnTo>
                <a:lnTo>
                  <a:pt x="1613" y="50"/>
                </a:lnTo>
                <a:lnTo>
                  <a:pt x="1614" y="51"/>
                </a:lnTo>
                <a:lnTo>
                  <a:pt x="1615" y="52"/>
                </a:lnTo>
                <a:lnTo>
                  <a:pt x="1615" y="52"/>
                </a:lnTo>
                <a:lnTo>
                  <a:pt x="1615" y="52"/>
                </a:lnTo>
                <a:lnTo>
                  <a:pt x="1615" y="51"/>
                </a:lnTo>
                <a:lnTo>
                  <a:pt x="1616" y="50"/>
                </a:lnTo>
                <a:lnTo>
                  <a:pt x="1616" y="48"/>
                </a:lnTo>
                <a:lnTo>
                  <a:pt x="1625" y="51"/>
                </a:lnTo>
                <a:lnTo>
                  <a:pt x="1632" y="52"/>
                </a:lnTo>
                <a:lnTo>
                  <a:pt x="1640" y="53"/>
                </a:lnTo>
                <a:lnTo>
                  <a:pt x="1641" y="51"/>
                </a:lnTo>
                <a:lnTo>
                  <a:pt x="1641" y="49"/>
                </a:lnTo>
                <a:lnTo>
                  <a:pt x="1641" y="47"/>
                </a:lnTo>
                <a:lnTo>
                  <a:pt x="1640" y="47"/>
                </a:lnTo>
                <a:lnTo>
                  <a:pt x="1639" y="46"/>
                </a:lnTo>
                <a:lnTo>
                  <a:pt x="1637" y="45"/>
                </a:lnTo>
                <a:lnTo>
                  <a:pt x="1636" y="44"/>
                </a:lnTo>
                <a:lnTo>
                  <a:pt x="1635" y="43"/>
                </a:lnTo>
                <a:lnTo>
                  <a:pt x="1635" y="40"/>
                </a:lnTo>
                <a:lnTo>
                  <a:pt x="1636" y="40"/>
                </a:lnTo>
                <a:lnTo>
                  <a:pt x="1636" y="40"/>
                </a:lnTo>
                <a:lnTo>
                  <a:pt x="1637" y="40"/>
                </a:lnTo>
                <a:lnTo>
                  <a:pt x="1638" y="40"/>
                </a:lnTo>
                <a:lnTo>
                  <a:pt x="1639" y="39"/>
                </a:lnTo>
                <a:lnTo>
                  <a:pt x="1639" y="38"/>
                </a:lnTo>
                <a:lnTo>
                  <a:pt x="1640" y="39"/>
                </a:lnTo>
                <a:lnTo>
                  <a:pt x="1641" y="40"/>
                </a:lnTo>
                <a:lnTo>
                  <a:pt x="1643" y="41"/>
                </a:lnTo>
                <a:lnTo>
                  <a:pt x="1644" y="41"/>
                </a:lnTo>
                <a:lnTo>
                  <a:pt x="1646" y="41"/>
                </a:lnTo>
                <a:lnTo>
                  <a:pt x="1645" y="44"/>
                </a:lnTo>
                <a:lnTo>
                  <a:pt x="1644" y="47"/>
                </a:lnTo>
                <a:lnTo>
                  <a:pt x="1644" y="49"/>
                </a:lnTo>
                <a:lnTo>
                  <a:pt x="1645" y="51"/>
                </a:lnTo>
                <a:lnTo>
                  <a:pt x="1645" y="55"/>
                </a:lnTo>
                <a:lnTo>
                  <a:pt x="1647" y="55"/>
                </a:lnTo>
                <a:lnTo>
                  <a:pt x="1651" y="55"/>
                </a:lnTo>
                <a:lnTo>
                  <a:pt x="1656" y="53"/>
                </a:lnTo>
                <a:lnTo>
                  <a:pt x="1660" y="53"/>
                </a:lnTo>
                <a:lnTo>
                  <a:pt x="1664" y="57"/>
                </a:lnTo>
                <a:lnTo>
                  <a:pt x="1665" y="57"/>
                </a:lnTo>
                <a:lnTo>
                  <a:pt x="1667" y="56"/>
                </a:lnTo>
                <a:lnTo>
                  <a:pt x="1667" y="55"/>
                </a:lnTo>
                <a:lnTo>
                  <a:pt x="1668" y="53"/>
                </a:lnTo>
                <a:lnTo>
                  <a:pt x="1668" y="53"/>
                </a:lnTo>
                <a:lnTo>
                  <a:pt x="1669" y="55"/>
                </a:lnTo>
                <a:lnTo>
                  <a:pt x="1672" y="55"/>
                </a:lnTo>
                <a:lnTo>
                  <a:pt x="1672" y="57"/>
                </a:lnTo>
                <a:lnTo>
                  <a:pt x="1672" y="57"/>
                </a:lnTo>
                <a:lnTo>
                  <a:pt x="1673" y="58"/>
                </a:lnTo>
                <a:lnTo>
                  <a:pt x="1674" y="58"/>
                </a:lnTo>
                <a:lnTo>
                  <a:pt x="1675" y="57"/>
                </a:lnTo>
                <a:lnTo>
                  <a:pt x="1675" y="57"/>
                </a:lnTo>
                <a:lnTo>
                  <a:pt x="1676" y="58"/>
                </a:lnTo>
                <a:lnTo>
                  <a:pt x="1676" y="56"/>
                </a:lnTo>
                <a:lnTo>
                  <a:pt x="1677" y="55"/>
                </a:lnTo>
                <a:lnTo>
                  <a:pt x="1679" y="55"/>
                </a:lnTo>
                <a:lnTo>
                  <a:pt x="1679" y="56"/>
                </a:lnTo>
                <a:lnTo>
                  <a:pt x="1680" y="56"/>
                </a:lnTo>
                <a:lnTo>
                  <a:pt x="1681" y="56"/>
                </a:lnTo>
                <a:lnTo>
                  <a:pt x="1683" y="56"/>
                </a:lnTo>
                <a:lnTo>
                  <a:pt x="1683" y="56"/>
                </a:lnTo>
                <a:lnTo>
                  <a:pt x="1684" y="57"/>
                </a:lnTo>
                <a:lnTo>
                  <a:pt x="1684" y="58"/>
                </a:lnTo>
                <a:lnTo>
                  <a:pt x="1685" y="58"/>
                </a:lnTo>
                <a:lnTo>
                  <a:pt x="1685" y="57"/>
                </a:lnTo>
                <a:lnTo>
                  <a:pt x="1686" y="56"/>
                </a:lnTo>
                <a:lnTo>
                  <a:pt x="1687" y="56"/>
                </a:lnTo>
                <a:lnTo>
                  <a:pt x="1688" y="56"/>
                </a:lnTo>
                <a:lnTo>
                  <a:pt x="1688" y="44"/>
                </a:lnTo>
                <a:lnTo>
                  <a:pt x="1689" y="44"/>
                </a:lnTo>
                <a:lnTo>
                  <a:pt x="1691" y="45"/>
                </a:lnTo>
                <a:lnTo>
                  <a:pt x="1692" y="48"/>
                </a:lnTo>
                <a:lnTo>
                  <a:pt x="1693" y="52"/>
                </a:lnTo>
                <a:lnTo>
                  <a:pt x="1692" y="57"/>
                </a:lnTo>
                <a:lnTo>
                  <a:pt x="1694" y="57"/>
                </a:lnTo>
                <a:lnTo>
                  <a:pt x="1698" y="57"/>
                </a:lnTo>
                <a:lnTo>
                  <a:pt x="1698" y="56"/>
                </a:lnTo>
                <a:lnTo>
                  <a:pt x="1699" y="55"/>
                </a:lnTo>
                <a:lnTo>
                  <a:pt x="1699" y="55"/>
                </a:lnTo>
                <a:lnTo>
                  <a:pt x="1700" y="52"/>
                </a:lnTo>
                <a:lnTo>
                  <a:pt x="1700" y="51"/>
                </a:lnTo>
                <a:lnTo>
                  <a:pt x="1699" y="50"/>
                </a:lnTo>
                <a:lnTo>
                  <a:pt x="1698" y="49"/>
                </a:lnTo>
                <a:lnTo>
                  <a:pt x="1697" y="49"/>
                </a:lnTo>
                <a:lnTo>
                  <a:pt x="1696" y="48"/>
                </a:lnTo>
                <a:lnTo>
                  <a:pt x="1695" y="46"/>
                </a:lnTo>
                <a:lnTo>
                  <a:pt x="1695" y="44"/>
                </a:lnTo>
                <a:lnTo>
                  <a:pt x="1695" y="41"/>
                </a:lnTo>
                <a:lnTo>
                  <a:pt x="1696" y="39"/>
                </a:lnTo>
                <a:lnTo>
                  <a:pt x="1697" y="39"/>
                </a:lnTo>
                <a:lnTo>
                  <a:pt x="1698" y="39"/>
                </a:lnTo>
                <a:lnTo>
                  <a:pt x="1700" y="40"/>
                </a:lnTo>
                <a:lnTo>
                  <a:pt x="1701" y="41"/>
                </a:lnTo>
                <a:lnTo>
                  <a:pt x="1701" y="40"/>
                </a:lnTo>
                <a:lnTo>
                  <a:pt x="1703" y="40"/>
                </a:lnTo>
                <a:lnTo>
                  <a:pt x="1703" y="40"/>
                </a:lnTo>
                <a:lnTo>
                  <a:pt x="1703" y="43"/>
                </a:lnTo>
                <a:lnTo>
                  <a:pt x="1701" y="45"/>
                </a:lnTo>
                <a:lnTo>
                  <a:pt x="1705" y="45"/>
                </a:lnTo>
                <a:lnTo>
                  <a:pt x="1706" y="45"/>
                </a:lnTo>
                <a:lnTo>
                  <a:pt x="1705" y="50"/>
                </a:lnTo>
                <a:lnTo>
                  <a:pt x="1704" y="50"/>
                </a:lnTo>
                <a:lnTo>
                  <a:pt x="1704" y="50"/>
                </a:lnTo>
                <a:lnTo>
                  <a:pt x="1703" y="52"/>
                </a:lnTo>
                <a:lnTo>
                  <a:pt x="1703" y="55"/>
                </a:lnTo>
                <a:lnTo>
                  <a:pt x="1705" y="56"/>
                </a:lnTo>
                <a:lnTo>
                  <a:pt x="1707" y="56"/>
                </a:lnTo>
                <a:lnTo>
                  <a:pt x="1709" y="55"/>
                </a:lnTo>
                <a:lnTo>
                  <a:pt x="1711" y="53"/>
                </a:lnTo>
                <a:lnTo>
                  <a:pt x="1713" y="53"/>
                </a:lnTo>
                <a:lnTo>
                  <a:pt x="1716" y="53"/>
                </a:lnTo>
                <a:lnTo>
                  <a:pt x="1717" y="55"/>
                </a:lnTo>
                <a:lnTo>
                  <a:pt x="1718" y="56"/>
                </a:lnTo>
                <a:lnTo>
                  <a:pt x="1718" y="56"/>
                </a:lnTo>
                <a:lnTo>
                  <a:pt x="1719" y="56"/>
                </a:lnTo>
                <a:lnTo>
                  <a:pt x="1720" y="55"/>
                </a:lnTo>
                <a:lnTo>
                  <a:pt x="1721" y="56"/>
                </a:lnTo>
                <a:lnTo>
                  <a:pt x="1721" y="57"/>
                </a:lnTo>
                <a:lnTo>
                  <a:pt x="1722" y="57"/>
                </a:lnTo>
                <a:lnTo>
                  <a:pt x="1723" y="58"/>
                </a:lnTo>
                <a:lnTo>
                  <a:pt x="1724" y="58"/>
                </a:lnTo>
                <a:lnTo>
                  <a:pt x="1724" y="57"/>
                </a:lnTo>
                <a:lnTo>
                  <a:pt x="1724" y="55"/>
                </a:lnTo>
                <a:lnTo>
                  <a:pt x="1725" y="56"/>
                </a:lnTo>
                <a:lnTo>
                  <a:pt x="1727" y="57"/>
                </a:lnTo>
                <a:lnTo>
                  <a:pt x="1728" y="57"/>
                </a:lnTo>
                <a:lnTo>
                  <a:pt x="1728" y="58"/>
                </a:lnTo>
                <a:lnTo>
                  <a:pt x="1729" y="57"/>
                </a:lnTo>
                <a:lnTo>
                  <a:pt x="1730" y="56"/>
                </a:lnTo>
                <a:lnTo>
                  <a:pt x="1730" y="52"/>
                </a:lnTo>
                <a:lnTo>
                  <a:pt x="1731" y="49"/>
                </a:lnTo>
                <a:lnTo>
                  <a:pt x="1731" y="46"/>
                </a:lnTo>
                <a:lnTo>
                  <a:pt x="1732" y="44"/>
                </a:lnTo>
                <a:lnTo>
                  <a:pt x="1732" y="41"/>
                </a:lnTo>
                <a:lnTo>
                  <a:pt x="1733" y="40"/>
                </a:lnTo>
                <a:lnTo>
                  <a:pt x="1734" y="43"/>
                </a:lnTo>
                <a:lnTo>
                  <a:pt x="1736" y="44"/>
                </a:lnTo>
                <a:lnTo>
                  <a:pt x="1736" y="46"/>
                </a:lnTo>
                <a:lnTo>
                  <a:pt x="1737" y="47"/>
                </a:lnTo>
                <a:lnTo>
                  <a:pt x="1736" y="49"/>
                </a:lnTo>
                <a:lnTo>
                  <a:pt x="1735" y="51"/>
                </a:lnTo>
                <a:lnTo>
                  <a:pt x="1732" y="50"/>
                </a:lnTo>
                <a:lnTo>
                  <a:pt x="1733" y="52"/>
                </a:lnTo>
                <a:lnTo>
                  <a:pt x="1735" y="53"/>
                </a:lnTo>
                <a:lnTo>
                  <a:pt x="1739" y="55"/>
                </a:lnTo>
                <a:lnTo>
                  <a:pt x="1741" y="55"/>
                </a:lnTo>
                <a:lnTo>
                  <a:pt x="1743" y="53"/>
                </a:lnTo>
                <a:lnTo>
                  <a:pt x="1745" y="52"/>
                </a:lnTo>
                <a:lnTo>
                  <a:pt x="1744" y="50"/>
                </a:lnTo>
                <a:lnTo>
                  <a:pt x="1744" y="49"/>
                </a:lnTo>
                <a:lnTo>
                  <a:pt x="1743" y="49"/>
                </a:lnTo>
                <a:lnTo>
                  <a:pt x="1742" y="49"/>
                </a:lnTo>
                <a:lnTo>
                  <a:pt x="1741" y="49"/>
                </a:lnTo>
                <a:lnTo>
                  <a:pt x="1741" y="49"/>
                </a:lnTo>
                <a:lnTo>
                  <a:pt x="1740" y="49"/>
                </a:lnTo>
                <a:lnTo>
                  <a:pt x="1740" y="47"/>
                </a:lnTo>
                <a:lnTo>
                  <a:pt x="1739" y="45"/>
                </a:lnTo>
                <a:lnTo>
                  <a:pt x="1739" y="44"/>
                </a:lnTo>
                <a:lnTo>
                  <a:pt x="1740" y="43"/>
                </a:lnTo>
                <a:lnTo>
                  <a:pt x="1740" y="41"/>
                </a:lnTo>
                <a:lnTo>
                  <a:pt x="1741" y="41"/>
                </a:lnTo>
                <a:lnTo>
                  <a:pt x="1742" y="41"/>
                </a:lnTo>
                <a:lnTo>
                  <a:pt x="1743" y="43"/>
                </a:lnTo>
                <a:lnTo>
                  <a:pt x="1744" y="43"/>
                </a:lnTo>
                <a:lnTo>
                  <a:pt x="1745" y="43"/>
                </a:lnTo>
                <a:lnTo>
                  <a:pt x="1746" y="41"/>
                </a:lnTo>
                <a:lnTo>
                  <a:pt x="1749" y="41"/>
                </a:lnTo>
                <a:lnTo>
                  <a:pt x="1751" y="45"/>
                </a:lnTo>
                <a:lnTo>
                  <a:pt x="1752" y="46"/>
                </a:lnTo>
                <a:lnTo>
                  <a:pt x="1753" y="45"/>
                </a:lnTo>
                <a:lnTo>
                  <a:pt x="1754" y="44"/>
                </a:lnTo>
                <a:lnTo>
                  <a:pt x="1755" y="43"/>
                </a:lnTo>
                <a:lnTo>
                  <a:pt x="1757" y="40"/>
                </a:lnTo>
                <a:lnTo>
                  <a:pt x="1758" y="38"/>
                </a:lnTo>
                <a:lnTo>
                  <a:pt x="1759" y="36"/>
                </a:lnTo>
                <a:lnTo>
                  <a:pt x="1760" y="35"/>
                </a:lnTo>
                <a:lnTo>
                  <a:pt x="1760" y="44"/>
                </a:lnTo>
                <a:lnTo>
                  <a:pt x="1763" y="44"/>
                </a:lnTo>
                <a:lnTo>
                  <a:pt x="1765" y="43"/>
                </a:lnTo>
                <a:lnTo>
                  <a:pt x="1766" y="43"/>
                </a:lnTo>
                <a:lnTo>
                  <a:pt x="1767" y="43"/>
                </a:lnTo>
                <a:lnTo>
                  <a:pt x="1768" y="43"/>
                </a:lnTo>
                <a:lnTo>
                  <a:pt x="1769" y="44"/>
                </a:lnTo>
                <a:lnTo>
                  <a:pt x="1770" y="47"/>
                </a:lnTo>
                <a:lnTo>
                  <a:pt x="1773" y="43"/>
                </a:lnTo>
                <a:lnTo>
                  <a:pt x="1776" y="37"/>
                </a:lnTo>
                <a:lnTo>
                  <a:pt x="1776" y="29"/>
                </a:lnTo>
                <a:lnTo>
                  <a:pt x="1775" y="29"/>
                </a:lnTo>
                <a:lnTo>
                  <a:pt x="1773" y="31"/>
                </a:lnTo>
                <a:lnTo>
                  <a:pt x="1771" y="32"/>
                </a:lnTo>
                <a:lnTo>
                  <a:pt x="1770" y="32"/>
                </a:lnTo>
                <a:lnTo>
                  <a:pt x="1768" y="31"/>
                </a:lnTo>
                <a:lnTo>
                  <a:pt x="1764" y="31"/>
                </a:lnTo>
                <a:lnTo>
                  <a:pt x="1763" y="33"/>
                </a:lnTo>
                <a:lnTo>
                  <a:pt x="1760" y="33"/>
                </a:lnTo>
                <a:lnTo>
                  <a:pt x="1759" y="33"/>
                </a:lnTo>
                <a:lnTo>
                  <a:pt x="1757" y="33"/>
                </a:lnTo>
                <a:lnTo>
                  <a:pt x="1756" y="33"/>
                </a:lnTo>
                <a:lnTo>
                  <a:pt x="1755" y="33"/>
                </a:lnTo>
                <a:lnTo>
                  <a:pt x="1754" y="35"/>
                </a:lnTo>
                <a:lnTo>
                  <a:pt x="1749" y="34"/>
                </a:lnTo>
                <a:lnTo>
                  <a:pt x="1746" y="33"/>
                </a:lnTo>
                <a:lnTo>
                  <a:pt x="1744" y="33"/>
                </a:lnTo>
                <a:lnTo>
                  <a:pt x="1741" y="33"/>
                </a:lnTo>
                <a:lnTo>
                  <a:pt x="1739" y="33"/>
                </a:lnTo>
                <a:lnTo>
                  <a:pt x="1736" y="34"/>
                </a:lnTo>
                <a:lnTo>
                  <a:pt x="1734" y="34"/>
                </a:lnTo>
                <a:lnTo>
                  <a:pt x="1732" y="33"/>
                </a:lnTo>
                <a:lnTo>
                  <a:pt x="1731" y="31"/>
                </a:lnTo>
                <a:lnTo>
                  <a:pt x="1731" y="31"/>
                </a:lnTo>
                <a:lnTo>
                  <a:pt x="1730" y="28"/>
                </a:lnTo>
                <a:lnTo>
                  <a:pt x="1730" y="27"/>
                </a:lnTo>
                <a:lnTo>
                  <a:pt x="1731" y="24"/>
                </a:lnTo>
                <a:lnTo>
                  <a:pt x="1732" y="22"/>
                </a:lnTo>
                <a:lnTo>
                  <a:pt x="1733" y="21"/>
                </a:lnTo>
                <a:lnTo>
                  <a:pt x="1734" y="21"/>
                </a:lnTo>
                <a:lnTo>
                  <a:pt x="1735" y="22"/>
                </a:lnTo>
                <a:lnTo>
                  <a:pt x="1736" y="23"/>
                </a:lnTo>
                <a:lnTo>
                  <a:pt x="1739" y="25"/>
                </a:lnTo>
                <a:lnTo>
                  <a:pt x="1740" y="26"/>
                </a:lnTo>
                <a:lnTo>
                  <a:pt x="1740" y="26"/>
                </a:lnTo>
                <a:lnTo>
                  <a:pt x="1741" y="27"/>
                </a:lnTo>
                <a:lnTo>
                  <a:pt x="1742" y="26"/>
                </a:lnTo>
                <a:lnTo>
                  <a:pt x="1742" y="26"/>
                </a:lnTo>
                <a:lnTo>
                  <a:pt x="1743" y="24"/>
                </a:lnTo>
                <a:lnTo>
                  <a:pt x="1743" y="21"/>
                </a:lnTo>
                <a:lnTo>
                  <a:pt x="1745" y="21"/>
                </a:lnTo>
                <a:lnTo>
                  <a:pt x="1747" y="21"/>
                </a:lnTo>
                <a:lnTo>
                  <a:pt x="1752" y="22"/>
                </a:lnTo>
                <a:lnTo>
                  <a:pt x="1752" y="21"/>
                </a:lnTo>
                <a:lnTo>
                  <a:pt x="1753" y="20"/>
                </a:lnTo>
                <a:lnTo>
                  <a:pt x="1753" y="20"/>
                </a:lnTo>
                <a:lnTo>
                  <a:pt x="1754" y="19"/>
                </a:lnTo>
                <a:lnTo>
                  <a:pt x="1754" y="16"/>
                </a:lnTo>
                <a:lnTo>
                  <a:pt x="1754" y="14"/>
                </a:lnTo>
                <a:lnTo>
                  <a:pt x="1760" y="14"/>
                </a:lnTo>
                <a:lnTo>
                  <a:pt x="1761" y="14"/>
                </a:lnTo>
                <a:lnTo>
                  <a:pt x="1761" y="15"/>
                </a:lnTo>
                <a:lnTo>
                  <a:pt x="1763" y="16"/>
                </a:lnTo>
                <a:lnTo>
                  <a:pt x="1763" y="17"/>
                </a:lnTo>
                <a:lnTo>
                  <a:pt x="1764" y="17"/>
                </a:lnTo>
                <a:lnTo>
                  <a:pt x="1765" y="17"/>
                </a:lnTo>
                <a:lnTo>
                  <a:pt x="1768" y="17"/>
                </a:lnTo>
                <a:lnTo>
                  <a:pt x="1768" y="10"/>
                </a:lnTo>
                <a:lnTo>
                  <a:pt x="1769" y="10"/>
                </a:lnTo>
                <a:lnTo>
                  <a:pt x="1770" y="11"/>
                </a:lnTo>
                <a:lnTo>
                  <a:pt x="1771" y="12"/>
                </a:lnTo>
                <a:lnTo>
                  <a:pt x="1772" y="13"/>
                </a:lnTo>
                <a:lnTo>
                  <a:pt x="1773" y="13"/>
                </a:lnTo>
                <a:lnTo>
                  <a:pt x="1773" y="11"/>
                </a:lnTo>
                <a:lnTo>
                  <a:pt x="1775" y="9"/>
                </a:lnTo>
                <a:lnTo>
                  <a:pt x="1776" y="9"/>
                </a:lnTo>
                <a:lnTo>
                  <a:pt x="1777" y="9"/>
                </a:lnTo>
                <a:lnTo>
                  <a:pt x="1777" y="12"/>
                </a:lnTo>
                <a:lnTo>
                  <a:pt x="1776" y="14"/>
                </a:lnTo>
                <a:lnTo>
                  <a:pt x="1776" y="16"/>
                </a:lnTo>
                <a:lnTo>
                  <a:pt x="1776" y="19"/>
                </a:lnTo>
                <a:lnTo>
                  <a:pt x="1782" y="20"/>
                </a:lnTo>
                <a:lnTo>
                  <a:pt x="1782" y="17"/>
                </a:lnTo>
                <a:lnTo>
                  <a:pt x="1782" y="15"/>
                </a:lnTo>
                <a:lnTo>
                  <a:pt x="1782" y="14"/>
                </a:lnTo>
                <a:lnTo>
                  <a:pt x="1782" y="12"/>
                </a:lnTo>
                <a:lnTo>
                  <a:pt x="1783" y="10"/>
                </a:lnTo>
                <a:lnTo>
                  <a:pt x="1784" y="9"/>
                </a:lnTo>
                <a:lnTo>
                  <a:pt x="1785" y="8"/>
                </a:lnTo>
                <a:lnTo>
                  <a:pt x="1788" y="7"/>
                </a:lnTo>
                <a:lnTo>
                  <a:pt x="1790" y="8"/>
                </a:lnTo>
                <a:lnTo>
                  <a:pt x="1790" y="5"/>
                </a:lnTo>
                <a:lnTo>
                  <a:pt x="1791" y="4"/>
                </a:lnTo>
                <a:lnTo>
                  <a:pt x="1792" y="5"/>
                </a:lnTo>
                <a:lnTo>
                  <a:pt x="1793" y="7"/>
                </a:lnTo>
                <a:lnTo>
                  <a:pt x="1793" y="9"/>
                </a:lnTo>
                <a:lnTo>
                  <a:pt x="1794" y="10"/>
                </a:lnTo>
                <a:lnTo>
                  <a:pt x="1795" y="11"/>
                </a:lnTo>
                <a:lnTo>
                  <a:pt x="1796" y="11"/>
                </a:lnTo>
                <a:lnTo>
                  <a:pt x="1797" y="10"/>
                </a:lnTo>
                <a:lnTo>
                  <a:pt x="1799" y="9"/>
                </a:lnTo>
                <a:lnTo>
                  <a:pt x="1800" y="9"/>
                </a:lnTo>
                <a:lnTo>
                  <a:pt x="1802" y="9"/>
                </a:lnTo>
                <a:lnTo>
                  <a:pt x="1803" y="9"/>
                </a:lnTo>
                <a:lnTo>
                  <a:pt x="1803" y="11"/>
                </a:lnTo>
                <a:lnTo>
                  <a:pt x="1804" y="13"/>
                </a:lnTo>
                <a:lnTo>
                  <a:pt x="1804" y="16"/>
                </a:lnTo>
                <a:lnTo>
                  <a:pt x="1804" y="16"/>
                </a:lnTo>
                <a:lnTo>
                  <a:pt x="1805" y="16"/>
                </a:lnTo>
                <a:lnTo>
                  <a:pt x="1805" y="14"/>
                </a:lnTo>
                <a:lnTo>
                  <a:pt x="1812" y="15"/>
                </a:lnTo>
                <a:lnTo>
                  <a:pt x="1817" y="12"/>
                </a:lnTo>
                <a:lnTo>
                  <a:pt x="1823" y="9"/>
                </a:lnTo>
                <a:lnTo>
                  <a:pt x="1827" y="4"/>
                </a:lnTo>
                <a:lnTo>
                  <a:pt x="1832" y="2"/>
                </a:lnTo>
                <a:lnTo>
                  <a:pt x="1837" y="4"/>
                </a:lnTo>
                <a:lnTo>
                  <a:pt x="1836" y="8"/>
                </a:lnTo>
                <a:lnTo>
                  <a:pt x="1835" y="9"/>
                </a:lnTo>
                <a:lnTo>
                  <a:pt x="1832" y="10"/>
                </a:lnTo>
                <a:lnTo>
                  <a:pt x="1830" y="10"/>
                </a:lnTo>
                <a:lnTo>
                  <a:pt x="1831" y="11"/>
                </a:lnTo>
                <a:lnTo>
                  <a:pt x="1832" y="12"/>
                </a:lnTo>
                <a:lnTo>
                  <a:pt x="1833" y="12"/>
                </a:lnTo>
                <a:lnTo>
                  <a:pt x="1835" y="12"/>
                </a:lnTo>
                <a:lnTo>
                  <a:pt x="1836" y="12"/>
                </a:lnTo>
                <a:lnTo>
                  <a:pt x="1837" y="12"/>
                </a:lnTo>
                <a:lnTo>
                  <a:pt x="1838" y="13"/>
                </a:lnTo>
                <a:lnTo>
                  <a:pt x="1840" y="13"/>
                </a:lnTo>
                <a:lnTo>
                  <a:pt x="1843" y="13"/>
                </a:lnTo>
                <a:lnTo>
                  <a:pt x="1845" y="13"/>
                </a:lnTo>
                <a:lnTo>
                  <a:pt x="1848" y="12"/>
                </a:lnTo>
                <a:lnTo>
                  <a:pt x="1850" y="11"/>
                </a:lnTo>
                <a:lnTo>
                  <a:pt x="1850" y="10"/>
                </a:lnTo>
                <a:lnTo>
                  <a:pt x="1849" y="9"/>
                </a:lnTo>
                <a:lnTo>
                  <a:pt x="1849" y="9"/>
                </a:lnTo>
                <a:lnTo>
                  <a:pt x="1848" y="8"/>
                </a:lnTo>
                <a:lnTo>
                  <a:pt x="1848" y="5"/>
                </a:lnTo>
                <a:lnTo>
                  <a:pt x="1847" y="5"/>
                </a:lnTo>
                <a:lnTo>
                  <a:pt x="1845" y="5"/>
                </a:lnTo>
                <a:lnTo>
                  <a:pt x="1844" y="7"/>
                </a:lnTo>
                <a:lnTo>
                  <a:pt x="1843" y="8"/>
                </a:lnTo>
                <a:lnTo>
                  <a:pt x="1843" y="8"/>
                </a:lnTo>
                <a:lnTo>
                  <a:pt x="1841" y="8"/>
                </a:lnTo>
                <a:lnTo>
                  <a:pt x="1842" y="2"/>
                </a:lnTo>
                <a:lnTo>
                  <a:pt x="1842" y="1"/>
                </a:lnTo>
                <a:lnTo>
                  <a:pt x="1843" y="0"/>
                </a:lnTo>
                <a:close/>
              </a:path>
            </a:pathLst>
          </a:custGeom>
          <a:solidFill>
            <a:srgbClr val="FAE17C">
              <a:alpha val="7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2465512" y="2658628"/>
            <a:ext cx="4176464" cy="158417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4400" dirty="0">
                <a:solidFill>
                  <a:srgbClr val="020403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rPr>
              <a:t>“</a:t>
            </a:r>
            <a:r>
              <a:rPr lang="ko-KR" altLang="en-US" sz="4400" dirty="0">
                <a:solidFill>
                  <a:srgbClr val="020403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rPr>
              <a:t>사례분석</a:t>
            </a:r>
            <a:r>
              <a:rPr lang="en-US" altLang="ko-KR" sz="4400" dirty="0">
                <a:solidFill>
                  <a:srgbClr val="020403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rPr>
              <a:t>”</a:t>
            </a:r>
            <a:endParaRPr lang="ko-KR" altLang="en-US" sz="4400" dirty="0">
              <a:solidFill>
                <a:srgbClr val="020403"/>
              </a:solidFill>
              <a:latin typeface="Yoon 사춘기 Medium_TT" panose="02020603020101020101" pitchFamily="18" charset="-127"/>
              <a:ea typeface="Yoon 사춘기 Medium_TT" panose="0202060302010102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-38099" y="-27384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3694115" y="2658631"/>
            <a:ext cx="1755775" cy="1643063"/>
          </a:xfrm>
          <a:custGeom>
            <a:avLst/>
            <a:gdLst>
              <a:gd name="T0" fmla="*/ 564 w 1106"/>
              <a:gd name="T1" fmla="*/ 103 h 1035"/>
              <a:gd name="T2" fmla="*/ 820 w 1106"/>
              <a:gd name="T3" fmla="*/ 80 h 1035"/>
              <a:gd name="T4" fmla="*/ 594 w 1106"/>
              <a:gd name="T5" fmla="*/ 87 h 1035"/>
              <a:gd name="T6" fmla="*/ 788 w 1106"/>
              <a:gd name="T7" fmla="*/ 9 h 1035"/>
              <a:gd name="T8" fmla="*/ 831 w 1106"/>
              <a:gd name="T9" fmla="*/ 14 h 1035"/>
              <a:gd name="T10" fmla="*/ 881 w 1106"/>
              <a:gd name="T11" fmla="*/ 129 h 1035"/>
              <a:gd name="T12" fmla="*/ 920 w 1106"/>
              <a:gd name="T13" fmla="*/ 203 h 1035"/>
              <a:gd name="T14" fmla="*/ 979 w 1106"/>
              <a:gd name="T15" fmla="*/ 259 h 1035"/>
              <a:gd name="T16" fmla="*/ 1010 w 1106"/>
              <a:gd name="T17" fmla="*/ 345 h 1035"/>
              <a:gd name="T18" fmla="*/ 1025 w 1106"/>
              <a:gd name="T19" fmla="*/ 432 h 1035"/>
              <a:gd name="T20" fmla="*/ 1022 w 1106"/>
              <a:gd name="T21" fmla="*/ 466 h 1035"/>
              <a:gd name="T22" fmla="*/ 1081 w 1106"/>
              <a:gd name="T23" fmla="*/ 509 h 1035"/>
              <a:gd name="T24" fmla="*/ 1084 w 1106"/>
              <a:gd name="T25" fmla="*/ 649 h 1035"/>
              <a:gd name="T26" fmla="*/ 1051 w 1106"/>
              <a:gd name="T27" fmla="*/ 645 h 1035"/>
              <a:gd name="T28" fmla="*/ 996 w 1106"/>
              <a:gd name="T29" fmla="*/ 637 h 1035"/>
              <a:gd name="T30" fmla="*/ 957 w 1106"/>
              <a:gd name="T31" fmla="*/ 677 h 1035"/>
              <a:gd name="T32" fmla="*/ 872 w 1106"/>
              <a:gd name="T33" fmla="*/ 769 h 1035"/>
              <a:gd name="T34" fmla="*/ 803 w 1106"/>
              <a:gd name="T35" fmla="*/ 827 h 1035"/>
              <a:gd name="T36" fmla="*/ 815 w 1106"/>
              <a:gd name="T37" fmla="*/ 806 h 1035"/>
              <a:gd name="T38" fmla="*/ 783 w 1106"/>
              <a:gd name="T39" fmla="*/ 831 h 1035"/>
              <a:gd name="T40" fmla="*/ 792 w 1106"/>
              <a:gd name="T41" fmla="*/ 877 h 1035"/>
              <a:gd name="T42" fmla="*/ 786 w 1106"/>
              <a:gd name="T43" fmla="*/ 924 h 1035"/>
              <a:gd name="T44" fmla="*/ 741 w 1106"/>
              <a:gd name="T45" fmla="*/ 852 h 1035"/>
              <a:gd name="T46" fmla="*/ 683 w 1106"/>
              <a:gd name="T47" fmla="*/ 804 h 1035"/>
              <a:gd name="T48" fmla="*/ 639 w 1106"/>
              <a:gd name="T49" fmla="*/ 855 h 1035"/>
              <a:gd name="T50" fmla="*/ 598 w 1106"/>
              <a:gd name="T51" fmla="*/ 949 h 1035"/>
              <a:gd name="T52" fmla="*/ 580 w 1106"/>
              <a:gd name="T53" fmla="*/ 889 h 1035"/>
              <a:gd name="T54" fmla="*/ 542 w 1106"/>
              <a:gd name="T55" fmla="*/ 1018 h 1035"/>
              <a:gd name="T56" fmla="*/ 536 w 1106"/>
              <a:gd name="T57" fmla="*/ 1004 h 1035"/>
              <a:gd name="T58" fmla="*/ 479 w 1106"/>
              <a:gd name="T59" fmla="*/ 944 h 1035"/>
              <a:gd name="T60" fmla="*/ 515 w 1106"/>
              <a:gd name="T61" fmla="*/ 868 h 1035"/>
              <a:gd name="T62" fmla="*/ 407 w 1106"/>
              <a:gd name="T63" fmla="*/ 899 h 1035"/>
              <a:gd name="T64" fmla="*/ 322 w 1106"/>
              <a:gd name="T65" fmla="*/ 864 h 1035"/>
              <a:gd name="T66" fmla="*/ 272 w 1106"/>
              <a:gd name="T67" fmla="*/ 870 h 1035"/>
              <a:gd name="T68" fmla="*/ 241 w 1106"/>
              <a:gd name="T69" fmla="*/ 872 h 1035"/>
              <a:gd name="T70" fmla="*/ 210 w 1106"/>
              <a:gd name="T71" fmla="*/ 835 h 1035"/>
              <a:gd name="T72" fmla="*/ 159 w 1106"/>
              <a:gd name="T73" fmla="*/ 792 h 1035"/>
              <a:gd name="T74" fmla="*/ 222 w 1106"/>
              <a:gd name="T75" fmla="*/ 760 h 1035"/>
              <a:gd name="T76" fmla="*/ 149 w 1106"/>
              <a:gd name="T77" fmla="*/ 760 h 1035"/>
              <a:gd name="T78" fmla="*/ 210 w 1106"/>
              <a:gd name="T79" fmla="*/ 696 h 1035"/>
              <a:gd name="T80" fmla="*/ 221 w 1106"/>
              <a:gd name="T81" fmla="*/ 639 h 1035"/>
              <a:gd name="T82" fmla="*/ 175 w 1106"/>
              <a:gd name="T83" fmla="*/ 654 h 1035"/>
              <a:gd name="T84" fmla="*/ 107 w 1106"/>
              <a:gd name="T85" fmla="*/ 590 h 1035"/>
              <a:gd name="T86" fmla="*/ 15 w 1106"/>
              <a:gd name="T87" fmla="*/ 548 h 1035"/>
              <a:gd name="T88" fmla="*/ 22 w 1106"/>
              <a:gd name="T89" fmla="*/ 518 h 1035"/>
              <a:gd name="T90" fmla="*/ 59 w 1106"/>
              <a:gd name="T91" fmla="*/ 466 h 1035"/>
              <a:gd name="T92" fmla="*/ 78 w 1106"/>
              <a:gd name="T93" fmla="*/ 391 h 1035"/>
              <a:gd name="T94" fmla="*/ 43 w 1106"/>
              <a:gd name="T95" fmla="*/ 315 h 1035"/>
              <a:gd name="T96" fmla="*/ 133 w 1106"/>
              <a:gd name="T97" fmla="*/ 317 h 1035"/>
              <a:gd name="T98" fmla="*/ 175 w 1106"/>
              <a:gd name="T99" fmla="*/ 290 h 1035"/>
              <a:gd name="T100" fmla="*/ 221 w 1106"/>
              <a:gd name="T101" fmla="*/ 281 h 1035"/>
              <a:gd name="T102" fmla="*/ 242 w 1106"/>
              <a:gd name="T103" fmla="*/ 197 h 1035"/>
              <a:gd name="T104" fmla="*/ 292 w 1106"/>
              <a:gd name="T105" fmla="*/ 157 h 1035"/>
              <a:gd name="T106" fmla="*/ 302 w 1106"/>
              <a:gd name="T107" fmla="*/ 84 h 1035"/>
              <a:gd name="T108" fmla="*/ 385 w 1106"/>
              <a:gd name="T109" fmla="*/ 129 h 1035"/>
              <a:gd name="T110" fmla="*/ 416 w 1106"/>
              <a:gd name="T111" fmla="*/ 146 h 1035"/>
              <a:gd name="T112" fmla="*/ 449 w 1106"/>
              <a:gd name="T113" fmla="*/ 153 h 1035"/>
              <a:gd name="T114" fmla="*/ 497 w 1106"/>
              <a:gd name="T115" fmla="*/ 80 h 1035"/>
              <a:gd name="T116" fmla="*/ 547 w 1106"/>
              <a:gd name="T117" fmla="*/ 46 h 1035"/>
              <a:gd name="T118" fmla="*/ 644 w 1106"/>
              <a:gd name="T119" fmla="*/ 124 h 1035"/>
              <a:gd name="T120" fmla="*/ 654 w 1106"/>
              <a:gd name="T121" fmla="*/ 201 h 1035"/>
              <a:gd name="T122" fmla="*/ 794 w 1106"/>
              <a:gd name="T123" fmla="*/ 144 h 1035"/>
              <a:gd name="T124" fmla="*/ 763 w 1106"/>
              <a:gd name="T125" fmla="*/ 78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6" h="1035">
                <a:moveTo>
                  <a:pt x="607" y="116"/>
                </a:moveTo>
                <a:lnTo>
                  <a:pt x="606" y="116"/>
                </a:lnTo>
                <a:lnTo>
                  <a:pt x="604" y="118"/>
                </a:lnTo>
                <a:lnTo>
                  <a:pt x="604" y="118"/>
                </a:lnTo>
                <a:lnTo>
                  <a:pt x="607" y="118"/>
                </a:lnTo>
                <a:lnTo>
                  <a:pt x="608" y="120"/>
                </a:lnTo>
                <a:lnTo>
                  <a:pt x="608" y="121"/>
                </a:lnTo>
                <a:lnTo>
                  <a:pt x="608" y="124"/>
                </a:lnTo>
                <a:lnTo>
                  <a:pt x="607" y="125"/>
                </a:lnTo>
                <a:lnTo>
                  <a:pt x="607" y="128"/>
                </a:lnTo>
                <a:lnTo>
                  <a:pt x="607" y="129"/>
                </a:lnTo>
                <a:lnTo>
                  <a:pt x="608" y="129"/>
                </a:lnTo>
                <a:lnTo>
                  <a:pt x="610" y="129"/>
                </a:lnTo>
                <a:lnTo>
                  <a:pt x="612" y="129"/>
                </a:lnTo>
                <a:lnTo>
                  <a:pt x="614" y="129"/>
                </a:lnTo>
                <a:lnTo>
                  <a:pt x="615" y="128"/>
                </a:lnTo>
                <a:lnTo>
                  <a:pt x="615" y="129"/>
                </a:lnTo>
                <a:lnTo>
                  <a:pt x="616" y="132"/>
                </a:lnTo>
                <a:lnTo>
                  <a:pt x="616" y="133"/>
                </a:lnTo>
                <a:lnTo>
                  <a:pt x="616" y="136"/>
                </a:lnTo>
                <a:lnTo>
                  <a:pt x="618" y="137"/>
                </a:lnTo>
                <a:lnTo>
                  <a:pt x="618" y="139"/>
                </a:lnTo>
                <a:lnTo>
                  <a:pt x="619" y="137"/>
                </a:lnTo>
                <a:lnTo>
                  <a:pt x="620" y="136"/>
                </a:lnTo>
                <a:lnTo>
                  <a:pt x="620" y="135"/>
                </a:lnTo>
                <a:lnTo>
                  <a:pt x="619" y="133"/>
                </a:lnTo>
                <a:lnTo>
                  <a:pt x="618" y="131"/>
                </a:lnTo>
                <a:lnTo>
                  <a:pt x="616" y="128"/>
                </a:lnTo>
                <a:lnTo>
                  <a:pt x="615" y="127"/>
                </a:lnTo>
                <a:lnTo>
                  <a:pt x="615" y="124"/>
                </a:lnTo>
                <a:lnTo>
                  <a:pt x="614" y="121"/>
                </a:lnTo>
                <a:lnTo>
                  <a:pt x="612" y="119"/>
                </a:lnTo>
                <a:lnTo>
                  <a:pt x="612" y="119"/>
                </a:lnTo>
                <a:lnTo>
                  <a:pt x="611" y="118"/>
                </a:lnTo>
                <a:lnTo>
                  <a:pt x="610" y="118"/>
                </a:lnTo>
                <a:lnTo>
                  <a:pt x="608" y="116"/>
                </a:lnTo>
                <a:lnTo>
                  <a:pt x="607" y="116"/>
                </a:lnTo>
                <a:close/>
                <a:moveTo>
                  <a:pt x="801" y="114"/>
                </a:moveTo>
                <a:lnTo>
                  <a:pt x="800" y="114"/>
                </a:lnTo>
                <a:lnTo>
                  <a:pt x="798" y="115"/>
                </a:lnTo>
                <a:lnTo>
                  <a:pt x="797" y="115"/>
                </a:lnTo>
                <a:lnTo>
                  <a:pt x="797" y="116"/>
                </a:lnTo>
                <a:lnTo>
                  <a:pt x="798" y="118"/>
                </a:lnTo>
                <a:lnTo>
                  <a:pt x="801" y="118"/>
                </a:lnTo>
                <a:lnTo>
                  <a:pt x="802" y="116"/>
                </a:lnTo>
                <a:lnTo>
                  <a:pt x="803" y="115"/>
                </a:lnTo>
                <a:lnTo>
                  <a:pt x="803" y="114"/>
                </a:lnTo>
                <a:lnTo>
                  <a:pt x="801" y="114"/>
                </a:lnTo>
                <a:close/>
                <a:moveTo>
                  <a:pt x="561" y="112"/>
                </a:moveTo>
                <a:lnTo>
                  <a:pt x="561" y="114"/>
                </a:lnTo>
                <a:lnTo>
                  <a:pt x="560" y="115"/>
                </a:lnTo>
                <a:lnTo>
                  <a:pt x="560" y="116"/>
                </a:lnTo>
                <a:lnTo>
                  <a:pt x="560" y="118"/>
                </a:lnTo>
                <a:lnTo>
                  <a:pt x="560" y="119"/>
                </a:lnTo>
                <a:lnTo>
                  <a:pt x="561" y="118"/>
                </a:lnTo>
                <a:lnTo>
                  <a:pt x="561" y="116"/>
                </a:lnTo>
                <a:lnTo>
                  <a:pt x="561" y="115"/>
                </a:lnTo>
                <a:lnTo>
                  <a:pt x="561" y="114"/>
                </a:lnTo>
                <a:lnTo>
                  <a:pt x="561" y="112"/>
                </a:lnTo>
                <a:close/>
                <a:moveTo>
                  <a:pt x="826" y="108"/>
                </a:moveTo>
                <a:lnTo>
                  <a:pt x="826" y="108"/>
                </a:lnTo>
                <a:lnTo>
                  <a:pt x="826" y="110"/>
                </a:lnTo>
                <a:lnTo>
                  <a:pt x="826" y="110"/>
                </a:lnTo>
                <a:lnTo>
                  <a:pt x="827" y="110"/>
                </a:lnTo>
                <a:lnTo>
                  <a:pt x="828" y="110"/>
                </a:lnTo>
                <a:lnTo>
                  <a:pt x="827" y="108"/>
                </a:lnTo>
                <a:lnTo>
                  <a:pt x="826" y="108"/>
                </a:lnTo>
                <a:close/>
                <a:moveTo>
                  <a:pt x="599" y="107"/>
                </a:moveTo>
                <a:lnTo>
                  <a:pt x="597" y="108"/>
                </a:lnTo>
                <a:lnTo>
                  <a:pt x="597" y="108"/>
                </a:lnTo>
                <a:lnTo>
                  <a:pt x="597" y="110"/>
                </a:lnTo>
                <a:lnTo>
                  <a:pt x="598" y="110"/>
                </a:lnTo>
                <a:lnTo>
                  <a:pt x="599" y="110"/>
                </a:lnTo>
                <a:lnTo>
                  <a:pt x="601" y="110"/>
                </a:lnTo>
                <a:lnTo>
                  <a:pt x="602" y="108"/>
                </a:lnTo>
                <a:lnTo>
                  <a:pt x="603" y="108"/>
                </a:lnTo>
                <a:lnTo>
                  <a:pt x="602" y="108"/>
                </a:lnTo>
                <a:lnTo>
                  <a:pt x="601" y="107"/>
                </a:lnTo>
                <a:lnTo>
                  <a:pt x="599" y="107"/>
                </a:lnTo>
                <a:close/>
                <a:moveTo>
                  <a:pt x="556" y="107"/>
                </a:moveTo>
                <a:lnTo>
                  <a:pt x="555" y="107"/>
                </a:lnTo>
                <a:lnTo>
                  <a:pt x="552" y="108"/>
                </a:lnTo>
                <a:lnTo>
                  <a:pt x="551" y="110"/>
                </a:lnTo>
                <a:lnTo>
                  <a:pt x="551" y="111"/>
                </a:lnTo>
                <a:lnTo>
                  <a:pt x="551" y="111"/>
                </a:lnTo>
                <a:lnTo>
                  <a:pt x="552" y="112"/>
                </a:lnTo>
                <a:lnTo>
                  <a:pt x="553" y="111"/>
                </a:lnTo>
                <a:lnTo>
                  <a:pt x="555" y="111"/>
                </a:lnTo>
                <a:lnTo>
                  <a:pt x="555" y="110"/>
                </a:lnTo>
                <a:lnTo>
                  <a:pt x="556" y="108"/>
                </a:lnTo>
                <a:lnTo>
                  <a:pt x="556" y="107"/>
                </a:lnTo>
                <a:lnTo>
                  <a:pt x="556" y="107"/>
                </a:lnTo>
                <a:close/>
                <a:moveTo>
                  <a:pt x="305" y="103"/>
                </a:moveTo>
                <a:lnTo>
                  <a:pt x="305" y="103"/>
                </a:lnTo>
                <a:lnTo>
                  <a:pt x="303" y="104"/>
                </a:lnTo>
                <a:lnTo>
                  <a:pt x="303" y="106"/>
                </a:lnTo>
                <a:lnTo>
                  <a:pt x="305" y="108"/>
                </a:lnTo>
                <a:lnTo>
                  <a:pt x="305" y="110"/>
                </a:lnTo>
                <a:lnTo>
                  <a:pt x="306" y="111"/>
                </a:lnTo>
                <a:lnTo>
                  <a:pt x="306" y="112"/>
                </a:lnTo>
                <a:lnTo>
                  <a:pt x="306" y="111"/>
                </a:lnTo>
                <a:lnTo>
                  <a:pt x="307" y="110"/>
                </a:lnTo>
                <a:lnTo>
                  <a:pt x="307" y="107"/>
                </a:lnTo>
                <a:lnTo>
                  <a:pt x="307" y="106"/>
                </a:lnTo>
                <a:lnTo>
                  <a:pt x="306" y="103"/>
                </a:lnTo>
                <a:lnTo>
                  <a:pt x="305" y="103"/>
                </a:lnTo>
                <a:close/>
                <a:moveTo>
                  <a:pt x="552" y="99"/>
                </a:moveTo>
                <a:lnTo>
                  <a:pt x="551" y="101"/>
                </a:lnTo>
                <a:lnTo>
                  <a:pt x="550" y="102"/>
                </a:lnTo>
                <a:lnTo>
                  <a:pt x="548" y="102"/>
                </a:lnTo>
                <a:lnTo>
                  <a:pt x="550" y="103"/>
                </a:lnTo>
                <a:lnTo>
                  <a:pt x="551" y="102"/>
                </a:lnTo>
                <a:lnTo>
                  <a:pt x="552" y="102"/>
                </a:lnTo>
                <a:lnTo>
                  <a:pt x="553" y="102"/>
                </a:lnTo>
                <a:lnTo>
                  <a:pt x="553" y="101"/>
                </a:lnTo>
                <a:lnTo>
                  <a:pt x="553" y="101"/>
                </a:lnTo>
                <a:lnTo>
                  <a:pt x="552" y="99"/>
                </a:lnTo>
                <a:close/>
                <a:moveTo>
                  <a:pt x="813" y="99"/>
                </a:moveTo>
                <a:lnTo>
                  <a:pt x="815" y="103"/>
                </a:lnTo>
                <a:lnTo>
                  <a:pt x="818" y="104"/>
                </a:lnTo>
                <a:lnTo>
                  <a:pt x="820" y="107"/>
                </a:lnTo>
                <a:lnTo>
                  <a:pt x="820" y="104"/>
                </a:lnTo>
                <a:lnTo>
                  <a:pt x="819" y="103"/>
                </a:lnTo>
                <a:lnTo>
                  <a:pt x="818" y="102"/>
                </a:lnTo>
                <a:lnTo>
                  <a:pt x="817" y="101"/>
                </a:lnTo>
                <a:lnTo>
                  <a:pt x="813" y="99"/>
                </a:lnTo>
                <a:close/>
                <a:moveTo>
                  <a:pt x="564" y="99"/>
                </a:moveTo>
                <a:lnTo>
                  <a:pt x="564" y="99"/>
                </a:lnTo>
                <a:lnTo>
                  <a:pt x="564" y="101"/>
                </a:lnTo>
                <a:lnTo>
                  <a:pt x="564" y="102"/>
                </a:lnTo>
                <a:lnTo>
                  <a:pt x="564" y="103"/>
                </a:lnTo>
                <a:lnTo>
                  <a:pt x="564" y="102"/>
                </a:lnTo>
                <a:lnTo>
                  <a:pt x="564" y="101"/>
                </a:lnTo>
                <a:lnTo>
                  <a:pt x="564" y="99"/>
                </a:lnTo>
                <a:lnTo>
                  <a:pt x="564" y="99"/>
                </a:lnTo>
                <a:close/>
                <a:moveTo>
                  <a:pt x="303" y="98"/>
                </a:moveTo>
                <a:lnTo>
                  <a:pt x="302" y="98"/>
                </a:lnTo>
                <a:lnTo>
                  <a:pt x="301" y="98"/>
                </a:lnTo>
                <a:lnTo>
                  <a:pt x="301" y="99"/>
                </a:lnTo>
                <a:lnTo>
                  <a:pt x="301" y="99"/>
                </a:lnTo>
                <a:lnTo>
                  <a:pt x="302" y="99"/>
                </a:lnTo>
                <a:lnTo>
                  <a:pt x="303" y="99"/>
                </a:lnTo>
                <a:lnTo>
                  <a:pt x="305" y="99"/>
                </a:lnTo>
                <a:lnTo>
                  <a:pt x="305" y="99"/>
                </a:lnTo>
                <a:lnTo>
                  <a:pt x="305" y="98"/>
                </a:lnTo>
                <a:lnTo>
                  <a:pt x="303" y="98"/>
                </a:lnTo>
                <a:close/>
                <a:moveTo>
                  <a:pt x="561" y="95"/>
                </a:moveTo>
                <a:lnTo>
                  <a:pt x="561" y="97"/>
                </a:lnTo>
                <a:lnTo>
                  <a:pt x="561" y="97"/>
                </a:lnTo>
                <a:lnTo>
                  <a:pt x="563" y="98"/>
                </a:lnTo>
                <a:lnTo>
                  <a:pt x="563" y="98"/>
                </a:lnTo>
                <a:lnTo>
                  <a:pt x="563" y="97"/>
                </a:lnTo>
                <a:lnTo>
                  <a:pt x="563" y="97"/>
                </a:lnTo>
                <a:lnTo>
                  <a:pt x="561" y="95"/>
                </a:lnTo>
                <a:close/>
                <a:moveTo>
                  <a:pt x="789" y="93"/>
                </a:moveTo>
                <a:lnTo>
                  <a:pt x="789" y="94"/>
                </a:lnTo>
                <a:lnTo>
                  <a:pt x="789" y="95"/>
                </a:lnTo>
                <a:lnTo>
                  <a:pt x="789" y="95"/>
                </a:lnTo>
                <a:lnTo>
                  <a:pt x="790" y="97"/>
                </a:lnTo>
                <a:lnTo>
                  <a:pt x="790" y="97"/>
                </a:lnTo>
                <a:lnTo>
                  <a:pt x="790" y="95"/>
                </a:lnTo>
                <a:lnTo>
                  <a:pt x="790" y="94"/>
                </a:lnTo>
                <a:lnTo>
                  <a:pt x="789" y="93"/>
                </a:lnTo>
                <a:close/>
                <a:moveTo>
                  <a:pt x="569" y="89"/>
                </a:moveTo>
                <a:lnTo>
                  <a:pt x="569" y="89"/>
                </a:lnTo>
                <a:lnTo>
                  <a:pt x="569" y="90"/>
                </a:lnTo>
                <a:lnTo>
                  <a:pt x="569" y="90"/>
                </a:lnTo>
                <a:lnTo>
                  <a:pt x="570" y="91"/>
                </a:lnTo>
                <a:lnTo>
                  <a:pt x="570" y="90"/>
                </a:lnTo>
                <a:lnTo>
                  <a:pt x="569" y="89"/>
                </a:lnTo>
                <a:lnTo>
                  <a:pt x="569" y="89"/>
                </a:lnTo>
                <a:lnTo>
                  <a:pt x="569" y="89"/>
                </a:lnTo>
                <a:close/>
                <a:moveTo>
                  <a:pt x="568" y="86"/>
                </a:moveTo>
                <a:lnTo>
                  <a:pt x="567" y="87"/>
                </a:lnTo>
                <a:lnTo>
                  <a:pt x="568" y="87"/>
                </a:lnTo>
                <a:lnTo>
                  <a:pt x="568" y="89"/>
                </a:lnTo>
                <a:lnTo>
                  <a:pt x="569" y="89"/>
                </a:lnTo>
                <a:lnTo>
                  <a:pt x="569" y="89"/>
                </a:lnTo>
                <a:lnTo>
                  <a:pt x="569" y="89"/>
                </a:lnTo>
                <a:lnTo>
                  <a:pt x="569" y="87"/>
                </a:lnTo>
                <a:lnTo>
                  <a:pt x="568" y="87"/>
                </a:lnTo>
                <a:lnTo>
                  <a:pt x="568" y="86"/>
                </a:lnTo>
                <a:close/>
                <a:moveTo>
                  <a:pt x="775" y="80"/>
                </a:moveTo>
                <a:lnTo>
                  <a:pt x="772" y="80"/>
                </a:lnTo>
                <a:lnTo>
                  <a:pt x="769" y="81"/>
                </a:lnTo>
                <a:lnTo>
                  <a:pt x="769" y="81"/>
                </a:lnTo>
                <a:lnTo>
                  <a:pt x="769" y="81"/>
                </a:lnTo>
                <a:lnTo>
                  <a:pt x="768" y="82"/>
                </a:lnTo>
                <a:lnTo>
                  <a:pt x="768" y="84"/>
                </a:lnTo>
                <a:lnTo>
                  <a:pt x="767" y="85"/>
                </a:lnTo>
                <a:lnTo>
                  <a:pt x="769" y="87"/>
                </a:lnTo>
                <a:lnTo>
                  <a:pt x="772" y="90"/>
                </a:lnTo>
                <a:lnTo>
                  <a:pt x="775" y="91"/>
                </a:lnTo>
                <a:lnTo>
                  <a:pt x="776" y="91"/>
                </a:lnTo>
                <a:lnTo>
                  <a:pt x="777" y="90"/>
                </a:lnTo>
                <a:lnTo>
                  <a:pt x="779" y="89"/>
                </a:lnTo>
                <a:lnTo>
                  <a:pt x="779" y="86"/>
                </a:lnTo>
                <a:lnTo>
                  <a:pt x="779" y="84"/>
                </a:lnTo>
                <a:lnTo>
                  <a:pt x="779" y="82"/>
                </a:lnTo>
                <a:lnTo>
                  <a:pt x="776" y="80"/>
                </a:lnTo>
                <a:lnTo>
                  <a:pt x="775" y="80"/>
                </a:lnTo>
                <a:close/>
                <a:moveTo>
                  <a:pt x="504" y="80"/>
                </a:moveTo>
                <a:lnTo>
                  <a:pt x="504" y="80"/>
                </a:lnTo>
                <a:lnTo>
                  <a:pt x="504" y="81"/>
                </a:lnTo>
                <a:lnTo>
                  <a:pt x="502" y="82"/>
                </a:lnTo>
                <a:lnTo>
                  <a:pt x="502" y="84"/>
                </a:lnTo>
                <a:lnTo>
                  <a:pt x="504" y="84"/>
                </a:lnTo>
                <a:lnTo>
                  <a:pt x="504" y="84"/>
                </a:lnTo>
                <a:lnTo>
                  <a:pt x="504" y="82"/>
                </a:lnTo>
                <a:lnTo>
                  <a:pt x="504" y="81"/>
                </a:lnTo>
                <a:lnTo>
                  <a:pt x="504" y="80"/>
                </a:lnTo>
                <a:lnTo>
                  <a:pt x="504" y="80"/>
                </a:lnTo>
                <a:close/>
                <a:moveTo>
                  <a:pt x="800" y="77"/>
                </a:moveTo>
                <a:lnTo>
                  <a:pt x="797" y="78"/>
                </a:lnTo>
                <a:lnTo>
                  <a:pt x="794" y="78"/>
                </a:lnTo>
                <a:lnTo>
                  <a:pt x="794" y="80"/>
                </a:lnTo>
                <a:lnTo>
                  <a:pt x="793" y="82"/>
                </a:lnTo>
                <a:lnTo>
                  <a:pt x="792" y="84"/>
                </a:lnTo>
                <a:lnTo>
                  <a:pt x="790" y="85"/>
                </a:lnTo>
                <a:lnTo>
                  <a:pt x="790" y="86"/>
                </a:lnTo>
                <a:lnTo>
                  <a:pt x="792" y="86"/>
                </a:lnTo>
                <a:lnTo>
                  <a:pt x="793" y="89"/>
                </a:lnTo>
                <a:lnTo>
                  <a:pt x="794" y="90"/>
                </a:lnTo>
                <a:lnTo>
                  <a:pt x="793" y="93"/>
                </a:lnTo>
                <a:lnTo>
                  <a:pt x="793" y="95"/>
                </a:lnTo>
                <a:lnTo>
                  <a:pt x="792" y="97"/>
                </a:lnTo>
                <a:lnTo>
                  <a:pt x="792" y="98"/>
                </a:lnTo>
                <a:lnTo>
                  <a:pt x="793" y="98"/>
                </a:lnTo>
                <a:lnTo>
                  <a:pt x="794" y="99"/>
                </a:lnTo>
                <a:lnTo>
                  <a:pt x="797" y="101"/>
                </a:lnTo>
                <a:lnTo>
                  <a:pt x="798" y="102"/>
                </a:lnTo>
                <a:lnTo>
                  <a:pt x="801" y="104"/>
                </a:lnTo>
                <a:lnTo>
                  <a:pt x="802" y="106"/>
                </a:lnTo>
                <a:lnTo>
                  <a:pt x="805" y="107"/>
                </a:lnTo>
                <a:lnTo>
                  <a:pt x="806" y="106"/>
                </a:lnTo>
                <a:lnTo>
                  <a:pt x="807" y="104"/>
                </a:lnTo>
                <a:lnTo>
                  <a:pt x="810" y="103"/>
                </a:lnTo>
                <a:lnTo>
                  <a:pt x="811" y="101"/>
                </a:lnTo>
                <a:lnTo>
                  <a:pt x="811" y="99"/>
                </a:lnTo>
                <a:lnTo>
                  <a:pt x="813" y="98"/>
                </a:lnTo>
                <a:lnTo>
                  <a:pt x="813" y="95"/>
                </a:lnTo>
                <a:lnTo>
                  <a:pt x="814" y="94"/>
                </a:lnTo>
                <a:lnTo>
                  <a:pt x="814" y="93"/>
                </a:lnTo>
                <a:lnTo>
                  <a:pt x="815" y="93"/>
                </a:lnTo>
                <a:lnTo>
                  <a:pt x="817" y="91"/>
                </a:lnTo>
                <a:lnTo>
                  <a:pt x="817" y="90"/>
                </a:lnTo>
                <a:lnTo>
                  <a:pt x="817" y="89"/>
                </a:lnTo>
                <a:lnTo>
                  <a:pt x="818" y="87"/>
                </a:lnTo>
                <a:lnTo>
                  <a:pt x="820" y="87"/>
                </a:lnTo>
                <a:lnTo>
                  <a:pt x="823" y="87"/>
                </a:lnTo>
                <a:lnTo>
                  <a:pt x="826" y="87"/>
                </a:lnTo>
                <a:lnTo>
                  <a:pt x="828" y="86"/>
                </a:lnTo>
                <a:lnTo>
                  <a:pt x="830" y="85"/>
                </a:lnTo>
                <a:lnTo>
                  <a:pt x="832" y="84"/>
                </a:lnTo>
                <a:lnTo>
                  <a:pt x="832" y="82"/>
                </a:lnTo>
                <a:lnTo>
                  <a:pt x="832" y="81"/>
                </a:lnTo>
                <a:lnTo>
                  <a:pt x="830" y="80"/>
                </a:lnTo>
                <a:lnTo>
                  <a:pt x="827" y="80"/>
                </a:lnTo>
                <a:lnTo>
                  <a:pt x="823" y="78"/>
                </a:lnTo>
                <a:lnTo>
                  <a:pt x="822" y="78"/>
                </a:lnTo>
                <a:lnTo>
                  <a:pt x="820" y="78"/>
                </a:lnTo>
                <a:lnTo>
                  <a:pt x="820" y="80"/>
                </a:lnTo>
                <a:lnTo>
                  <a:pt x="819" y="80"/>
                </a:lnTo>
                <a:lnTo>
                  <a:pt x="817" y="80"/>
                </a:lnTo>
                <a:lnTo>
                  <a:pt x="815" y="78"/>
                </a:lnTo>
                <a:lnTo>
                  <a:pt x="814" y="78"/>
                </a:lnTo>
                <a:lnTo>
                  <a:pt x="811" y="78"/>
                </a:lnTo>
                <a:lnTo>
                  <a:pt x="810" y="78"/>
                </a:lnTo>
                <a:lnTo>
                  <a:pt x="809" y="80"/>
                </a:lnTo>
                <a:lnTo>
                  <a:pt x="807" y="80"/>
                </a:lnTo>
                <a:lnTo>
                  <a:pt x="806" y="80"/>
                </a:lnTo>
                <a:lnTo>
                  <a:pt x="805" y="80"/>
                </a:lnTo>
                <a:lnTo>
                  <a:pt x="805" y="78"/>
                </a:lnTo>
                <a:lnTo>
                  <a:pt x="802" y="77"/>
                </a:lnTo>
                <a:lnTo>
                  <a:pt x="800" y="77"/>
                </a:lnTo>
                <a:close/>
                <a:moveTo>
                  <a:pt x="839" y="76"/>
                </a:moveTo>
                <a:lnTo>
                  <a:pt x="839" y="77"/>
                </a:lnTo>
                <a:lnTo>
                  <a:pt x="839" y="77"/>
                </a:lnTo>
                <a:lnTo>
                  <a:pt x="839" y="76"/>
                </a:lnTo>
                <a:close/>
                <a:moveTo>
                  <a:pt x="838" y="76"/>
                </a:moveTo>
                <a:lnTo>
                  <a:pt x="836" y="76"/>
                </a:lnTo>
                <a:lnTo>
                  <a:pt x="836" y="77"/>
                </a:lnTo>
                <a:lnTo>
                  <a:pt x="836" y="77"/>
                </a:lnTo>
                <a:lnTo>
                  <a:pt x="838" y="77"/>
                </a:lnTo>
                <a:lnTo>
                  <a:pt x="838" y="77"/>
                </a:lnTo>
                <a:lnTo>
                  <a:pt x="839" y="77"/>
                </a:lnTo>
                <a:lnTo>
                  <a:pt x="839" y="77"/>
                </a:lnTo>
                <a:lnTo>
                  <a:pt x="839" y="77"/>
                </a:lnTo>
                <a:lnTo>
                  <a:pt x="840" y="78"/>
                </a:lnTo>
                <a:lnTo>
                  <a:pt x="841" y="78"/>
                </a:lnTo>
                <a:lnTo>
                  <a:pt x="843" y="80"/>
                </a:lnTo>
                <a:lnTo>
                  <a:pt x="844" y="81"/>
                </a:lnTo>
                <a:lnTo>
                  <a:pt x="845" y="82"/>
                </a:lnTo>
                <a:lnTo>
                  <a:pt x="845" y="84"/>
                </a:lnTo>
                <a:lnTo>
                  <a:pt x="845" y="85"/>
                </a:lnTo>
                <a:lnTo>
                  <a:pt x="845" y="86"/>
                </a:lnTo>
                <a:lnTo>
                  <a:pt x="844" y="87"/>
                </a:lnTo>
                <a:lnTo>
                  <a:pt x="843" y="87"/>
                </a:lnTo>
                <a:lnTo>
                  <a:pt x="840" y="89"/>
                </a:lnTo>
                <a:lnTo>
                  <a:pt x="839" y="90"/>
                </a:lnTo>
                <a:lnTo>
                  <a:pt x="839" y="91"/>
                </a:lnTo>
                <a:lnTo>
                  <a:pt x="838" y="93"/>
                </a:lnTo>
                <a:lnTo>
                  <a:pt x="839" y="95"/>
                </a:lnTo>
                <a:lnTo>
                  <a:pt x="839" y="97"/>
                </a:lnTo>
                <a:lnTo>
                  <a:pt x="840" y="98"/>
                </a:lnTo>
                <a:lnTo>
                  <a:pt x="841" y="99"/>
                </a:lnTo>
                <a:lnTo>
                  <a:pt x="844" y="101"/>
                </a:lnTo>
                <a:lnTo>
                  <a:pt x="845" y="102"/>
                </a:lnTo>
                <a:lnTo>
                  <a:pt x="847" y="102"/>
                </a:lnTo>
                <a:lnTo>
                  <a:pt x="848" y="102"/>
                </a:lnTo>
                <a:lnTo>
                  <a:pt x="851" y="101"/>
                </a:lnTo>
                <a:lnTo>
                  <a:pt x="852" y="102"/>
                </a:lnTo>
                <a:lnTo>
                  <a:pt x="852" y="102"/>
                </a:lnTo>
                <a:lnTo>
                  <a:pt x="852" y="103"/>
                </a:lnTo>
                <a:lnTo>
                  <a:pt x="853" y="106"/>
                </a:lnTo>
                <a:lnTo>
                  <a:pt x="855" y="107"/>
                </a:lnTo>
                <a:lnTo>
                  <a:pt x="856" y="110"/>
                </a:lnTo>
                <a:lnTo>
                  <a:pt x="856" y="110"/>
                </a:lnTo>
                <a:lnTo>
                  <a:pt x="857" y="110"/>
                </a:lnTo>
                <a:lnTo>
                  <a:pt x="857" y="112"/>
                </a:lnTo>
                <a:lnTo>
                  <a:pt x="857" y="112"/>
                </a:lnTo>
                <a:lnTo>
                  <a:pt x="857" y="112"/>
                </a:lnTo>
                <a:lnTo>
                  <a:pt x="860" y="112"/>
                </a:lnTo>
                <a:lnTo>
                  <a:pt x="861" y="111"/>
                </a:lnTo>
                <a:lnTo>
                  <a:pt x="861" y="110"/>
                </a:lnTo>
                <a:lnTo>
                  <a:pt x="861" y="107"/>
                </a:lnTo>
                <a:lnTo>
                  <a:pt x="861" y="106"/>
                </a:lnTo>
                <a:lnTo>
                  <a:pt x="860" y="103"/>
                </a:lnTo>
                <a:lnTo>
                  <a:pt x="858" y="102"/>
                </a:lnTo>
                <a:lnTo>
                  <a:pt x="857" y="102"/>
                </a:lnTo>
                <a:lnTo>
                  <a:pt x="855" y="101"/>
                </a:lnTo>
                <a:lnTo>
                  <a:pt x="853" y="99"/>
                </a:lnTo>
                <a:lnTo>
                  <a:pt x="852" y="98"/>
                </a:lnTo>
                <a:lnTo>
                  <a:pt x="852" y="97"/>
                </a:lnTo>
                <a:lnTo>
                  <a:pt x="852" y="94"/>
                </a:lnTo>
                <a:lnTo>
                  <a:pt x="851" y="93"/>
                </a:lnTo>
                <a:lnTo>
                  <a:pt x="851" y="91"/>
                </a:lnTo>
                <a:lnTo>
                  <a:pt x="849" y="90"/>
                </a:lnTo>
                <a:lnTo>
                  <a:pt x="851" y="89"/>
                </a:lnTo>
                <a:lnTo>
                  <a:pt x="851" y="89"/>
                </a:lnTo>
                <a:lnTo>
                  <a:pt x="852" y="89"/>
                </a:lnTo>
                <a:lnTo>
                  <a:pt x="853" y="89"/>
                </a:lnTo>
                <a:lnTo>
                  <a:pt x="855" y="89"/>
                </a:lnTo>
                <a:lnTo>
                  <a:pt x="856" y="89"/>
                </a:lnTo>
                <a:lnTo>
                  <a:pt x="856" y="89"/>
                </a:lnTo>
                <a:lnTo>
                  <a:pt x="856" y="86"/>
                </a:lnTo>
                <a:lnTo>
                  <a:pt x="856" y="85"/>
                </a:lnTo>
                <a:lnTo>
                  <a:pt x="855" y="84"/>
                </a:lnTo>
                <a:lnTo>
                  <a:pt x="852" y="82"/>
                </a:lnTo>
                <a:lnTo>
                  <a:pt x="849" y="81"/>
                </a:lnTo>
                <a:lnTo>
                  <a:pt x="847" y="80"/>
                </a:lnTo>
                <a:lnTo>
                  <a:pt x="844" y="78"/>
                </a:lnTo>
                <a:lnTo>
                  <a:pt x="841" y="77"/>
                </a:lnTo>
                <a:lnTo>
                  <a:pt x="839" y="76"/>
                </a:lnTo>
                <a:lnTo>
                  <a:pt x="838" y="76"/>
                </a:lnTo>
                <a:close/>
                <a:moveTo>
                  <a:pt x="811" y="69"/>
                </a:moveTo>
                <a:lnTo>
                  <a:pt x="810" y="69"/>
                </a:lnTo>
                <a:lnTo>
                  <a:pt x="809" y="70"/>
                </a:lnTo>
                <a:lnTo>
                  <a:pt x="810" y="72"/>
                </a:lnTo>
                <a:lnTo>
                  <a:pt x="810" y="73"/>
                </a:lnTo>
                <a:lnTo>
                  <a:pt x="811" y="73"/>
                </a:lnTo>
                <a:lnTo>
                  <a:pt x="814" y="73"/>
                </a:lnTo>
                <a:lnTo>
                  <a:pt x="815" y="73"/>
                </a:lnTo>
                <a:lnTo>
                  <a:pt x="817" y="72"/>
                </a:lnTo>
                <a:lnTo>
                  <a:pt x="815" y="70"/>
                </a:lnTo>
                <a:lnTo>
                  <a:pt x="814" y="70"/>
                </a:lnTo>
                <a:lnTo>
                  <a:pt x="813" y="69"/>
                </a:lnTo>
                <a:lnTo>
                  <a:pt x="811" y="69"/>
                </a:lnTo>
                <a:close/>
                <a:moveTo>
                  <a:pt x="561" y="68"/>
                </a:moveTo>
                <a:lnTo>
                  <a:pt x="560" y="68"/>
                </a:lnTo>
                <a:lnTo>
                  <a:pt x="557" y="68"/>
                </a:lnTo>
                <a:lnTo>
                  <a:pt x="557" y="69"/>
                </a:lnTo>
                <a:lnTo>
                  <a:pt x="559" y="72"/>
                </a:lnTo>
                <a:lnTo>
                  <a:pt x="561" y="73"/>
                </a:lnTo>
                <a:lnTo>
                  <a:pt x="564" y="73"/>
                </a:lnTo>
                <a:lnTo>
                  <a:pt x="567" y="76"/>
                </a:lnTo>
                <a:lnTo>
                  <a:pt x="569" y="77"/>
                </a:lnTo>
                <a:lnTo>
                  <a:pt x="572" y="80"/>
                </a:lnTo>
                <a:lnTo>
                  <a:pt x="574" y="81"/>
                </a:lnTo>
                <a:lnTo>
                  <a:pt x="577" y="82"/>
                </a:lnTo>
                <a:lnTo>
                  <a:pt x="578" y="84"/>
                </a:lnTo>
                <a:lnTo>
                  <a:pt x="581" y="86"/>
                </a:lnTo>
                <a:lnTo>
                  <a:pt x="584" y="89"/>
                </a:lnTo>
                <a:lnTo>
                  <a:pt x="585" y="90"/>
                </a:lnTo>
                <a:lnTo>
                  <a:pt x="587" y="91"/>
                </a:lnTo>
                <a:lnTo>
                  <a:pt x="587" y="93"/>
                </a:lnTo>
                <a:lnTo>
                  <a:pt x="589" y="91"/>
                </a:lnTo>
                <a:lnTo>
                  <a:pt x="591" y="91"/>
                </a:lnTo>
                <a:lnTo>
                  <a:pt x="591" y="90"/>
                </a:lnTo>
                <a:lnTo>
                  <a:pt x="591" y="89"/>
                </a:lnTo>
                <a:lnTo>
                  <a:pt x="591" y="87"/>
                </a:lnTo>
                <a:lnTo>
                  <a:pt x="593" y="87"/>
                </a:lnTo>
                <a:lnTo>
                  <a:pt x="594" y="87"/>
                </a:lnTo>
                <a:lnTo>
                  <a:pt x="594" y="89"/>
                </a:lnTo>
                <a:lnTo>
                  <a:pt x="597" y="89"/>
                </a:lnTo>
                <a:lnTo>
                  <a:pt x="598" y="90"/>
                </a:lnTo>
                <a:lnTo>
                  <a:pt x="599" y="90"/>
                </a:lnTo>
                <a:lnTo>
                  <a:pt x="599" y="90"/>
                </a:lnTo>
                <a:lnTo>
                  <a:pt x="599" y="87"/>
                </a:lnTo>
                <a:lnTo>
                  <a:pt x="598" y="85"/>
                </a:lnTo>
                <a:lnTo>
                  <a:pt x="595" y="84"/>
                </a:lnTo>
                <a:lnTo>
                  <a:pt x="593" y="81"/>
                </a:lnTo>
                <a:lnTo>
                  <a:pt x="590" y="80"/>
                </a:lnTo>
                <a:lnTo>
                  <a:pt x="586" y="78"/>
                </a:lnTo>
                <a:lnTo>
                  <a:pt x="582" y="77"/>
                </a:lnTo>
                <a:lnTo>
                  <a:pt x="578" y="76"/>
                </a:lnTo>
                <a:lnTo>
                  <a:pt x="576" y="74"/>
                </a:lnTo>
                <a:lnTo>
                  <a:pt x="573" y="73"/>
                </a:lnTo>
                <a:lnTo>
                  <a:pt x="570" y="72"/>
                </a:lnTo>
                <a:lnTo>
                  <a:pt x="569" y="70"/>
                </a:lnTo>
                <a:lnTo>
                  <a:pt x="568" y="69"/>
                </a:lnTo>
                <a:lnTo>
                  <a:pt x="567" y="68"/>
                </a:lnTo>
                <a:lnTo>
                  <a:pt x="564" y="68"/>
                </a:lnTo>
                <a:lnTo>
                  <a:pt x="561" y="68"/>
                </a:lnTo>
                <a:close/>
                <a:moveTo>
                  <a:pt x="526" y="68"/>
                </a:moveTo>
                <a:lnTo>
                  <a:pt x="525" y="68"/>
                </a:lnTo>
                <a:lnTo>
                  <a:pt x="525" y="68"/>
                </a:lnTo>
                <a:lnTo>
                  <a:pt x="526" y="68"/>
                </a:lnTo>
                <a:lnTo>
                  <a:pt x="527" y="68"/>
                </a:lnTo>
                <a:lnTo>
                  <a:pt x="527" y="68"/>
                </a:lnTo>
                <a:lnTo>
                  <a:pt x="527" y="68"/>
                </a:lnTo>
                <a:lnTo>
                  <a:pt x="526" y="68"/>
                </a:lnTo>
                <a:close/>
                <a:moveTo>
                  <a:pt x="539" y="65"/>
                </a:moveTo>
                <a:lnTo>
                  <a:pt x="536" y="65"/>
                </a:lnTo>
                <a:lnTo>
                  <a:pt x="535" y="65"/>
                </a:lnTo>
                <a:lnTo>
                  <a:pt x="535" y="67"/>
                </a:lnTo>
                <a:lnTo>
                  <a:pt x="535" y="68"/>
                </a:lnTo>
                <a:lnTo>
                  <a:pt x="535" y="69"/>
                </a:lnTo>
                <a:lnTo>
                  <a:pt x="536" y="72"/>
                </a:lnTo>
                <a:lnTo>
                  <a:pt x="536" y="73"/>
                </a:lnTo>
                <a:lnTo>
                  <a:pt x="538" y="77"/>
                </a:lnTo>
                <a:lnTo>
                  <a:pt x="539" y="80"/>
                </a:lnTo>
                <a:lnTo>
                  <a:pt x="540" y="81"/>
                </a:lnTo>
                <a:lnTo>
                  <a:pt x="543" y="82"/>
                </a:lnTo>
                <a:lnTo>
                  <a:pt x="544" y="85"/>
                </a:lnTo>
                <a:lnTo>
                  <a:pt x="547" y="87"/>
                </a:lnTo>
                <a:lnTo>
                  <a:pt x="550" y="89"/>
                </a:lnTo>
                <a:lnTo>
                  <a:pt x="551" y="90"/>
                </a:lnTo>
                <a:lnTo>
                  <a:pt x="552" y="90"/>
                </a:lnTo>
                <a:lnTo>
                  <a:pt x="555" y="90"/>
                </a:lnTo>
                <a:lnTo>
                  <a:pt x="557" y="90"/>
                </a:lnTo>
                <a:lnTo>
                  <a:pt x="559" y="89"/>
                </a:lnTo>
                <a:lnTo>
                  <a:pt x="560" y="87"/>
                </a:lnTo>
                <a:lnTo>
                  <a:pt x="561" y="86"/>
                </a:lnTo>
                <a:lnTo>
                  <a:pt x="563" y="84"/>
                </a:lnTo>
                <a:lnTo>
                  <a:pt x="564" y="82"/>
                </a:lnTo>
                <a:lnTo>
                  <a:pt x="563" y="82"/>
                </a:lnTo>
                <a:lnTo>
                  <a:pt x="561" y="81"/>
                </a:lnTo>
                <a:lnTo>
                  <a:pt x="559" y="80"/>
                </a:lnTo>
                <a:lnTo>
                  <a:pt x="556" y="77"/>
                </a:lnTo>
                <a:lnTo>
                  <a:pt x="555" y="76"/>
                </a:lnTo>
                <a:lnTo>
                  <a:pt x="553" y="73"/>
                </a:lnTo>
                <a:lnTo>
                  <a:pt x="552" y="70"/>
                </a:lnTo>
                <a:lnTo>
                  <a:pt x="551" y="68"/>
                </a:lnTo>
                <a:lnTo>
                  <a:pt x="548" y="67"/>
                </a:lnTo>
                <a:lnTo>
                  <a:pt x="547" y="65"/>
                </a:lnTo>
                <a:lnTo>
                  <a:pt x="544" y="65"/>
                </a:lnTo>
                <a:lnTo>
                  <a:pt x="542" y="65"/>
                </a:lnTo>
                <a:lnTo>
                  <a:pt x="539" y="65"/>
                </a:lnTo>
                <a:close/>
                <a:moveTo>
                  <a:pt x="809" y="64"/>
                </a:moveTo>
                <a:lnTo>
                  <a:pt x="809" y="64"/>
                </a:lnTo>
                <a:lnTo>
                  <a:pt x="807" y="65"/>
                </a:lnTo>
                <a:lnTo>
                  <a:pt x="809" y="67"/>
                </a:lnTo>
                <a:lnTo>
                  <a:pt x="809" y="65"/>
                </a:lnTo>
                <a:lnTo>
                  <a:pt x="809" y="65"/>
                </a:lnTo>
                <a:lnTo>
                  <a:pt x="809" y="64"/>
                </a:lnTo>
                <a:lnTo>
                  <a:pt x="809" y="64"/>
                </a:lnTo>
                <a:close/>
                <a:moveTo>
                  <a:pt x="843" y="40"/>
                </a:moveTo>
                <a:lnTo>
                  <a:pt x="841" y="40"/>
                </a:lnTo>
                <a:lnTo>
                  <a:pt x="839" y="42"/>
                </a:lnTo>
                <a:lnTo>
                  <a:pt x="838" y="42"/>
                </a:lnTo>
                <a:lnTo>
                  <a:pt x="836" y="43"/>
                </a:lnTo>
                <a:lnTo>
                  <a:pt x="835" y="46"/>
                </a:lnTo>
                <a:lnTo>
                  <a:pt x="835" y="47"/>
                </a:lnTo>
                <a:lnTo>
                  <a:pt x="835" y="49"/>
                </a:lnTo>
                <a:lnTo>
                  <a:pt x="835" y="52"/>
                </a:lnTo>
                <a:lnTo>
                  <a:pt x="836" y="56"/>
                </a:lnTo>
                <a:lnTo>
                  <a:pt x="838" y="57"/>
                </a:lnTo>
                <a:lnTo>
                  <a:pt x="839" y="59"/>
                </a:lnTo>
                <a:lnTo>
                  <a:pt x="840" y="60"/>
                </a:lnTo>
                <a:lnTo>
                  <a:pt x="843" y="63"/>
                </a:lnTo>
                <a:lnTo>
                  <a:pt x="845" y="64"/>
                </a:lnTo>
                <a:lnTo>
                  <a:pt x="847" y="64"/>
                </a:lnTo>
                <a:lnTo>
                  <a:pt x="848" y="63"/>
                </a:lnTo>
                <a:lnTo>
                  <a:pt x="848" y="61"/>
                </a:lnTo>
                <a:lnTo>
                  <a:pt x="848" y="57"/>
                </a:lnTo>
                <a:lnTo>
                  <a:pt x="848" y="53"/>
                </a:lnTo>
                <a:lnTo>
                  <a:pt x="847" y="48"/>
                </a:lnTo>
                <a:lnTo>
                  <a:pt x="847" y="48"/>
                </a:lnTo>
                <a:lnTo>
                  <a:pt x="847" y="48"/>
                </a:lnTo>
                <a:lnTo>
                  <a:pt x="847" y="47"/>
                </a:lnTo>
                <a:lnTo>
                  <a:pt x="845" y="46"/>
                </a:lnTo>
                <a:lnTo>
                  <a:pt x="844" y="44"/>
                </a:lnTo>
                <a:lnTo>
                  <a:pt x="843" y="40"/>
                </a:lnTo>
                <a:lnTo>
                  <a:pt x="843" y="40"/>
                </a:lnTo>
                <a:lnTo>
                  <a:pt x="843" y="40"/>
                </a:lnTo>
                <a:close/>
                <a:moveTo>
                  <a:pt x="830" y="30"/>
                </a:moveTo>
                <a:lnTo>
                  <a:pt x="828" y="30"/>
                </a:lnTo>
                <a:lnTo>
                  <a:pt x="826" y="31"/>
                </a:lnTo>
                <a:lnTo>
                  <a:pt x="823" y="31"/>
                </a:lnTo>
                <a:lnTo>
                  <a:pt x="823" y="32"/>
                </a:lnTo>
                <a:lnTo>
                  <a:pt x="823" y="34"/>
                </a:lnTo>
                <a:lnTo>
                  <a:pt x="824" y="35"/>
                </a:lnTo>
                <a:lnTo>
                  <a:pt x="826" y="36"/>
                </a:lnTo>
                <a:lnTo>
                  <a:pt x="828" y="38"/>
                </a:lnTo>
                <a:lnTo>
                  <a:pt x="831" y="38"/>
                </a:lnTo>
                <a:lnTo>
                  <a:pt x="832" y="38"/>
                </a:lnTo>
                <a:lnTo>
                  <a:pt x="834" y="36"/>
                </a:lnTo>
                <a:lnTo>
                  <a:pt x="834" y="35"/>
                </a:lnTo>
                <a:lnTo>
                  <a:pt x="834" y="34"/>
                </a:lnTo>
                <a:lnTo>
                  <a:pt x="834" y="32"/>
                </a:lnTo>
                <a:lnTo>
                  <a:pt x="834" y="32"/>
                </a:lnTo>
                <a:lnTo>
                  <a:pt x="832" y="31"/>
                </a:lnTo>
                <a:lnTo>
                  <a:pt x="832" y="31"/>
                </a:lnTo>
                <a:lnTo>
                  <a:pt x="831" y="31"/>
                </a:lnTo>
                <a:lnTo>
                  <a:pt x="831" y="31"/>
                </a:lnTo>
                <a:lnTo>
                  <a:pt x="830" y="30"/>
                </a:lnTo>
                <a:close/>
                <a:moveTo>
                  <a:pt x="776" y="0"/>
                </a:moveTo>
                <a:lnTo>
                  <a:pt x="777" y="0"/>
                </a:lnTo>
                <a:lnTo>
                  <a:pt x="779" y="1"/>
                </a:lnTo>
                <a:lnTo>
                  <a:pt x="781" y="4"/>
                </a:lnTo>
                <a:lnTo>
                  <a:pt x="783" y="5"/>
                </a:lnTo>
                <a:lnTo>
                  <a:pt x="785" y="8"/>
                </a:lnTo>
                <a:lnTo>
                  <a:pt x="788" y="9"/>
                </a:lnTo>
                <a:lnTo>
                  <a:pt x="790" y="10"/>
                </a:lnTo>
                <a:lnTo>
                  <a:pt x="793" y="12"/>
                </a:lnTo>
                <a:lnTo>
                  <a:pt x="793" y="13"/>
                </a:lnTo>
                <a:lnTo>
                  <a:pt x="794" y="13"/>
                </a:lnTo>
                <a:lnTo>
                  <a:pt x="796" y="14"/>
                </a:lnTo>
                <a:lnTo>
                  <a:pt x="797" y="14"/>
                </a:lnTo>
                <a:lnTo>
                  <a:pt x="796" y="15"/>
                </a:lnTo>
                <a:lnTo>
                  <a:pt x="794" y="15"/>
                </a:lnTo>
                <a:lnTo>
                  <a:pt x="793" y="15"/>
                </a:lnTo>
                <a:lnTo>
                  <a:pt x="792" y="15"/>
                </a:lnTo>
                <a:lnTo>
                  <a:pt x="789" y="17"/>
                </a:lnTo>
                <a:lnTo>
                  <a:pt x="788" y="18"/>
                </a:lnTo>
                <a:lnTo>
                  <a:pt x="786" y="21"/>
                </a:lnTo>
                <a:lnTo>
                  <a:pt x="785" y="22"/>
                </a:lnTo>
                <a:lnTo>
                  <a:pt x="785" y="23"/>
                </a:lnTo>
                <a:lnTo>
                  <a:pt x="786" y="25"/>
                </a:lnTo>
                <a:lnTo>
                  <a:pt x="788" y="27"/>
                </a:lnTo>
                <a:lnTo>
                  <a:pt x="789" y="29"/>
                </a:lnTo>
                <a:lnTo>
                  <a:pt x="790" y="29"/>
                </a:lnTo>
                <a:lnTo>
                  <a:pt x="792" y="29"/>
                </a:lnTo>
                <a:lnTo>
                  <a:pt x="793" y="27"/>
                </a:lnTo>
                <a:lnTo>
                  <a:pt x="794" y="26"/>
                </a:lnTo>
                <a:lnTo>
                  <a:pt x="796" y="25"/>
                </a:lnTo>
                <a:lnTo>
                  <a:pt x="796" y="23"/>
                </a:lnTo>
                <a:lnTo>
                  <a:pt x="796" y="21"/>
                </a:lnTo>
                <a:lnTo>
                  <a:pt x="797" y="19"/>
                </a:lnTo>
                <a:lnTo>
                  <a:pt x="798" y="18"/>
                </a:lnTo>
                <a:lnTo>
                  <a:pt x="798" y="18"/>
                </a:lnTo>
                <a:lnTo>
                  <a:pt x="800" y="19"/>
                </a:lnTo>
                <a:lnTo>
                  <a:pt x="800" y="22"/>
                </a:lnTo>
                <a:lnTo>
                  <a:pt x="800" y="25"/>
                </a:lnTo>
                <a:lnTo>
                  <a:pt x="798" y="29"/>
                </a:lnTo>
                <a:lnTo>
                  <a:pt x="798" y="29"/>
                </a:lnTo>
                <a:lnTo>
                  <a:pt x="798" y="29"/>
                </a:lnTo>
                <a:lnTo>
                  <a:pt x="797" y="30"/>
                </a:lnTo>
                <a:lnTo>
                  <a:pt x="796" y="32"/>
                </a:lnTo>
                <a:lnTo>
                  <a:pt x="793" y="34"/>
                </a:lnTo>
                <a:lnTo>
                  <a:pt x="793" y="35"/>
                </a:lnTo>
                <a:lnTo>
                  <a:pt x="792" y="36"/>
                </a:lnTo>
                <a:lnTo>
                  <a:pt x="792" y="36"/>
                </a:lnTo>
                <a:lnTo>
                  <a:pt x="792" y="36"/>
                </a:lnTo>
                <a:lnTo>
                  <a:pt x="793" y="40"/>
                </a:lnTo>
                <a:lnTo>
                  <a:pt x="793" y="43"/>
                </a:lnTo>
                <a:lnTo>
                  <a:pt x="793" y="46"/>
                </a:lnTo>
                <a:lnTo>
                  <a:pt x="792" y="47"/>
                </a:lnTo>
                <a:lnTo>
                  <a:pt x="792" y="48"/>
                </a:lnTo>
                <a:lnTo>
                  <a:pt x="793" y="49"/>
                </a:lnTo>
                <a:lnTo>
                  <a:pt x="794" y="51"/>
                </a:lnTo>
                <a:lnTo>
                  <a:pt x="797" y="53"/>
                </a:lnTo>
                <a:lnTo>
                  <a:pt x="800" y="53"/>
                </a:lnTo>
                <a:lnTo>
                  <a:pt x="803" y="55"/>
                </a:lnTo>
                <a:lnTo>
                  <a:pt x="807" y="55"/>
                </a:lnTo>
                <a:lnTo>
                  <a:pt x="811" y="56"/>
                </a:lnTo>
                <a:lnTo>
                  <a:pt x="814" y="56"/>
                </a:lnTo>
                <a:lnTo>
                  <a:pt x="815" y="57"/>
                </a:lnTo>
                <a:lnTo>
                  <a:pt x="815" y="59"/>
                </a:lnTo>
                <a:lnTo>
                  <a:pt x="815" y="60"/>
                </a:lnTo>
                <a:lnTo>
                  <a:pt x="817" y="61"/>
                </a:lnTo>
                <a:lnTo>
                  <a:pt x="818" y="61"/>
                </a:lnTo>
                <a:lnTo>
                  <a:pt x="819" y="61"/>
                </a:lnTo>
                <a:lnTo>
                  <a:pt x="820" y="61"/>
                </a:lnTo>
                <a:lnTo>
                  <a:pt x="822" y="63"/>
                </a:lnTo>
                <a:lnTo>
                  <a:pt x="823" y="64"/>
                </a:lnTo>
                <a:lnTo>
                  <a:pt x="824" y="65"/>
                </a:lnTo>
                <a:lnTo>
                  <a:pt x="826" y="67"/>
                </a:lnTo>
                <a:lnTo>
                  <a:pt x="827" y="67"/>
                </a:lnTo>
                <a:lnTo>
                  <a:pt x="828" y="67"/>
                </a:lnTo>
                <a:lnTo>
                  <a:pt x="830" y="65"/>
                </a:lnTo>
                <a:lnTo>
                  <a:pt x="831" y="64"/>
                </a:lnTo>
                <a:lnTo>
                  <a:pt x="831" y="61"/>
                </a:lnTo>
                <a:lnTo>
                  <a:pt x="830" y="60"/>
                </a:lnTo>
                <a:lnTo>
                  <a:pt x="828" y="57"/>
                </a:lnTo>
                <a:lnTo>
                  <a:pt x="827" y="55"/>
                </a:lnTo>
                <a:lnTo>
                  <a:pt x="826" y="53"/>
                </a:lnTo>
                <a:lnTo>
                  <a:pt x="824" y="52"/>
                </a:lnTo>
                <a:lnTo>
                  <a:pt x="823" y="52"/>
                </a:lnTo>
                <a:lnTo>
                  <a:pt x="822" y="52"/>
                </a:lnTo>
                <a:lnTo>
                  <a:pt x="820" y="51"/>
                </a:lnTo>
                <a:lnTo>
                  <a:pt x="819" y="49"/>
                </a:lnTo>
                <a:lnTo>
                  <a:pt x="819" y="48"/>
                </a:lnTo>
                <a:lnTo>
                  <a:pt x="819" y="47"/>
                </a:lnTo>
                <a:lnTo>
                  <a:pt x="819" y="44"/>
                </a:lnTo>
                <a:lnTo>
                  <a:pt x="819" y="40"/>
                </a:lnTo>
                <a:lnTo>
                  <a:pt x="818" y="38"/>
                </a:lnTo>
                <a:lnTo>
                  <a:pt x="817" y="34"/>
                </a:lnTo>
                <a:lnTo>
                  <a:pt x="817" y="34"/>
                </a:lnTo>
                <a:lnTo>
                  <a:pt x="817" y="34"/>
                </a:lnTo>
                <a:lnTo>
                  <a:pt x="815" y="32"/>
                </a:lnTo>
                <a:lnTo>
                  <a:pt x="814" y="31"/>
                </a:lnTo>
                <a:lnTo>
                  <a:pt x="811" y="29"/>
                </a:lnTo>
                <a:lnTo>
                  <a:pt x="810" y="29"/>
                </a:lnTo>
                <a:lnTo>
                  <a:pt x="810" y="27"/>
                </a:lnTo>
                <a:lnTo>
                  <a:pt x="810" y="27"/>
                </a:lnTo>
                <a:lnTo>
                  <a:pt x="807" y="25"/>
                </a:lnTo>
                <a:lnTo>
                  <a:pt x="805" y="21"/>
                </a:lnTo>
                <a:lnTo>
                  <a:pt x="803" y="18"/>
                </a:lnTo>
                <a:lnTo>
                  <a:pt x="802" y="17"/>
                </a:lnTo>
                <a:lnTo>
                  <a:pt x="802" y="15"/>
                </a:lnTo>
                <a:lnTo>
                  <a:pt x="802" y="13"/>
                </a:lnTo>
                <a:lnTo>
                  <a:pt x="801" y="10"/>
                </a:lnTo>
                <a:lnTo>
                  <a:pt x="801" y="8"/>
                </a:lnTo>
                <a:lnTo>
                  <a:pt x="801" y="6"/>
                </a:lnTo>
                <a:lnTo>
                  <a:pt x="802" y="4"/>
                </a:lnTo>
                <a:lnTo>
                  <a:pt x="803" y="2"/>
                </a:lnTo>
                <a:lnTo>
                  <a:pt x="806" y="0"/>
                </a:lnTo>
                <a:lnTo>
                  <a:pt x="807" y="0"/>
                </a:lnTo>
                <a:lnTo>
                  <a:pt x="810" y="1"/>
                </a:lnTo>
                <a:lnTo>
                  <a:pt x="810" y="2"/>
                </a:lnTo>
                <a:lnTo>
                  <a:pt x="811" y="4"/>
                </a:lnTo>
                <a:lnTo>
                  <a:pt x="811" y="6"/>
                </a:lnTo>
                <a:lnTo>
                  <a:pt x="811" y="6"/>
                </a:lnTo>
                <a:lnTo>
                  <a:pt x="809" y="6"/>
                </a:lnTo>
                <a:lnTo>
                  <a:pt x="807" y="6"/>
                </a:lnTo>
                <a:lnTo>
                  <a:pt x="805" y="8"/>
                </a:lnTo>
                <a:lnTo>
                  <a:pt x="805" y="9"/>
                </a:lnTo>
                <a:lnTo>
                  <a:pt x="806" y="10"/>
                </a:lnTo>
                <a:lnTo>
                  <a:pt x="807" y="12"/>
                </a:lnTo>
                <a:lnTo>
                  <a:pt x="809" y="13"/>
                </a:lnTo>
                <a:lnTo>
                  <a:pt x="810" y="13"/>
                </a:lnTo>
                <a:lnTo>
                  <a:pt x="811" y="13"/>
                </a:lnTo>
                <a:lnTo>
                  <a:pt x="814" y="13"/>
                </a:lnTo>
                <a:lnTo>
                  <a:pt x="815" y="13"/>
                </a:lnTo>
                <a:lnTo>
                  <a:pt x="817" y="13"/>
                </a:lnTo>
                <a:lnTo>
                  <a:pt x="818" y="14"/>
                </a:lnTo>
                <a:lnTo>
                  <a:pt x="820" y="15"/>
                </a:lnTo>
                <a:lnTo>
                  <a:pt x="822" y="17"/>
                </a:lnTo>
                <a:lnTo>
                  <a:pt x="824" y="17"/>
                </a:lnTo>
                <a:lnTo>
                  <a:pt x="827" y="17"/>
                </a:lnTo>
                <a:lnTo>
                  <a:pt x="828" y="15"/>
                </a:lnTo>
                <a:lnTo>
                  <a:pt x="830" y="15"/>
                </a:lnTo>
                <a:lnTo>
                  <a:pt x="831" y="14"/>
                </a:lnTo>
                <a:lnTo>
                  <a:pt x="831" y="14"/>
                </a:lnTo>
                <a:lnTo>
                  <a:pt x="831" y="15"/>
                </a:lnTo>
                <a:lnTo>
                  <a:pt x="831" y="18"/>
                </a:lnTo>
                <a:lnTo>
                  <a:pt x="828" y="19"/>
                </a:lnTo>
                <a:lnTo>
                  <a:pt x="826" y="21"/>
                </a:lnTo>
                <a:lnTo>
                  <a:pt x="823" y="21"/>
                </a:lnTo>
                <a:lnTo>
                  <a:pt x="822" y="21"/>
                </a:lnTo>
                <a:lnTo>
                  <a:pt x="819" y="21"/>
                </a:lnTo>
                <a:lnTo>
                  <a:pt x="817" y="19"/>
                </a:lnTo>
                <a:lnTo>
                  <a:pt x="815" y="21"/>
                </a:lnTo>
                <a:lnTo>
                  <a:pt x="814" y="21"/>
                </a:lnTo>
                <a:lnTo>
                  <a:pt x="814" y="22"/>
                </a:lnTo>
                <a:lnTo>
                  <a:pt x="814" y="23"/>
                </a:lnTo>
                <a:lnTo>
                  <a:pt x="815" y="26"/>
                </a:lnTo>
                <a:lnTo>
                  <a:pt x="817" y="27"/>
                </a:lnTo>
                <a:lnTo>
                  <a:pt x="818" y="29"/>
                </a:lnTo>
                <a:lnTo>
                  <a:pt x="819" y="29"/>
                </a:lnTo>
                <a:lnTo>
                  <a:pt x="822" y="27"/>
                </a:lnTo>
                <a:lnTo>
                  <a:pt x="824" y="26"/>
                </a:lnTo>
                <a:lnTo>
                  <a:pt x="827" y="25"/>
                </a:lnTo>
                <a:lnTo>
                  <a:pt x="827" y="25"/>
                </a:lnTo>
                <a:lnTo>
                  <a:pt x="828" y="25"/>
                </a:lnTo>
                <a:lnTo>
                  <a:pt x="830" y="25"/>
                </a:lnTo>
                <a:lnTo>
                  <a:pt x="832" y="25"/>
                </a:lnTo>
                <a:lnTo>
                  <a:pt x="835" y="23"/>
                </a:lnTo>
                <a:lnTo>
                  <a:pt x="836" y="21"/>
                </a:lnTo>
                <a:lnTo>
                  <a:pt x="838" y="18"/>
                </a:lnTo>
                <a:lnTo>
                  <a:pt x="838" y="17"/>
                </a:lnTo>
                <a:lnTo>
                  <a:pt x="838" y="15"/>
                </a:lnTo>
                <a:lnTo>
                  <a:pt x="839" y="15"/>
                </a:lnTo>
                <a:lnTo>
                  <a:pt x="840" y="15"/>
                </a:lnTo>
                <a:lnTo>
                  <a:pt x="841" y="15"/>
                </a:lnTo>
                <a:lnTo>
                  <a:pt x="841" y="14"/>
                </a:lnTo>
                <a:lnTo>
                  <a:pt x="843" y="14"/>
                </a:lnTo>
                <a:lnTo>
                  <a:pt x="843" y="14"/>
                </a:lnTo>
                <a:lnTo>
                  <a:pt x="843" y="13"/>
                </a:lnTo>
                <a:lnTo>
                  <a:pt x="844" y="14"/>
                </a:lnTo>
                <a:lnTo>
                  <a:pt x="847" y="15"/>
                </a:lnTo>
                <a:lnTo>
                  <a:pt x="848" y="19"/>
                </a:lnTo>
                <a:lnTo>
                  <a:pt x="851" y="22"/>
                </a:lnTo>
                <a:lnTo>
                  <a:pt x="853" y="30"/>
                </a:lnTo>
                <a:lnTo>
                  <a:pt x="858" y="39"/>
                </a:lnTo>
                <a:lnTo>
                  <a:pt x="861" y="48"/>
                </a:lnTo>
                <a:lnTo>
                  <a:pt x="862" y="53"/>
                </a:lnTo>
                <a:lnTo>
                  <a:pt x="862" y="55"/>
                </a:lnTo>
                <a:lnTo>
                  <a:pt x="862" y="55"/>
                </a:lnTo>
                <a:lnTo>
                  <a:pt x="862" y="57"/>
                </a:lnTo>
                <a:lnTo>
                  <a:pt x="862" y="60"/>
                </a:lnTo>
                <a:lnTo>
                  <a:pt x="862" y="60"/>
                </a:lnTo>
                <a:lnTo>
                  <a:pt x="862" y="60"/>
                </a:lnTo>
                <a:lnTo>
                  <a:pt x="864" y="64"/>
                </a:lnTo>
                <a:lnTo>
                  <a:pt x="862" y="67"/>
                </a:lnTo>
                <a:lnTo>
                  <a:pt x="861" y="68"/>
                </a:lnTo>
                <a:lnTo>
                  <a:pt x="858" y="68"/>
                </a:lnTo>
                <a:lnTo>
                  <a:pt x="857" y="69"/>
                </a:lnTo>
                <a:lnTo>
                  <a:pt x="855" y="70"/>
                </a:lnTo>
                <a:lnTo>
                  <a:pt x="855" y="72"/>
                </a:lnTo>
                <a:lnTo>
                  <a:pt x="855" y="74"/>
                </a:lnTo>
                <a:lnTo>
                  <a:pt x="856" y="76"/>
                </a:lnTo>
                <a:lnTo>
                  <a:pt x="857" y="78"/>
                </a:lnTo>
                <a:lnTo>
                  <a:pt x="858" y="80"/>
                </a:lnTo>
                <a:lnTo>
                  <a:pt x="860" y="82"/>
                </a:lnTo>
                <a:lnTo>
                  <a:pt x="861" y="84"/>
                </a:lnTo>
                <a:lnTo>
                  <a:pt x="861" y="86"/>
                </a:lnTo>
                <a:lnTo>
                  <a:pt x="861" y="89"/>
                </a:lnTo>
                <a:lnTo>
                  <a:pt x="862" y="91"/>
                </a:lnTo>
                <a:lnTo>
                  <a:pt x="864" y="93"/>
                </a:lnTo>
                <a:lnTo>
                  <a:pt x="864" y="93"/>
                </a:lnTo>
                <a:lnTo>
                  <a:pt x="866" y="93"/>
                </a:lnTo>
                <a:lnTo>
                  <a:pt x="868" y="91"/>
                </a:lnTo>
                <a:lnTo>
                  <a:pt x="868" y="90"/>
                </a:lnTo>
                <a:lnTo>
                  <a:pt x="868" y="89"/>
                </a:lnTo>
                <a:lnTo>
                  <a:pt x="868" y="86"/>
                </a:lnTo>
                <a:lnTo>
                  <a:pt x="866" y="84"/>
                </a:lnTo>
                <a:lnTo>
                  <a:pt x="866" y="81"/>
                </a:lnTo>
                <a:lnTo>
                  <a:pt x="866" y="80"/>
                </a:lnTo>
                <a:lnTo>
                  <a:pt x="866" y="78"/>
                </a:lnTo>
                <a:lnTo>
                  <a:pt x="866" y="78"/>
                </a:lnTo>
                <a:lnTo>
                  <a:pt x="868" y="78"/>
                </a:lnTo>
                <a:lnTo>
                  <a:pt x="868" y="78"/>
                </a:lnTo>
                <a:lnTo>
                  <a:pt x="868" y="80"/>
                </a:lnTo>
                <a:lnTo>
                  <a:pt x="869" y="80"/>
                </a:lnTo>
                <a:lnTo>
                  <a:pt x="869" y="80"/>
                </a:lnTo>
                <a:lnTo>
                  <a:pt x="869" y="81"/>
                </a:lnTo>
                <a:lnTo>
                  <a:pt x="870" y="82"/>
                </a:lnTo>
                <a:lnTo>
                  <a:pt x="872" y="84"/>
                </a:lnTo>
                <a:lnTo>
                  <a:pt x="874" y="85"/>
                </a:lnTo>
                <a:lnTo>
                  <a:pt x="875" y="86"/>
                </a:lnTo>
                <a:lnTo>
                  <a:pt x="878" y="89"/>
                </a:lnTo>
                <a:lnTo>
                  <a:pt x="881" y="91"/>
                </a:lnTo>
                <a:lnTo>
                  <a:pt x="882" y="93"/>
                </a:lnTo>
                <a:lnTo>
                  <a:pt x="883" y="94"/>
                </a:lnTo>
                <a:lnTo>
                  <a:pt x="883" y="95"/>
                </a:lnTo>
                <a:lnTo>
                  <a:pt x="882" y="97"/>
                </a:lnTo>
                <a:lnTo>
                  <a:pt x="879" y="97"/>
                </a:lnTo>
                <a:lnTo>
                  <a:pt x="878" y="98"/>
                </a:lnTo>
                <a:lnTo>
                  <a:pt x="875" y="98"/>
                </a:lnTo>
                <a:lnTo>
                  <a:pt x="874" y="98"/>
                </a:lnTo>
                <a:lnTo>
                  <a:pt x="873" y="98"/>
                </a:lnTo>
                <a:lnTo>
                  <a:pt x="870" y="98"/>
                </a:lnTo>
                <a:lnTo>
                  <a:pt x="868" y="98"/>
                </a:lnTo>
                <a:lnTo>
                  <a:pt x="865" y="98"/>
                </a:lnTo>
                <a:lnTo>
                  <a:pt x="865" y="99"/>
                </a:lnTo>
                <a:lnTo>
                  <a:pt x="865" y="101"/>
                </a:lnTo>
                <a:lnTo>
                  <a:pt x="865" y="103"/>
                </a:lnTo>
                <a:lnTo>
                  <a:pt x="866" y="104"/>
                </a:lnTo>
                <a:lnTo>
                  <a:pt x="866" y="106"/>
                </a:lnTo>
                <a:lnTo>
                  <a:pt x="868" y="107"/>
                </a:lnTo>
                <a:lnTo>
                  <a:pt x="870" y="107"/>
                </a:lnTo>
                <a:lnTo>
                  <a:pt x="873" y="108"/>
                </a:lnTo>
                <a:lnTo>
                  <a:pt x="875" y="108"/>
                </a:lnTo>
                <a:lnTo>
                  <a:pt x="878" y="108"/>
                </a:lnTo>
                <a:lnTo>
                  <a:pt x="881" y="108"/>
                </a:lnTo>
                <a:lnTo>
                  <a:pt x="885" y="108"/>
                </a:lnTo>
                <a:lnTo>
                  <a:pt x="887" y="110"/>
                </a:lnTo>
                <a:lnTo>
                  <a:pt x="889" y="110"/>
                </a:lnTo>
                <a:lnTo>
                  <a:pt x="889" y="111"/>
                </a:lnTo>
                <a:lnTo>
                  <a:pt x="889" y="114"/>
                </a:lnTo>
                <a:lnTo>
                  <a:pt x="889" y="115"/>
                </a:lnTo>
                <a:lnTo>
                  <a:pt x="887" y="116"/>
                </a:lnTo>
                <a:lnTo>
                  <a:pt x="886" y="118"/>
                </a:lnTo>
                <a:lnTo>
                  <a:pt x="885" y="118"/>
                </a:lnTo>
                <a:lnTo>
                  <a:pt x="882" y="118"/>
                </a:lnTo>
                <a:lnTo>
                  <a:pt x="881" y="118"/>
                </a:lnTo>
                <a:lnTo>
                  <a:pt x="879" y="119"/>
                </a:lnTo>
                <a:lnTo>
                  <a:pt x="879" y="119"/>
                </a:lnTo>
                <a:lnTo>
                  <a:pt x="879" y="120"/>
                </a:lnTo>
                <a:lnTo>
                  <a:pt x="879" y="123"/>
                </a:lnTo>
                <a:lnTo>
                  <a:pt x="879" y="124"/>
                </a:lnTo>
                <a:lnTo>
                  <a:pt x="881" y="127"/>
                </a:lnTo>
                <a:lnTo>
                  <a:pt x="881" y="129"/>
                </a:lnTo>
                <a:lnTo>
                  <a:pt x="882" y="131"/>
                </a:lnTo>
                <a:lnTo>
                  <a:pt x="882" y="132"/>
                </a:lnTo>
                <a:lnTo>
                  <a:pt x="882" y="132"/>
                </a:lnTo>
                <a:lnTo>
                  <a:pt x="881" y="135"/>
                </a:lnTo>
                <a:lnTo>
                  <a:pt x="881" y="136"/>
                </a:lnTo>
                <a:lnTo>
                  <a:pt x="882" y="137"/>
                </a:lnTo>
                <a:lnTo>
                  <a:pt x="882" y="139"/>
                </a:lnTo>
                <a:lnTo>
                  <a:pt x="883" y="137"/>
                </a:lnTo>
                <a:lnTo>
                  <a:pt x="885" y="137"/>
                </a:lnTo>
                <a:lnTo>
                  <a:pt x="885" y="137"/>
                </a:lnTo>
                <a:lnTo>
                  <a:pt x="885" y="139"/>
                </a:lnTo>
                <a:lnTo>
                  <a:pt x="885" y="140"/>
                </a:lnTo>
                <a:lnTo>
                  <a:pt x="883" y="140"/>
                </a:lnTo>
                <a:lnTo>
                  <a:pt x="883" y="141"/>
                </a:lnTo>
                <a:lnTo>
                  <a:pt x="882" y="141"/>
                </a:lnTo>
                <a:lnTo>
                  <a:pt x="881" y="142"/>
                </a:lnTo>
                <a:lnTo>
                  <a:pt x="882" y="142"/>
                </a:lnTo>
                <a:lnTo>
                  <a:pt x="883" y="144"/>
                </a:lnTo>
                <a:lnTo>
                  <a:pt x="885" y="144"/>
                </a:lnTo>
                <a:lnTo>
                  <a:pt x="887" y="144"/>
                </a:lnTo>
                <a:lnTo>
                  <a:pt x="890" y="144"/>
                </a:lnTo>
                <a:lnTo>
                  <a:pt x="890" y="144"/>
                </a:lnTo>
                <a:lnTo>
                  <a:pt x="890" y="142"/>
                </a:lnTo>
                <a:lnTo>
                  <a:pt x="889" y="139"/>
                </a:lnTo>
                <a:lnTo>
                  <a:pt x="889" y="137"/>
                </a:lnTo>
                <a:lnTo>
                  <a:pt x="889" y="136"/>
                </a:lnTo>
                <a:lnTo>
                  <a:pt x="889" y="136"/>
                </a:lnTo>
                <a:lnTo>
                  <a:pt x="889" y="136"/>
                </a:lnTo>
                <a:lnTo>
                  <a:pt x="890" y="131"/>
                </a:lnTo>
                <a:lnTo>
                  <a:pt x="891" y="127"/>
                </a:lnTo>
                <a:lnTo>
                  <a:pt x="892" y="124"/>
                </a:lnTo>
                <a:lnTo>
                  <a:pt x="892" y="123"/>
                </a:lnTo>
                <a:lnTo>
                  <a:pt x="894" y="121"/>
                </a:lnTo>
                <a:lnTo>
                  <a:pt x="895" y="120"/>
                </a:lnTo>
                <a:lnTo>
                  <a:pt x="895" y="119"/>
                </a:lnTo>
                <a:lnTo>
                  <a:pt x="895" y="118"/>
                </a:lnTo>
                <a:lnTo>
                  <a:pt x="895" y="116"/>
                </a:lnTo>
                <a:lnTo>
                  <a:pt x="895" y="116"/>
                </a:lnTo>
                <a:lnTo>
                  <a:pt x="895" y="118"/>
                </a:lnTo>
                <a:lnTo>
                  <a:pt x="896" y="120"/>
                </a:lnTo>
                <a:lnTo>
                  <a:pt x="898" y="123"/>
                </a:lnTo>
                <a:lnTo>
                  <a:pt x="899" y="125"/>
                </a:lnTo>
                <a:lnTo>
                  <a:pt x="900" y="128"/>
                </a:lnTo>
                <a:lnTo>
                  <a:pt x="900" y="129"/>
                </a:lnTo>
                <a:lnTo>
                  <a:pt x="902" y="131"/>
                </a:lnTo>
                <a:lnTo>
                  <a:pt x="903" y="133"/>
                </a:lnTo>
                <a:lnTo>
                  <a:pt x="904" y="137"/>
                </a:lnTo>
                <a:lnTo>
                  <a:pt x="906" y="140"/>
                </a:lnTo>
                <a:lnTo>
                  <a:pt x="907" y="142"/>
                </a:lnTo>
                <a:lnTo>
                  <a:pt x="908" y="145"/>
                </a:lnTo>
                <a:lnTo>
                  <a:pt x="910" y="148"/>
                </a:lnTo>
                <a:lnTo>
                  <a:pt x="911" y="152"/>
                </a:lnTo>
                <a:lnTo>
                  <a:pt x="912" y="154"/>
                </a:lnTo>
                <a:lnTo>
                  <a:pt x="913" y="157"/>
                </a:lnTo>
                <a:lnTo>
                  <a:pt x="915" y="157"/>
                </a:lnTo>
                <a:lnTo>
                  <a:pt x="916" y="158"/>
                </a:lnTo>
                <a:lnTo>
                  <a:pt x="919" y="159"/>
                </a:lnTo>
                <a:lnTo>
                  <a:pt x="919" y="161"/>
                </a:lnTo>
                <a:lnTo>
                  <a:pt x="919" y="162"/>
                </a:lnTo>
                <a:lnTo>
                  <a:pt x="920" y="165"/>
                </a:lnTo>
                <a:lnTo>
                  <a:pt x="920" y="166"/>
                </a:lnTo>
                <a:lnTo>
                  <a:pt x="921" y="167"/>
                </a:lnTo>
                <a:lnTo>
                  <a:pt x="923" y="169"/>
                </a:lnTo>
                <a:lnTo>
                  <a:pt x="925" y="169"/>
                </a:lnTo>
                <a:lnTo>
                  <a:pt x="927" y="170"/>
                </a:lnTo>
                <a:lnTo>
                  <a:pt x="928" y="169"/>
                </a:lnTo>
                <a:lnTo>
                  <a:pt x="929" y="169"/>
                </a:lnTo>
                <a:lnTo>
                  <a:pt x="929" y="167"/>
                </a:lnTo>
                <a:lnTo>
                  <a:pt x="930" y="167"/>
                </a:lnTo>
                <a:lnTo>
                  <a:pt x="932" y="167"/>
                </a:lnTo>
                <a:lnTo>
                  <a:pt x="933" y="169"/>
                </a:lnTo>
                <a:lnTo>
                  <a:pt x="934" y="170"/>
                </a:lnTo>
                <a:lnTo>
                  <a:pt x="937" y="170"/>
                </a:lnTo>
                <a:lnTo>
                  <a:pt x="940" y="169"/>
                </a:lnTo>
                <a:lnTo>
                  <a:pt x="941" y="169"/>
                </a:lnTo>
                <a:lnTo>
                  <a:pt x="944" y="169"/>
                </a:lnTo>
                <a:lnTo>
                  <a:pt x="945" y="169"/>
                </a:lnTo>
                <a:lnTo>
                  <a:pt x="946" y="170"/>
                </a:lnTo>
                <a:lnTo>
                  <a:pt x="946" y="171"/>
                </a:lnTo>
                <a:lnTo>
                  <a:pt x="946" y="173"/>
                </a:lnTo>
                <a:lnTo>
                  <a:pt x="944" y="174"/>
                </a:lnTo>
                <a:lnTo>
                  <a:pt x="944" y="174"/>
                </a:lnTo>
                <a:lnTo>
                  <a:pt x="944" y="174"/>
                </a:lnTo>
                <a:lnTo>
                  <a:pt x="942" y="175"/>
                </a:lnTo>
                <a:lnTo>
                  <a:pt x="941" y="176"/>
                </a:lnTo>
                <a:lnTo>
                  <a:pt x="941" y="176"/>
                </a:lnTo>
                <a:lnTo>
                  <a:pt x="941" y="176"/>
                </a:lnTo>
                <a:lnTo>
                  <a:pt x="940" y="176"/>
                </a:lnTo>
                <a:lnTo>
                  <a:pt x="937" y="176"/>
                </a:lnTo>
                <a:lnTo>
                  <a:pt x="934" y="176"/>
                </a:lnTo>
                <a:lnTo>
                  <a:pt x="933" y="175"/>
                </a:lnTo>
                <a:lnTo>
                  <a:pt x="932" y="175"/>
                </a:lnTo>
                <a:lnTo>
                  <a:pt x="929" y="175"/>
                </a:lnTo>
                <a:lnTo>
                  <a:pt x="927" y="176"/>
                </a:lnTo>
                <a:lnTo>
                  <a:pt x="927" y="176"/>
                </a:lnTo>
                <a:lnTo>
                  <a:pt x="927" y="179"/>
                </a:lnTo>
                <a:lnTo>
                  <a:pt x="927" y="180"/>
                </a:lnTo>
                <a:lnTo>
                  <a:pt x="927" y="183"/>
                </a:lnTo>
                <a:lnTo>
                  <a:pt x="927" y="184"/>
                </a:lnTo>
                <a:lnTo>
                  <a:pt x="927" y="184"/>
                </a:lnTo>
                <a:lnTo>
                  <a:pt x="925" y="183"/>
                </a:lnTo>
                <a:lnTo>
                  <a:pt x="924" y="183"/>
                </a:lnTo>
                <a:lnTo>
                  <a:pt x="923" y="183"/>
                </a:lnTo>
                <a:lnTo>
                  <a:pt x="921" y="184"/>
                </a:lnTo>
                <a:lnTo>
                  <a:pt x="921" y="186"/>
                </a:lnTo>
                <a:lnTo>
                  <a:pt x="920" y="187"/>
                </a:lnTo>
                <a:lnTo>
                  <a:pt x="920" y="188"/>
                </a:lnTo>
                <a:lnTo>
                  <a:pt x="921" y="188"/>
                </a:lnTo>
                <a:lnTo>
                  <a:pt x="924" y="190"/>
                </a:lnTo>
                <a:lnTo>
                  <a:pt x="925" y="190"/>
                </a:lnTo>
                <a:lnTo>
                  <a:pt x="928" y="190"/>
                </a:lnTo>
                <a:lnTo>
                  <a:pt x="929" y="190"/>
                </a:lnTo>
                <a:lnTo>
                  <a:pt x="932" y="190"/>
                </a:lnTo>
                <a:lnTo>
                  <a:pt x="933" y="191"/>
                </a:lnTo>
                <a:lnTo>
                  <a:pt x="934" y="191"/>
                </a:lnTo>
                <a:lnTo>
                  <a:pt x="936" y="192"/>
                </a:lnTo>
                <a:lnTo>
                  <a:pt x="934" y="192"/>
                </a:lnTo>
                <a:lnTo>
                  <a:pt x="933" y="193"/>
                </a:lnTo>
                <a:lnTo>
                  <a:pt x="932" y="195"/>
                </a:lnTo>
                <a:lnTo>
                  <a:pt x="932" y="196"/>
                </a:lnTo>
                <a:lnTo>
                  <a:pt x="930" y="197"/>
                </a:lnTo>
                <a:lnTo>
                  <a:pt x="930" y="199"/>
                </a:lnTo>
                <a:lnTo>
                  <a:pt x="929" y="200"/>
                </a:lnTo>
                <a:lnTo>
                  <a:pt x="929" y="201"/>
                </a:lnTo>
                <a:lnTo>
                  <a:pt x="928" y="201"/>
                </a:lnTo>
                <a:lnTo>
                  <a:pt x="927" y="201"/>
                </a:lnTo>
                <a:lnTo>
                  <a:pt x="925" y="203"/>
                </a:lnTo>
                <a:lnTo>
                  <a:pt x="924" y="203"/>
                </a:lnTo>
                <a:lnTo>
                  <a:pt x="923" y="203"/>
                </a:lnTo>
                <a:lnTo>
                  <a:pt x="921" y="203"/>
                </a:lnTo>
                <a:lnTo>
                  <a:pt x="920" y="203"/>
                </a:lnTo>
                <a:lnTo>
                  <a:pt x="919" y="203"/>
                </a:lnTo>
                <a:lnTo>
                  <a:pt x="919" y="203"/>
                </a:lnTo>
                <a:lnTo>
                  <a:pt x="920" y="205"/>
                </a:lnTo>
                <a:lnTo>
                  <a:pt x="920" y="208"/>
                </a:lnTo>
                <a:lnTo>
                  <a:pt x="920" y="209"/>
                </a:lnTo>
                <a:lnTo>
                  <a:pt x="919" y="211"/>
                </a:lnTo>
                <a:lnTo>
                  <a:pt x="919" y="212"/>
                </a:lnTo>
                <a:lnTo>
                  <a:pt x="917" y="213"/>
                </a:lnTo>
                <a:lnTo>
                  <a:pt x="916" y="214"/>
                </a:lnTo>
                <a:lnTo>
                  <a:pt x="916" y="214"/>
                </a:lnTo>
                <a:lnTo>
                  <a:pt x="917" y="216"/>
                </a:lnTo>
                <a:lnTo>
                  <a:pt x="917" y="216"/>
                </a:lnTo>
                <a:lnTo>
                  <a:pt x="916" y="217"/>
                </a:lnTo>
                <a:lnTo>
                  <a:pt x="916" y="217"/>
                </a:lnTo>
                <a:lnTo>
                  <a:pt x="915" y="218"/>
                </a:lnTo>
                <a:lnTo>
                  <a:pt x="912" y="218"/>
                </a:lnTo>
                <a:lnTo>
                  <a:pt x="911" y="220"/>
                </a:lnTo>
                <a:lnTo>
                  <a:pt x="911" y="221"/>
                </a:lnTo>
                <a:lnTo>
                  <a:pt x="911" y="222"/>
                </a:lnTo>
                <a:lnTo>
                  <a:pt x="911" y="224"/>
                </a:lnTo>
                <a:lnTo>
                  <a:pt x="911" y="226"/>
                </a:lnTo>
                <a:lnTo>
                  <a:pt x="912" y="226"/>
                </a:lnTo>
                <a:lnTo>
                  <a:pt x="913" y="226"/>
                </a:lnTo>
                <a:lnTo>
                  <a:pt x="915" y="226"/>
                </a:lnTo>
                <a:lnTo>
                  <a:pt x="915" y="225"/>
                </a:lnTo>
                <a:lnTo>
                  <a:pt x="916" y="224"/>
                </a:lnTo>
                <a:lnTo>
                  <a:pt x="917" y="222"/>
                </a:lnTo>
                <a:lnTo>
                  <a:pt x="919" y="222"/>
                </a:lnTo>
                <a:lnTo>
                  <a:pt x="920" y="222"/>
                </a:lnTo>
                <a:lnTo>
                  <a:pt x="921" y="221"/>
                </a:lnTo>
                <a:lnTo>
                  <a:pt x="924" y="218"/>
                </a:lnTo>
                <a:lnTo>
                  <a:pt x="924" y="217"/>
                </a:lnTo>
                <a:lnTo>
                  <a:pt x="924" y="217"/>
                </a:lnTo>
                <a:lnTo>
                  <a:pt x="925" y="217"/>
                </a:lnTo>
                <a:lnTo>
                  <a:pt x="927" y="217"/>
                </a:lnTo>
                <a:lnTo>
                  <a:pt x="929" y="218"/>
                </a:lnTo>
                <a:lnTo>
                  <a:pt x="929" y="218"/>
                </a:lnTo>
                <a:lnTo>
                  <a:pt x="929" y="216"/>
                </a:lnTo>
                <a:lnTo>
                  <a:pt x="929" y="214"/>
                </a:lnTo>
                <a:lnTo>
                  <a:pt x="928" y="213"/>
                </a:lnTo>
                <a:lnTo>
                  <a:pt x="927" y="213"/>
                </a:lnTo>
                <a:lnTo>
                  <a:pt x="925" y="213"/>
                </a:lnTo>
                <a:lnTo>
                  <a:pt x="924" y="212"/>
                </a:lnTo>
                <a:lnTo>
                  <a:pt x="924" y="212"/>
                </a:lnTo>
                <a:lnTo>
                  <a:pt x="925" y="211"/>
                </a:lnTo>
                <a:lnTo>
                  <a:pt x="928" y="209"/>
                </a:lnTo>
                <a:lnTo>
                  <a:pt x="928" y="209"/>
                </a:lnTo>
                <a:lnTo>
                  <a:pt x="929" y="208"/>
                </a:lnTo>
                <a:lnTo>
                  <a:pt x="930" y="208"/>
                </a:lnTo>
                <a:lnTo>
                  <a:pt x="932" y="209"/>
                </a:lnTo>
                <a:lnTo>
                  <a:pt x="933" y="211"/>
                </a:lnTo>
                <a:lnTo>
                  <a:pt x="936" y="212"/>
                </a:lnTo>
                <a:lnTo>
                  <a:pt x="940" y="213"/>
                </a:lnTo>
                <a:lnTo>
                  <a:pt x="942" y="214"/>
                </a:lnTo>
                <a:lnTo>
                  <a:pt x="944" y="216"/>
                </a:lnTo>
                <a:lnTo>
                  <a:pt x="945" y="217"/>
                </a:lnTo>
                <a:lnTo>
                  <a:pt x="945" y="218"/>
                </a:lnTo>
                <a:lnTo>
                  <a:pt x="947" y="220"/>
                </a:lnTo>
                <a:lnTo>
                  <a:pt x="949" y="221"/>
                </a:lnTo>
                <a:lnTo>
                  <a:pt x="951" y="222"/>
                </a:lnTo>
                <a:lnTo>
                  <a:pt x="953" y="224"/>
                </a:lnTo>
                <a:lnTo>
                  <a:pt x="954" y="224"/>
                </a:lnTo>
                <a:lnTo>
                  <a:pt x="955" y="224"/>
                </a:lnTo>
                <a:lnTo>
                  <a:pt x="957" y="222"/>
                </a:lnTo>
                <a:lnTo>
                  <a:pt x="959" y="222"/>
                </a:lnTo>
                <a:lnTo>
                  <a:pt x="962" y="221"/>
                </a:lnTo>
                <a:lnTo>
                  <a:pt x="963" y="221"/>
                </a:lnTo>
                <a:lnTo>
                  <a:pt x="964" y="221"/>
                </a:lnTo>
                <a:lnTo>
                  <a:pt x="967" y="222"/>
                </a:lnTo>
                <a:lnTo>
                  <a:pt x="968" y="222"/>
                </a:lnTo>
                <a:lnTo>
                  <a:pt x="970" y="222"/>
                </a:lnTo>
                <a:lnTo>
                  <a:pt x="970" y="224"/>
                </a:lnTo>
                <a:lnTo>
                  <a:pt x="971" y="225"/>
                </a:lnTo>
                <a:lnTo>
                  <a:pt x="972" y="225"/>
                </a:lnTo>
                <a:lnTo>
                  <a:pt x="974" y="226"/>
                </a:lnTo>
                <a:lnTo>
                  <a:pt x="975" y="226"/>
                </a:lnTo>
                <a:lnTo>
                  <a:pt x="978" y="228"/>
                </a:lnTo>
                <a:lnTo>
                  <a:pt x="979" y="230"/>
                </a:lnTo>
                <a:lnTo>
                  <a:pt x="980" y="231"/>
                </a:lnTo>
                <a:lnTo>
                  <a:pt x="979" y="234"/>
                </a:lnTo>
                <a:lnTo>
                  <a:pt x="978" y="235"/>
                </a:lnTo>
                <a:lnTo>
                  <a:pt x="978" y="238"/>
                </a:lnTo>
                <a:lnTo>
                  <a:pt x="976" y="238"/>
                </a:lnTo>
                <a:lnTo>
                  <a:pt x="975" y="238"/>
                </a:lnTo>
                <a:lnTo>
                  <a:pt x="974" y="237"/>
                </a:lnTo>
                <a:lnTo>
                  <a:pt x="972" y="235"/>
                </a:lnTo>
                <a:lnTo>
                  <a:pt x="971" y="233"/>
                </a:lnTo>
                <a:lnTo>
                  <a:pt x="970" y="231"/>
                </a:lnTo>
                <a:lnTo>
                  <a:pt x="968" y="231"/>
                </a:lnTo>
                <a:lnTo>
                  <a:pt x="967" y="231"/>
                </a:lnTo>
                <a:lnTo>
                  <a:pt x="964" y="231"/>
                </a:lnTo>
                <a:lnTo>
                  <a:pt x="963" y="231"/>
                </a:lnTo>
                <a:lnTo>
                  <a:pt x="963" y="233"/>
                </a:lnTo>
                <a:lnTo>
                  <a:pt x="963" y="234"/>
                </a:lnTo>
                <a:lnTo>
                  <a:pt x="963" y="237"/>
                </a:lnTo>
                <a:lnTo>
                  <a:pt x="964" y="238"/>
                </a:lnTo>
                <a:lnTo>
                  <a:pt x="966" y="239"/>
                </a:lnTo>
                <a:lnTo>
                  <a:pt x="967" y="241"/>
                </a:lnTo>
                <a:lnTo>
                  <a:pt x="968" y="242"/>
                </a:lnTo>
                <a:lnTo>
                  <a:pt x="970" y="242"/>
                </a:lnTo>
                <a:lnTo>
                  <a:pt x="970" y="242"/>
                </a:lnTo>
                <a:lnTo>
                  <a:pt x="971" y="242"/>
                </a:lnTo>
                <a:lnTo>
                  <a:pt x="972" y="242"/>
                </a:lnTo>
                <a:lnTo>
                  <a:pt x="972" y="243"/>
                </a:lnTo>
                <a:lnTo>
                  <a:pt x="974" y="245"/>
                </a:lnTo>
                <a:lnTo>
                  <a:pt x="974" y="246"/>
                </a:lnTo>
                <a:lnTo>
                  <a:pt x="975" y="247"/>
                </a:lnTo>
                <a:lnTo>
                  <a:pt x="975" y="247"/>
                </a:lnTo>
                <a:lnTo>
                  <a:pt x="978" y="247"/>
                </a:lnTo>
                <a:lnTo>
                  <a:pt x="979" y="247"/>
                </a:lnTo>
                <a:lnTo>
                  <a:pt x="980" y="247"/>
                </a:lnTo>
                <a:lnTo>
                  <a:pt x="982" y="247"/>
                </a:lnTo>
                <a:lnTo>
                  <a:pt x="983" y="248"/>
                </a:lnTo>
                <a:lnTo>
                  <a:pt x="984" y="247"/>
                </a:lnTo>
                <a:lnTo>
                  <a:pt x="985" y="247"/>
                </a:lnTo>
                <a:lnTo>
                  <a:pt x="987" y="247"/>
                </a:lnTo>
                <a:lnTo>
                  <a:pt x="988" y="247"/>
                </a:lnTo>
                <a:lnTo>
                  <a:pt x="989" y="247"/>
                </a:lnTo>
                <a:lnTo>
                  <a:pt x="989" y="247"/>
                </a:lnTo>
                <a:lnTo>
                  <a:pt x="989" y="248"/>
                </a:lnTo>
                <a:lnTo>
                  <a:pt x="988" y="250"/>
                </a:lnTo>
                <a:lnTo>
                  <a:pt x="988" y="251"/>
                </a:lnTo>
                <a:lnTo>
                  <a:pt x="988" y="252"/>
                </a:lnTo>
                <a:lnTo>
                  <a:pt x="988" y="254"/>
                </a:lnTo>
                <a:lnTo>
                  <a:pt x="988" y="255"/>
                </a:lnTo>
                <a:lnTo>
                  <a:pt x="987" y="255"/>
                </a:lnTo>
                <a:lnTo>
                  <a:pt x="984" y="255"/>
                </a:lnTo>
                <a:lnTo>
                  <a:pt x="983" y="255"/>
                </a:lnTo>
                <a:lnTo>
                  <a:pt x="980" y="258"/>
                </a:lnTo>
                <a:lnTo>
                  <a:pt x="979" y="259"/>
                </a:lnTo>
                <a:lnTo>
                  <a:pt x="979" y="259"/>
                </a:lnTo>
                <a:lnTo>
                  <a:pt x="979" y="260"/>
                </a:lnTo>
                <a:lnTo>
                  <a:pt x="980" y="260"/>
                </a:lnTo>
                <a:lnTo>
                  <a:pt x="982" y="262"/>
                </a:lnTo>
                <a:lnTo>
                  <a:pt x="983" y="263"/>
                </a:lnTo>
                <a:lnTo>
                  <a:pt x="983" y="263"/>
                </a:lnTo>
                <a:lnTo>
                  <a:pt x="984" y="263"/>
                </a:lnTo>
                <a:lnTo>
                  <a:pt x="985" y="264"/>
                </a:lnTo>
                <a:lnTo>
                  <a:pt x="988" y="264"/>
                </a:lnTo>
                <a:lnTo>
                  <a:pt x="988" y="265"/>
                </a:lnTo>
                <a:lnTo>
                  <a:pt x="988" y="267"/>
                </a:lnTo>
                <a:lnTo>
                  <a:pt x="987" y="267"/>
                </a:lnTo>
                <a:lnTo>
                  <a:pt x="985" y="267"/>
                </a:lnTo>
                <a:lnTo>
                  <a:pt x="984" y="267"/>
                </a:lnTo>
                <a:lnTo>
                  <a:pt x="982" y="265"/>
                </a:lnTo>
                <a:lnTo>
                  <a:pt x="980" y="265"/>
                </a:lnTo>
                <a:lnTo>
                  <a:pt x="979" y="265"/>
                </a:lnTo>
                <a:lnTo>
                  <a:pt x="979" y="267"/>
                </a:lnTo>
                <a:lnTo>
                  <a:pt x="978" y="268"/>
                </a:lnTo>
                <a:lnTo>
                  <a:pt x="978" y="269"/>
                </a:lnTo>
                <a:lnTo>
                  <a:pt x="976" y="269"/>
                </a:lnTo>
                <a:lnTo>
                  <a:pt x="976" y="269"/>
                </a:lnTo>
                <a:lnTo>
                  <a:pt x="976" y="271"/>
                </a:lnTo>
                <a:lnTo>
                  <a:pt x="978" y="273"/>
                </a:lnTo>
                <a:lnTo>
                  <a:pt x="979" y="275"/>
                </a:lnTo>
                <a:lnTo>
                  <a:pt x="980" y="276"/>
                </a:lnTo>
                <a:lnTo>
                  <a:pt x="983" y="276"/>
                </a:lnTo>
                <a:lnTo>
                  <a:pt x="983" y="276"/>
                </a:lnTo>
                <a:lnTo>
                  <a:pt x="985" y="275"/>
                </a:lnTo>
                <a:lnTo>
                  <a:pt x="987" y="273"/>
                </a:lnTo>
                <a:lnTo>
                  <a:pt x="988" y="273"/>
                </a:lnTo>
                <a:lnTo>
                  <a:pt x="989" y="273"/>
                </a:lnTo>
                <a:lnTo>
                  <a:pt x="989" y="275"/>
                </a:lnTo>
                <a:lnTo>
                  <a:pt x="989" y="277"/>
                </a:lnTo>
                <a:lnTo>
                  <a:pt x="989" y="279"/>
                </a:lnTo>
                <a:lnTo>
                  <a:pt x="988" y="281"/>
                </a:lnTo>
                <a:lnTo>
                  <a:pt x="988" y="281"/>
                </a:lnTo>
                <a:lnTo>
                  <a:pt x="988" y="283"/>
                </a:lnTo>
                <a:lnTo>
                  <a:pt x="989" y="283"/>
                </a:lnTo>
                <a:lnTo>
                  <a:pt x="991" y="285"/>
                </a:lnTo>
                <a:lnTo>
                  <a:pt x="992" y="286"/>
                </a:lnTo>
                <a:lnTo>
                  <a:pt x="992" y="288"/>
                </a:lnTo>
                <a:lnTo>
                  <a:pt x="992" y="288"/>
                </a:lnTo>
                <a:lnTo>
                  <a:pt x="993" y="290"/>
                </a:lnTo>
                <a:lnTo>
                  <a:pt x="993" y="292"/>
                </a:lnTo>
                <a:lnTo>
                  <a:pt x="993" y="293"/>
                </a:lnTo>
                <a:lnTo>
                  <a:pt x="992" y="293"/>
                </a:lnTo>
                <a:lnTo>
                  <a:pt x="992" y="293"/>
                </a:lnTo>
                <a:lnTo>
                  <a:pt x="993" y="294"/>
                </a:lnTo>
                <a:lnTo>
                  <a:pt x="995" y="296"/>
                </a:lnTo>
                <a:lnTo>
                  <a:pt x="996" y="297"/>
                </a:lnTo>
                <a:lnTo>
                  <a:pt x="997" y="298"/>
                </a:lnTo>
                <a:lnTo>
                  <a:pt x="1000" y="300"/>
                </a:lnTo>
                <a:lnTo>
                  <a:pt x="1001" y="301"/>
                </a:lnTo>
                <a:lnTo>
                  <a:pt x="1002" y="302"/>
                </a:lnTo>
                <a:lnTo>
                  <a:pt x="1002" y="303"/>
                </a:lnTo>
                <a:lnTo>
                  <a:pt x="1004" y="305"/>
                </a:lnTo>
                <a:lnTo>
                  <a:pt x="1005" y="305"/>
                </a:lnTo>
                <a:lnTo>
                  <a:pt x="1005" y="305"/>
                </a:lnTo>
                <a:lnTo>
                  <a:pt x="1006" y="303"/>
                </a:lnTo>
                <a:lnTo>
                  <a:pt x="1006" y="302"/>
                </a:lnTo>
                <a:lnTo>
                  <a:pt x="1006" y="301"/>
                </a:lnTo>
                <a:lnTo>
                  <a:pt x="1005" y="300"/>
                </a:lnTo>
                <a:lnTo>
                  <a:pt x="1004" y="298"/>
                </a:lnTo>
                <a:lnTo>
                  <a:pt x="1002" y="297"/>
                </a:lnTo>
                <a:lnTo>
                  <a:pt x="1001" y="296"/>
                </a:lnTo>
                <a:lnTo>
                  <a:pt x="1001" y="294"/>
                </a:lnTo>
                <a:lnTo>
                  <a:pt x="1002" y="294"/>
                </a:lnTo>
                <a:lnTo>
                  <a:pt x="1004" y="294"/>
                </a:lnTo>
                <a:lnTo>
                  <a:pt x="1005" y="294"/>
                </a:lnTo>
                <a:lnTo>
                  <a:pt x="1006" y="296"/>
                </a:lnTo>
                <a:lnTo>
                  <a:pt x="1008" y="298"/>
                </a:lnTo>
                <a:lnTo>
                  <a:pt x="1009" y="301"/>
                </a:lnTo>
                <a:lnTo>
                  <a:pt x="1009" y="302"/>
                </a:lnTo>
                <a:lnTo>
                  <a:pt x="1009" y="303"/>
                </a:lnTo>
                <a:lnTo>
                  <a:pt x="1009" y="306"/>
                </a:lnTo>
                <a:lnTo>
                  <a:pt x="1008" y="307"/>
                </a:lnTo>
                <a:lnTo>
                  <a:pt x="1006" y="307"/>
                </a:lnTo>
                <a:lnTo>
                  <a:pt x="1005" y="309"/>
                </a:lnTo>
                <a:lnTo>
                  <a:pt x="1004" y="310"/>
                </a:lnTo>
                <a:lnTo>
                  <a:pt x="1004" y="313"/>
                </a:lnTo>
                <a:lnTo>
                  <a:pt x="1004" y="313"/>
                </a:lnTo>
                <a:lnTo>
                  <a:pt x="1004" y="314"/>
                </a:lnTo>
                <a:lnTo>
                  <a:pt x="1004" y="315"/>
                </a:lnTo>
                <a:lnTo>
                  <a:pt x="1005" y="318"/>
                </a:lnTo>
                <a:lnTo>
                  <a:pt x="1005" y="319"/>
                </a:lnTo>
                <a:lnTo>
                  <a:pt x="1005" y="319"/>
                </a:lnTo>
                <a:lnTo>
                  <a:pt x="1005" y="319"/>
                </a:lnTo>
                <a:lnTo>
                  <a:pt x="1009" y="319"/>
                </a:lnTo>
                <a:lnTo>
                  <a:pt x="1012" y="319"/>
                </a:lnTo>
                <a:lnTo>
                  <a:pt x="1013" y="318"/>
                </a:lnTo>
                <a:lnTo>
                  <a:pt x="1014" y="318"/>
                </a:lnTo>
                <a:lnTo>
                  <a:pt x="1016" y="319"/>
                </a:lnTo>
                <a:lnTo>
                  <a:pt x="1017" y="319"/>
                </a:lnTo>
                <a:lnTo>
                  <a:pt x="1017" y="319"/>
                </a:lnTo>
                <a:lnTo>
                  <a:pt x="1018" y="318"/>
                </a:lnTo>
                <a:lnTo>
                  <a:pt x="1018" y="317"/>
                </a:lnTo>
                <a:lnTo>
                  <a:pt x="1019" y="315"/>
                </a:lnTo>
                <a:lnTo>
                  <a:pt x="1021" y="315"/>
                </a:lnTo>
                <a:lnTo>
                  <a:pt x="1022" y="317"/>
                </a:lnTo>
                <a:lnTo>
                  <a:pt x="1022" y="318"/>
                </a:lnTo>
                <a:lnTo>
                  <a:pt x="1023" y="319"/>
                </a:lnTo>
                <a:lnTo>
                  <a:pt x="1023" y="320"/>
                </a:lnTo>
                <a:lnTo>
                  <a:pt x="1021" y="322"/>
                </a:lnTo>
                <a:lnTo>
                  <a:pt x="1019" y="323"/>
                </a:lnTo>
                <a:lnTo>
                  <a:pt x="1018" y="324"/>
                </a:lnTo>
                <a:lnTo>
                  <a:pt x="1018" y="326"/>
                </a:lnTo>
                <a:lnTo>
                  <a:pt x="1018" y="327"/>
                </a:lnTo>
                <a:lnTo>
                  <a:pt x="1019" y="330"/>
                </a:lnTo>
                <a:lnTo>
                  <a:pt x="1021" y="332"/>
                </a:lnTo>
                <a:lnTo>
                  <a:pt x="1022" y="334"/>
                </a:lnTo>
                <a:lnTo>
                  <a:pt x="1025" y="335"/>
                </a:lnTo>
                <a:lnTo>
                  <a:pt x="1026" y="337"/>
                </a:lnTo>
                <a:lnTo>
                  <a:pt x="1029" y="339"/>
                </a:lnTo>
                <a:lnTo>
                  <a:pt x="1031" y="340"/>
                </a:lnTo>
                <a:lnTo>
                  <a:pt x="1033" y="341"/>
                </a:lnTo>
                <a:lnTo>
                  <a:pt x="1033" y="341"/>
                </a:lnTo>
                <a:lnTo>
                  <a:pt x="1031" y="343"/>
                </a:lnTo>
                <a:lnTo>
                  <a:pt x="1030" y="343"/>
                </a:lnTo>
                <a:lnTo>
                  <a:pt x="1030" y="343"/>
                </a:lnTo>
                <a:lnTo>
                  <a:pt x="1029" y="341"/>
                </a:lnTo>
                <a:lnTo>
                  <a:pt x="1027" y="341"/>
                </a:lnTo>
                <a:lnTo>
                  <a:pt x="1027" y="341"/>
                </a:lnTo>
                <a:lnTo>
                  <a:pt x="1026" y="341"/>
                </a:lnTo>
                <a:lnTo>
                  <a:pt x="1023" y="341"/>
                </a:lnTo>
                <a:lnTo>
                  <a:pt x="1022" y="340"/>
                </a:lnTo>
                <a:lnTo>
                  <a:pt x="1021" y="339"/>
                </a:lnTo>
                <a:lnTo>
                  <a:pt x="1019" y="339"/>
                </a:lnTo>
                <a:lnTo>
                  <a:pt x="1017" y="339"/>
                </a:lnTo>
                <a:lnTo>
                  <a:pt x="1014" y="340"/>
                </a:lnTo>
                <a:lnTo>
                  <a:pt x="1013" y="343"/>
                </a:lnTo>
                <a:lnTo>
                  <a:pt x="1010" y="345"/>
                </a:lnTo>
                <a:lnTo>
                  <a:pt x="1010" y="345"/>
                </a:lnTo>
                <a:lnTo>
                  <a:pt x="1010" y="345"/>
                </a:lnTo>
                <a:lnTo>
                  <a:pt x="1012" y="347"/>
                </a:lnTo>
                <a:lnTo>
                  <a:pt x="1012" y="349"/>
                </a:lnTo>
                <a:lnTo>
                  <a:pt x="1013" y="352"/>
                </a:lnTo>
                <a:lnTo>
                  <a:pt x="1013" y="352"/>
                </a:lnTo>
                <a:lnTo>
                  <a:pt x="1012" y="352"/>
                </a:lnTo>
                <a:lnTo>
                  <a:pt x="1010" y="352"/>
                </a:lnTo>
                <a:lnTo>
                  <a:pt x="1009" y="349"/>
                </a:lnTo>
                <a:lnTo>
                  <a:pt x="1009" y="347"/>
                </a:lnTo>
                <a:lnTo>
                  <a:pt x="1009" y="344"/>
                </a:lnTo>
                <a:lnTo>
                  <a:pt x="1008" y="343"/>
                </a:lnTo>
                <a:lnTo>
                  <a:pt x="1006" y="341"/>
                </a:lnTo>
                <a:lnTo>
                  <a:pt x="1006" y="341"/>
                </a:lnTo>
                <a:lnTo>
                  <a:pt x="1005" y="343"/>
                </a:lnTo>
                <a:lnTo>
                  <a:pt x="1004" y="344"/>
                </a:lnTo>
                <a:lnTo>
                  <a:pt x="1004" y="347"/>
                </a:lnTo>
                <a:lnTo>
                  <a:pt x="1004" y="348"/>
                </a:lnTo>
                <a:lnTo>
                  <a:pt x="1004" y="349"/>
                </a:lnTo>
                <a:lnTo>
                  <a:pt x="1005" y="351"/>
                </a:lnTo>
                <a:lnTo>
                  <a:pt x="1006" y="352"/>
                </a:lnTo>
                <a:lnTo>
                  <a:pt x="1008" y="353"/>
                </a:lnTo>
                <a:lnTo>
                  <a:pt x="1009" y="355"/>
                </a:lnTo>
                <a:lnTo>
                  <a:pt x="1010" y="356"/>
                </a:lnTo>
                <a:lnTo>
                  <a:pt x="1010" y="356"/>
                </a:lnTo>
                <a:lnTo>
                  <a:pt x="1019" y="366"/>
                </a:lnTo>
                <a:lnTo>
                  <a:pt x="1019" y="366"/>
                </a:lnTo>
                <a:lnTo>
                  <a:pt x="1021" y="366"/>
                </a:lnTo>
                <a:lnTo>
                  <a:pt x="1021" y="368"/>
                </a:lnTo>
                <a:lnTo>
                  <a:pt x="1019" y="369"/>
                </a:lnTo>
                <a:lnTo>
                  <a:pt x="1018" y="369"/>
                </a:lnTo>
                <a:lnTo>
                  <a:pt x="1016" y="369"/>
                </a:lnTo>
                <a:lnTo>
                  <a:pt x="1014" y="370"/>
                </a:lnTo>
                <a:lnTo>
                  <a:pt x="1013" y="370"/>
                </a:lnTo>
                <a:lnTo>
                  <a:pt x="1012" y="369"/>
                </a:lnTo>
                <a:lnTo>
                  <a:pt x="1010" y="369"/>
                </a:lnTo>
                <a:lnTo>
                  <a:pt x="1009" y="369"/>
                </a:lnTo>
                <a:lnTo>
                  <a:pt x="1009" y="370"/>
                </a:lnTo>
                <a:lnTo>
                  <a:pt x="1008" y="372"/>
                </a:lnTo>
                <a:lnTo>
                  <a:pt x="1006" y="373"/>
                </a:lnTo>
                <a:lnTo>
                  <a:pt x="1006" y="375"/>
                </a:lnTo>
                <a:lnTo>
                  <a:pt x="1006" y="377"/>
                </a:lnTo>
                <a:lnTo>
                  <a:pt x="1006" y="379"/>
                </a:lnTo>
                <a:lnTo>
                  <a:pt x="1006" y="382"/>
                </a:lnTo>
                <a:lnTo>
                  <a:pt x="1008" y="385"/>
                </a:lnTo>
                <a:lnTo>
                  <a:pt x="1008" y="385"/>
                </a:lnTo>
                <a:lnTo>
                  <a:pt x="1010" y="385"/>
                </a:lnTo>
                <a:lnTo>
                  <a:pt x="1013" y="385"/>
                </a:lnTo>
                <a:lnTo>
                  <a:pt x="1014" y="383"/>
                </a:lnTo>
                <a:lnTo>
                  <a:pt x="1016" y="382"/>
                </a:lnTo>
                <a:lnTo>
                  <a:pt x="1018" y="381"/>
                </a:lnTo>
                <a:lnTo>
                  <a:pt x="1019" y="379"/>
                </a:lnTo>
                <a:lnTo>
                  <a:pt x="1021" y="379"/>
                </a:lnTo>
                <a:lnTo>
                  <a:pt x="1022" y="378"/>
                </a:lnTo>
                <a:lnTo>
                  <a:pt x="1022" y="379"/>
                </a:lnTo>
                <a:lnTo>
                  <a:pt x="1022" y="381"/>
                </a:lnTo>
                <a:lnTo>
                  <a:pt x="1021" y="383"/>
                </a:lnTo>
                <a:lnTo>
                  <a:pt x="1021" y="386"/>
                </a:lnTo>
                <a:lnTo>
                  <a:pt x="1021" y="387"/>
                </a:lnTo>
                <a:lnTo>
                  <a:pt x="1021" y="389"/>
                </a:lnTo>
                <a:lnTo>
                  <a:pt x="1022" y="390"/>
                </a:lnTo>
                <a:lnTo>
                  <a:pt x="1021" y="390"/>
                </a:lnTo>
                <a:lnTo>
                  <a:pt x="1019" y="390"/>
                </a:lnTo>
                <a:lnTo>
                  <a:pt x="1018" y="390"/>
                </a:lnTo>
                <a:lnTo>
                  <a:pt x="1017" y="390"/>
                </a:lnTo>
                <a:lnTo>
                  <a:pt x="1016" y="391"/>
                </a:lnTo>
                <a:lnTo>
                  <a:pt x="1013" y="391"/>
                </a:lnTo>
                <a:lnTo>
                  <a:pt x="1012" y="391"/>
                </a:lnTo>
                <a:lnTo>
                  <a:pt x="1012" y="391"/>
                </a:lnTo>
                <a:lnTo>
                  <a:pt x="1010" y="391"/>
                </a:lnTo>
                <a:lnTo>
                  <a:pt x="1009" y="391"/>
                </a:lnTo>
                <a:lnTo>
                  <a:pt x="1008" y="391"/>
                </a:lnTo>
                <a:lnTo>
                  <a:pt x="1008" y="391"/>
                </a:lnTo>
                <a:lnTo>
                  <a:pt x="1008" y="392"/>
                </a:lnTo>
                <a:lnTo>
                  <a:pt x="1008" y="394"/>
                </a:lnTo>
                <a:lnTo>
                  <a:pt x="1009" y="395"/>
                </a:lnTo>
                <a:lnTo>
                  <a:pt x="1009" y="396"/>
                </a:lnTo>
                <a:lnTo>
                  <a:pt x="1009" y="396"/>
                </a:lnTo>
                <a:lnTo>
                  <a:pt x="1008" y="396"/>
                </a:lnTo>
                <a:lnTo>
                  <a:pt x="1006" y="398"/>
                </a:lnTo>
                <a:lnTo>
                  <a:pt x="1005" y="398"/>
                </a:lnTo>
                <a:lnTo>
                  <a:pt x="1004" y="399"/>
                </a:lnTo>
                <a:lnTo>
                  <a:pt x="1002" y="400"/>
                </a:lnTo>
                <a:lnTo>
                  <a:pt x="1001" y="402"/>
                </a:lnTo>
                <a:lnTo>
                  <a:pt x="999" y="403"/>
                </a:lnTo>
                <a:lnTo>
                  <a:pt x="996" y="403"/>
                </a:lnTo>
                <a:lnTo>
                  <a:pt x="995" y="404"/>
                </a:lnTo>
                <a:lnTo>
                  <a:pt x="992" y="406"/>
                </a:lnTo>
                <a:lnTo>
                  <a:pt x="991" y="408"/>
                </a:lnTo>
                <a:lnTo>
                  <a:pt x="991" y="411"/>
                </a:lnTo>
                <a:lnTo>
                  <a:pt x="991" y="411"/>
                </a:lnTo>
                <a:lnTo>
                  <a:pt x="992" y="411"/>
                </a:lnTo>
                <a:lnTo>
                  <a:pt x="992" y="411"/>
                </a:lnTo>
                <a:lnTo>
                  <a:pt x="995" y="412"/>
                </a:lnTo>
                <a:lnTo>
                  <a:pt x="997" y="413"/>
                </a:lnTo>
                <a:lnTo>
                  <a:pt x="999" y="415"/>
                </a:lnTo>
                <a:lnTo>
                  <a:pt x="1000" y="415"/>
                </a:lnTo>
                <a:lnTo>
                  <a:pt x="1000" y="415"/>
                </a:lnTo>
                <a:lnTo>
                  <a:pt x="1000" y="415"/>
                </a:lnTo>
                <a:lnTo>
                  <a:pt x="1002" y="417"/>
                </a:lnTo>
                <a:lnTo>
                  <a:pt x="1006" y="420"/>
                </a:lnTo>
                <a:lnTo>
                  <a:pt x="1010" y="423"/>
                </a:lnTo>
                <a:lnTo>
                  <a:pt x="1012" y="423"/>
                </a:lnTo>
                <a:lnTo>
                  <a:pt x="1014" y="423"/>
                </a:lnTo>
                <a:lnTo>
                  <a:pt x="1016" y="423"/>
                </a:lnTo>
                <a:lnTo>
                  <a:pt x="1018" y="423"/>
                </a:lnTo>
                <a:lnTo>
                  <a:pt x="1019" y="421"/>
                </a:lnTo>
                <a:lnTo>
                  <a:pt x="1019" y="423"/>
                </a:lnTo>
                <a:lnTo>
                  <a:pt x="1018" y="424"/>
                </a:lnTo>
                <a:lnTo>
                  <a:pt x="1018" y="427"/>
                </a:lnTo>
                <a:lnTo>
                  <a:pt x="1018" y="429"/>
                </a:lnTo>
                <a:lnTo>
                  <a:pt x="1018" y="430"/>
                </a:lnTo>
                <a:lnTo>
                  <a:pt x="1019" y="432"/>
                </a:lnTo>
                <a:lnTo>
                  <a:pt x="1021" y="434"/>
                </a:lnTo>
                <a:lnTo>
                  <a:pt x="1023" y="437"/>
                </a:lnTo>
                <a:lnTo>
                  <a:pt x="1025" y="438"/>
                </a:lnTo>
                <a:lnTo>
                  <a:pt x="1027" y="438"/>
                </a:lnTo>
                <a:lnTo>
                  <a:pt x="1030" y="440"/>
                </a:lnTo>
                <a:lnTo>
                  <a:pt x="1031" y="440"/>
                </a:lnTo>
                <a:lnTo>
                  <a:pt x="1034" y="438"/>
                </a:lnTo>
                <a:lnTo>
                  <a:pt x="1035" y="437"/>
                </a:lnTo>
                <a:lnTo>
                  <a:pt x="1034" y="436"/>
                </a:lnTo>
                <a:lnTo>
                  <a:pt x="1033" y="434"/>
                </a:lnTo>
                <a:lnTo>
                  <a:pt x="1031" y="433"/>
                </a:lnTo>
                <a:lnTo>
                  <a:pt x="1030" y="432"/>
                </a:lnTo>
                <a:lnTo>
                  <a:pt x="1029" y="432"/>
                </a:lnTo>
                <a:lnTo>
                  <a:pt x="1029" y="433"/>
                </a:lnTo>
                <a:lnTo>
                  <a:pt x="1027" y="434"/>
                </a:lnTo>
                <a:lnTo>
                  <a:pt x="1026" y="434"/>
                </a:lnTo>
                <a:lnTo>
                  <a:pt x="1025" y="433"/>
                </a:lnTo>
                <a:lnTo>
                  <a:pt x="1025" y="432"/>
                </a:lnTo>
                <a:lnTo>
                  <a:pt x="1025" y="430"/>
                </a:lnTo>
                <a:lnTo>
                  <a:pt x="1026" y="428"/>
                </a:lnTo>
                <a:lnTo>
                  <a:pt x="1027" y="427"/>
                </a:lnTo>
                <a:lnTo>
                  <a:pt x="1027" y="424"/>
                </a:lnTo>
                <a:lnTo>
                  <a:pt x="1026" y="421"/>
                </a:lnTo>
                <a:lnTo>
                  <a:pt x="1025" y="420"/>
                </a:lnTo>
                <a:lnTo>
                  <a:pt x="1025" y="417"/>
                </a:lnTo>
                <a:lnTo>
                  <a:pt x="1023" y="417"/>
                </a:lnTo>
                <a:lnTo>
                  <a:pt x="1021" y="416"/>
                </a:lnTo>
                <a:lnTo>
                  <a:pt x="1019" y="416"/>
                </a:lnTo>
                <a:lnTo>
                  <a:pt x="1017" y="415"/>
                </a:lnTo>
                <a:lnTo>
                  <a:pt x="1016" y="415"/>
                </a:lnTo>
                <a:lnTo>
                  <a:pt x="1016" y="413"/>
                </a:lnTo>
                <a:lnTo>
                  <a:pt x="1014" y="412"/>
                </a:lnTo>
                <a:lnTo>
                  <a:pt x="1013" y="411"/>
                </a:lnTo>
                <a:lnTo>
                  <a:pt x="1012" y="412"/>
                </a:lnTo>
                <a:lnTo>
                  <a:pt x="1010" y="412"/>
                </a:lnTo>
                <a:lnTo>
                  <a:pt x="1009" y="413"/>
                </a:lnTo>
                <a:lnTo>
                  <a:pt x="1008" y="415"/>
                </a:lnTo>
                <a:lnTo>
                  <a:pt x="1006" y="415"/>
                </a:lnTo>
                <a:lnTo>
                  <a:pt x="1006" y="413"/>
                </a:lnTo>
                <a:lnTo>
                  <a:pt x="1005" y="411"/>
                </a:lnTo>
                <a:lnTo>
                  <a:pt x="1005" y="409"/>
                </a:lnTo>
                <a:lnTo>
                  <a:pt x="1006" y="407"/>
                </a:lnTo>
                <a:lnTo>
                  <a:pt x="1006" y="407"/>
                </a:lnTo>
                <a:lnTo>
                  <a:pt x="1006" y="407"/>
                </a:lnTo>
                <a:lnTo>
                  <a:pt x="1008" y="407"/>
                </a:lnTo>
                <a:lnTo>
                  <a:pt x="1009" y="406"/>
                </a:lnTo>
                <a:lnTo>
                  <a:pt x="1012" y="406"/>
                </a:lnTo>
                <a:lnTo>
                  <a:pt x="1013" y="404"/>
                </a:lnTo>
                <a:lnTo>
                  <a:pt x="1014" y="403"/>
                </a:lnTo>
                <a:lnTo>
                  <a:pt x="1014" y="403"/>
                </a:lnTo>
                <a:lnTo>
                  <a:pt x="1014" y="403"/>
                </a:lnTo>
                <a:lnTo>
                  <a:pt x="1017" y="404"/>
                </a:lnTo>
                <a:lnTo>
                  <a:pt x="1018" y="406"/>
                </a:lnTo>
                <a:lnTo>
                  <a:pt x="1019" y="406"/>
                </a:lnTo>
                <a:lnTo>
                  <a:pt x="1021" y="406"/>
                </a:lnTo>
                <a:lnTo>
                  <a:pt x="1021" y="404"/>
                </a:lnTo>
                <a:lnTo>
                  <a:pt x="1022" y="403"/>
                </a:lnTo>
                <a:lnTo>
                  <a:pt x="1021" y="402"/>
                </a:lnTo>
                <a:lnTo>
                  <a:pt x="1021" y="402"/>
                </a:lnTo>
                <a:lnTo>
                  <a:pt x="1019" y="400"/>
                </a:lnTo>
                <a:lnTo>
                  <a:pt x="1021" y="400"/>
                </a:lnTo>
                <a:lnTo>
                  <a:pt x="1021" y="400"/>
                </a:lnTo>
                <a:lnTo>
                  <a:pt x="1023" y="402"/>
                </a:lnTo>
                <a:lnTo>
                  <a:pt x="1027" y="403"/>
                </a:lnTo>
                <a:lnTo>
                  <a:pt x="1031" y="403"/>
                </a:lnTo>
                <a:lnTo>
                  <a:pt x="1035" y="404"/>
                </a:lnTo>
                <a:lnTo>
                  <a:pt x="1039" y="406"/>
                </a:lnTo>
                <a:lnTo>
                  <a:pt x="1042" y="406"/>
                </a:lnTo>
                <a:lnTo>
                  <a:pt x="1042" y="407"/>
                </a:lnTo>
                <a:lnTo>
                  <a:pt x="1042" y="409"/>
                </a:lnTo>
                <a:lnTo>
                  <a:pt x="1042" y="412"/>
                </a:lnTo>
                <a:lnTo>
                  <a:pt x="1043" y="415"/>
                </a:lnTo>
                <a:lnTo>
                  <a:pt x="1043" y="415"/>
                </a:lnTo>
                <a:lnTo>
                  <a:pt x="1044" y="416"/>
                </a:lnTo>
                <a:lnTo>
                  <a:pt x="1044" y="417"/>
                </a:lnTo>
                <a:lnTo>
                  <a:pt x="1043" y="419"/>
                </a:lnTo>
                <a:lnTo>
                  <a:pt x="1043" y="420"/>
                </a:lnTo>
                <a:lnTo>
                  <a:pt x="1042" y="423"/>
                </a:lnTo>
                <a:lnTo>
                  <a:pt x="1042" y="425"/>
                </a:lnTo>
                <a:lnTo>
                  <a:pt x="1043" y="428"/>
                </a:lnTo>
                <a:lnTo>
                  <a:pt x="1043" y="429"/>
                </a:lnTo>
                <a:lnTo>
                  <a:pt x="1044" y="430"/>
                </a:lnTo>
                <a:lnTo>
                  <a:pt x="1044" y="432"/>
                </a:lnTo>
                <a:lnTo>
                  <a:pt x="1046" y="434"/>
                </a:lnTo>
                <a:lnTo>
                  <a:pt x="1047" y="436"/>
                </a:lnTo>
                <a:lnTo>
                  <a:pt x="1047" y="437"/>
                </a:lnTo>
                <a:lnTo>
                  <a:pt x="1046" y="437"/>
                </a:lnTo>
                <a:lnTo>
                  <a:pt x="1046" y="438"/>
                </a:lnTo>
                <a:lnTo>
                  <a:pt x="1046" y="438"/>
                </a:lnTo>
                <a:lnTo>
                  <a:pt x="1047" y="440"/>
                </a:lnTo>
                <a:lnTo>
                  <a:pt x="1048" y="440"/>
                </a:lnTo>
                <a:lnTo>
                  <a:pt x="1050" y="440"/>
                </a:lnTo>
                <a:lnTo>
                  <a:pt x="1051" y="440"/>
                </a:lnTo>
                <a:lnTo>
                  <a:pt x="1052" y="440"/>
                </a:lnTo>
                <a:lnTo>
                  <a:pt x="1051" y="440"/>
                </a:lnTo>
                <a:lnTo>
                  <a:pt x="1051" y="441"/>
                </a:lnTo>
                <a:lnTo>
                  <a:pt x="1050" y="442"/>
                </a:lnTo>
                <a:lnTo>
                  <a:pt x="1048" y="442"/>
                </a:lnTo>
                <a:lnTo>
                  <a:pt x="1046" y="444"/>
                </a:lnTo>
                <a:lnTo>
                  <a:pt x="1043" y="446"/>
                </a:lnTo>
                <a:lnTo>
                  <a:pt x="1042" y="447"/>
                </a:lnTo>
                <a:lnTo>
                  <a:pt x="1040" y="449"/>
                </a:lnTo>
                <a:lnTo>
                  <a:pt x="1038" y="451"/>
                </a:lnTo>
                <a:lnTo>
                  <a:pt x="1036" y="453"/>
                </a:lnTo>
                <a:lnTo>
                  <a:pt x="1034" y="454"/>
                </a:lnTo>
                <a:lnTo>
                  <a:pt x="1033" y="455"/>
                </a:lnTo>
                <a:lnTo>
                  <a:pt x="1031" y="457"/>
                </a:lnTo>
                <a:lnTo>
                  <a:pt x="1030" y="457"/>
                </a:lnTo>
                <a:lnTo>
                  <a:pt x="1030" y="455"/>
                </a:lnTo>
                <a:lnTo>
                  <a:pt x="1030" y="453"/>
                </a:lnTo>
                <a:lnTo>
                  <a:pt x="1029" y="450"/>
                </a:lnTo>
                <a:lnTo>
                  <a:pt x="1026" y="449"/>
                </a:lnTo>
                <a:lnTo>
                  <a:pt x="1026" y="449"/>
                </a:lnTo>
                <a:lnTo>
                  <a:pt x="1026" y="447"/>
                </a:lnTo>
                <a:lnTo>
                  <a:pt x="1026" y="446"/>
                </a:lnTo>
                <a:lnTo>
                  <a:pt x="1025" y="445"/>
                </a:lnTo>
                <a:lnTo>
                  <a:pt x="1025" y="444"/>
                </a:lnTo>
                <a:lnTo>
                  <a:pt x="1025" y="444"/>
                </a:lnTo>
                <a:lnTo>
                  <a:pt x="1023" y="444"/>
                </a:lnTo>
                <a:lnTo>
                  <a:pt x="1022" y="442"/>
                </a:lnTo>
                <a:lnTo>
                  <a:pt x="1021" y="442"/>
                </a:lnTo>
                <a:lnTo>
                  <a:pt x="1018" y="444"/>
                </a:lnTo>
                <a:lnTo>
                  <a:pt x="1018" y="445"/>
                </a:lnTo>
                <a:lnTo>
                  <a:pt x="1018" y="446"/>
                </a:lnTo>
                <a:lnTo>
                  <a:pt x="1019" y="449"/>
                </a:lnTo>
                <a:lnTo>
                  <a:pt x="1021" y="450"/>
                </a:lnTo>
                <a:lnTo>
                  <a:pt x="1023" y="451"/>
                </a:lnTo>
                <a:lnTo>
                  <a:pt x="1023" y="451"/>
                </a:lnTo>
                <a:lnTo>
                  <a:pt x="1025" y="451"/>
                </a:lnTo>
                <a:lnTo>
                  <a:pt x="1026" y="451"/>
                </a:lnTo>
                <a:lnTo>
                  <a:pt x="1027" y="451"/>
                </a:lnTo>
                <a:lnTo>
                  <a:pt x="1027" y="451"/>
                </a:lnTo>
                <a:lnTo>
                  <a:pt x="1027" y="451"/>
                </a:lnTo>
                <a:lnTo>
                  <a:pt x="1027" y="454"/>
                </a:lnTo>
                <a:lnTo>
                  <a:pt x="1026" y="455"/>
                </a:lnTo>
                <a:lnTo>
                  <a:pt x="1026" y="457"/>
                </a:lnTo>
                <a:lnTo>
                  <a:pt x="1026" y="458"/>
                </a:lnTo>
                <a:lnTo>
                  <a:pt x="1026" y="458"/>
                </a:lnTo>
                <a:lnTo>
                  <a:pt x="1029" y="458"/>
                </a:lnTo>
                <a:lnTo>
                  <a:pt x="1030" y="459"/>
                </a:lnTo>
                <a:lnTo>
                  <a:pt x="1030" y="459"/>
                </a:lnTo>
                <a:lnTo>
                  <a:pt x="1030" y="461"/>
                </a:lnTo>
                <a:lnTo>
                  <a:pt x="1030" y="463"/>
                </a:lnTo>
                <a:lnTo>
                  <a:pt x="1030" y="464"/>
                </a:lnTo>
                <a:lnTo>
                  <a:pt x="1029" y="464"/>
                </a:lnTo>
                <a:lnTo>
                  <a:pt x="1027" y="464"/>
                </a:lnTo>
                <a:lnTo>
                  <a:pt x="1025" y="464"/>
                </a:lnTo>
                <a:lnTo>
                  <a:pt x="1023" y="464"/>
                </a:lnTo>
                <a:lnTo>
                  <a:pt x="1022" y="466"/>
                </a:lnTo>
                <a:lnTo>
                  <a:pt x="1021" y="467"/>
                </a:lnTo>
                <a:lnTo>
                  <a:pt x="1019" y="470"/>
                </a:lnTo>
                <a:lnTo>
                  <a:pt x="1019" y="471"/>
                </a:lnTo>
                <a:lnTo>
                  <a:pt x="1019" y="471"/>
                </a:lnTo>
                <a:lnTo>
                  <a:pt x="1019" y="471"/>
                </a:lnTo>
                <a:lnTo>
                  <a:pt x="1022" y="472"/>
                </a:lnTo>
                <a:lnTo>
                  <a:pt x="1023" y="472"/>
                </a:lnTo>
                <a:lnTo>
                  <a:pt x="1023" y="472"/>
                </a:lnTo>
                <a:lnTo>
                  <a:pt x="1023" y="472"/>
                </a:lnTo>
                <a:lnTo>
                  <a:pt x="1026" y="474"/>
                </a:lnTo>
                <a:lnTo>
                  <a:pt x="1030" y="475"/>
                </a:lnTo>
                <a:lnTo>
                  <a:pt x="1033" y="475"/>
                </a:lnTo>
                <a:lnTo>
                  <a:pt x="1034" y="475"/>
                </a:lnTo>
                <a:lnTo>
                  <a:pt x="1036" y="475"/>
                </a:lnTo>
                <a:lnTo>
                  <a:pt x="1039" y="475"/>
                </a:lnTo>
                <a:lnTo>
                  <a:pt x="1042" y="474"/>
                </a:lnTo>
                <a:lnTo>
                  <a:pt x="1043" y="474"/>
                </a:lnTo>
                <a:lnTo>
                  <a:pt x="1044" y="472"/>
                </a:lnTo>
                <a:lnTo>
                  <a:pt x="1046" y="471"/>
                </a:lnTo>
                <a:lnTo>
                  <a:pt x="1048" y="468"/>
                </a:lnTo>
                <a:lnTo>
                  <a:pt x="1050" y="468"/>
                </a:lnTo>
                <a:lnTo>
                  <a:pt x="1050" y="468"/>
                </a:lnTo>
                <a:lnTo>
                  <a:pt x="1052" y="468"/>
                </a:lnTo>
                <a:lnTo>
                  <a:pt x="1054" y="468"/>
                </a:lnTo>
                <a:lnTo>
                  <a:pt x="1054" y="467"/>
                </a:lnTo>
                <a:lnTo>
                  <a:pt x="1054" y="467"/>
                </a:lnTo>
                <a:lnTo>
                  <a:pt x="1052" y="466"/>
                </a:lnTo>
                <a:lnTo>
                  <a:pt x="1051" y="464"/>
                </a:lnTo>
                <a:lnTo>
                  <a:pt x="1050" y="463"/>
                </a:lnTo>
                <a:lnTo>
                  <a:pt x="1048" y="462"/>
                </a:lnTo>
                <a:lnTo>
                  <a:pt x="1047" y="461"/>
                </a:lnTo>
                <a:lnTo>
                  <a:pt x="1047" y="459"/>
                </a:lnTo>
                <a:lnTo>
                  <a:pt x="1047" y="458"/>
                </a:lnTo>
                <a:lnTo>
                  <a:pt x="1046" y="458"/>
                </a:lnTo>
                <a:lnTo>
                  <a:pt x="1044" y="458"/>
                </a:lnTo>
                <a:lnTo>
                  <a:pt x="1043" y="458"/>
                </a:lnTo>
                <a:lnTo>
                  <a:pt x="1042" y="458"/>
                </a:lnTo>
                <a:lnTo>
                  <a:pt x="1042" y="457"/>
                </a:lnTo>
                <a:lnTo>
                  <a:pt x="1042" y="457"/>
                </a:lnTo>
                <a:lnTo>
                  <a:pt x="1043" y="455"/>
                </a:lnTo>
                <a:lnTo>
                  <a:pt x="1046" y="455"/>
                </a:lnTo>
                <a:lnTo>
                  <a:pt x="1047" y="455"/>
                </a:lnTo>
                <a:lnTo>
                  <a:pt x="1048" y="455"/>
                </a:lnTo>
                <a:lnTo>
                  <a:pt x="1050" y="455"/>
                </a:lnTo>
                <a:lnTo>
                  <a:pt x="1052" y="455"/>
                </a:lnTo>
                <a:lnTo>
                  <a:pt x="1054" y="457"/>
                </a:lnTo>
                <a:lnTo>
                  <a:pt x="1055" y="455"/>
                </a:lnTo>
                <a:lnTo>
                  <a:pt x="1056" y="455"/>
                </a:lnTo>
                <a:lnTo>
                  <a:pt x="1056" y="454"/>
                </a:lnTo>
                <a:lnTo>
                  <a:pt x="1057" y="453"/>
                </a:lnTo>
                <a:lnTo>
                  <a:pt x="1059" y="454"/>
                </a:lnTo>
                <a:lnTo>
                  <a:pt x="1060" y="454"/>
                </a:lnTo>
                <a:lnTo>
                  <a:pt x="1061" y="455"/>
                </a:lnTo>
                <a:lnTo>
                  <a:pt x="1061" y="457"/>
                </a:lnTo>
                <a:lnTo>
                  <a:pt x="1061" y="457"/>
                </a:lnTo>
                <a:lnTo>
                  <a:pt x="1061" y="458"/>
                </a:lnTo>
                <a:lnTo>
                  <a:pt x="1061" y="459"/>
                </a:lnTo>
                <a:lnTo>
                  <a:pt x="1061" y="459"/>
                </a:lnTo>
                <a:lnTo>
                  <a:pt x="1061" y="461"/>
                </a:lnTo>
                <a:lnTo>
                  <a:pt x="1063" y="461"/>
                </a:lnTo>
                <a:lnTo>
                  <a:pt x="1064" y="461"/>
                </a:lnTo>
                <a:lnTo>
                  <a:pt x="1064" y="462"/>
                </a:lnTo>
                <a:lnTo>
                  <a:pt x="1064" y="463"/>
                </a:lnTo>
                <a:lnTo>
                  <a:pt x="1063" y="466"/>
                </a:lnTo>
                <a:lnTo>
                  <a:pt x="1061" y="468"/>
                </a:lnTo>
                <a:lnTo>
                  <a:pt x="1060" y="468"/>
                </a:lnTo>
                <a:lnTo>
                  <a:pt x="1057" y="470"/>
                </a:lnTo>
                <a:lnTo>
                  <a:pt x="1056" y="471"/>
                </a:lnTo>
                <a:lnTo>
                  <a:pt x="1054" y="472"/>
                </a:lnTo>
                <a:lnTo>
                  <a:pt x="1054" y="472"/>
                </a:lnTo>
                <a:lnTo>
                  <a:pt x="1052" y="472"/>
                </a:lnTo>
                <a:lnTo>
                  <a:pt x="1050" y="472"/>
                </a:lnTo>
                <a:lnTo>
                  <a:pt x="1047" y="474"/>
                </a:lnTo>
                <a:lnTo>
                  <a:pt x="1046" y="476"/>
                </a:lnTo>
                <a:lnTo>
                  <a:pt x="1046" y="478"/>
                </a:lnTo>
                <a:lnTo>
                  <a:pt x="1046" y="480"/>
                </a:lnTo>
                <a:lnTo>
                  <a:pt x="1047" y="483"/>
                </a:lnTo>
                <a:lnTo>
                  <a:pt x="1048" y="487"/>
                </a:lnTo>
                <a:lnTo>
                  <a:pt x="1050" y="489"/>
                </a:lnTo>
                <a:lnTo>
                  <a:pt x="1051" y="492"/>
                </a:lnTo>
                <a:lnTo>
                  <a:pt x="1052" y="492"/>
                </a:lnTo>
                <a:lnTo>
                  <a:pt x="1054" y="492"/>
                </a:lnTo>
                <a:lnTo>
                  <a:pt x="1056" y="492"/>
                </a:lnTo>
                <a:lnTo>
                  <a:pt x="1059" y="492"/>
                </a:lnTo>
                <a:lnTo>
                  <a:pt x="1060" y="492"/>
                </a:lnTo>
                <a:lnTo>
                  <a:pt x="1060" y="491"/>
                </a:lnTo>
                <a:lnTo>
                  <a:pt x="1061" y="489"/>
                </a:lnTo>
                <a:lnTo>
                  <a:pt x="1061" y="488"/>
                </a:lnTo>
                <a:lnTo>
                  <a:pt x="1061" y="487"/>
                </a:lnTo>
                <a:lnTo>
                  <a:pt x="1061" y="485"/>
                </a:lnTo>
                <a:lnTo>
                  <a:pt x="1061" y="484"/>
                </a:lnTo>
                <a:lnTo>
                  <a:pt x="1061" y="484"/>
                </a:lnTo>
                <a:lnTo>
                  <a:pt x="1063" y="485"/>
                </a:lnTo>
                <a:lnTo>
                  <a:pt x="1064" y="487"/>
                </a:lnTo>
                <a:lnTo>
                  <a:pt x="1065" y="488"/>
                </a:lnTo>
                <a:lnTo>
                  <a:pt x="1068" y="489"/>
                </a:lnTo>
                <a:lnTo>
                  <a:pt x="1069" y="491"/>
                </a:lnTo>
                <a:lnTo>
                  <a:pt x="1072" y="492"/>
                </a:lnTo>
                <a:lnTo>
                  <a:pt x="1074" y="491"/>
                </a:lnTo>
                <a:lnTo>
                  <a:pt x="1076" y="491"/>
                </a:lnTo>
                <a:lnTo>
                  <a:pt x="1077" y="489"/>
                </a:lnTo>
                <a:lnTo>
                  <a:pt x="1080" y="487"/>
                </a:lnTo>
                <a:lnTo>
                  <a:pt x="1082" y="485"/>
                </a:lnTo>
                <a:lnTo>
                  <a:pt x="1085" y="483"/>
                </a:lnTo>
                <a:lnTo>
                  <a:pt x="1088" y="481"/>
                </a:lnTo>
                <a:lnTo>
                  <a:pt x="1089" y="480"/>
                </a:lnTo>
                <a:lnTo>
                  <a:pt x="1089" y="480"/>
                </a:lnTo>
                <a:lnTo>
                  <a:pt x="1089" y="483"/>
                </a:lnTo>
                <a:lnTo>
                  <a:pt x="1090" y="485"/>
                </a:lnTo>
                <a:lnTo>
                  <a:pt x="1090" y="487"/>
                </a:lnTo>
                <a:lnTo>
                  <a:pt x="1091" y="488"/>
                </a:lnTo>
                <a:lnTo>
                  <a:pt x="1091" y="491"/>
                </a:lnTo>
                <a:lnTo>
                  <a:pt x="1091" y="493"/>
                </a:lnTo>
                <a:lnTo>
                  <a:pt x="1090" y="497"/>
                </a:lnTo>
                <a:lnTo>
                  <a:pt x="1090" y="497"/>
                </a:lnTo>
                <a:lnTo>
                  <a:pt x="1090" y="497"/>
                </a:lnTo>
                <a:lnTo>
                  <a:pt x="1090" y="499"/>
                </a:lnTo>
                <a:lnTo>
                  <a:pt x="1091" y="500"/>
                </a:lnTo>
                <a:lnTo>
                  <a:pt x="1093" y="502"/>
                </a:lnTo>
                <a:lnTo>
                  <a:pt x="1093" y="502"/>
                </a:lnTo>
                <a:lnTo>
                  <a:pt x="1093" y="504"/>
                </a:lnTo>
                <a:lnTo>
                  <a:pt x="1093" y="504"/>
                </a:lnTo>
                <a:lnTo>
                  <a:pt x="1093" y="506"/>
                </a:lnTo>
                <a:lnTo>
                  <a:pt x="1091" y="508"/>
                </a:lnTo>
                <a:lnTo>
                  <a:pt x="1090" y="508"/>
                </a:lnTo>
                <a:lnTo>
                  <a:pt x="1089" y="508"/>
                </a:lnTo>
                <a:lnTo>
                  <a:pt x="1088" y="506"/>
                </a:lnTo>
                <a:lnTo>
                  <a:pt x="1085" y="505"/>
                </a:lnTo>
                <a:lnTo>
                  <a:pt x="1084" y="505"/>
                </a:lnTo>
                <a:lnTo>
                  <a:pt x="1082" y="506"/>
                </a:lnTo>
                <a:lnTo>
                  <a:pt x="1081" y="509"/>
                </a:lnTo>
                <a:lnTo>
                  <a:pt x="1080" y="510"/>
                </a:lnTo>
                <a:lnTo>
                  <a:pt x="1080" y="512"/>
                </a:lnTo>
                <a:lnTo>
                  <a:pt x="1081" y="514"/>
                </a:lnTo>
                <a:lnTo>
                  <a:pt x="1081" y="516"/>
                </a:lnTo>
                <a:lnTo>
                  <a:pt x="1082" y="517"/>
                </a:lnTo>
                <a:lnTo>
                  <a:pt x="1082" y="518"/>
                </a:lnTo>
                <a:lnTo>
                  <a:pt x="1085" y="519"/>
                </a:lnTo>
                <a:lnTo>
                  <a:pt x="1086" y="522"/>
                </a:lnTo>
                <a:lnTo>
                  <a:pt x="1086" y="523"/>
                </a:lnTo>
                <a:lnTo>
                  <a:pt x="1086" y="525"/>
                </a:lnTo>
                <a:lnTo>
                  <a:pt x="1086" y="527"/>
                </a:lnTo>
                <a:lnTo>
                  <a:pt x="1088" y="529"/>
                </a:lnTo>
                <a:lnTo>
                  <a:pt x="1088" y="530"/>
                </a:lnTo>
                <a:lnTo>
                  <a:pt x="1089" y="530"/>
                </a:lnTo>
                <a:lnTo>
                  <a:pt x="1090" y="530"/>
                </a:lnTo>
                <a:lnTo>
                  <a:pt x="1090" y="530"/>
                </a:lnTo>
                <a:lnTo>
                  <a:pt x="1091" y="529"/>
                </a:lnTo>
                <a:lnTo>
                  <a:pt x="1091" y="527"/>
                </a:lnTo>
                <a:lnTo>
                  <a:pt x="1093" y="527"/>
                </a:lnTo>
                <a:lnTo>
                  <a:pt x="1093" y="527"/>
                </a:lnTo>
                <a:lnTo>
                  <a:pt x="1094" y="529"/>
                </a:lnTo>
                <a:lnTo>
                  <a:pt x="1094" y="530"/>
                </a:lnTo>
                <a:lnTo>
                  <a:pt x="1094" y="531"/>
                </a:lnTo>
                <a:lnTo>
                  <a:pt x="1093" y="533"/>
                </a:lnTo>
                <a:lnTo>
                  <a:pt x="1091" y="534"/>
                </a:lnTo>
                <a:lnTo>
                  <a:pt x="1090" y="535"/>
                </a:lnTo>
                <a:lnTo>
                  <a:pt x="1089" y="535"/>
                </a:lnTo>
                <a:lnTo>
                  <a:pt x="1088" y="535"/>
                </a:lnTo>
                <a:lnTo>
                  <a:pt x="1085" y="534"/>
                </a:lnTo>
                <a:lnTo>
                  <a:pt x="1082" y="535"/>
                </a:lnTo>
                <a:lnTo>
                  <a:pt x="1081" y="535"/>
                </a:lnTo>
                <a:lnTo>
                  <a:pt x="1080" y="538"/>
                </a:lnTo>
                <a:lnTo>
                  <a:pt x="1078" y="540"/>
                </a:lnTo>
                <a:lnTo>
                  <a:pt x="1077" y="543"/>
                </a:lnTo>
                <a:lnTo>
                  <a:pt x="1076" y="546"/>
                </a:lnTo>
                <a:lnTo>
                  <a:pt x="1076" y="548"/>
                </a:lnTo>
                <a:lnTo>
                  <a:pt x="1077" y="552"/>
                </a:lnTo>
                <a:lnTo>
                  <a:pt x="1078" y="555"/>
                </a:lnTo>
                <a:lnTo>
                  <a:pt x="1080" y="559"/>
                </a:lnTo>
                <a:lnTo>
                  <a:pt x="1081" y="561"/>
                </a:lnTo>
                <a:lnTo>
                  <a:pt x="1082" y="561"/>
                </a:lnTo>
                <a:lnTo>
                  <a:pt x="1084" y="563"/>
                </a:lnTo>
                <a:lnTo>
                  <a:pt x="1086" y="563"/>
                </a:lnTo>
                <a:lnTo>
                  <a:pt x="1088" y="564"/>
                </a:lnTo>
                <a:lnTo>
                  <a:pt x="1088" y="564"/>
                </a:lnTo>
                <a:lnTo>
                  <a:pt x="1088" y="565"/>
                </a:lnTo>
                <a:lnTo>
                  <a:pt x="1086" y="567"/>
                </a:lnTo>
                <a:lnTo>
                  <a:pt x="1084" y="569"/>
                </a:lnTo>
                <a:lnTo>
                  <a:pt x="1084" y="571"/>
                </a:lnTo>
                <a:lnTo>
                  <a:pt x="1082" y="571"/>
                </a:lnTo>
                <a:lnTo>
                  <a:pt x="1082" y="573"/>
                </a:lnTo>
                <a:lnTo>
                  <a:pt x="1082" y="576"/>
                </a:lnTo>
                <a:lnTo>
                  <a:pt x="1082" y="580"/>
                </a:lnTo>
                <a:lnTo>
                  <a:pt x="1084" y="582"/>
                </a:lnTo>
                <a:lnTo>
                  <a:pt x="1085" y="585"/>
                </a:lnTo>
                <a:lnTo>
                  <a:pt x="1088" y="588"/>
                </a:lnTo>
                <a:lnTo>
                  <a:pt x="1091" y="590"/>
                </a:lnTo>
                <a:lnTo>
                  <a:pt x="1094" y="593"/>
                </a:lnTo>
                <a:lnTo>
                  <a:pt x="1097" y="594"/>
                </a:lnTo>
                <a:lnTo>
                  <a:pt x="1098" y="597"/>
                </a:lnTo>
                <a:lnTo>
                  <a:pt x="1098" y="597"/>
                </a:lnTo>
                <a:lnTo>
                  <a:pt x="1098" y="597"/>
                </a:lnTo>
                <a:lnTo>
                  <a:pt x="1101" y="597"/>
                </a:lnTo>
                <a:lnTo>
                  <a:pt x="1102" y="597"/>
                </a:lnTo>
                <a:lnTo>
                  <a:pt x="1103" y="597"/>
                </a:lnTo>
                <a:lnTo>
                  <a:pt x="1103" y="598"/>
                </a:lnTo>
                <a:lnTo>
                  <a:pt x="1105" y="599"/>
                </a:lnTo>
                <a:lnTo>
                  <a:pt x="1105" y="601"/>
                </a:lnTo>
                <a:lnTo>
                  <a:pt x="1103" y="602"/>
                </a:lnTo>
                <a:lnTo>
                  <a:pt x="1102" y="602"/>
                </a:lnTo>
                <a:lnTo>
                  <a:pt x="1099" y="602"/>
                </a:lnTo>
                <a:lnTo>
                  <a:pt x="1098" y="603"/>
                </a:lnTo>
                <a:lnTo>
                  <a:pt x="1097" y="605"/>
                </a:lnTo>
                <a:lnTo>
                  <a:pt x="1098" y="606"/>
                </a:lnTo>
                <a:lnTo>
                  <a:pt x="1098" y="608"/>
                </a:lnTo>
                <a:lnTo>
                  <a:pt x="1099" y="611"/>
                </a:lnTo>
                <a:lnTo>
                  <a:pt x="1101" y="612"/>
                </a:lnTo>
                <a:lnTo>
                  <a:pt x="1102" y="614"/>
                </a:lnTo>
                <a:lnTo>
                  <a:pt x="1105" y="615"/>
                </a:lnTo>
                <a:lnTo>
                  <a:pt x="1106" y="616"/>
                </a:lnTo>
                <a:lnTo>
                  <a:pt x="1106" y="618"/>
                </a:lnTo>
                <a:lnTo>
                  <a:pt x="1106" y="619"/>
                </a:lnTo>
                <a:lnTo>
                  <a:pt x="1105" y="620"/>
                </a:lnTo>
                <a:lnTo>
                  <a:pt x="1103" y="620"/>
                </a:lnTo>
                <a:lnTo>
                  <a:pt x="1101" y="622"/>
                </a:lnTo>
                <a:lnTo>
                  <a:pt x="1099" y="622"/>
                </a:lnTo>
                <a:lnTo>
                  <a:pt x="1097" y="622"/>
                </a:lnTo>
                <a:lnTo>
                  <a:pt x="1095" y="620"/>
                </a:lnTo>
                <a:lnTo>
                  <a:pt x="1093" y="622"/>
                </a:lnTo>
                <a:lnTo>
                  <a:pt x="1091" y="622"/>
                </a:lnTo>
                <a:lnTo>
                  <a:pt x="1091" y="622"/>
                </a:lnTo>
                <a:lnTo>
                  <a:pt x="1091" y="624"/>
                </a:lnTo>
                <a:lnTo>
                  <a:pt x="1091" y="625"/>
                </a:lnTo>
                <a:lnTo>
                  <a:pt x="1091" y="628"/>
                </a:lnTo>
                <a:lnTo>
                  <a:pt x="1091" y="629"/>
                </a:lnTo>
                <a:lnTo>
                  <a:pt x="1091" y="631"/>
                </a:lnTo>
                <a:lnTo>
                  <a:pt x="1090" y="632"/>
                </a:lnTo>
                <a:lnTo>
                  <a:pt x="1089" y="633"/>
                </a:lnTo>
                <a:lnTo>
                  <a:pt x="1088" y="633"/>
                </a:lnTo>
                <a:lnTo>
                  <a:pt x="1086" y="635"/>
                </a:lnTo>
                <a:lnTo>
                  <a:pt x="1085" y="636"/>
                </a:lnTo>
                <a:lnTo>
                  <a:pt x="1086" y="637"/>
                </a:lnTo>
                <a:lnTo>
                  <a:pt x="1086" y="639"/>
                </a:lnTo>
                <a:lnTo>
                  <a:pt x="1086" y="640"/>
                </a:lnTo>
                <a:lnTo>
                  <a:pt x="1085" y="641"/>
                </a:lnTo>
                <a:lnTo>
                  <a:pt x="1084" y="641"/>
                </a:lnTo>
                <a:lnTo>
                  <a:pt x="1082" y="640"/>
                </a:lnTo>
                <a:lnTo>
                  <a:pt x="1081" y="639"/>
                </a:lnTo>
                <a:lnTo>
                  <a:pt x="1078" y="639"/>
                </a:lnTo>
                <a:lnTo>
                  <a:pt x="1077" y="639"/>
                </a:lnTo>
                <a:lnTo>
                  <a:pt x="1076" y="640"/>
                </a:lnTo>
                <a:lnTo>
                  <a:pt x="1076" y="643"/>
                </a:lnTo>
                <a:lnTo>
                  <a:pt x="1076" y="645"/>
                </a:lnTo>
                <a:lnTo>
                  <a:pt x="1076" y="648"/>
                </a:lnTo>
                <a:lnTo>
                  <a:pt x="1076" y="650"/>
                </a:lnTo>
                <a:lnTo>
                  <a:pt x="1076" y="653"/>
                </a:lnTo>
                <a:lnTo>
                  <a:pt x="1077" y="653"/>
                </a:lnTo>
                <a:lnTo>
                  <a:pt x="1077" y="653"/>
                </a:lnTo>
                <a:lnTo>
                  <a:pt x="1078" y="654"/>
                </a:lnTo>
                <a:lnTo>
                  <a:pt x="1078" y="656"/>
                </a:lnTo>
                <a:lnTo>
                  <a:pt x="1081" y="654"/>
                </a:lnTo>
                <a:lnTo>
                  <a:pt x="1081" y="653"/>
                </a:lnTo>
                <a:lnTo>
                  <a:pt x="1081" y="652"/>
                </a:lnTo>
                <a:lnTo>
                  <a:pt x="1080" y="652"/>
                </a:lnTo>
                <a:lnTo>
                  <a:pt x="1078" y="649"/>
                </a:lnTo>
                <a:lnTo>
                  <a:pt x="1078" y="648"/>
                </a:lnTo>
                <a:lnTo>
                  <a:pt x="1078" y="648"/>
                </a:lnTo>
                <a:lnTo>
                  <a:pt x="1080" y="646"/>
                </a:lnTo>
                <a:lnTo>
                  <a:pt x="1082" y="646"/>
                </a:lnTo>
                <a:lnTo>
                  <a:pt x="1084" y="648"/>
                </a:lnTo>
                <a:lnTo>
                  <a:pt x="1084" y="649"/>
                </a:lnTo>
                <a:lnTo>
                  <a:pt x="1084" y="650"/>
                </a:lnTo>
                <a:lnTo>
                  <a:pt x="1085" y="652"/>
                </a:lnTo>
                <a:lnTo>
                  <a:pt x="1085" y="653"/>
                </a:lnTo>
                <a:lnTo>
                  <a:pt x="1086" y="654"/>
                </a:lnTo>
                <a:lnTo>
                  <a:pt x="1086" y="653"/>
                </a:lnTo>
                <a:lnTo>
                  <a:pt x="1088" y="652"/>
                </a:lnTo>
                <a:lnTo>
                  <a:pt x="1089" y="650"/>
                </a:lnTo>
                <a:lnTo>
                  <a:pt x="1090" y="648"/>
                </a:lnTo>
                <a:lnTo>
                  <a:pt x="1091" y="646"/>
                </a:lnTo>
                <a:lnTo>
                  <a:pt x="1093" y="646"/>
                </a:lnTo>
                <a:lnTo>
                  <a:pt x="1093" y="646"/>
                </a:lnTo>
                <a:lnTo>
                  <a:pt x="1094" y="648"/>
                </a:lnTo>
                <a:lnTo>
                  <a:pt x="1094" y="649"/>
                </a:lnTo>
                <a:lnTo>
                  <a:pt x="1094" y="650"/>
                </a:lnTo>
                <a:lnTo>
                  <a:pt x="1093" y="654"/>
                </a:lnTo>
                <a:lnTo>
                  <a:pt x="1093" y="657"/>
                </a:lnTo>
                <a:lnTo>
                  <a:pt x="1091" y="660"/>
                </a:lnTo>
                <a:lnTo>
                  <a:pt x="1090" y="661"/>
                </a:lnTo>
                <a:lnTo>
                  <a:pt x="1089" y="663"/>
                </a:lnTo>
                <a:lnTo>
                  <a:pt x="1088" y="666"/>
                </a:lnTo>
                <a:lnTo>
                  <a:pt x="1086" y="667"/>
                </a:lnTo>
                <a:lnTo>
                  <a:pt x="1085" y="669"/>
                </a:lnTo>
                <a:lnTo>
                  <a:pt x="1085" y="669"/>
                </a:lnTo>
                <a:lnTo>
                  <a:pt x="1084" y="670"/>
                </a:lnTo>
                <a:lnTo>
                  <a:pt x="1084" y="671"/>
                </a:lnTo>
                <a:lnTo>
                  <a:pt x="1082" y="673"/>
                </a:lnTo>
                <a:lnTo>
                  <a:pt x="1084" y="674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7"/>
                </a:lnTo>
                <a:lnTo>
                  <a:pt x="1084" y="678"/>
                </a:lnTo>
                <a:lnTo>
                  <a:pt x="1082" y="677"/>
                </a:lnTo>
                <a:lnTo>
                  <a:pt x="1081" y="675"/>
                </a:lnTo>
                <a:lnTo>
                  <a:pt x="1080" y="675"/>
                </a:lnTo>
                <a:lnTo>
                  <a:pt x="1077" y="674"/>
                </a:lnTo>
                <a:lnTo>
                  <a:pt x="1076" y="673"/>
                </a:lnTo>
                <a:lnTo>
                  <a:pt x="1076" y="673"/>
                </a:lnTo>
                <a:lnTo>
                  <a:pt x="1074" y="673"/>
                </a:lnTo>
                <a:lnTo>
                  <a:pt x="1072" y="673"/>
                </a:lnTo>
                <a:lnTo>
                  <a:pt x="1072" y="673"/>
                </a:lnTo>
                <a:lnTo>
                  <a:pt x="1071" y="671"/>
                </a:lnTo>
                <a:lnTo>
                  <a:pt x="1069" y="669"/>
                </a:lnTo>
                <a:lnTo>
                  <a:pt x="1068" y="669"/>
                </a:lnTo>
                <a:lnTo>
                  <a:pt x="1067" y="669"/>
                </a:lnTo>
                <a:lnTo>
                  <a:pt x="1064" y="669"/>
                </a:lnTo>
                <a:lnTo>
                  <a:pt x="1061" y="669"/>
                </a:lnTo>
                <a:lnTo>
                  <a:pt x="1060" y="669"/>
                </a:lnTo>
                <a:lnTo>
                  <a:pt x="1060" y="669"/>
                </a:lnTo>
                <a:lnTo>
                  <a:pt x="1060" y="667"/>
                </a:lnTo>
                <a:lnTo>
                  <a:pt x="1060" y="666"/>
                </a:lnTo>
                <a:lnTo>
                  <a:pt x="1060" y="666"/>
                </a:lnTo>
                <a:lnTo>
                  <a:pt x="1060" y="665"/>
                </a:lnTo>
                <a:lnTo>
                  <a:pt x="1060" y="663"/>
                </a:lnTo>
                <a:lnTo>
                  <a:pt x="1061" y="662"/>
                </a:lnTo>
                <a:lnTo>
                  <a:pt x="1061" y="660"/>
                </a:lnTo>
                <a:lnTo>
                  <a:pt x="1061" y="658"/>
                </a:lnTo>
                <a:lnTo>
                  <a:pt x="1060" y="658"/>
                </a:lnTo>
                <a:lnTo>
                  <a:pt x="1059" y="658"/>
                </a:lnTo>
                <a:lnTo>
                  <a:pt x="1057" y="658"/>
                </a:lnTo>
                <a:lnTo>
                  <a:pt x="1056" y="658"/>
                </a:lnTo>
                <a:lnTo>
                  <a:pt x="1056" y="661"/>
                </a:lnTo>
                <a:lnTo>
                  <a:pt x="1055" y="662"/>
                </a:lnTo>
                <a:lnTo>
                  <a:pt x="1054" y="663"/>
                </a:lnTo>
                <a:lnTo>
                  <a:pt x="1052" y="665"/>
                </a:lnTo>
                <a:lnTo>
                  <a:pt x="1052" y="663"/>
                </a:lnTo>
                <a:lnTo>
                  <a:pt x="1052" y="662"/>
                </a:lnTo>
                <a:lnTo>
                  <a:pt x="1052" y="660"/>
                </a:lnTo>
                <a:lnTo>
                  <a:pt x="1052" y="658"/>
                </a:lnTo>
                <a:lnTo>
                  <a:pt x="1052" y="656"/>
                </a:lnTo>
                <a:lnTo>
                  <a:pt x="1052" y="653"/>
                </a:lnTo>
                <a:lnTo>
                  <a:pt x="1051" y="652"/>
                </a:lnTo>
                <a:lnTo>
                  <a:pt x="1051" y="650"/>
                </a:lnTo>
                <a:lnTo>
                  <a:pt x="1048" y="650"/>
                </a:lnTo>
                <a:lnTo>
                  <a:pt x="1047" y="652"/>
                </a:lnTo>
                <a:lnTo>
                  <a:pt x="1046" y="653"/>
                </a:lnTo>
                <a:lnTo>
                  <a:pt x="1044" y="654"/>
                </a:lnTo>
                <a:lnTo>
                  <a:pt x="1044" y="657"/>
                </a:lnTo>
                <a:lnTo>
                  <a:pt x="1044" y="658"/>
                </a:lnTo>
                <a:lnTo>
                  <a:pt x="1046" y="661"/>
                </a:lnTo>
                <a:lnTo>
                  <a:pt x="1046" y="662"/>
                </a:lnTo>
                <a:lnTo>
                  <a:pt x="1044" y="663"/>
                </a:lnTo>
                <a:lnTo>
                  <a:pt x="1044" y="665"/>
                </a:lnTo>
                <a:lnTo>
                  <a:pt x="1043" y="666"/>
                </a:lnTo>
                <a:lnTo>
                  <a:pt x="1043" y="666"/>
                </a:lnTo>
                <a:lnTo>
                  <a:pt x="1042" y="666"/>
                </a:lnTo>
                <a:lnTo>
                  <a:pt x="1040" y="665"/>
                </a:lnTo>
                <a:lnTo>
                  <a:pt x="1040" y="663"/>
                </a:lnTo>
                <a:lnTo>
                  <a:pt x="1040" y="662"/>
                </a:lnTo>
                <a:lnTo>
                  <a:pt x="1039" y="660"/>
                </a:lnTo>
                <a:lnTo>
                  <a:pt x="1038" y="657"/>
                </a:lnTo>
                <a:lnTo>
                  <a:pt x="1036" y="656"/>
                </a:lnTo>
                <a:lnTo>
                  <a:pt x="1035" y="654"/>
                </a:lnTo>
                <a:lnTo>
                  <a:pt x="1034" y="653"/>
                </a:lnTo>
                <a:lnTo>
                  <a:pt x="1033" y="653"/>
                </a:lnTo>
                <a:lnTo>
                  <a:pt x="1031" y="653"/>
                </a:lnTo>
                <a:lnTo>
                  <a:pt x="1030" y="653"/>
                </a:lnTo>
                <a:lnTo>
                  <a:pt x="1029" y="653"/>
                </a:lnTo>
                <a:lnTo>
                  <a:pt x="1029" y="652"/>
                </a:lnTo>
                <a:lnTo>
                  <a:pt x="1029" y="650"/>
                </a:lnTo>
                <a:lnTo>
                  <a:pt x="1029" y="649"/>
                </a:lnTo>
                <a:lnTo>
                  <a:pt x="1030" y="648"/>
                </a:lnTo>
                <a:lnTo>
                  <a:pt x="1031" y="645"/>
                </a:lnTo>
                <a:lnTo>
                  <a:pt x="1033" y="644"/>
                </a:lnTo>
                <a:lnTo>
                  <a:pt x="1033" y="641"/>
                </a:lnTo>
                <a:lnTo>
                  <a:pt x="1033" y="639"/>
                </a:lnTo>
                <a:lnTo>
                  <a:pt x="1034" y="637"/>
                </a:lnTo>
                <a:lnTo>
                  <a:pt x="1035" y="637"/>
                </a:lnTo>
                <a:lnTo>
                  <a:pt x="1036" y="636"/>
                </a:lnTo>
                <a:lnTo>
                  <a:pt x="1038" y="637"/>
                </a:lnTo>
                <a:lnTo>
                  <a:pt x="1039" y="637"/>
                </a:lnTo>
                <a:lnTo>
                  <a:pt x="1040" y="639"/>
                </a:lnTo>
                <a:lnTo>
                  <a:pt x="1042" y="639"/>
                </a:lnTo>
                <a:lnTo>
                  <a:pt x="1042" y="639"/>
                </a:lnTo>
                <a:lnTo>
                  <a:pt x="1043" y="639"/>
                </a:lnTo>
                <a:lnTo>
                  <a:pt x="1043" y="637"/>
                </a:lnTo>
                <a:lnTo>
                  <a:pt x="1043" y="636"/>
                </a:lnTo>
                <a:lnTo>
                  <a:pt x="1043" y="635"/>
                </a:lnTo>
                <a:lnTo>
                  <a:pt x="1043" y="633"/>
                </a:lnTo>
                <a:lnTo>
                  <a:pt x="1044" y="633"/>
                </a:lnTo>
                <a:lnTo>
                  <a:pt x="1044" y="633"/>
                </a:lnTo>
                <a:lnTo>
                  <a:pt x="1046" y="635"/>
                </a:lnTo>
                <a:lnTo>
                  <a:pt x="1047" y="636"/>
                </a:lnTo>
                <a:lnTo>
                  <a:pt x="1047" y="639"/>
                </a:lnTo>
                <a:lnTo>
                  <a:pt x="1046" y="640"/>
                </a:lnTo>
                <a:lnTo>
                  <a:pt x="1046" y="643"/>
                </a:lnTo>
                <a:lnTo>
                  <a:pt x="1046" y="645"/>
                </a:lnTo>
                <a:lnTo>
                  <a:pt x="1047" y="646"/>
                </a:lnTo>
                <a:lnTo>
                  <a:pt x="1048" y="648"/>
                </a:lnTo>
                <a:lnTo>
                  <a:pt x="1050" y="646"/>
                </a:lnTo>
                <a:lnTo>
                  <a:pt x="1051" y="645"/>
                </a:lnTo>
                <a:lnTo>
                  <a:pt x="1051" y="644"/>
                </a:lnTo>
                <a:lnTo>
                  <a:pt x="1052" y="641"/>
                </a:lnTo>
                <a:lnTo>
                  <a:pt x="1052" y="640"/>
                </a:lnTo>
                <a:lnTo>
                  <a:pt x="1052" y="640"/>
                </a:lnTo>
                <a:lnTo>
                  <a:pt x="1052" y="640"/>
                </a:lnTo>
                <a:lnTo>
                  <a:pt x="1052" y="639"/>
                </a:lnTo>
                <a:lnTo>
                  <a:pt x="1051" y="637"/>
                </a:lnTo>
                <a:lnTo>
                  <a:pt x="1051" y="636"/>
                </a:lnTo>
                <a:lnTo>
                  <a:pt x="1051" y="636"/>
                </a:lnTo>
                <a:lnTo>
                  <a:pt x="1051" y="635"/>
                </a:lnTo>
                <a:lnTo>
                  <a:pt x="1050" y="632"/>
                </a:lnTo>
                <a:lnTo>
                  <a:pt x="1048" y="631"/>
                </a:lnTo>
                <a:lnTo>
                  <a:pt x="1046" y="628"/>
                </a:lnTo>
                <a:lnTo>
                  <a:pt x="1044" y="627"/>
                </a:lnTo>
                <a:lnTo>
                  <a:pt x="1042" y="625"/>
                </a:lnTo>
                <a:lnTo>
                  <a:pt x="1039" y="623"/>
                </a:lnTo>
                <a:lnTo>
                  <a:pt x="1038" y="620"/>
                </a:lnTo>
                <a:lnTo>
                  <a:pt x="1035" y="619"/>
                </a:lnTo>
                <a:lnTo>
                  <a:pt x="1034" y="619"/>
                </a:lnTo>
                <a:lnTo>
                  <a:pt x="1033" y="619"/>
                </a:lnTo>
                <a:lnTo>
                  <a:pt x="1031" y="620"/>
                </a:lnTo>
                <a:lnTo>
                  <a:pt x="1030" y="622"/>
                </a:lnTo>
                <a:lnTo>
                  <a:pt x="1029" y="624"/>
                </a:lnTo>
                <a:lnTo>
                  <a:pt x="1029" y="625"/>
                </a:lnTo>
                <a:lnTo>
                  <a:pt x="1029" y="627"/>
                </a:lnTo>
                <a:lnTo>
                  <a:pt x="1027" y="628"/>
                </a:lnTo>
                <a:lnTo>
                  <a:pt x="1027" y="628"/>
                </a:lnTo>
                <a:lnTo>
                  <a:pt x="1026" y="628"/>
                </a:lnTo>
                <a:lnTo>
                  <a:pt x="1026" y="628"/>
                </a:lnTo>
                <a:lnTo>
                  <a:pt x="1026" y="627"/>
                </a:lnTo>
                <a:lnTo>
                  <a:pt x="1025" y="627"/>
                </a:lnTo>
                <a:lnTo>
                  <a:pt x="1025" y="627"/>
                </a:lnTo>
                <a:lnTo>
                  <a:pt x="1025" y="624"/>
                </a:lnTo>
                <a:lnTo>
                  <a:pt x="1025" y="622"/>
                </a:lnTo>
                <a:lnTo>
                  <a:pt x="1025" y="620"/>
                </a:lnTo>
                <a:lnTo>
                  <a:pt x="1025" y="618"/>
                </a:lnTo>
                <a:lnTo>
                  <a:pt x="1026" y="616"/>
                </a:lnTo>
                <a:lnTo>
                  <a:pt x="1026" y="616"/>
                </a:lnTo>
                <a:lnTo>
                  <a:pt x="1027" y="616"/>
                </a:lnTo>
                <a:lnTo>
                  <a:pt x="1029" y="616"/>
                </a:lnTo>
                <a:lnTo>
                  <a:pt x="1030" y="616"/>
                </a:lnTo>
                <a:lnTo>
                  <a:pt x="1030" y="615"/>
                </a:lnTo>
                <a:lnTo>
                  <a:pt x="1030" y="615"/>
                </a:lnTo>
                <a:lnTo>
                  <a:pt x="1029" y="614"/>
                </a:lnTo>
                <a:lnTo>
                  <a:pt x="1027" y="612"/>
                </a:lnTo>
                <a:lnTo>
                  <a:pt x="1025" y="612"/>
                </a:lnTo>
                <a:lnTo>
                  <a:pt x="1022" y="612"/>
                </a:lnTo>
                <a:lnTo>
                  <a:pt x="1019" y="614"/>
                </a:lnTo>
                <a:lnTo>
                  <a:pt x="1018" y="614"/>
                </a:lnTo>
                <a:lnTo>
                  <a:pt x="1018" y="615"/>
                </a:lnTo>
                <a:lnTo>
                  <a:pt x="1018" y="616"/>
                </a:lnTo>
                <a:lnTo>
                  <a:pt x="1018" y="619"/>
                </a:lnTo>
                <a:lnTo>
                  <a:pt x="1017" y="620"/>
                </a:lnTo>
                <a:lnTo>
                  <a:pt x="1016" y="620"/>
                </a:lnTo>
                <a:lnTo>
                  <a:pt x="1016" y="622"/>
                </a:lnTo>
                <a:lnTo>
                  <a:pt x="1017" y="623"/>
                </a:lnTo>
                <a:lnTo>
                  <a:pt x="1018" y="624"/>
                </a:lnTo>
                <a:lnTo>
                  <a:pt x="1019" y="623"/>
                </a:lnTo>
                <a:lnTo>
                  <a:pt x="1021" y="623"/>
                </a:lnTo>
                <a:lnTo>
                  <a:pt x="1022" y="623"/>
                </a:lnTo>
                <a:lnTo>
                  <a:pt x="1022" y="624"/>
                </a:lnTo>
                <a:lnTo>
                  <a:pt x="1023" y="625"/>
                </a:lnTo>
                <a:lnTo>
                  <a:pt x="1023" y="627"/>
                </a:lnTo>
                <a:lnTo>
                  <a:pt x="1025" y="629"/>
                </a:lnTo>
                <a:lnTo>
                  <a:pt x="1025" y="631"/>
                </a:lnTo>
                <a:lnTo>
                  <a:pt x="1026" y="632"/>
                </a:lnTo>
                <a:lnTo>
                  <a:pt x="1026" y="635"/>
                </a:lnTo>
                <a:lnTo>
                  <a:pt x="1026" y="636"/>
                </a:lnTo>
                <a:lnTo>
                  <a:pt x="1026" y="636"/>
                </a:lnTo>
                <a:lnTo>
                  <a:pt x="1026" y="637"/>
                </a:lnTo>
                <a:lnTo>
                  <a:pt x="1025" y="637"/>
                </a:lnTo>
                <a:lnTo>
                  <a:pt x="1023" y="639"/>
                </a:lnTo>
                <a:lnTo>
                  <a:pt x="1025" y="640"/>
                </a:lnTo>
                <a:lnTo>
                  <a:pt x="1025" y="641"/>
                </a:lnTo>
                <a:lnTo>
                  <a:pt x="1025" y="643"/>
                </a:lnTo>
                <a:lnTo>
                  <a:pt x="1023" y="643"/>
                </a:lnTo>
                <a:lnTo>
                  <a:pt x="1023" y="643"/>
                </a:lnTo>
                <a:lnTo>
                  <a:pt x="1021" y="641"/>
                </a:lnTo>
                <a:lnTo>
                  <a:pt x="1019" y="639"/>
                </a:lnTo>
                <a:lnTo>
                  <a:pt x="1019" y="636"/>
                </a:lnTo>
                <a:lnTo>
                  <a:pt x="1018" y="633"/>
                </a:lnTo>
                <a:lnTo>
                  <a:pt x="1017" y="632"/>
                </a:lnTo>
                <a:lnTo>
                  <a:pt x="1016" y="629"/>
                </a:lnTo>
                <a:lnTo>
                  <a:pt x="1014" y="628"/>
                </a:lnTo>
                <a:lnTo>
                  <a:pt x="1013" y="628"/>
                </a:lnTo>
                <a:lnTo>
                  <a:pt x="1012" y="628"/>
                </a:lnTo>
                <a:lnTo>
                  <a:pt x="1010" y="627"/>
                </a:lnTo>
                <a:lnTo>
                  <a:pt x="1010" y="627"/>
                </a:lnTo>
                <a:lnTo>
                  <a:pt x="1010" y="625"/>
                </a:lnTo>
                <a:lnTo>
                  <a:pt x="1012" y="623"/>
                </a:lnTo>
                <a:lnTo>
                  <a:pt x="1012" y="620"/>
                </a:lnTo>
                <a:lnTo>
                  <a:pt x="1012" y="618"/>
                </a:lnTo>
                <a:lnTo>
                  <a:pt x="1010" y="616"/>
                </a:lnTo>
                <a:lnTo>
                  <a:pt x="1009" y="614"/>
                </a:lnTo>
                <a:lnTo>
                  <a:pt x="1006" y="612"/>
                </a:lnTo>
                <a:lnTo>
                  <a:pt x="1004" y="611"/>
                </a:lnTo>
                <a:lnTo>
                  <a:pt x="1002" y="611"/>
                </a:lnTo>
                <a:lnTo>
                  <a:pt x="1002" y="611"/>
                </a:lnTo>
                <a:lnTo>
                  <a:pt x="1002" y="612"/>
                </a:lnTo>
                <a:lnTo>
                  <a:pt x="1002" y="614"/>
                </a:lnTo>
                <a:lnTo>
                  <a:pt x="1001" y="614"/>
                </a:lnTo>
                <a:lnTo>
                  <a:pt x="1001" y="614"/>
                </a:lnTo>
                <a:lnTo>
                  <a:pt x="1000" y="614"/>
                </a:lnTo>
                <a:lnTo>
                  <a:pt x="999" y="612"/>
                </a:lnTo>
                <a:lnTo>
                  <a:pt x="996" y="612"/>
                </a:lnTo>
                <a:lnTo>
                  <a:pt x="995" y="614"/>
                </a:lnTo>
                <a:lnTo>
                  <a:pt x="995" y="615"/>
                </a:lnTo>
                <a:lnTo>
                  <a:pt x="995" y="616"/>
                </a:lnTo>
                <a:lnTo>
                  <a:pt x="996" y="619"/>
                </a:lnTo>
                <a:lnTo>
                  <a:pt x="997" y="620"/>
                </a:lnTo>
                <a:lnTo>
                  <a:pt x="999" y="622"/>
                </a:lnTo>
                <a:lnTo>
                  <a:pt x="1000" y="623"/>
                </a:lnTo>
                <a:lnTo>
                  <a:pt x="1001" y="624"/>
                </a:lnTo>
                <a:lnTo>
                  <a:pt x="1002" y="624"/>
                </a:lnTo>
                <a:lnTo>
                  <a:pt x="1001" y="625"/>
                </a:lnTo>
                <a:lnTo>
                  <a:pt x="1001" y="627"/>
                </a:lnTo>
                <a:lnTo>
                  <a:pt x="1001" y="628"/>
                </a:lnTo>
                <a:lnTo>
                  <a:pt x="1002" y="628"/>
                </a:lnTo>
                <a:lnTo>
                  <a:pt x="1002" y="629"/>
                </a:lnTo>
                <a:lnTo>
                  <a:pt x="1002" y="629"/>
                </a:lnTo>
                <a:lnTo>
                  <a:pt x="1002" y="629"/>
                </a:lnTo>
                <a:lnTo>
                  <a:pt x="1001" y="629"/>
                </a:lnTo>
                <a:lnTo>
                  <a:pt x="999" y="631"/>
                </a:lnTo>
                <a:lnTo>
                  <a:pt x="999" y="632"/>
                </a:lnTo>
                <a:lnTo>
                  <a:pt x="999" y="633"/>
                </a:lnTo>
                <a:lnTo>
                  <a:pt x="999" y="635"/>
                </a:lnTo>
                <a:lnTo>
                  <a:pt x="1000" y="636"/>
                </a:lnTo>
                <a:lnTo>
                  <a:pt x="1000" y="637"/>
                </a:lnTo>
                <a:lnTo>
                  <a:pt x="1000" y="637"/>
                </a:lnTo>
                <a:lnTo>
                  <a:pt x="999" y="637"/>
                </a:lnTo>
                <a:lnTo>
                  <a:pt x="996" y="637"/>
                </a:lnTo>
                <a:lnTo>
                  <a:pt x="995" y="636"/>
                </a:lnTo>
                <a:lnTo>
                  <a:pt x="995" y="635"/>
                </a:lnTo>
                <a:lnTo>
                  <a:pt x="995" y="632"/>
                </a:lnTo>
                <a:lnTo>
                  <a:pt x="995" y="629"/>
                </a:lnTo>
                <a:lnTo>
                  <a:pt x="995" y="627"/>
                </a:lnTo>
                <a:lnTo>
                  <a:pt x="995" y="625"/>
                </a:lnTo>
                <a:lnTo>
                  <a:pt x="995" y="624"/>
                </a:lnTo>
                <a:lnTo>
                  <a:pt x="993" y="624"/>
                </a:lnTo>
                <a:lnTo>
                  <a:pt x="991" y="624"/>
                </a:lnTo>
                <a:lnTo>
                  <a:pt x="991" y="623"/>
                </a:lnTo>
                <a:lnTo>
                  <a:pt x="989" y="622"/>
                </a:lnTo>
                <a:lnTo>
                  <a:pt x="989" y="620"/>
                </a:lnTo>
                <a:lnTo>
                  <a:pt x="988" y="620"/>
                </a:lnTo>
                <a:lnTo>
                  <a:pt x="987" y="620"/>
                </a:lnTo>
                <a:lnTo>
                  <a:pt x="985" y="622"/>
                </a:lnTo>
                <a:lnTo>
                  <a:pt x="985" y="623"/>
                </a:lnTo>
                <a:lnTo>
                  <a:pt x="984" y="623"/>
                </a:lnTo>
                <a:lnTo>
                  <a:pt x="985" y="624"/>
                </a:lnTo>
                <a:lnTo>
                  <a:pt x="987" y="624"/>
                </a:lnTo>
                <a:lnTo>
                  <a:pt x="988" y="624"/>
                </a:lnTo>
                <a:lnTo>
                  <a:pt x="989" y="625"/>
                </a:lnTo>
                <a:lnTo>
                  <a:pt x="991" y="625"/>
                </a:lnTo>
                <a:lnTo>
                  <a:pt x="989" y="627"/>
                </a:lnTo>
                <a:lnTo>
                  <a:pt x="989" y="628"/>
                </a:lnTo>
                <a:lnTo>
                  <a:pt x="988" y="628"/>
                </a:lnTo>
                <a:lnTo>
                  <a:pt x="987" y="629"/>
                </a:lnTo>
                <a:lnTo>
                  <a:pt x="985" y="629"/>
                </a:lnTo>
                <a:lnTo>
                  <a:pt x="984" y="631"/>
                </a:lnTo>
                <a:lnTo>
                  <a:pt x="983" y="632"/>
                </a:lnTo>
                <a:lnTo>
                  <a:pt x="983" y="633"/>
                </a:lnTo>
                <a:lnTo>
                  <a:pt x="983" y="636"/>
                </a:lnTo>
                <a:lnTo>
                  <a:pt x="982" y="637"/>
                </a:lnTo>
                <a:lnTo>
                  <a:pt x="980" y="637"/>
                </a:lnTo>
                <a:lnTo>
                  <a:pt x="979" y="636"/>
                </a:lnTo>
                <a:lnTo>
                  <a:pt x="976" y="635"/>
                </a:lnTo>
                <a:lnTo>
                  <a:pt x="974" y="633"/>
                </a:lnTo>
                <a:lnTo>
                  <a:pt x="974" y="633"/>
                </a:lnTo>
                <a:lnTo>
                  <a:pt x="972" y="632"/>
                </a:lnTo>
                <a:lnTo>
                  <a:pt x="972" y="631"/>
                </a:lnTo>
                <a:lnTo>
                  <a:pt x="971" y="631"/>
                </a:lnTo>
                <a:lnTo>
                  <a:pt x="970" y="631"/>
                </a:lnTo>
                <a:lnTo>
                  <a:pt x="968" y="631"/>
                </a:lnTo>
                <a:lnTo>
                  <a:pt x="966" y="632"/>
                </a:lnTo>
                <a:lnTo>
                  <a:pt x="964" y="633"/>
                </a:lnTo>
                <a:lnTo>
                  <a:pt x="964" y="635"/>
                </a:lnTo>
                <a:lnTo>
                  <a:pt x="963" y="637"/>
                </a:lnTo>
                <a:lnTo>
                  <a:pt x="963" y="640"/>
                </a:lnTo>
                <a:lnTo>
                  <a:pt x="962" y="641"/>
                </a:lnTo>
                <a:lnTo>
                  <a:pt x="962" y="641"/>
                </a:lnTo>
                <a:lnTo>
                  <a:pt x="961" y="641"/>
                </a:lnTo>
                <a:lnTo>
                  <a:pt x="959" y="641"/>
                </a:lnTo>
                <a:lnTo>
                  <a:pt x="958" y="641"/>
                </a:lnTo>
                <a:lnTo>
                  <a:pt x="957" y="643"/>
                </a:lnTo>
                <a:lnTo>
                  <a:pt x="955" y="643"/>
                </a:lnTo>
                <a:lnTo>
                  <a:pt x="957" y="643"/>
                </a:lnTo>
                <a:lnTo>
                  <a:pt x="957" y="644"/>
                </a:lnTo>
                <a:lnTo>
                  <a:pt x="958" y="644"/>
                </a:lnTo>
                <a:lnTo>
                  <a:pt x="961" y="644"/>
                </a:lnTo>
                <a:lnTo>
                  <a:pt x="962" y="644"/>
                </a:lnTo>
                <a:lnTo>
                  <a:pt x="964" y="643"/>
                </a:lnTo>
                <a:lnTo>
                  <a:pt x="966" y="644"/>
                </a:lnTo>
                <a:lnTo>
                  <a:pt x="967" y="644"/>
                </a:lnTo>
                <a:lnTo>
                  <a:pt x="970" y="644"/>
                </a:lnTo>
                <a:lnTo>
                  <a:pt x="971" y="644"/>
                </a:lnTo>
                <a:lnTo>
                  <a:pt x="972" y="643"/>
                </a:lnTo>
                <a:lnTo>
                  <a:pt x="974" y="641"/>
                </a:lnTo>
                <a:lnTo>
                  <a:pt x="975" y="640"/>
                </a:lnTo>
                <a:lnTo>
                  <a:pt x="976" y="639"/>
                </a:lnTo>
                <a:lnTo>
                  <a:pt x="976" y="639"/>
                </a:lnTo>
                <a:lnTo>
                  <a:pt x="978" y="639"/>
                </a:lnTo>
                <a:lnTo>
                  <a:pt x="978" y="640"/>
                </a:lnTo>
                <a:lnTo>
                  <a:pt x="976" y="643"/>
                </a:lnTo>
                <a:lnTo>
                  <a:pt x="976" y="644"/>
                </a:lnTo>
                <a:lnTo>
                  <a:pt x="976" y="646"/>
                </a:lnTo>
                <a:lnTo>
                  <a:pt x="976" y="649"/>
                </a:lnTo>
                <a:lnTo>
                  <a:pt x="976" y="650"/>
                </a:lnTo>
                <a:lnTo>
                  <a:pt x="978" y="652"/>
                </a:lnTo>
                <a:lnTo>
                  <a:pt x="980" y="652"/>
                </a:lnTo>
                <a:lnTo>
                  <a:pt x="983" y="653"/>
                </a:lnTo>
                <a:lnTo>
                  <a:pt x="987" y="654"/>
                </a:lnTo>
                <a:lnTo>
                  <a:pt x="988" y="656"/>
                </a:lnTo>
                <a:lnTo>
                  <a:pt x="989" y="657"/>
                </a:lnTo>
                <a:lnTo>
                  <a:pt x="992" y="658"/>
                </a:lnTo>
                <a:lnTo>
                  <a:pt x="992" y="660"/>
                </a:lnTo>
                <a:lnTo>
                  <a:pt x="992" y="661"/>
                </a:lnTo>
                <a:lnTo>
                  <a:pt x="991" y="661"/>
                </a:lnTo>
                <a:lnTo>
                  <a:pt x="989" y="662"/>
                </a:lnTo>
                <a:lnTo>
                  <a:pt x="988" y="663"/>
                </a:lnTo>
                <a:lnTo>
                  <a:pt x="988" y="665"/>
                </a:lnTo>
                <a:lnTo>
                  <a:pt x="988" y="665"/>
                </a:lnTo>
                <a:lnTo>
                  <a:pt x="989" y="666"/>
                </a:lnTo>
                <a:lnTo>
                  <a:pt x="989" y="667"/>
                </a:lnTo>
                <a:lnTo>
                  <a:pt x="988" y="667"/>
                </a:lnTo>
                <a:lnTo>
                  <a:pt x="987" y="666"/>
                </a:lnTo>
                <a:lnTo>
                  <a:pt x="985" y="665"/>
                </a:lnTo>
                <a:lnTo>
                  <a:pt x="984" y="663"/>
                </a:lnTo>
                <a:lnTo>
                  <a:pt x="984" y="662"/>
                </a:lnTo>
                <a:lnTo>
                  <a:pt x="984" y="661"/>
                </a:lnTo>
                <a:lnTo>
                  <a:pt x="984" y="660"/>
                </a:lnTo>
                <a:lnTo>
                  <a:pt x="983" y="660"/>
                </a:lnTo>
                <a:lnTo>
                  <a:pt x="982" y="658"/>
                </a:lnTo>
                <a:lnTo>
                  <a:pt x="979" y="658"/>
                </a:lnTo>
                <a:lnTo>
                  <a:pt x="975" y="658"/>
                </a:lnTo>
                <a:lnTo>
                  <a:pt x="972" y="657"/>
                </a:lnTo>
                <a:lnTo>
                  <a:pt x="971" y="656"/>
                </a:lnTo>
                <a:lnTo>
                  <a:pt x="970" y="654"/>
                </a:lnTo>
                <a:lnTo>
                  <a:pt x="968" y="653"/>
                </a:lnTo>
                <a:lnTo>
                  <a:pt x="967" y="652"/>
                </a:lnTo>
                <a:lnTo>
                  <a:pt x="966" y="650"/>
                </a:lnTo>
                <a:lnTo>
                  <a:pt x="964" y="650"/>
                </a:lnTo>
                <a:lnTo>
                  <a:pt x="963" y="652"/>
                </a:lnTo>
                <a:lnTo>
                  <a:pt x="962" y="653"/>
                </a:lnTo>
                <a:lnTo>
                  <a:pt x="961" y="657"/>
                </a:lnTo>
                <a:lnTo>
                  <a:pt x="959" y="660"/>
                </a:lnTo>
                <a:lnTo>
                  <a:pt x="959" y="663"/>
                </a:lnTo>
                <a:lnTo>
                  <a:pt x="959" y="666"/>
                </a:lnTo>
                <a:lnTo>
                  <a:pt x="961" y="669"/>
                </a:lnTo>
                <a:lnTo>
                  <a:pt x="961" y="673"/>
                </a:lnTo>
                <a:lnTo>
                  <a:pt x="962" y="677"/>
                </a:lnTo>
                <a:lnTo>
                  <a:pt x="963" y="679"/>
                </a:lnTo>
                <a:lnTo>
                  <a:pt x="963" y="682"/>
                </a:lnTo>
                <a:lnTo>
                  <a:pt x="963" y="683"/>
                </a:lnTo>
                <a:lnTo>
                  <a:pt x="963" y="683"/>
                </a:lnTo>
                <a:lnTo>
                  <a:pt x="963" y="683"/>
                </a:lnTo>
                <a:lnTo>
                  <a:pt x="962" y="683"/>
                </a:lnTo>
                <a:lnTo>
                  <a:pt x="961" y="683"/>
                </a:lnTo>
                <a:lnTo>
                  <a:pt x="959" y="682"/>
                </a:lnTo>
                <a:lnTo>
                  <a:pt x="958" y="680"/>
                </a:lnTo>
                <a:lnTo>
                  <a:pt x="958" y="679"/>
                </a:lnTo>
                <a:lnTo>
                  <a:pt x="958" y="678"/>
                </a:lnTo>
                <a:lnTo>
                  <a:pt x="957" y="677"/>
                </a:lnTo>
                <a:lnTo>
                  <a:pt x="955" y="674"/>
                </a:lnTo>
                <a:lnTo>
                  <a:pt x="954" y="673"/>
                </a:lnTo>
                <a:lnTo>
                  <a:pt x="953" y="671"/>
                </a:lnTo>
                <a:lnTo>
                  <a:pt x="950" y="669"/>
                </a:lnTo>
                <a:lnTo>
                  <a:pt x="947" y="669"/>
                </a:lnTo>
                <a:lnTo>
                  <a:pt x="946" y="667"/>
                </a:lnTo>
                <a:lnTo>
                  <a:pt x="945" y="667"/>
                </a:lnTo>
                <a:lnTo>
                  <a:pt x="944" y="667"/>
                </a:lnTo>
                <a:lnTo>
                  <a:pt x="942" y="667"/>
                </a:lnTo>
                <a:lnTo>
                  <a:pt x="941" y="667"/>
                </a:lnTo>
                <a:lnTo>
                  <a:pt x="940" y="666"/>
                </a:lnTo>
                <a:lnTo>
                  <a:pt x="940" y="665"/>
                </a:lnTo>
                <a:lnTo>
                  <a:pt x="938" y="665"/>
                </a:lnTo>
                <a:lnTo>
                  <a:pt x="937" y="663"/>
                </a:lnTo>
                <a:lnTo>
                  <a:pt x="936" y="663"/>
                </a:lnTo>
                <a:lnTo>
                  <a:pt x="934" y="666"/>
                </a:lnTo>
                <a:lnTo>
                  <a:pt x="933" y="667"/>
                </a:lnTo>
                <a:lnTo>
                  <a:pt x="933" y="669"/>
                </a:lnTo>
                <a:lnTo>
                  <a:pt x="933" y="671"/>
                </a:lnTo>
                <a:lnTo>
                  <a:pt x="933" y="675"/>
                </a:lnTo>
                <a:lnTo>
                  <a:pt x="932" y="677"/>
                </a:lnTo>
                <a:lnTo>
                  <a:pt x="932" y="678"/>
                </a:lnTo>
                <a:lnTo>
                  <a:pt x="930" y="679"/>
                </a:lnTo>
                <a:lnTo>
                  <a:pt x="928" y="680"/>
                </a:lnTo>
                <a:lnTo>
                  <a:pt x="927" y="682"/>
                </a:lnTo>
                <a:lnTo>
                  <a:pt x="925" y="683"/>
                </a:lnTo>
                <a:lnTo>
                  <a:pt x="924" y="683"/>
                </a:lnTo>
                <a:lnTo>
                  <a:pt x="923" y="683"/>
                </a:lnTo>
                <a:lnTo>
                  <a:pt x="920" y="682"/>
                </a:lnTo>
                <a:lnTo>
                  <a:pt x="919" y="683"/>
                </a:lnTo>
                <a:lnTo>
                  <a:pt x="917" y="683"/>
                </a:lnTo>
                <a:lnTo>
                  <a:pt x="916" y="684"/>
                </a:lnTo>
                <a:lnTo>
                  <a:pt x="913" y="686"/>
                </a:lnTo>
                <a:lnTo>
                  <a:pt x="912" y="687"/>
                </a:lnTo>
                <a:lnTo>
                  <a:pt x="912" y="687"/>
                </a:lnTo>
                <a:lnTo>
                  <a:pt x="912" y="688"/>
                </a:lnTo>
                <a:lnTo>
                  <a:pt x="913" y="690"/>
                </a:lnTo>
                <a:lnTo>
                  <a:pt x="913" y="690"/>
                </a:lnTo>
                <a:lnTo>
                  <a:pt x="912" y="691"/>
                </a:lnTo>
                <a:lnTo>
                  <a:pt x="912" y="691"/>
                </a:lnTo>
                <a:lnTo>
                  <a:pt x="912" y="692"/>
                </a:lnTo>
                <a:lnTo>
                  <a:pt x="913" y="692"/>
                </a:lnTo>
                <a:lnTo>
                  <a:pt x="915" y="692"/>
                </a:lnTo>
                <a:lnTo>
                  <a:pt x="916" y="692"/>
                </a:lnTo>
                <a:lnTo>
                  <a:pt x="917" y="692"/>
                </a:lnTo>
                <a:lnTo>
                  <a:pt x="919" y="692"/>
                </a:lnTo>
                <a:lnTo>
                  <a:pt x="919" y="692"/>
                </a:lnTo>
                <a:lnTo>
                  <a:pt x="919" y="692"/>
                </a:lnTo>
                <a:lnTo>
                  <a:pt x="920" y="701"/>
                </a:lnTo>
                <a:lnTo>
                  <a:pt x="921" y="704"/>
                </a:lnTo>
                <a:lnTo>
                  <a:pt x="921" y="707"/>
                </a:lnTo>
                <a:lnTo>
                  <a:pt x="921" y="707"/>
                </a:lnTo>
                <a:lnTo>
                  <a:pt x="921" y="708"/>
                </a:lnTo>
                <a:lnTo>
                  <a:pt x="921" y="708"/>
                </a:lnTo>
                <a:lnTo>
                  <a:pt x="924" y="711"/>
                </a:lnTo>
                <a:lnTo>
                  <a:pt x="927" y="712"/>
                </a:lnTo>
                <a:lnTo>
                  <a:pt x="928" y="715"/>
                </a:lnTo>
                <a:lnTo>
                  <a:pt x="928" y="716"/>
                </a:lnTo>
                <a:lnTo>
                  <a:pt x="928" y="716"/>
                </a:lnTo>
                <a:lnTo>
                  <a:pt x="927" y="716"/>
                </a:lnTo>
                <a:lnTo>
                  <a:pt x="925" y="717"/>
                </a:lnTo>
                <a:lnTo>
                  <a:pt x="924" y="720"/>
                </a:lnTo>
                <a:lnTo>
                  <a:pt x="923" y="722"/>
                </a:lnTo>
                <a:lnTo>
                  <a:pt x="921" y="724"/>
                </a:lnTo>
                <a:lnTo>
                  <a:pt x="920" y="725"/>
                </a:lnTo>
                <a:lnTo>
                  <a:pt x="920" y="726"/>
                </a:lnTo>
                <a:lnTo>
                  <a:pt x="920" y="726"/>
                </a:lnTo>
                <a:lnTo>
                  <a:pt x="920" y="728"/>
                </a:lnTo>
                <a:lnTo>
                  <a:pt x="920" y="729"/>
                </a:lnTo>
                <a:lnTo>
                  <a:pt x="919" y="730"/>
                </a:lnTo>
                <a:lnTo>
                  <a:pt x="916" y="730"/>
                </a:lnTo>
                <a:lnTo>
                  <a:pt x="915" y="730"/>
                </a:lnTo>
                <a:lnTo>
                  <a:pt x="915" y="732"/>
                </a:lnTo>
                <a:lnTo>
                  <a:pt x="913" y="732"/>
                </a:lnTo>
                <a:lnTo>
                  <a:pt x="912" y="733"/>
                </a:lnTo>
                <a:lnTo>
                  <a:pt x="910" y="734"/>
                </a:lnTo>
                <a:lnTo>
                  <a:pt x="910" y="734"/>
                </a:lnTo>
                <a:lnTo>
                  <a:pt x="908" y="734"/>
                </a:lnTo>
                <a:lnTo>
                  <a:pt x="908" y="734"/>
                </a:lnTo>
                <a:lnTo>
                  <a:pt x="906" y="735"/>
                </a:lnTo>
                <a:lnTo>
                  <a:pt x="903" y="737"/>
                </a:lnTo>
                <a:lnTo>
                  <a:pt x="902" y="738"/>
                </a:lnTo>
                <a:lnTo>
                  <a:pt x="902" y="738"/>
                </a:lnTo>
                <a:lnTo>
                  <a:pt x="902" y="739"/>
                </a:lnTo>
                <a:lnTo>
                  <a:pt x="902" y="741"/>
                </a:lnTo>
                <a:lnTo>
                  <a:pt x="902" y="742"/>
                </a:lnTo>
                <a:lnTo>
                  <a:pt x="900" y="742"/>
                </a:lnTo>
                <a:lnTo>
                  <a:pt x="898" y="741"/>
                </a:lnTo>
                <a:lnTo>
                  <a:pt x="896" y="742"/>
                </a:lnTo>
                <a:lnTo>
                  <a:pt x="894" y="742"/>
                </a:lnTo>
                <a:lnTo>
                  <a:pt x="892" y="745"/>
                </a:lnTo>
                <a:lnTo>
                  <a:pt x="892" y="746"/>
                </a:lnTo>
                <a:lnTo>
                  <a:pt x="892" y="750"/>
                </a:lnTo>
                <a:lnTo>
                  <a:pt x="892" y="751"/>
                </a:lnTo>
                <a:lnTo>
                  <a:pt x="892" y="754"/>
                </a:lnTo>
                <a:lnTo>
                  <a:pt x="892" y="754"/>
                </a:lnTo>
                <a:lnTo>
                  <a:pt x="891" y="754"/>
                </a:lnTo>
                <a:lnTo>
                  <a:pt x="889" y="752"/>
                </a:lnTo>
                <a:lnTo>
                  <a:pt x="886" y="752"/>
                </a:lnTo>
                <a:lnTo>
                  <a:pt x="885" y="754"/>
                </a:lnTo>
                <a:lnTo>
                  <a:pt x="883" y="756"/>
                </a:lnTo>
                <a:lnTo>
                  <a:pt x="883" y="759"/>
                </a:lnTo>
                <a:lnTo>
                  <a:pt x="883" y="762"/>
                </a:lnTo>
                <a:lnTo>
                  <a:pt x="883" y="763"/>
                </a:lnTo>
                <a:lnTo>
                  <a:pt x="883" y="764"/>
                </a:lnTo>
                <a:lnTo>
                  <a:pt x="885" y="766"/>
                </a:lnTo>
                <a:lnTo>
                  <a:pt x="886" y="766"/>
                </a:lnTo>
                <a:lnTo>
                  <a:pt x="886" y="767"/>
                </a:lnTo>
                <a:lnTo>
                  <a:pt x="885" y="768"/>
                </a:lnTo>
                <a:lnTo>
                  <a:pt x="885" y="769"/>
                </a:lnTo>
                <a:lnTo>
                  <a:pt x="885" y="771"/>
                </a:lnTo>
                <a:lnTo>
                  <a:pt x="885" y="772"/>
                </a:lnTo>
                <a:lnTo>
                  <a:pt x="885" y="775"/>
                </a:lnTo>
                <a:lnTo>
                  <a:pt x="882" y="775"/>
                </a:lnTo>
                <a:lnTo>
                  <a:pt x="881" y="776"/>
                </a:lnTo>
                <a:lnTo>
                  <a:pt x="878" y="776"/>
                </a:lnTo>
                <a:lnTo>
                  <a:pt x="875" y="777"/>
                </a:lnTo>
                <a:lnTo>
                  <a:pt x="874" y="777"/>
                </a:lnTo>
                <a:lnTo>
                  <a:pt x="873" y="779"/>
                </a:lnTo>
                <a:lnTo>
                  <a:pt x="872" y="779"/>
                </a:lnTo>
                <a:lnTo>
                  <a:pt x="872" y="779"/>
                </a:lnTo>
                <a:lnTo>
                  <a:pt x="870" y="777"/>
                </a:lnTo>
                <a:lnTo>
                  <a:pt x="869" y="776"/>
                </a:lnTo>
                <a:lnTo>
                  <a:pt x="869" y="773"/>
                </a:lnTo>
                <a:lnTo>
                  <a:pt x="868" y="773"/>
                </a:lnTo>
                <a:lnTo>
                  <a:pt x="869" y="772"/>
                </a:lnTo>
                <a:lnTo>
                  <a:pt x="869" y="771"/>
                </a:lnTo>
                <a:lnTo>
                  <a:pt x="869" y="769"/>
                </a:lnTo>
                <a:lnTo>
                  <a:pt x="869" y="768"/>
                </a:lnTo>
                <a:lnTo>
                  <a:pt x="870" y="769"/>
                </a:lnTo>
                <a:lnTo>
                  <a:pt x="872" y="769"/>
                </a:lnTo>
                <a:lnTo>
                  <a:pt x="872" y="769"/>
                </a:lnTo>
                <a:lnTo>
                  <a:pt x="873" y="771"/>
                </a:lnTo>
                <a:lnTo>
                  <a:pt x="873" y="771"/>
                </a:lnTo>
                <a:lnTo>
                  <a:pt x="874" y="772"/>
                </a:lnTo>
                <a:lnTo>
                  <a:pt x="875" y="772"/>
                </a:lnTo>
                <a:lnTo>
                  <a:pt x="875" y="773"/>
                </a:lnTo>
                <a:lnTo>
                  <a:pt x="875" y="773"/>
                </a:lnTo>
                <a:lnTo>
                  <a:pt x="878" y="773"/>
                </a:lnTo>
                <a:lnTo>
                  <a:pt x="879" y="772"/>
                </a:lnTo>
                <a:lnTo>
                  <a:pt x="879" y="769"/>
                </a:lnTo>
                <a:lnTo>
                  <a:pt x="878" y="767"/>
                </a:lnTo>
                <a:lnTo>
                  <a:pt x="877" y="766"/>
                </a:lnTo>
                <a:lnTo>
                  <a:pt x="874" y="764"/>
                </a:lnTo>
                <a:lnTo>
                  <a:pt x="873" y="763"/>
                </a:lnTo>
                <a:lnTo>
                  <a:pt x="872" y="763"/>
                </a:lnTo>
                <a:lnTo>
                  <a:pt x="870" y="763"/>
                </a:lnTo>
                <a:lnTo>
                  <a:pt x="870" y="763"/>
                </a:lnTo>
                <a:lnTo>
                  <a:pt x="869" y="764"/>
                </a:lnTo>
                <a:lnTo>
                  <a:pt x="868" y="764"/>
                </a:lnTo>
                <a:lnTo>
                  <a:pt x="866" y="764"/>
                </a:lnTo>
                <a:lnTo>
                  <a:pt x="865" y="763"/>
                </a:lnTo>
                <a:lnTo>
                  <a:pt x="864" y="763"/>
                </a:lnTo>
                <a:lnTo>
                  <a:pt x="862" y="762"/>
                </a:lnTo>
                <a:lnTo>
                  <a:pt x="861" y="763"/>
                </a:lnTo>
                <a:lnTo>
                  <a:pt x="861" y="763"/>
                </a:lnTo>
                <a:lnTo>
                  <a:pt x="861" y="764"/>
                </a:lnTo>
                <a:lnTo>
                  <a:pt x="860" y="764"/>
                </a:lnTo>
                <a:lnTo>
                  <a:pt x="860" y="764"/>
                </a:lnTo>
                <a:lnTo>
                  <a:pt x="858" y="767"/>
                </a:lnTo>
                <a:lnTo>
                  <a:pt x="857" y="769"/>
                </a:lnTo>
                <a:lnTo>
                  <a:pt x="858" y="772"/>
                </a:lnTo>
                <a:lnTo>
                  <a:pt x="858" y="775"/>
                </a:lnTo>
                <a:lnTo>
                  <a:pt x="860" y="779"/>
                </a:lnTo>
                <a:lnTo>
                  <a:pt x="861" y="781"/>
                </a:lnTo>
                <a:lnTo>
                  <a:pt x="862" y="783"/>
                </a:lnTo>
                <a:lnTo>
                  <a:pt x="864" y="784"/>
                </a:lnTo>
                <a:lnTo>
                  <a:pt x="864" y="787"/>
                </a:lnTo>
                <a:lnTo>
                  <a:pt x="865" y="789"/>
                </a:lnTo>
                <a:lnTo>
                  <a:pt x="866" y="790"/>
                </a:lnTo>
                <a:lnTo>
                  <a:pt x="866" y="792"/>
                </a:lnTo>
                <a:lnTo>
                  <a:pt x="865" y="792"/>
                </a:lnTo>
                <a:lnTo>
                  <a:pt x="864" y="792"/>
                </a:lnTo>
                <a:lnTo>
                  <a:pt x="862" y="790"/>
                </a:lnTo>
                <a:lnTo>
                  <a:pt x="861" y="790"/>
                </a:lnTo>
                <a:lnTo>
                  <a:pt x="860" y="792"/>
                </a:lnTo>
                <a:lnTo>
                  <a:pt x="860" y="792"/>
                </a:lnTo>
                <a:lnTo>
                  <a:pt x="860" y="794"/>
                </a:lnTo>
                <a:lnTo>
                  <a:pt x="861" y="796"/>
                </a:lnTo>
                <a:lnTo>
                  <a:pt x="861" y="798"/>
                </a:lnTo>
                <a:lnTo>
                  <a:pt x="862" y="798"/>
                </a:lnTo>
                <a:lnTo>
                  <a:pt x="862" y="798"/>
                </a:lnTo>
                <a:lnTo>
                  <a:pt x="864" y="797"/>
                </a:lnTo>
                <a:lnTo>
                  <a:pt x="865" y="798"/>
                </a:lnTo>
                <a:lnTo>
                  <a:pt x="865" y="798"/>
                </a:lnTo>
                <a:lnTo>
                  <a:pt x="864" y="800"/>
                </a:lnTo>
                <a:lnTo>
                  <a:pt x="862" y="801"/>
                </a:lnTo>
                <a:lnTo>
                  <a:pt x="860" y="802"/>
                </a:lnTo>
                <a:lnTo>
                  <a:pt x="858" y="802"/>
                </a:lnTo>
                <a:lnTo>
                  <a:pt x="856" y="802"/>
                </a:lnTo>
                <a:lnTo>
                  <a:pt x="853" y="804"/>
                </a:lnTo>
                <a:lnTo>
                  <a:pt x="851" y="804"/>
                </a:lnTo>
                <a:lnTo>
                  <a:pt x="849" y="802"/>
                </a:lnTo>
                <a:lnTo>
                  <a:pt x="848" y="802"/>
                </a:lnTo>
                <a:lnTo>
                  <a:pt x="849" y="800"/>
                </a:lnTo>
                <a:lnTo>
                  <a:pt x="849" y="797"/>
                </a:lnTo>
                <a:lnTo>
                  <a:pt x="849" y="796"/>
                </a:lnTo>
                <a:lnTo>
                  <a:pt x="849" y="794"/>
                </a:lnTo>
                <a:lnTo>
                  <a:pt x="848" y="794"/>
                </a:lnTo>
                <a:lnTo>
                  <a:pt x="847" y="793"/>
                </a:lnTo>
                <a:lnTo>
                  <a:pt x="847" y="793"/>
                </a:lnTo>
                <a:lnTo>
                  <a:pt x="845" y="792"/>
                </a:lnTo>
                <a:lnTo>
                  <a:pt x="844" y="790"/>
                </a:lnTo>
                <a:lnTo>
                  <a:pt x="843" y="790"/>
                </a:lnTo>
                <a:lnTo>
                  <a:pt x="843" y="792"/>
                </a:lnTo>
                <a:lnTo>
                  <a:pt x="841" y="794"/>
                </a:lnTo>
                <a:lnTo>
                  <a:pt x="840" y="797"/>
                </a:lnTo>
                <a:lnTo>
                  <a:pt x="840" y="800"/>
                </a:lnTo>
                <a:lnTo>
                  <a:pt x="839" y="802"/>
                </a:lnTo>
                <a:lnTo>
                  <a:pt x="839" y="806"/>
                </a:lnTo>
                <a:lnTo>
                  <a:pt x="840" y="810"/>
                </a:lnTo>
                <a:lnTo>
                  <a:pt x="840" y="814"/>
                </a:lnTo>
                <a:lnTo>
                  <a:pt x="840" y="818"/>
                </a:lnTo>
                <a:lnTo>
                  <a:pt x="841" y="821"/>
                </a:lnTo>
                <a:lnTo>
                  <a:pt x="841" y="822"/>
                </a:lnTo>
                <a:lnTo>
                  <a:pt x="843" y="822"/>
                </a:lnTo>
                <a:lnTo>
                  <a:pt x="843" y="823"/>
                </a:lnTo>
                <a:lnTo>
                  <a:pt x="844" y="824"/>
                </a:lnTo>
                <a:lnTo>
                  <a:pt x="843" y="824"/>
                </a:lnTo>
                <a:lnTo>
                  <a:pt x="841" y="826"/>
                </a:lnTo>
                <a:lnTo>
                  <a:pt x="840" y="827"/>
                </a:lnTo>
                <a:lnTo>
                  <a:pt x="839" y="828"/>
                </a:lnTo>
                <a:lnTo>
                  <a:pt x="838" y="830"/>
                </a:lnTo>
                <a:lnTo>
                  <a:pt x="836" y="830"/>
                </a:lnTo>
                <a:lnTo>
                  <a:pt x="834" y="831"/>
                </a:lnTo>
                <a:lnTo>
                  <a:pt x="831" y="832"/>
                </a:lnTo>
                <a:lnTo>
                  <a:pt x="830" y="832"/>
                </a:lnTo>
                <a:lnTo>
                  <a:pt x="828" y="832"/>
                </a:lnTo>
                <a:lnTo>
                  <a:pt x="827" y="832"/>
                </a:lnTo>
                <a:lnTo>
                  <a:pt x="826" y="834"/>
                </a:lnTo>
                <a:lnTo>
                  <a:pt x="824" y="835"/>
                </a:lnTo>
                <a:lnTo>
                  <a:pt x="824" y="835"/>
                </a:lnTo>
                <a:lnTo>
                  <a:pt x="824" y="835"/>
                </a:lnTo>
                <a:lnTo>
                  <a:pt x="824" y="838"/>
                </a:lnTo>
                <a:lnTo>
                  <a:pt x="824" y="839"/>
                </a:lnTo>
                <a:lnTo>
                  <a:pt x="824" y="839"/>
                </a:lnTo>
                <a:lnTo>
                  <a:pt x="824" y="841"/>
                </a:lnTo>
                <a:lnTo>
                  <a:pt x="823" y="841"/>
                </a:lnTo>
                <a:lnTo>
                  <a:pt x="822" y="841"/>
                </a:lnTo>
                <a:lnTo>
                  <a:pt x="822" y="841"/>
                </a:lnTo>
                <a:lnTo>
                  <a:pt x="822" y="840"/>
                </a:lnTo>
                <a:lnTo>
                  <a:pt x="822" y="838"/>
                </a:lnTo>
                <a:lnTo>
                  <a:pt x="822" y="836"/>
                </a:lnTo>
                <a:lnTo>
                  <a:pt x="822" y="836"/>
                </a:lnTo>
                <a:lnTo>
                  <a:pt x="822" y="836"/>
                </a:lnTo>
                <a:lnTo>
                  <a:pt x="820" y="835"/>
                </a:lnTo>
                <a:lnTo>
                  <a:pt x="817" y="832"/>
                </a:lnTo>
                <a:lnTo>
                  <a:pt x="813" y="832"/>
                </a:lnTo>
                <a:lnTo>
                  <a:pt x="809" y="831"/>
                </a:lnTo>
                <a:lnTo>
                  <a:pt x="809" y="831"/>
                </a:lnTo>
                <a:lnTo>
                  <a:pt x="809" y="831"/>
                </a:lnTo>
                <a:lnTo>
                  <a:pt x="807" y="831"/>
                </a:lnTo>
                <a:lnTo>
                  <a:pt x="803" y="831"/>
                </a:lnTo>
                <a:lnTo>
                  <a:pt x="803" y="831"/>
                </a:lnTo>
                <a:lnTo>
                  <a:pt x="803" y="831"/>
                </a:lnTo>
                <a:lnTo>
                  <a:pt x="802" y="831"/>
                </a:lnTo>
                <a:lnTo>
                  <a:pt x="801" y="831"/>
                </a:lnTo>
                <a:lnTo>
                  <a:pt x="800" y="830"/>
                </a:lnTo>
                <a:lnTo>
                  <a:pt x="800" y="828"/>
                </a:lnTo>
                <a:lnTo>
                  <a:pt x="801" y="828"/>
                </a:lnTo>
                <a:lnTo>
                  <a:pt x="802" y="827"/>
                </a:lnTo>
                <a:lnTo>
                  <a:pt x="803" y="827"/>
                </a:lnTo>
                <a:lnTo>
                  <a:pt x="805" y="827"/>
                </a:lnTo>
                <a:lnTo>
                  <a:pt x="805" y="827"/>
                </a:lnTo>
                <a:lnTo>
                  <a:pt x="806" y="827"/>
                </a:lnTo>
                <a:lnTo>
                  <a:pt x="809" y="826"/>
                </a:lnTo>
                <a:lnTo>
                  <a:pt x="811" y="826"/>
                </a:lnTo>
                <a:lnTo>
                  <a:pt x="811" y="826"/>
                </a:lnTo>
                <a:lnTo>
                  <a:pt x="813" y="826"/>
                </a:lnTo>
                <a:lnTo>
                  <a:pt x="813" y="826"/>
                </a:lnTo>
                <a:lnTo>
                  <a:pt x="815" y="827"/>
                </a:lnTo>
                <a:lnTo>
                  <a:pt x="818" y="828"/>
                </a:lnTo>
                <a:lnTo>
                  <a:pt x="819" y="830"/>
                </a:lnTo>
                <a:lnTo>
                  <a:pt x="819" y="830"/>
                </a:lnTo>
                <a:lnTo>
                  <a:pt x="819" y="830"/>
                </a:lnTo>
                <a:lnTo>
                  <a:pt x="822" y="828"/>
                </a:lnTo>
                <a:lnTo>
                  <a:pt x="823" y="826"/>
                </a:lnTo>
                <a:lnTo>
                  <a:pt x="824" y="824"/>
                </a:lnTo>
                <a:lnTo>
                  <a:pt x="824" y="823"/>
                </a:lnTo>
                <a:lnTo>
                  <a:pt x="824" y="821"/>
                </a:lnTo>
                <a:lnTo>
                  <a:pt x="824" y="819"/>
                </a:lnTo>
                <a:lnTo>
                  <a:pt x="824" y="817"/>
                </a:lnTo>
                <a:lnTo>
                  <a:pt x="824" y="815"/>
                </a:lnTo>
                <a:lnTo>
                  <a:pt x="826" y="815"/>
                </a:lnTo>
                <a:lnTo>
                  <a:pt x="827" y="814"/>
                </a:lnTo>
                <a:lnTo>
                  <a:pt x="828" y="814"/>
                </a:lnTo>
                <a:lnTo>
                  <a:pt x="827" y="814"/>
                </a:lnTo>
                <a:lnTo>
                  <a:pt x="826" y="813"/>
                </a:lnTo>
                <a:lnTo>
                  <a:pt x="823" y="814"/>
                </a:lnTo>
                <a:lnTo>
                  <a:pt x="822" y="814"/>
                </a:lnTo>
                <a:lnTo>
                  <a:pt x="819" y="813"/>
                </a:lnTo>
                <a:lnTo>
                  <a:pt x="819" y="813"/>
                </a:lnTo>
                <a:lnTo>
                  <a:pt x="819" y="813"/>
                </a:lnTo>
                <a:lnTo>
                  <a:pt x="820" y="811"/>
                </a:lnTo>
                <a:lnTo>
                  <a:pt x="820" y="810"/>
                </a:lnTo>
                <a:lnTo>
                  <a:pt x="822" y="810"/>
                </a:lnTo>
                <a:lnTo>
                  <a:pt x="823" y="810"/>
                </a:lnTo>
                <a:lnTo>
                  <a:pt x="824" y="809"/>
                </a:lnTo>
                <a:lnTo>
                  <a:pt x="826" y="807"/>
                </a:lnTo>
                <a:lnTo>
                  <a:pt x="826" y="806"/>
                </a:lnTo>
                <a:lnTo>
                  <a:pt x="826" y="804"/>
                </a:lnTo>
                <a:lnTo>
                  <a:pt x="824" y="802"/>
                </a:lnTo>
                <a:lnTo>
                  <a:pt x="824" y="801"/>
                </a:lnTo>
                <a:lnTo>
                  <a:pt x="823" y="801"/>
                </a:lnTo>
                <a:lnTo>
                  <a:pt x="822" y="800"/>
                </a:lnTo>
                <a:lnTo>
                  <a:pt x="822" y="798"/>
                </a:lnTo>
                <a:lnTo>
                  <a:pt x="823" y="796"/>
                </a:lnTo>
                <a:lnTo>
                  <a:pt x="823" y="794"/>
                </a:lnTo>
                <a:lnTo>
                  <a:pt x="824" y="792"/>
                </a:lnTo>
                <a:lnTo>
                  <a:pt x="824" y="789"/>
                </a:lnTo>
                <a:lnTo>
                  <a:pt x="826" y="788"/>
                </a:lnTo>
                <a:lnTo>
                  <a:pt x="826" y="787"/>
                </a:lnTo>
                <a:lnTo>
                  <a:pt x="826" y="787"/>
                </a:lnTo>
                <a:lnTo>
                  <a:pt x="826" y="787"/>
                </a:lnTo>
                <a:lnTo>
                  <a:pt x="827" y="785"/>
                </a:lnTo>
                <a:lnTo>
                  <a:pt x="827" y="785"/>
                </a:lnTo>
                <a:lnTo>
                  <a:pt x="827" y="785"/>
                </a:lnTo>
                <a:lnTo>
                  <a:pt x="826" y="785"/>
                </a:lnTo>
                <a:lnTo>
                  <a:pt x="826" y="785"/>
                </a:lnTo>
                <a:lnTo>
                  <a:pt x="823" y="787"/>
                </a:lnTo>
                <a:lnTo>
                  <a:pt x="820" y="787"/>
                </a:lnTo>
                <a:lnTo>
                  <a:pt x="820" y="787"/>
                </a:lnTo>
                <a:lnTo>
                  <a:pt x="820" y="785"/>
                </a:lnTo>
                <a:lnTo>
                  <a:pt x="819" y="784"/>
                </a:lnTo>
                <a:lnTo>
                  <a:pt x="819" y="783"/>
                </a:lnTo>
                <a:lnTo>
                  <a:pt x="818" y="781"/>
                </a:lnTo>
                <a:lnTo>
                  <a:pt x="818" y="781"/>
                </a:lnTo>
                <a:lnTo>
                  <a:pt x="817" y="781"/>
                </a:lnTo>
                <a:lnTo>
                  <a:pt x="815" y="780"/>
                </a:lnTo>
                <a:lnTo>
                  <a:pt x="815" y="777"/>
                </a:lnTo>
                <a:lnTo>
                  <a:pt x="815" y="776"/>
                </a:lnTo>
                <a:lnTo>
                  <a:pt x="815" y="773"/>
                </a:lnTo>
                <a:lnTo>
                  <a:pt x="817" y="769"/>
                </a:lnTo>
                <a:lnTo>
                  <a:pt x="815" y="768"/>
                </a:lnTo>
                <a:lnTo>
                  <a:pt x="815" y="767"/>
                </a:lnTo>
                <a:lnTo>
                  <a:pt x="814" y="764"/>
                </a:lnTo>
                <a:lnTo>
                  <a:pt x="813" y="763"/>
                </a:lnTo>
                <a:lnTo>
                  <a:pt x="811" y="762"/>
                </a:lnTo>
                <a:lnTo>
                  <a:pt x="810" y="762"/>
                </a:lnTo>
                <a:lnTo>
                  <a:pt x="809" y="760"/>
                </a:lnTo>
                <a:lnTo>
                  <a:pt x="807" y="760"/>
                </a:lnTo>
                <a:lnTo>
                  <a:pt x="806" y="760"/>
                </a:lnTo>
                <a:lnTo>
                  <a:pt x="807" y="759"/>
                </a:lnTo>
                <a:lnTo>
                  <a:pt x="807" y="758"/>
                </a:lnTo>
                <a:lnTo>
                  <a:pt x="807" y="756"/>
                </a:lnTo>
                <a:lnTo>
                  <a:pt x="807" y="756"/>
                </a:lnTo>
                <a:lnTo>
                  <a:pt x="807" y="755"/>
                </a:lnTo>
                <a:lnTo>
                  <a:pt x="809" y="755"/>
                </a:lnTo>
                <a:lnTo>
                  <a:pt x="810" y="754"/>
                </a:lnTo>
                <a:lnTo>
                  <a:pt x="810" y="754"/>
                </a:lnTo>
                <a:lnTo>
                  <a:pt x="809" y="751"/>
                </a:lnTo>
                <a:lnTo>
                  <a:pt x="807" y="751"/>
                </a:lnTo>
                <a:lnTo>
                  <a:pt x="806" y="750"/>
                </a:lnTo>
                <a:lnTo>
                  <a:pt x="805" y="750"/>
                </a:lnTo>
                <a:lnTo>
                  <a:pt x="803" y="751"/>
                </a:lnTo>
                <a:lnTo>
                  <a:pt x="801" y="754"/>
                </a:lnTo>
                <a:lnTo>
                  <a:pt x="800" y="756"/>
                </a:lnTo>
                <a:lnTo>
                  <a:pt x="800" y="759"/>
                </a:lnTo>
                <a:lnTo>
                  <a:pt x="800" y="760"/>
                </a:lnTo>
                <a:lnTo>
                  <a:pt x="801" y="763"/>
                </a:lnTo>
                <a:lnTo>
                  <a:pt x="802" y="766"/>
                </a:lnTo>
                <a:lnTo>
                  <a:pt x="805" y="768"/>
                </a:lnTo>
                <a:lnTo>
                  <a:pt x="806" y="771"/>
                </a:lnTo>
                <a:lnTo>
                  <a:pt x="807" y="772"/>
                </a:lnTo>
                <a:lnTo>
                  <a:pt x="809" y="775"/>
                </a:lnTo>
                <a:lnTo>
                  <a:pt x="809" y="775"/>
                </a:lnTo>
                <a:lnTo>
                  <a:pt x="809" y="776"/>
                </a:lnTo>
                <a:lnTo>
                  <a:pt x="809" y="777"/>
                </a:lnTo>
                <a:lnTo>
                  <a:pt x="809" y="779"/>
                </a:lnTo>
                <a:lnTo>
                  <a:pt x="809" y="779"/>
                </a:lnTo>
                <a:lnTo>
                  <a:pt x="810" y="780"/>
                </a:lnTo>
                <a:lnTo>
                  <a:pt x="813" y="781"/>
                </a:lnTo>
                <a:lnTo>
                  <a:pt x="814" y="781"/>
                </a:lnTo>
                <a:lnTo>
                  <a:pt x="814" y="783"/>
                </a:lnTo>
                <a:lnTo>
                  <a:pt x="815" y="784"/>
                </a:lnTo>
                <a:lnTo>
                  <a:pt x="815" y="785"/>
                </a:lnTo>
                <a:lnTo>
                  <a:pt x="814" y="785"/>
                </a:lnTo>
                <a:lnTo>
                  <a:pt x="814" y="787"/>
                </a:lnTo>
                <a:lnTo>
                  <a:pt x="813" y="789"/>
                </a:lnTo>
                <a:lnTo>
                  <a:pt x="813" y="792"/>
                </a:lnTo>
                <a:lnTo>
                  <a:pt x="814" y="793"/>
                </a:lnTo>
                <a:lnTo>
                  <a:pt x="815" y="797"/>
                </a:lnTo>
                <a:lnTo>
                  <a:pt x="815" y="800"/>
                </a:lnTo>
                <a:lnTo>
                  <a:pt x="817" y="802"/>
                </a:lnTo>
                <a:lnTo>
                  <a:pt x="818" y="804"/>
                </a:lnTo>
                <a:lnTo>
                  <a:pt x="818" y="804"/>
                </a:lnTo>
                <a:lnTo>
                  <a:pt x="819" y="806"/>
                </a:lnTo>
                <a:lnTo>
                  <a:pt x="819" y="807"/>
                </a:lnTo>
                <a:lnTo>
                  <a:pt x="819" y="807"/>
                </a:lnTo>
                <a:lnTo>
                  <a:pt x="818" y="807"/>
                </a:lnTo>
                <a:lnTo>
                  <a:pt x="817" y="806"/>
                </a:lnTo>
                <a:lnTo>
                  <a:pt x="817" y="806"/>
                </a:lnTo>
                <a:lnTo>
                  <a:pt x="815" y="806"/>
                </a:lnTo>
                <a:lnTo>
                  <a:pt x="815" y="806"/>
                </a:lnTo>
                <a:lnTo>
                  <a:pt x="814" y="805"/>
                </a:lnTo>
                <a:lnTo>
                  <a:pt x="813" y="805"/>
                </a:lnTo>
                <a:lnTo>
                  <a:pt x="813" y="805"/>
                </a:lnTo>
                <a:lnTo>
                  <a:pt x="813" y="807"/>
                </a:lnTo>
                <a:lnTo>
                  <a:pt x="813" y="809"/>
                </a:lnTo>
                <a:lnTo>
                  <a:pt x="813" y="811"/>
                </a:lnTo>
                <a:lnTo>
                  <a:pt x="813" y="814"/>
                </a:lnTo>
                <a:lnTo>
                  <a:pt x="813" y="817"/>
                </a:lnTo>
                <a:lnTo>
                  <a:pt x="811" y="817"/>
                </a:lnTo>
                <a:lnTo>
                  <a:pt x="811" y="817"/>
                </a:lnTo>
                <a:lnTo>
                  <a:pt x="809" y="817"/>
                </a:lnTo>
                <a:lnTo>
                  <a:pt x="806" y="814"/>
                </a:lnTo>
                <a:lnTo>
                  <a:pt x="805" y="814"/>
                </a:lnTo>
                <a:lnTo>
                  <a:pt x="803" y="814"/>
                </a:lnTo>
                <a:lnTo>
                  <a:pt x="802" y="815"/>
                </a:lnTo>
                <a:lnTo>
                  <a:pt x="801" y="817"/>
                </a:lnTo>
                <a:lnTo>
                  <a:pt x="800" y="818"/>
                </a:lnTo>
                <a:lnTo>
                  <a:pt x="800" y="818"/>
                </a:lnTo>
                <a:lnTo>
                  <a:pt x="800" y="819"/>
                </a:lnTo>
                <a:lnTo>
                  <a:pt x="801" y="821"/>
                </a:lnTo>
                <a:lnTo>
                  <a:pt x="800" y="822"/>
                </a:lnTo>
                <a:lnTo>
                  <a:pt x="798" y="822"/>
                </a:lnTo>
                <a:lnTo>
                  <a:pt x="796" y="822"/>
                </a:lnTo>
                <a:lnTo>
                  <a:pt x="794" y="821"/>
                </a:lnTo>
                <a:lnTo>
                  <a:pt x="792" y="818"/>
                </a:lnTo>
                <a:lnTo>
                  <a:pt x="789" y="817"/>
                </a:lnTo>
                <a:lnTo>
                  <a:pt x="788" y="815"/>
                </a:lnTo>
                <a:lnTo>
                  <a:pt x="786" y="815"/>
                </a:lnTo>
                <a:lnTo>
                  <a:pt x="785" y="814"/>
                </a:lnTo>
                <a:lnTo>
                  <a:pt x="785" y="814"/>
                </a:lnTo>
                <a:lnTo>
                  <a:pt x="784" y="813"/>
                </a:lnTo>
                <a:lnTo>
                  <a:pt x="785" y="811"/>
                </a:lnTo>
                <a:lnTo>
                  <a:pt x="786" y="811"/>
                </a:lnTo>
                <a:lnTo>
                  <a:pt x="788" y="811"/>
                </a:lnTo>
                <a:lnTo>
                  <a:pt x="789" y="811"/>
                </a:lnTo>
                <a:lnTo>
                  <a:pt x="790" y="811"/>
                </a:lnTo>
                <a:lnTo>
                  <a:pt x="792" y="811"/>
                </a:lnTo>
                <a:lnTo>
                  <a:pt x="793" y="811"/>
                </a:lnTo>
                <a:lnTo>
                  <a:pt x="794" y="810"/>
                </a:lnTo>
                <a:lnTo>
                  <a:pt x="796" y="810"/>
                </a:lnTo>
                <a:lnTo>
                  <a:pt x="796" y="809"/>
                </a:lnTo>
                <a:lnTo>
                  <a:pt x="796" y="809"/>
                </a:lnTo>
                <a:lnTo>
                  <a:pt x="796" y="809"/>
                </a:lnTo>
                <a:lnTo>
                  <a:pt x="797" y="806"/>
                </a:lnTo>
                <a:lnTo>
                  <a:pt x="797" y="804"/>
                </a:lnTo>
                <a:lnTo>
                  <a:pt x="797" y="802"/>
                </a:lnTo>
                <a:lnTo>
                  <a:pt x="797" y="801"/>
                </a:lnTo>
                <a:lnTo>
                  <a:pt x="797" y="800"/>
                </a:lnTo>
                <a:lnTo>
                  <a:pt x="798" y="800"/>
                </a:lnTo>
                <a:lnTo>
                  <a:pt x="800" y="798"/>
                </a:lnTo>
                <a:lnTo>
                  <a:pt x="801" y="798"/>
                </a:lnTo>
                <a:lnTo>
                  <a:pt x="802" y="797"/>
                </a:lnTo>
                <a:lnTo>
                  <a:pt x="803" y="796"/>
                </a:lnTo>
                <a:lnTo>
                  <a:pt x="805" y="793"/>
                </a:lnTo>
                <a:lnTo>
                  <a:pt x="805" y="792"/>
                </a:lnTo>
                <a:lnTo>
                  <a:pt x="806" y="789"/>
                </a:lnTo>
                <a:lnTo>
                  <a:pt x="806" y="788"/>
                </a:lnTo>
                <a:lnTo>
                  <a:pt x="806" y="787"/>
                </a:lnTo>
                <a:lnTo>
                  <a:pt x="805" y="787"/>
                </a:lnTo>
                <a:lnTo>
                  <a:pt x="805" y="787"/>
                </a:lnTo>
                <a:lnTo>
                  <a:pt x="803" y="785"/>
                </a:lnTo>
                <a:lnTo>
                  <a:pt x="803" y="784"/>
                </a:lnTo>
                <a:lnTo>
                  <a:pt x="802" y="783"/>
                </a:lnTo>
                <a:lnTo>
                  <a:pt x="800" y="783"/>
                </a:lnTo>
                <a:lnTo>
                  <a:pt x="798" y="784"/>
                </a:lnTo>
                <a:lnTo>
                  <a:pt x="797" y="785"/>
                </a:lnTo>
                <a:lnTo>
                  <a:pt x="796" y="787"/>
                </a:lnTo>
                <a:lnTo>
                  <a:pt x="796" y="789"/>
                </a:lnTo>
                <a:lnTo>
                  <a:pt x="797" y="790"/>
                </a:lnTo>
                <a:lnTo>
                  <a:pt x="797" y="793"/>
                </a:lnTo>
                <a:lnTo>
                  <a:pt x="798" y="794"/>
                </a:lnTo>
                <a:lnTo>
                  <a:pt x="798" y="796"/>
                </a:lnTo>
                <a:lnTo>
                  <a:pt x="797" y="797"/>
                </a:lnTo>
                <a:lnTo>
                  <a:pt x="796" y="798"/>
                </a:lnTo>
                <a:lnTo>
                  <a:pt x="794" y="798"/>
                </a:lnTo>
                <a:lnTo>
                  <a:pt x="793" y="798"/>
                </a:lnTo>
                <a:lnTo>
                  <a:pt x="792" y="800"/>
                </a:lnTo>
                <a:lnTo>
                  <a:pt x="792" y="801"/>
                </a:lnTo>
                <a:lnTo>
                  <a:pt x="790" y="802"/>
                </a:lnTo>
                <a:lnTo>
                  <a:pt x="790" y="804"/>
                </a:lnTo>
                <a:lnTo>
                  <a:pt x="789" y="805"/>
                </a:lnTo>
                <a:lnTo>
                  <a:pt x="788" y="805"/>
                </a:lnTo>
                <a:lnTo>
                  <a:pt x="786" y="805"/>
                </a:lnTo>
                <a:lnTo>
                  <a:pt x="784" y="804"/>
                </a:lnTo>
                <a:lnTo>
                  <a:pt x="781" y="802"/>
                </a:lnTo>
                <a:lnTo>
                  <a:pt x="781" y="802"/>
                </a:lnTo>
                <a:lnTo>
                  <a:pt x="780" y="801"/>
                </a:lnTo>
                <a:lnTo>
                  <a:pt x="780" y="800"/>
                </a:lnTo>
                <a:lnTo>
                  <a:pt x="779" y="800"/>
                </a:lnTo>
                <a:lnTo>
                  <a:pt x="779" y="800"/>
                </a:lnTo>
                <a:lnTo>
                  <a:pt x="777" y="801"/>
                </a:lnTo>
                <a:lnTo>
                  <a:pt x="777" y="802"/>
                </a:lnTo>
                <a:lnTo>
                  <a:pt x="777" y="804"/>
                </a:lnTo>
                <a:lnTo>
                  <a:pt x="777" y="806"/>
                </a:lnTo>
                <a:lnTo>
                  <a:pt x="777" y="806"/>
                </a:lnTo>
                <a:lnTo>
                  <a:pt x="779" y="807"/>
                </a:lnTo>
                <a:lnTo>
                  <a:pt x="780" y="809"/>
                </a:lnTo>
                <a:lnTo>
                  <a:pt x="780" y="810"/>
                </a:lnTo>
                <a:lnTo>
                  <a:pt x="780" y="811"/>
                </a:lnTo>
                <a:lnTo>
                  <a:pt x="779" y="811"/>
                </a:lnTo>
                <a:lnTo>
                  <a:pt x="777" y="813"/>
                </a:lnTo>
                <a:lnTo>
                  <a:pt x="776" y="814"/>
                </a:lnTo>
                <a:lnTo>
                  <a:pt x="773" y="814"/>
                </a:lnTo>
                <a:lnTo>
                  <a:pt x="772" y="813"/>
                </a:lnTo>
                <a:lnTo>
                  <a:pt x="771" y="813"/>
                </a:lnTo>
                <a:lnTo>
                  <a:pt x="769" y="813"/>
                </a:lnTo>
                <a:lnTo>
                  <a:pt x="768" y="814"/>
                </a:lnTo>
                <a:lnTo>
                  <a:pt x="768" y="814"/>
                </a:lnTo>
                <a:lnTo>
                  <a:pt x="768" y="817"/>
                </a:lnTo>
                <a:lnTo>
                  <a:pt x="767" y="818"/>
                </a:lnTo>
                <a:lnTo>
                  <a:pt x="767" y="819"/>
                </a:lnTo>
                <a:lnTo>
                  <a:pt x="768" y="819"/>
                </a:lnTo>
                <a:lnTo>
                  <a:pt x="768" y="821"/>
                </a:lnTo>
                <a:lnTo>
                  <a:pt x="768" y="821"/>
                </a:lnTo>
                <a:lnTo>
                  <a:pt x="768" y="821"/>
                </a:lnTo>
                <a:lnTo>
                  <a:pt x="769" y="823"/>
                </a:lnTo>
                <a:lnTo>
                  <a:pt x="771" y="823"/>
                </a:lnTo>
                <a:lnTo>
                  <a:pt x="772" y="823"/>
                </a:lnTo>
                <a:lnTo>
                  <a:pt x="773" y="823"/>
                </a:lnTo>
                <a:lnTo>
                  <a:pt x="775" y="822"/>
                </a:lnTo>
                <a:lnTo>
                  <a:pt x="775" y="822"/>
                </a:lnTo>
                <a:lnTo>
                  <a:pt x="776" y="821"/>
                </a:lnTo>
                <a:lnTo>
                  <a:pt x="777" y="822"/>
                </a:lnTo>
                <a:lnTo>
                  <a:pt x="779" y="822"/>
                </a:lnTo>
                <a:lnTo>
                  <a:pt x="780" y="824"/>
                </a:lnTo>
                <a:lnTo>
                  <a:pt x="781" y="826"/>
                </a:lnTo>
                <a:lnTo>
                  <a:pt x="783" y="828"/>
                </a:lnTo>
                <a:lnTo>
                  <a:pt x="783" y="830"/>
                </a:lnTo>
                <a:lnTo>
                  <a:pt x="783" y="831"/>
                </a:lnTo>
                <a:lnTo>
                  <a:pt x="783" y="831"/>
                </a:lnTo>
                <a:lnTo>
                  <a:pt x="781" y="832"/>
                </a:lnTo>
                <a:lnTo>
                  <a:pt x="781" y="835"/>
                </a:lnTo>
                <a:lnTo>
                  <a:pt x="780" y="835"/>
                </a:lnTo>
                <a:lnTo>
                  <a:pt x="779" y="836"/>
                </a:lnTo>
                <a:lnTo>
                  <a:pt x="777" y="836"/>
                </a:lnTo>
                <a:lnTo>
                  <a:pt x="776" y="836"/>
                </a:lnTo>
                <a:lnTo>
                  <a:pt x="776" y="835"/>
                </a:lnTo>
                <a:lnTo>
                  <a:pt x="775" y="834"/>
                </a:lnTo>
                <a:lnTo>
                  <a:pt x="775" y="832"/>
                </a:lnTo>
                <a:lnTo>
                  <a:pt x="773" y="830"/>
                </a:lnTo>
                <a:lnTo>
                  <a:pt x="773" y="830"/>
                </a:lnTo>
                <a:lnTo>
                  <a:pt x="772" y="830"/>
                </a:lnTo>
                <a:lnTo>
                  <a:pt x="772" y="831"/>
                </a:lnTo>
                <a:lnTo>
                  <a:pt x="772" y="834"/>
                </a:lnTo>
                <a:lnTo>
                  <a:pt x="771" y="835"/>
                </a:lnTo>
                <a:lnTo>
                  <a:pt x="771" y="835"/>
                </a:lnTo>
                <a:lnTo>
                  <a:pt x="771" y="835"/>
                </a:lnTo>
                <a:lnTo>
                  <a:pt x="769" y="832"/>
                </a:lnTo>
                <a:lnTo>
                  <a:pt x="769" y="831"/>
                </a:lnTo>
                <a:lnTo>
                  <a:pt x="768" y="828"/>
                </a:lnTo>
                <a:lnTo>
                  <a:pt x="768" y="828"/>
                </a:lnTo>
                <a:lnTo>
                  <a:pt x="767" y="827"/>
                </a:lnTo>
                <a:lnTo>
                  <a:pt x="766" y="827"/>
                </a:lnTo>
                <a:lnTo>
                  <a:pt x="766" y="826"/>
                </a:lnTo>
                <a:lnTo>
                  <a:pt x="766" y="824"/>
                </a:lnTo>
                <a:lnTo>
                  <a:pt x="764" y="822"/>
                </a:lnTo>
                <a:lnTo>
                  <a:pt x="763" y="821"/>
                </a:lnTo>
                <a:lnTo>
                  <a:pt x="762" y="819"/>
                </a:lnTo>
                <a:lnTo>
                  <a:pt x="760" y="819"/>
                </a:lnTo>
                <a:lnTo>
                  <a:pt x="758" y="819"/>
                </a:lnTo>
                <a:lnTo>
                  <a:pt x="758" y="819"/>
                </a:lnTo>
                <a:lnTo>
                  <a:pt x="756" y="819"/>
                </a:lnTo>
                <a:lnTo>
                  <a:pt x="756" y="821"/>
                </a:lnTo>
                <a:lnTo>
                  <a:pt x="756" y="823"/>
                </a:lnTo>
                <a:lnTo>
                  <a:pt x="758" y="824"/>
                </a:lnTo>
                <a:lnTo>
                  <a:pt x="758" y="824"/>
                </a:lnTo>
                <a:lnTo>
                  <a:pt x="759" y="824"/>
                </a:lnTo>
                <a:lnTo>
                  <a:pt x="762" y="824"/>
                </a:lnTo>
                <a:lnTo>
                  <a:pt x="763" y="824"/>
                </a:lnTo>
                <a:lnTo>
                  <a:pt x="763" y="824"/>
                </a:lnTo>
                <a:lnTo>
                  <a:pt x="763" y="826"/>
                </a:lnTo>
                <a:lnTo>
                  <a:pt x="762" y="827"/>
                </a:lnTo>
                <a:lnTo>
                  <a:pt x="760" y="827"/>
                </a:lnTo>
                <a:lnTo>
                  <a:pt x="759" y="827"/>
                </a:lnTo>
                <a:lnTo>
                  <a:pt x="756" y="828"/>
                </a:lnTo>
                <a:lnTo>
                  <a:pt x="755" y="830"/>
                </a:lnTo>
                <a:lnTo>
                  <a:pt x="755" y="832"/>
                </a:lnTo>
                <a:lnTo>
                  <a:pt x="754" y="834"/>
                </a:lnTo>
                <a:lnTo>
                  <a:pt x="754" y="835"/>
                </a:lnTo>
                <a:lnTo>
                  <a:pt x="752" y="835"/>
                </a:lnTo>
                <a:lnTo>
                  <a:pt x="751" y="834"/>
                </a:lnTo>
                <a:lnTo>
                  <a:pt x="751" y="834"/>
                </a:lnTo>
                <a:lnTo>
                  <a:pt x="750" y="834"/>
                </a:lnTo>
                <a:lnTo>
                  <a:pt x="750" y="835"/>
                </a:lnTo>
                <a:lnTo>
                  <a:pt x="751" y="836"/>
                </a:lnTo>
                <a:lnTo>
                  <a:pt x="752" y="839"/>
                </a:lnTo>
                <a:lnTo>
                  <a:pt x="754" y="841"/>
                </a:lnTo>
                <a:lnTo>
                  <a:pt x="756" y="845"/>
                </a:lnTo>
                <a:lnTo>
                  <a:pt x="758" y="848"/>
                </a:lnTo>
                <a:lnTo>
                  <a:pt x="759" y="851"/>
                </a:lnTo>
                <a:lnTo>
                  <a:pt x="759" y="853"/>
                </a:lnTo>
                <a:lnTo>
                  <a:pt x="759" y="853"/>
                </a:lnTo>
                <a:lnTo>
                  <a:pt x="760" y="853"/>
                </a:lnTo>
                <a:lnTo>
                  <a:pt x="762" y="855"/>
                </a:lnTo>
                <a:lnTo>
                  <a:pt x="762" y="856"/>
                </a:lnTo>
                <a:lnTo>
                  <a:pt x="763" y="857"/>
                </a:lnTo>
                <a:lnTo>
                  <a:pt x="763" y="857"/>
                </a:lnTo>
                <a:lnTo>
                  <a:pt x="766" y="859"/>
                </a:lnTo>
                <a:lnTo>
                  <a:pt x="768" y="861"/>
                </a:lnTo>
                <a:lnTo>
                  <a:pt x="769" y="864"/>
                </a:lnTo>
                <a:lnTo>
                  <a:pt x="769" y="864"/>
                </a:lnTo>
                <a:lnTo>
                  <a:pt x="771" y="864"/>
                </a:lnTo>
                <a:lnTo>
                  <a:pt x="771" y="864"/>
                </a:lnTo>
                <a:lnTo>
                  <a:pt x="772" y="864"/>
                </a:lnTo>
                <a:lnTo>
                  <a:pt x="773" y="865"/>
                </a:lnTo>
                <a:lnTo>
                  <a:pt x="775" y="865"/>
                </a:lnTo>
                <a:lnTo>
                  <a:pt x="775" y="865"/>
                </a:lnTo>
                <a:lnTo>
                  <a:pt x="775" y="868"/>
                </a:lnTo>
                <a:lnTo>
                  <a:pt x="775" y="869"/>
                </a:lnTo>
                <a:lnTo>
                  <a:pt x="773" y="869"/>
                </a:lnTo>
                <a:lnTo>
                  <a:pt x="771" y="869"/>
                </a:lnTo>
                <a:lnTo>
                  <a:pt x="769" y="868"/>
                </a:lnTo>
                <a:lnTo>
                  <a:pt x="767" y="866"/>
                </a:lnTo>
                <a:lnTo>
                  <a:pt x="764" y="866"/>
                </a:lnTo>
                <a:lnTo>
                  <a:pt x="763" y="868"/>
                </a:lnTo>
                <a:lnTo>
                  <a:pt x="760" y="869"/>
                </a:lnTo>
                <a:lnTo>
                  <a:pt x="759" y="870"/>
                </a:lnTo>
                <a:lnTo>
                  <a:pt x="758" y="870"/>
                </a:lnTo>
                <a:lnTo>
                  <a:pt x="758" y="873"/>
                </a:lnTo>
                <a:lnTo>
                  <a:pt x="758" y="876"/>
                </a:lnTo>
                <a:lnTo>
                  <a:pt x="759" y="878"/>
                </a:lnTo>
                <a:lnTo>
                  <a:pt x="759" y="879"/>
                </a:lnTo>
                <a:lnTo>
                  <a:pt x="760" y="881"/>
                </a:lnTo>
                <a:lnTo>
                  <a:pt x="762" y="882"/>
                </a:lnTo>
                <a:lnTo>
                  <a:pt x="764" y="883"/>
                </a:lnTo>
                <a:lnTo>
                  <a:pt x="766" y="885"/>
                </a:lnTo>
                <a:lnTo>
                  <a:pt x="767" y="885"/>
                </a:lnTo>
                <a:lnTo>
                  <a:pt x="767" y="885"/>
                </a:lnTo>
                <a:lnTo>
                  <a:pt x="767" y="883"/>
                </a:lnTo>
                <a:lnTo>
                  <a:pt x="767" y="882"/>
                </a:lnTo>
                <a:lnTo>
                  <a:pt x="767" y="881"/>
                </a:lnTo>
                <a:lnTo>
                  <a:pt x="768" y="881"/>
                </a:lnTo>
                <a:lnTo>
                  <a:pt x="769" y="881"/>
                </a:lnTo>
                <a:lnTo>
                  <a:pt x="771" y="882"/>
                </a:lnTo>
                <a:lnTo>
                  <a:pt x="772" y="882"/>
                </a:lnTo>
                <a:lnTo>
                  <a:pt x="772" y="881"/>
                </a:lnTo>
                <a:lnTo>
                  <a:pt x="772" y="879"/>
                </a:lnTo>
                <a:lnTo>
                  <a:pt x="772" y="878"/>
                </a:lnTo>
                <a:lnTo>
                  <a:pt x="772" y="877"/>
                </a:lnTo>
                <a:lnTo>
                  <a:pt x="773" y="877"/>
                </a:lnTo>
                <a:lnTo>
                  <a:pt x="775" y="877"/>
                </a:lnTo>
                <a:lnTo>
                  <a:pt x="777" y="877"/>
                </a:lnTo>
                <a:lnTo>
                  <a:pt x="779" y="878"/>
                </a:lnTo>
                <a:lnTo>
                  <a:pt x="779" y="881"/>
                </a:lnTo>
                <a:lnTo>
                  <a:pt x="779" y="882"/>
                </a:lnTo>
                <a:lnTo>
                  <a:pt x="779" y="883"/>
                </a:lnTo>
                <a:lnTo>
                  <a:pt x="779" y="885"/>
                </a:lnTo>
                <a:lnTo>
                  <a:pt x="779" y="886"/>
                </a:lnTo>
                <a:lnTo>
                  <a:pt x="779" y="887"/>
                </a:lnTo>
                <a:lnTo>
                  <a:pt x="779" y="889"/>
                </a:lnTo>
                <a:lnTo>
                  <a:pt x="781" y="889"/>
                </a:lnTo>
                <a:lnTo>
                  <a:pt x="783" y="887"/>
                </a:lnTo>
                <a:lnTo>
                  <a:pt x="784" y="887"/>
                </a:lnTo>
                <a:lnTo>
                  <a:pt x="784" y="887"/>
                </a:lnTo>
                <a:lnTo>
                  <a:pt x="784" y="886"/>
                </a:lnTo>
                <a:lnTo>
                  <a:pt x="785" y="885"/>
                </a:lnTo>
                <a:lnTo>
                  <a:pt x="786" y="883"/>
                </a:lnTo>
                <a:lnTo>
                  <a:pt x="788" y="882"/>
                </a:lnTo>
                <a:lnTo>
                  <a:pt x="789" y="879"/>
                </a:lnTo>
                <a:lnTo>
                  <a:pt x="790" y="878"/>
                </a:lnTo>
                <a:lnTo>
                  <a:pt x="792" y="877"/>
                </a:lnTo>
                <a:lnTo>
                  <a:pt x="793" y="877"/>
                </a:lnTo>
                <a:lnTo>
                  <a:pt x="794" y="877"/>
                </a:lnTo>
                <a:lnTo>
                  <a:pt x="797" y="877"/>
                </a:lnTo>
                <a:lnTo>
                  <a:pt x="800" y="877"/>
                </a:lnTo>
                <a:lnTo>
                  <a:pt x="801" y="876"/>
                </a:lnTo>
                <a:lnTo>
                  <a:pt x="802" y="874"/>
                </a:lnTo>
                <a:lnTo>
                  <a:pt x="802" y="873"/>
                </a:lnTo>
                <a:lnTo>
                  <a:pt x="802" y="872"/>
                </a:lnTo>
                <a:lnTo>
                  <a:pt x="802" y="870"/>
                </a:lnTo>
                <a:lnTo>
                  <a:pt x="803" y="869"/>
                </a:lnTo>
                <a:lnTo>
                  <a:pt x="805" y="870"/>
                </a:lnTo>
                <a:lnTo>
                  <a:pt x="807" y="870"/>
                </a:lnTo>
                <a:lnTo>
                  <a:pt x="809" y="870"/>
                </a:lnTo>
                <a:lnTo>
                  <a:pt x="810" y="869"/>
                </a:lnTo>
                <a:lnTo>
                  <a:pt x="810" y="868"/>
                </a:lnTo>
                <a:lnTo>
                  <a:pt x="810" y="866"/>
                </a:lnTo>
                <a:lnTo>
                  <a:pt x="811" y="865"/>
                </a:lnTo>
                <a:lnTo>
                  <a:pt x="811" y="865"/>
                </a:lnTo>
                <a:lnTo>
                  <a:pt x="813" y="865"/>
                </a:lnTo>
                <a:lnTo>
                  <a:pt x="814" y="865"/>
                </a:lnTo>
                <a:lnTo>
                  <a:pt x="814" y="866"/>
                </a:lnTo>
                <a:lnTo>
                  <a:pt x="814" y="868"/>
                </a:lnTo>
                <a:lnTo>
                  <a:pt x="814" y="870"/>
                </a:lnTo>
                <a:lnTo>
                  <a:pt x="814" y="873"/>
                </a:lnTo>
                <a:lnTo>
                  <a:pt x="814" y="876"/>
                </a:lnTo>
                <a:lnTo>
                  <a:pt x="814" y="878"/>
                </a:lnTo>
                <a:lnTo>
                  <a:pt x="813" y="881"/>
                </a:lnTo>
                <a:lnTo>
                  <a:pt x="813" y="883"/>
                </a:lnTo>
                <a:lnTo>
                  <a:pt x="813" y="886"/>
                </a:lnTo>
                <a:lnTo>
                  <a:pt x="814" y="887"/>
                </a:lnTo>
                <a:lnTo>
                  <a:pt x="814" y="890"/>
                </a:lnTo>
                <a:lnTo>
                  <a:pt x="815" y="893"/>
                </a:lnTo>
                <a:lnTo>
                  <a:pt x="815" y="895"/>
                </a:lnTo>
                <a:lnTo>
                  <a:pt x="815" y="896"/>
                </a:lnTo>
                <a:lnTo>
                  <a:pt x="814" y="896"/>
                </a:lnTo>
                <a:lnTo>
                  <a:pt x="811" y="898"/>
                </a:lnTo>
                <a:lnTo>
                  <a:pt x="810" y="898"/>
                </a:lnTo>
                <a:lnTo>
                  <a:pt x="809" y="896"/>
                </a:lnTo>
                <a:lnTo>
                  <a:pt x="809" y="895"/>
                </a:lnTo>
                <a:lnTo>
                  <a:pt x="807" y="893"/>
                </a:lnTo>
                <a:lnTo>
                  <a:pt x="806" y="891"/>
                </a:lnTo>
                <a:lnTo>
                  <a:pt x="806" y="890"/>
                </a:lnTo>
                <a:lnTo>
                  <a:pt x="805" y="890"/>
                </a:lnTo>
                <a:lnTo>
                  <a:pt x="803" y="889"/>
                </a:lnTo>
                <a:lnTo>
                  <a:pt x="803" y="887"/>
                </a:lnTo>
                <a:lnTo>
                  <a:pt x="803" y="885"/>
                </a:lnTo>
                <a:lnTo>
                  <a:pt x="803" y="883"/>
                </a:lnTo>
                <a:lnTo>
                  <a:pt x="802" y="882"/>
                </a:lnTo>
                <a:lnTo>
                  <a:pt x="802" y="882"/>
                </a:lnTo>
                <a:lnTo>
                  <a:pt x="801" y="883"/>
                </a:lnTo>
                <a:lnTo>
                  <a:pt x="800" y="885"/>
                </a:lnTo>
                <a:lnTo>
                  <a:pt x="800" y="886"/>
                </a:lnTo>
                <a:lnTo>
                  <a:pt x="800" y="887"/>
                </a:lnTo>
                <a:lnTo>
                  <a:pt x="801" y="889"/>
                </a:lnTo>
                <a:lnTo>
                  <a:pt x="802" y="890"/>
                </a:lnTo>
                <a:lnTo>
                  <a:pt x="803" y="891"/>
                </a:lnTo>
                <a:lnTo>
                  <a:pt x="805" y="893"/>
                </a:lnTo>
                <a:lnTo>
                  <a:pt x="805" y="894"/>
                </a:lnTo>
                <a:lnTo>
                  <a:pt x="805" y="896"/>
                </a:lnTo>
                <a:lnTo>
                  <a:pt x="803" y="898"/>
                </a:lnTo>
                <a:lnTo>
                  <a:pt x="802" y="899"/>
                </a:lnTo>
                <a:lnTo>
                  <a:pt x="802" y="899"/>
                </a:lnTo>
                <a:lnTo>
                  <a:pt x="801" y="898"/>
                </a:lnTo>
                <a:lnTo>
                  <a:pt x="800" y="898"/>
                </a:lnTo>
                <a:lnTo>
                  <a:pt x="800" y="896"/>
                </a:lnTo>
                <a:lnTo>
                  <a:pt x="798" y="895"/>
                </a:lnTo>
                <a:lnTo>
                  <a:pt x="800" y="895"/>
                </a:lnTo>
                <a:lnTo>
                  <a:pt x="800" y="894"/>
                </a:lnTo>
                <a:lnTo>
                  <a:pt x="800" y="893"/>
                </a:lnTo>
                <a:lnTo>
                  <a:pt x="798" y="893"/>
                </a:lnTo>
                <a:lnTo>
                  <a:pt x="797" y="891"/>
                </a:lnTo>
                <a:lnTo>
                  <a:pt x="796" y="891"/>
                </a:lnTo>
                <a:lnTo>
                  <a:pt x="796" y="891"/>
                </a:lnTo>
                <a:lnTo>
                  <a:pt x="794" y="890"/>
                </a:lnTo>
                <a:lnTo>
                  <a:pt x="794" y="889"/>
                </a:lnTo>
                <a:lnTo>
                  <a:pt x="793" y="887"/>
                </a:lnTo>
                <a:lnTo>
                  <a:pt x="790" y="886"/>
                </a:lnTo>
                <a:lnTo>
                  <a:pt x="789" y="885"/>
                </a:lnTo>
                <a:lnTo>
                  <a:pt x="786" y="886"/>
                </a:lnTo>
                <a:lnTo>
                  <a:pt x="786" y="886"/>
                </a:lnTo>
                <a:lnTo>
                  <a:pt x="786" y="887"/>
                </a:lnTo>
                <a:lnTo>
                  <a:pt x="786" y="889"/>
                </a:lnTo>
                <a:lnTo>
                  <a:pt x="786" y="890"/>
                </a:lnTo>
                <a:lnTo>
                  <a:pt x="786" y="891"/>
                </a:lnTo>
                <a:lnTo>
                  <a:pt x="786" y="891"/>
                </a:lnTo>
                <a:lnTo>
                  <a:pt x="786" y="894"/>
                </a:lnTo>
                <a:lnTo>
                  <a:pt x="788" y="895"/>
                </a:lnTo>
                <a:lnTo>
                  <a:pt x="788" y="896"/>
                </a:lnTo>
                <a:lnTo>
                  <a:pt x="789" y="898"/>
                </a:lnTo>
                <a:lnTo>
                  <a:pt x="790" y="899"/>
                </a:lnTo>
                <a:lnTo>
                  <a:pt x="792" y="900"/>
                </a:lnTo>
                <a:lnTo>
                  <a:pt x="792" y="902"/>
                </a:lnTo>
                <a:lnTo>
                  <a:pt x="793" y="903"/>
                </a:lnTo>
                <a:lnTo>
                  <a:pt x="794" y="906"/>
                </a:lnTo>
                <a:lnTo>
                  <a:pt x="794" y="907"/>
                </a:lnTo>
                <a:lnTo>
                  <a:pt x="796" y="908"/>
                </a:lnTo>
                <a:lnTo>
                  <a:pt x="794" y="907"/>
                </a:lnTo>
                <a:lnTo>
                  <a:pt x="793" y="907"/>
                </a:lnTo>
                <a:lnTo>
                  <a:pt x="792" y="906"/>
                </a:lnTo>
                <a:lnTo>
                  <a:pt x="789" y="903"/>
                </a:lnTo>
                <a:lnTo>
                  <a:pt x="786" y="902"/>
                </a:lnTo>
                <a:lnTo>
                  <a:pt x="784" y="900"/>
                </a:lnTo>
                <a:lnTo>
                  <a:pt x="783" y="898"/>
                </a:lnTo>
                <a:lnTo>
                  <a:pt x="781" y="896"/>
                </a:lnTo>
                <a:lnTo>
                  <a:pt x="779" y="895"/>
                </a:lnTo>
                <a:lnTo>
                  <a:pt x="775" y="894"/>
                </a:lnTo>
                <a:lnTo>
                  <a:pt x="772" y="894"/>
                </a:lnTo>
                <a:lnTo>
                  <a:pt x="771" y="893"/>
                </a:lnTo>
                <a:lnTo>
                  <a:pt x="771" y="893"/>
                </a:lnTo>
                <a:lnTo>
                  <a:pt x="771" y="894"/>
                </a:lnTo>
                <a:lnTo>
                  <a:pt x="769" y="894"/>
                </a:lnTo>
                <a:lnTo>
                  <a:pt x="768" y="895"/>
                </a:lnTo>
                <a:lnTo>
                  <a:pt x="768" y="895"/>
                </a:lnTo>
                <a:lnTo>
                  <a:pt x="768" y="895"/>
                </a:lnTo>
                <a:lnTo>
                  <a:pt x="767" y="899"/>
                </a:lnTo>
                <a:lnTo>
                  <a:pt x="768" y="900"/>
                </a:lnTo>
                <a:lnTo>
                  <a:pt x="769" y="902"/>
                </a:lnTo>
                <a:lnTo>
                  <a:pt x="771" y="902"/>
                </a:lnTo>
                <a:lnTo>
                  <a:pt x="773" y="903"/>
                </a:lnTo>
                <a:lnTo>
                  <a:pt x="776" y="904"/>
                </a:lnTo>
                <a:lnTo>
                  <a:pt x="776" y="906"/>
                </a:lnTo>
                <a:lnTo>
                  <a:pt x="777" y="907"/>
                </a:lnTo>
                <a:lnTo>
                  <a:pt x="780" y="910"/>
                </a:lnTo>
                <a:lnTo>
                  <a:pt x="783" y="912"/>
                </a:lnTo>
                <a:lnTo>
                  <a:pt x="784" y="913"/>
                </a:lnTo>
                <a:lnTo>
                  <a:pt x="786" y="916"/>
                </a:lnTo>
                <a:lnTo>
                  <a:pt x="788" y="917"/>
                </a:lnTo>
                <a:lnTo>
                  <a:pt x="788" y="920"/>
                </a:lnTo>
                <a:lnTo>
                  <a:pt x="786" y="921"/>
                </a:lnTo>
                <a:lnTo>
                  <a:pt x="786" y="924"/>
                </a:lnTo>
                <a:lnTo>
                  <a:pt x="786" y="924"/>
                </a:lnTo>
                <a:lnTo>
                  <a:pt x="785" y="924"/>
                </a:lnTo>
                <a:lnTo>
                  <a:pt x="784" y="923"/>
                </a:lnTo>
                <a:lnTo>
                  <a:pt x="781" y="921"/>
                </a:lnTo>
                <a:lnTo>
                  <a:pt x="780" y="919"/>
                </a:lnTo>
                <a:lnTo>
                  <a:pt x="779" y="917"/>
                </a:lnTo>
                <a:lnTo>
                  <a:pt x="777" y="916"/>
                </a:lnTo>
                <a:lnTo>
                  <a:pt x="777" y="915"/>
                </a:lnTo>
                <a:lnTo>
                  <a:pt x="777" y="913"/>
                </a:lnTo>
                <a:lnTo>
                  <a:pt x="776" y="912"/>
                </a:lnTo>
                <a:lnTo>
                  <a:pt x="773" y="912"/>
                </a:lnTo>
                <a:lnTo>
                  <a:pt x="772" y="913"/>
                </a:lnTo>
                <a:lnTo>
                  <a:pt x="771" y="915"/>
                </a:lnTo>
                <a:lnTo>
                  <a:pt x="772" y="916"/>
                </a:lnTo>
                <a:lnTo>
                  <a:pt x="773" y="919"/>
                </a:lnTo>
                <a:lnTo>
                  <a:pt x="775" y="920"/>
                </a:lnTo>
                <a:lnTo>
                  <a:pt x="776" y="923"/>
                </a:lnTo>
                <a:lnTo>
                  <a:pt x="777" y="924"/>
                </a:lnTo>
                <a:lnTo>
                  <a:pt x="779" y="924"/>
                </a:lnTo>
                <a:lnTo>
                  <a:pt x="779" y="924"/>
                </a:lnTo>
                <a:lnTo>
                  <a:pt x="780" y="924"/>
                </a:lnTo>
                <a:lnTo>
                  <a:pt x="781" y="924"/>
                </a:lnTo>
                <a:lnTo>
                  <a:pt x="781" y="925"/>
                </a:lnTo>
                <a:lnTo>
                  <a:pt x="781" y="925"/>
                </a:lnTo>
                <a:lnTo>
                  <a:pt x="780" y="927"/>
                </a:lnTo>
                <a:lnTo>
                  <a:pt x="779" y="927"/>
                </a:lnTo>
                <a:lnTo>
                  <a:pt x="776" y="927"/>
                </a:lnTo>
                <a:lnTo>
                  <a:pt x="773" y="928"/>
                </a:lnTo>
                <a:lnTo>
                  <a:pt x="771" y="929"/>
                </a:lnTo>
                <a:lnTo>
                  <a:pt x="769" y="932"/>
                </a:lnTo>
                <a:lnTo>
                  <a:pt x="769" y="933"/>
                </a:lnTo>
                <a:lnTo>
                  <a:pt x="769" y="936"/>
                </a:lnTo>
                <a:lnTo>
                  <a:pt x="769" y="940"/>
                </a:lnTo>
                <a:lnTo>
                  <a:pt x="769" y="942"/>
                </a:lnTo>
                <a:lnTo>
                  <a:pt x="769" y="944"/>
                </a:lnTo>
                <a:lnTo>
                  <a:pt x="769" y="945"/>
                </a:lnTo>
                <a:lnTo>
                  <a:pt x="768" y="945"/>
                </a:lnTo>
                <a:lnTo>
                  <a:pt x="767" y="945"/>
                </a:lnTo>
                <a:lnTo>
                  <a:pt x="766" y="946"/>
                </a:lnTo>
                <a:lnTo>
                  <a:pt x="766" y="946"/>
                </a:lnTo>
                <a:lnTo>
                  <a:pt x="764" y="945"/>
                </a:lnTo>
                <a:lnTo>
                  <a:pt x="764" y="944"/>
                </a:lnTo>
                <a:lnTo>
                  <a:pt x="763" y="942"/>
                </a:lnTo>
                <a:lnTo>
                  <a:pt x="763" y="940"/>
                </a:lnTo>
                <a:lnTo>
                  <a:pt x="763" y="938"/>
                </a:lnTo>
                <a:lnTo>
                  <a:pt x="763" y="936"/>
                </a:lnTo>
                <a:lnTo>
                  <a:pt x="763" y="936"/>
                </a:lnTo>
                <a:lnTo>
                  <a:pt x="764" y="934"/>
                </a:lnTo>
                <a:lnTo>
                  <a:pt x="766" y="933"/>
                </a:lnTo>
                <a:lnTo>
                  <a:pt x="766" y="933"/>
                </a:lnTo>
                <a:lnTo>
                  <a:pt x="764" y="932"/>
                </a:lnTo>
                <a:lnTo>
                  <a:pt x="763" y="931"/>
                </a:lnTo>
                <a:lnTo>
                  <a:pt x="762" y="931"/>
                </a:lnTo>
                <a:lnTo>
                  <a:pt x="760" y="929"/>
                </a:lnTo>
                <a:lnTo>
                  <a:pt x="758" y="928"/>
                </a:lnTo>
                <a:lnTo>
                  <a:pt x="756" y="927"/>
                </a:lnTo>
                <a:lnTo>
                  <a:pt x="756" y="925"/>
                </a:lnTo>
                <a:lnTo>
                  <a:pt x="758" y="923"/>
                </a:lnTo>
                <a:lnTo>
                  <a:pt x="759" y="920"/>
                </a:lnTo>
                <a:lnTo>
                  <a:pt x="760" y="919"/>
                </a:lnTo>
                <a:lnTo>
                  <a:pt x="762" y="919"/>
                </a:lnTo>
                <a:lnTo>
                  <a:pt x="763" y="917"/>
                </a:lnTo>
                <a:lnTo>
                  <a:pt x="764" y="916"/>
                </a:lnTo>
                <a:lnTo>
                  <a:pt x="764" y="915"/>
                </a:lnTo>
                <a:lnTo>
                  <a:pt x="764" y="913"/>
                </a:lnTo>
                <a:lnTo>
                  <a:pt x="762" y="912"/>
                </a:lnTo>
                <a:lnTo>
                  <a:pt x="759" y="912"/>
                </a:lnTo>
                <a:lnTo>
                  <a:pt x="756" y="912"/>
                </a:lnTo>
                <a:lnTo>
                  <a:pt x="755" y="911"/>
                </a:lnTo>
                <a:lnTo>
                  <a:pt x="755" y="911"/>
                </a:lnTo>
                <a:lnTo>
                  <a:pt x="755" y="910"/>
                </a:lnTo>
                <a:lnTo>
                  <a:pt x="758" y="908"/>
                </a:lnTo>
                <a:lnTo>
                  <a:pt x="759" y="908"/>
                </a:lnTo>
                <a:lnTo>
                  <a:pt x="762" y="908"/>
                </a:lnTo>
                <a:lnTo>
                  <a:pt x="763" y="908"/>
                </a:lnTo>
                <a:lnTo>
                  <a:pt x="766" y="908"/>
                </a:lnTo>
                <a:lnTo>
                  <a:pt x="767" y="907"/>
                </a:lnTo>
                <a:lnTo>
                  <a:pt x="768" y="906"/>
                </a:lnTo>
                <a:lnTo>
                  <a:pt x="768" y="904"/>
                </a:lnTo>
                <a:lnTo>
                  <a:pt x="768" y="903"/>
                </a:lnTo>
                <a:lnTo>
                  <a:pt x="766" y="902"/>
                </a:lnTo>
                <a:lnTo>
                  <a:pt x="764" y="899"/>
                </a:lnTo>
                <a:lnTo>
                  <a:pt x="763" y="898"/>
                </a:lnTo>
                <a:lnTo>
                  <a:pt x="762" y="896"/>
                </a:lnTo>
                <a:lnTo>
                  <a:pt x="760" y="895"/>
                </a:lnTo>
                <a:lnTo>
                  <a:pt x="760" y="895"/>
                </a:lnTo>
                <a:lnTo>
                  <a:pt x="760" y="898"/>
                </a:lnTo>
                <a:lnTo>
                  <a:pt x="759" y="899"/>
                </a:lnTo>
                <a:lnTo>
                  <a:pt x="758" y="900"/>
                </a:lnTo>
                <a:lnTo>
                  <a:pt x="758" y="900"/>
                </a:lnTo>
                <a:lnTo>
                  <a:pt x="756" y="899"/>
                </a:lnTo>
                <a:lnTo>
                  <a:pt x="755" y="896"/>
                </a:lnTo>
                <a:lnTo>
                  <a:pt x="755" y="894"/>
                </a:lnTo>
                <a:lnTo>
                  <a:pt x="755" y="893"/>
                </a:lnTo>
                <a:lnTo>
                  <a:pt x="755" y="890"/>
                </a:lnTo>
                <a:lnTo>
                  <a:pt x="756" y="887"/>
                </a:lnTo>
                <a:lnTo>
                  <a:pt x="756" y="885"/>
                </a:lnTo>
                <a:lnTo>
                  <a:pt x="756" y="882"/>
                </a:lnTo>
                <a:lnTo>
                  <a:pt x="756" y="881"/>
                </a:lnTo>
                <a:lnTo>
                  <a:pt x="755" y="879"/>
                </a:lnTo>
                <a:lnTo>
                  <a:pt x="754" y="878"/>
                </a:lnTo>
                <a:lnTo>
                  <a:pt x="752" y="876"/>
                </a:lnTo>
                <a:lnTo>
                  <a:pt x="752" y="874"/>
                </a:lnTo>
                <a:lnTo>
                  <a:pt x="752" y="873"/>
                </a:lnTo>
                <a:lnTo>
                  <a:pt x="752" y="870"/>
                </a:lnTo>
                <a:lnTo>
                  <a:pt x="752" y="868"/>
                </a:lnTo>
                <a:lnTo>
                  <a:pt x="754" y="865"/>
                </a:lnTo>
                <a:lnTo>
                  <a:pt x="754" y="865"/>
                </a:lnTo>
                <a:lnTo>
                  <a:pt x="755" y="862"/>
                </a:lnTo>
                <a:lnTo>
                  <a:pt x="756" y="860"/>
                </a:lnTo>
                <a:lnTo>
                  <a:pt x="758" y="857"/>
                </a:lnTo>
                <a:lnTo>
                  <a:pt x="759" y="856"/>
                </a:lnTo>
                <a:lnTo>
                  <a:pt x="758" y="855"/>
                </a:lnTo>
                <a:lnTo>
                  <a:pt x="756" y="852"/>
                </a:lnTo>
                <a:lnTo>
                  <a:pt x="754" y="851"/>
                </a:lnTo>
                <a:lnTo>
                  <a:pt x="752" y="849"/>
                </a:lnTo>
                <a:lnTo>
                  <a:pt x="751" y="849"/>
                </a:lnTo>
                <a:lnTo>
                  <a:pt x="750" y="849"/>
                </a:lnTo>
                <a:lnTo>
                  <a:pt x="748" y="851"/>
                </a:lnTo>
                <a:lnTo>
                  <a:pt x="748" y="852"/>
                </a:lnTo>
                <a:lnTo>
                  <a:pt x="748" y="855"/>
                </a:lnTo>
                <a:lnTo>
                  <a:pt x="748" y="856"/>
                </a:lnTo>
                <a:lnTo>
                  <a:pt x="748" y="857"/>
                </a:lnTo>
                <a:lnTo>
                  <a:pt x="747" y="859"/>
                </a:lnTo>
                <a:lnTo>
                  <a:pt x="746" y="860"/>
                </a:lnTo>
                <a:lnTo>
                  <a:pt x="745" y="861"/>
                </a:lnTo>
                <a:lnTo>
                  <a:pt x="743" y="861"/>
                </a:lnTo>
                <a:lnTo>
                  <a:pt x="742" y="861"/>
                </a:lnTo>
                <a:lnTo>
                  <a:pt x="742" y="859"/>
                </a:lnTo>
                <a:lnTo>
                  <a:pt x="741" y="857"/>
                </a:lnTo>
                <a:lnTo>
                  <a:pt x="741" y="855"/>
                </a:lnTo>
                <a:lnTo>
                  <a:pt x="741" y="852"/>
                </a:lnTo>
                <a:lnTo>
                  <a:pt x="742" y="851"/>
                </a:lnTo>
                <a:lnTo>
                  <a:pt x="742" y="849"/>
                </a:lnTo>
                <a:lnTo>
                  <a:pt x="743" y="848"/>
                </a:lnTo>
                <a:lnTo>
                  <a:pt x="746" y="847"/>
                </a:lnTo>
                <a:lnTo>
                  <a:pt x="746" y="845"/>
                </a:lnTo>
                <a:lnTo>
                  <a:pt x="747" y="844"/>
                </a:lnTo>
                <a:lnTo>
                  <a:pt x="747" y="843"/>
                </a:lnTo>
                <a:lnTo>
                  <a:pt x="746" y="841"/>
                </a:lnTo>
                <a:lnTo>
                  <a:pt x="746" y="840"/>
                </a:lnTo>
                <a:lnTo>
                  <a:pt x="745" y="840"/>
                </a:lnTo>
                <a:lnTo>
                  <a:pt x="742" y="839"/>
                </a:lnTo>
                <a:lnTo>
                  <a:pt x="739" y="838"/>
                </a:lnTo>
                <a:lnTo>
                  <a:pt x="738" y="836"/>
                </a:lnTo>
                <a:lnTo>
                  <a:pt x="737" y="835"/>
                </a:lnTo>
                <a:lnTo>
                  <a:pt x="735" y="834"/>
                </a:lnTo>
                <a:lnTo>
                  <a:pt x="734" y="832"/>
                </a:lnTo>
                <a:lnTo>
                  <a:pt x="734" y="831"/>
                </a:lnTo>
                <a:lnTo>
                  <a:pt x="734" y="830"/>
                </a:lnTo>
                <a:lnTo>
                  <a:pt x="735" y="830"/>
                </a:lnTo>
                <a:lnTo>
                  <a:pt x="737" y="830"/>
                </a:lnTo>
                <a:lnTo>
                  <a:pt x="738" y="830"/>
                </a:lnTo>
                <a:lnTo>
                  <a:pt x="739" y="830"/>
                </a:lnTo>
                <a:lnTo>
                  <a:pt x="742" y="830"/>
                </a:lnTo>
                <a:lnTo>
                  <a:pt x="743" y="830"/>
                </a:lnTo>
                <a:lnTo>
                  <a:pt x="743" y="828"/>
                </a:lnTo>
                <a:lnTo>
                  <a:pt x="745" y="827"/>
                </a:lnTo>
                <a:lnTo>
                  <a:pt x="746" y="827"/>
                </a:lnTo>
                <a:lnTo>
                  <a:pt x="747" y="827"/>
                </a:lnTo>
                <a:lnTo>
                  <a:pt x="748" y="827"/>
                </a:lnTo>
                <a:lnTo>
                  <a:pt x="748" y="827"/>
                </a:lnTo>
                <a:lnTo>
                  <a:pt x="750" y="826"/>
                </a:lnTo>
                <a:lnTo>
                  <a:pt x="750" y="824"/>
                </a:lnTo>
                <a:lnTo>
                  <a:pt x="750" y="822"/>
                </a:lnTo>
                <a:lnTo>
                  <a:pt x="750" y="819"/>
                </a:lnTo>
                <a:lnTo>
                  <a:pt x="748" y="815"/>
                </a:lnTo>
                <a:lnTo>
                  <a:pt x="747" y="813"/>
                </a:lnTo>
                <a:lnTo>
                  <a:pt x="747" y="811"/>
                </a:lnTo>
                <a:lnTo>
                  <a:pt x="746" y="811"/>
                </a:lnTo>
                <a:lnTo>
                  <a:pt x="743" y="810"/>
                </a:lnTo>
                <a:lnTo>
                  <a:pt x="741" y="810"/>
                </a:lnTo>
                <a:lnTo>
                  <a:pt x="738" y="809"/>
                </a:lnTo>
                <a:lnTo>
                  <a:pt x="735" y="809"/>
                </a:lnTo>
                <a:lnTo>
                  <a:pt x="733" y="809"/>
                </a:lnTo>
                <a:lnTo>
                  <a:pt x="730" y="807"/>
                </a:lnTo>
                <a:lnTo>
                  <a:pt x="728" y="807"/>
                </a:lnTo>
                <a:lnTo>
                  <a:pt x="725" y="806"/>
                </a:lnTo>
                <a:lnTo>
                  <a:pt x="724" y="806"/>
                </a:lnTo>
                <a:lnTo>
                  <a:pt x="722" y="806"/>
                </a:lnTo>
                <a:lnTo>
                  <a:pt x="724" y="807"/>
                </a:lnTo>
                <a:lnTo>
                  <a:pt x="724" y="810"/>
                </a:lnTo>
                <a:lnTo>
                  <a:pt x="724" y="813"/>
                </a:lnTo>
                <a:lnTo>
                  <a:pt x="724" y="814"/>
                </a:lnTo>
                <a:lnTo>
                  <a:pt x="722" y="815"/>
                </a:lnTo>
                <a:lnTo>
                  <a:pt x="721" y="815"/>
                </a:lnTo>
                <a:lnTo>
                  <a:pt x="718" y="815"/>
                </a:lnTo>
                <a:lnTo>
                  <a:pt x="716" y="815"/>
                </a:lnTo>
                <a:lnTo>
                  <a:pt x="716" y="815"/>
                </a:lnTo>
                <a:lnTo>
                  <a:pt x="714" y="814"/>
                </a:lnTo>
                <a:lnTo>
                  <a:pt x="714" y="813"/>
                </a:lnTo>
                <a:lnTo>
                  <a:pt x="714" y="810"/>
                </a:lnTo>
                <a:lnTo>
                  <a:pt x="714" y="809"/>
                </a:lnTo>
                <a:lnTo>
                  <a:pt x="716" y="807"/>
                </a:lnTo>
                <a:lnTo>
                  <a:pt x="716" y="806"/>
                </a:lnTo>
                <a:lnTo>
                  <a:pt x="716" y="805"/>
                </a:lnTo>
                <a:lnTo>
                  <a:pt x="714" y="805"/>
                </a:lnTo>
                <a:lnTo>
                  <a:pt x="713" y="805"/>
                </a:lnTo>
                <a:lnTo>
                  <a:pt x="711" y="805"/>
                </a:lnTo>
                <a:lnTo>
                  <a:pt x="708" y="804"/>
                </a:lnTo>
                <a:lnTo>
                  <a:pt x="708" y="802"/>
                </a:lnTo>
                <a:lnTo>
                  <a:pt x="705" y="801"/>
                </a:lnTo>
                <a:lnTo>
                  <a:pt x="704" y="800"/>
                </a:lnTo>
                <a:lnTo>
                  <a:pt x="701" y="798"/>
                </a:lnTo>
                <a:lnTo>
                  <a:pt x="700" y="797"/>
                </a:lnTo>
                <a:lnTo>
                  <a:pt x="699" y="797"/>
                </a:lnTo>
                <a:lnTo>
                  <a:pt x="696" y="797"/>
                </a:lnTo>
                <a:lnTo>
                  <a:pt x="695" y="797"/>
                </a:lnTo>
                <a:lnTo>
                  <a:pt x="694" y="798"/>
                </a:lnTo>
                <a:lnTo>
                  <a:pt x="694" y="798"/>
                </a:lnTo>
                <a:lnTo>
                  <a:pt x="695" y="800"/>
                </a:lnTo>
                <a:lnTo>
                  <a:pt x="696" y="802"/>
                </a:lnTo>
                <a:lnTo>
                  <a:pt x="697" y="804"/>
                </a:lnTo>
                <a:lnTo>
                  <a:pt x="697" y="805"/>
                </a:lnTo>
                <a:lnTo>
                  <a:pt x="696" y="805"/>
                </a:lnTo>
                <a:lnTo>
                  <a:pt x="696" y="807"/>
                </a:lnTo>
                <a:lnTo>
                  <a:pt x="696" y="809"/>
                </a:lnTo>
                <a:lnTo>
                  <a:pt x="696" y="811"/>
                </a:lnTo>
                <a:lnTo>
                  <a:pt x="696" y="813"/>
                </a:lnTo>
                <a:lnTo>
                  <a:pt x="699" y="814"/>
                </a:lnTo>
                <a:lnTo>
                  <a:pt x="700" y="817"/>
                </a:lnTo>
                <a:lnTo>
                  <a:pt x="701" y="818"/>
                </a:lnTo>
                <a:lnTo>
                  <a:pt x="703" y="818"/>
                </a:lnTo>
                <a:lnTo>
                  <a:pt x="704" y="819"/>
                </a:lnTo>
                <a:lnTo>
                  <a:pt x="707" y="819"/>
                </a:lnTo>
                <a:lnTo>
                  <a:pt x="708" y="819"/>
                </a:lnTo>
                <a:lnTo>
                  <a:pt x="709" y="821"/>
                </a:lnTo>
                <a:lnTo>
                  <a:pt x="709" y="821"/>
                </a:lnTo>
                <a:lnTo>
                  <a:pt x="708" y="822"/>
                </a:lnTo>
                <a:lnTo>
                  <a:pt x="705" y="823"/>
                </a:lnTo>
                <a:lnTo>
                  <a:pt x="704" y="823"/>
                </a:lnTo>
                <a:lnTo>
                  <a:pt x="704" y="823"/>
                </a:lnTo>
                <a:lnTo>
                  <a:pt x="703" y="822"/>
                </a:lnTo>
                <a:lnTo>
                  <a:pt x="701" y="821"/>
                </a:lnTo>
                <a:lnTo>
                  <a:pt x="701" y="821"/>
                </a:lnTo>
                <a:lnTo>
                  <a:pt x="700" y="821"/>
                </a:lnTo>
                <a:lnTo>
                  <a:pt x="697" y="819"/>
                </a:lnTo>
                <a:lnTo>
                  <a:pt x="696" y="819"/>
                </a:lnTo>
                <a:lnTo>
                  <a:pt x="695" y="818"/>
                </a:lnTo>
                <a:lnTo>
                  <a:pt x="694" y="817"/>
                </a:lnTo>
                <a:lnTo>
                  <a:pt x="692" y="815"/>
                </a:lnTo>
                <a:lnTo>
                  <a:pt x="691" y="814"/>
                </a:lnTo>
                <a:lnTo>
                  <a:pt x="690" y="814"/>
                </a:lnTo>
                <a:lnTo>
                  <a:pt x="688" y="815"/>
                </a:lnTo>
                <a:lnTo>
                  <a:pt x="687" y="817"/>
                </a:lnTo>
                <a:lnTo>
                  <a:pt x="686" y="817"/>
                </a:lnTo>
                <a:lnTo>
                  <a:pt x="686" y="817"/>
                </a:lnTo>
                <a:lnTo>
                  <a:pt x="686" y="817"/>
                </a:lnTo>
                <a:lnTo>
                  <a:pt x="686" y="815"/>
                </a:lnTo>
                <a:lnTo>
                  <a:pt x="686" y="814"/>
                </a:lnTo>
                <a:lnTo>
                  <a:pt x="687" y="813"/>
                </a:lnTo>
                <a:lnTo>
                  <a:pt x="687" y="811"/>
                </a:lnTo>
                <a:lnTo>
                  <a:pt x="687" y="810"/>
                </a:lnTo>
                <a:lnTo>
                  <a:pt x="687" y="809"/>
                </a:lnTo>
                <a:lnTo>
                  <a:pt x="687" y="807"/>
                </a:lnTo>
                <a:lnTo>
                  <a:pt x="688" y="806"/>
                </a:lnTo>
                <a:lnTo>
                  <a:pt x="688" y="805"/>
                </a:lnTo>
                <a:lnTo>
                  <a:pt x="688" y="805"/>
                </a:lnTo>
                <a:lnTo>
                  <a:pt x="687" y="804"/>
                </a:lnTo>
                <a:lnTo>
                  <a:pt x="686" y="802"/>
                </a:lnTo>
                <a:lnTo>
                  <a:pt x="684" y="802"/>
                </a:lnTo>
                <a:lnTo>
                  <a:pt x="684" y="802"/>
                </a:lnTo>
                <a:lnTo>
                  <a:pt x="683" y="804"/>
                </a:lnTo>
                <a:lnTo>
                  <a:pt x="683" y="805"/>
                </a:lnTo>
                <a:lnTo>
                  <a:pt x="683" y="805"/>
                </a:lnTo>
                <a:lnTo>
                  <a:pt x="682" y="806"/>
                </a:lnTo>
                <a:lnTo>
                  <a:pt x="682" y="809"/>
                </a:lnTo>
                <a:lnTo>
                  <a:pt x="682" y="809"/>
                </a:lnTo>
                <a:lnTo>
                  <a:pt x="682" y="810"/>
                </a:lnTo>
                <a:lnTo>
                  <a:pt x="682" y="813"/>
                </a:lnTo>
                <a:lnTo>
                  <a:pt x="682" y="814"/>
                </a:lnTo>
                <a:lnTo>
                  <a:pt x="680" y="817"/>
                </a:lnTo>
                <a:lnTo>
                  <a:pt x="680" y="819"/>
                </a:lnTo>
                <a:lnTo>
                  <a:pt x="680" y="822"/>
                </a:lnTo>
                <a:lnTo>
                  <a:pt x="680" y="823"/>
                </a:lnTo>
                <a:lnTo>
                  <a:pt x="682" y="824"/>
                </a:lnTo>
                <a:lnTo>
                  <a:pt x="683" y="826"/>
                </a:lnTo>
                <a:lnTo>
                  <a:pt x="684" y="827"/>
                </a:lnTo>
                <a:lnTo>
                  <a:pt x="686" y="827"/>
                </a:lnTo>
                <a:lnTo>
                  <a:pt x="686" y="828"/>
                </a:lnTo>
                <a:lnTo>
                  <a:pt x="684" y="828"/>
                </a:lnTo>
                <a:lnTo>
                  <a:pt x="682" y="828"/>
                </a:lnTo>
                <a:lnTo>
                  <a:pt x="680" y="827"/>
                </a:lnTo>
                <a:lnTo>
                  <a:pt x="678" y="824"/>
                </a:lnTo>
                <a:lnTo>
                  <a:pt x="676" y="823"/>
                </a:lnTo>
                <a:lnTo>
                  <a:pt x="676" y="821"/>
                </a:lnTo>
                <a:lnTo>
                  <a:pt x="676" y="818"/>
                </a:lnTo>
                <a:lnTo>
                  <a:pt x="676" y="815"/>
                </a:lnTo>
                <a:lnTo>
                  <a:pt x="675" y="813"/>
                </a:lnTo>
                <a:lnTo>
                  <a:pt x="675" y="809"/>
                </a:lnTo>
                <a:lnTo>
                  <a:pt x="674" y="807"/>
                </a:lnTo>
                <a:lnTo>
                  <a:pt x="674" y="806"/>
                </a:lnTo>
                <a:lnTo>
                  <a:pt x="673" y="806"/>
                </a:lnTo>
                <a:lnTo>
                  <a:pt x="671" y="807"/>
                </a:lnTo>
                <a:lnTo>
                  <a:pt x="671" y="807"/>
                </a:lnTo>
                <a:lnTo>
                  <a:pt x="673" y="809"/>
                </a:lnTo>
                <a:lnTo>
                  <a:pt x="673" y="810"/>
                </a:lnTo>
                <a:lnTo>
                  <a:pt x="673" y="810"/>
                </a:lnTo>
                <a:lnTo>
                  <a:pt x="673" y="811"/>
                </a:lnTo>
                <a:lnTo>
                  <a:pt x="673" y="813"/>
                </a:lnTo>
                <a:lnTo>
                  <a:pt x="674" y="814"/>
                </a:lnTo>
                <a:lnTo>
                  <a:pt x="674" y="815"/>
                </a:lnTo>
                <a:lnTo>
                  <a:pt x="673" y="815"/>
                </a:lnTo>
                <a:lnTo>
                  <a:pt x="671" y="815"/>
                </a:lnTo>
                <a:lnTo>
                  <a:pt x="670" y="815"/>
                </a:lnTo>
                <a:lnTo>
                  <a:pt x="669" y="815"/>
                </a:lnTo>
                <a:lnTo>
                  <a:pt x="667" y="814"/>
                </a:lnTo>
                <a:lnTo>
                  <a:pt x="666" y="813"/>
                </a:lnTo>
                <a:lnTo>
                  <a:pt x="663" y="811"/>
                </a:lnTo>
                <a:lnTo>
                  <a:pt x="662" y="811"/>
                </a:lnTo>
                <a:lnTo>
                  <a:pt x="661" y="811"/>
                </a:lnTo>
                <a:lnTo>
                  <a:pt x="661" y="811"/>
                </a:lnTo>
                <a:lnTo>
                  <a:pt x="661" y="814"/>
                </a:lnTo>
                <a:lnTo>
                  <a:pt x="661" y="815"/>
                </a:lnTo>
                <a:lnTo>
                  <a:pt x="661" y="817"/>
                </a:lnTo>
                <a:lnTo>
                  <a:pt x="662" y="817"/>
                </a:lnTo>
                <a:lnTo>
                  <a:pt x="665" y="818"/>
                </a:lnTo>
                <a:lnTo>
                  <a:pt x="666" y="819"/>
                </a:lnTo>
                <a:lnTo>
                  <a:pt x="667" y="819"/>
                </a:lnTo>
                <a:lnTo>
                  <a:pt x="669" y="819"/>
                </a:lnTo>
                <a:lnTo>
                  <a:pt x="670" y="819"/>
                </a:lnTo>
                <a:lnTo>
                  <a:pt x="671" y="821"/>
                </a:lnTo>
                <a:lnTo>
                  <a:pt x="671" y="822"/>
                </a:lnTo>
                <a:lnTo>
                  <a:pt x="671" y="824"/>
                </a:lnTo>
                <a:lnTo>
                  <a:pt x="670" y="827"/>
                </a:lnTo>
                <a:lnTo>
                  <a:pt x="670" y="828"/>
                </a:lnTo>
                <a:lnTo>
                  <a:pt x="669" y="828"/>
                </a:lnTo>
                <a:lnTo>
                  <a:pt x="669" y="830"/>
                </a:lnTo>
                <a:lnTo>
                  <a:pt x="667" y="831"/>
                </a:lnTo>
                <a:lnTo>
                  <a:pt x="667" y="832"/>
                </a:lnTo>
                <a:lnTo>
                  <a:pt x="669" y="834"/>
                </a:lnTo>
                <a:lnTo>
                  <a:pt x="669" y="835"/>
                </a:lnTo>
                <a:lnTo>
                  <a:pt x="670" y="838"/>
                </a:lnTo>
                <a:lnTo>
                  <a:pt x="670" y="839"/>
                </a:lnTo>
                <a:lnTo>
                  <a:pt x="669" y="840"/>
                </a:lnTo>
                <a:lnTo>
                  <a:pt x="669" y="840"/>
                </a:lnTo>
                <a:lnTo>
                  <a:pt x="669" y="839"/>
                </a:lnTo>
                <a:lnTo>
                  <a:pt x="666" y="839"/>
                </a:lnTo>
                <a:lnTo>
                  <a:pt x="663" y="838"/>
                </a:lnTo>
                <a:lnTo>
                  <a:pt x="662" y="836"/>
                </a:lnTo>
                <a:lnTo>
                  <a:pt x="661" y="836"/>
                </a:lnTo>
                <a:lnTo>
                  <a:pt x="661" y="836"/>
                </a:lnTo>
                <a:lnTo>
                  <a:pt x="659" y="838"/>
                </a:lnTo>
                <a:lnTo>
                  <a:pt x="659" y="838"/>
                </a:lnTo>
                <a:lnTo>
                  <a:pt x="661" y="840"/>
                </a:lnTo>
                <a:lnTo>
                  <a:pt x="661" y="841"/>
                </a:lnTo>
                <a:lnTo>
                  <a:pt x="662" y="843"/>
                </a:lnTo>
                <a:lnTo>
                  <a:pt x="662" y="845"/>
                </a:lnTo>
                <a:lnTo>
                  <a:pt x="661" y="845"/>
                </a:lnTo>
                <a:lnTo>
                  <a:pt x="659" y="847"/>
                </a:lnTo>
                <a:lnTo>
                  <a:pt x="659" y="847"/>
                </a:lnTo>
                <a:lnTo>
                  <a:pt x="658" y="847"/>
                </a:lnTo>
                <a:lnTo>
                  <a:pt x="656" y="847"/>
                </a:lnTo>
                <a:lnTo>
                  <a:pt x="654" y="848"/>
                </a:lnTo>
                <a:lnTo>
                  <a:pt x="653" y="848"/>
                </a:lnTo>
                <a:lnTo>
                  <a:pt x="653" y="848"/>
                </a:lnTo>
                <a:lnTo>
                  <a:pt x="653" y="848"/>
                </a:lnTo>
                <a:lnTo>
                  <a:pt x="650" y="848"/>
                </a:lnTo>
                <a:lnTo>
                  <a:pt x="649" y="847"/>
                </a:lnTo>
                <a:lnTo>
                  <a:pt x="648" y="848"/>
                </a:lnTo>
                <a:lnTo>
                  <a:pt x="649" y="848"/>
                </a:lnTo>
                <a:lnTo>
                  <a:pt x="649" y="849"/>
                </a:lnTo>
                <a:lnTo>
                  <a:pt x="650" y="851"/>
                </a:lnTo>
                <a:lnTo>
                  <a:pt x="652" y="852"/>
                </a:lnTo>
                <a:lnTo>
                  <a:pt x="652" y="853"/>
                </a:lnTo>
                <a:lnTo>
                  <a:pt x="650" y="855"/>
                </a:lnTo>
                <a:lnTo>
                  <a:pt x="649" y="856"/>
                </a:lnTo>
                <a:lnTo>
                  <a:pt x="649" y="859"/>
                </a:lnTo>
                <a:lnTo>
                  <a:pt x="649" y="860"/>
                </a:lnTo>
                <a:lnTo>
                  <a:pt x="650" y="861"/>
                </a:lnTo>
                <a:lnTo>
                  <a:pt x="650" y="862"/>
                </a:lnTo>
                <a:lnTo>
                  <a:pt x="652" y="864"/>
                </a:lnTo>
                <a:lnTo>
                  <a:pt x="652" y="865"/>
                </a:lnTo>
                <a:lnTo>
                  <a:pt x="650" y="865"/>
                </a:lnTo>
                <a:lnTo>
                  <a:pt x="648" y="866"/>
                </a:lnTo>
                <a:lnTo>
                  <a:pt x="646" y="868"/>
                </a:lnTo>
                <a:lnTo>
                  <a:pt x="645" y="869"/>
                </a:lnTo>
                <a:lnTo>
                  <a:pt x="644" y="870"/>
                </a:lnTo>
                <a:lnTo>
                  <a:pt x="641" y="872"/>
                </a:lnTo>
                <a:lnTo>
                  <a:pt x="640" y="872"/>
                </a:lnTo>
                <a:lnTo>
                  <a:pt x="640" y="872"/>
                </a:lnTo>
                <a:lnTo>
                  <a:pt x="639" y="870"/>
                </a:lnTo>
                <a:lnTo>
                  <a:pt x="639" y="869"/>
                </a:lnTo>
                <a:lnTo>
                  <a:pt x="639" y="869"/>
                </a:lnTo>
                <a:lnTo>
                  <a:pt x="640" y="868"/>
                </a:lnTo>
                <a:lnTo>
                  <a:pt x="640" y="865"/>
                </a:lnTo>
                <a:lnTo>
                  <a:pt x="640" y="864"/>
                </a:lnTo>
                <a:lnTo>
                  <a:pt x="639" y="862"/>
                </a:lnTo>
                <a:lnTo>
                  <a:pt x="639" y="861"/>
                </a:lnTo>
                <a:lnTo>
                  <a:pt x="637" y="859"/>
                </a:lnTo>
                <a:lnTo>
                  <a:pt x="639" y="857"/>
                </a:lnTo>
                <a:lnTo>
                  <a:pt x="639" y="857"/>
                </a:lnTo>
                <a:lnTo>
                  <a:pt x="639" y="856"/>
                </a:lnTo>
                <a:lnTo>
                  <a:pt x="639" y="855"/>
                </a:lnTo>
                <a:lnTo>
                  <a:pt x="639" y="855"/>
                </a:lnTo>
                <a:lnTo>
                  <a:pt x="639" y="852"/>
                </a:lnTo>
                <a:lnTo>
                  <a:pt x="637" y="852"/>
                </a:lnTo>
                <a:lnTo>
                  <a:pt x="636" y="852"/>
                </a:lnTo>
                <a:lnTo>
                  <a:pt x="635" y="853"/>
                </a:lnTo>
                <a:lnTo>
                  <a:pt x="633" y="856"/>
                </a:lnTo>
                <a:lnTo>
                  <a:pt x="633" y="857"/>
                </a:lnTo>
                <a:lnTo>
                  <a:pt x="633" y="860"/>
                </a:lnTo>
                <a:lnTo>
                  <a:pt x="632" y="862"/>
                </a:lnTo>
                <a:lnTo>
                  <a:pt x="632" y="865"/>
                </a:lnTo>
                <a:lnTo>
                  <a:pt x="632" y="866"/>
                </a:lnTo>
                <a:lnTo>
                  <a:pt x="633" y="869"/>
                </a:lnTo>
                <a:lnTo>
                  <a:pt x="633" y="870"/>
                </a:lnTo>
                <a:lnTo>
                  <a:pt x="635" y="872"/>
                </a:lnTo>
                <a:lnTo>
                  <a:pt x="636" y="873"/>
                </a:lnTo>
                <a:lnTo>
                  <a:pt x="637" y="874"/>
                </a:lnTo>
                <a:lnTo>
                  <a:pt x="639" y="876"/>
                </a:lnTo>
                <a:lnTo>
                  <a:pt x="640" y="877"/>
                </a:lnTo>
                <a:lnTo>
                  <a:pt x="640" y="877"/>
                </a:lnTo>
                <a:lnTo>
                  <a:pt x="639" y="878"/>
                </a:lnTo>
                <a:lnTo>
                  <a:pt x="636" y="879"/>
                </a:lnTo>
                <a:lnTo>
                  <a:pt x="635" y="879"/>
                </a:lnTo>
                <a:lnTo>
                  <a:pt x="635" y="879"/>
                </a:lnTo>
                <a:lnTo>
                  <a:pt x="635" y="879"/>
                </a:lnTo>
                <a:lnTo>
                  <a:pt x="633" y="883"/>
                </a:lnTo>
                <a:lnTo>
                  <a:pt x="633" y="886"/>
                </a:lnTo>
                <a:lnTo>
                  <a:pt x="632" y="887"/>
                </a:lnTo>
                <a:lnTo>
                  <a:pt x="632" y="887"/>
                </a:lnTo>
                <a:lnTo>
                  <a:pt x="631" y="886"/>
                </a:lnTo>
                <a:lnTo>
                  <a:pt x="629" y="886"/>
                </a:lnTo>
                <a:lnTo>
                  <a:pt x="629" y="886"/>
                </a:lnTo>
                <a:lnTo>
                  <a:pt x="629" y="885"/>
                </a:lnTo>
                <a:lnTo>
                  <a:pt x="629" y="874"/>
                </a:lnTo>
                <a:lnTo>
                  <a:pt x="629" y="874"/>
                </a:lnTo>
                <a:lnTo>
                  <a:pt x="629" y="874"/>
                </a:lnTo>
                <a:lnTo>
                  <a:pt x="628" y="873"/>
                </a:lnTo>
                <a:lnTo>
                  <a:pt x="628" y="873"/>
                </a:lnTo>
                <a:lnTo>
                  <a:pt x="628" y="872"/>
                </a:lnTo>
                <a:lnTo>
                  <a:pt x="628" y="872"/>
                </a:lnTo>
                <a:lnTo>
                  <a:pt x="627" y="870"/>
                </a:lnTo>
                <a:lnTo>
                  <a:pt x="627" y="870"/>
                </a:lnTo>
                <a:lnTo>
                  <a:pt x="627" y="870"/>
                </a:lnTo>
                <a:lnTo>
                  <a:pt x="627" y="872"/>
                </a:lnTo>
                <a:lnTo>
                  <a:pt x="627" y="873"/>
                </a:lnTo>
                <a:lnTo>
                  <a:pt x="627" y="874"/>
                </a:lnTo>
                <a:lnTo>
                  <a:pt x="627" y="876"/>
                </a:lnTo>
                <a:lnTo>
                  <a:pt x="625" y="877"/>
                </a:lnTo>
                <a:lnTo>
                  <a:pt x="624" y="878"/>
                </a:lnTo>
                <a:lnTo>
                  <a:pt x="622" y="878"/>
                </a:lnTo>
                <a:lnTo>
                  <a:pt x="620" y="878"/>
                </a:lnTo>
                <a:lnTo>
                  <a:pt x="619" y="878"/>
                </a:lnTo>
                <a:lnTo>
                  <a:pt x="618" y="878"/>
                </a:lnTo>
                <a:lnTo>
                  <a:pt x="616" y="878"/>
                </a:lnTo>
                <a:lnTo>
                  <a:pt x="615" y="878"/>
                </a:lnTo>
                <a:lnTo>
                  <a:pt x="615" y="879"/>
                </a:lnTo>
                <a:lnTo>
                  <a:pt x="616" y="881"/>
                </a:lnTo>
                <a:lnTo>
                  <a:pt x="618" y="883"/>
                </a:lnTo>
                <a:lnTo>
                  <a:pt x="618" y="886"/>
                </a:lnTo>
                <a:lnTo>
                  <a:pt x="618" y="887"/>
                </a:lnTo>
                <a:lnTo>
                  <a:pt x="618" y="889"/>
                </a:lnTo>
                <a:lnTo>
                  <a:pt x="618" y="890"/>
                </a:lnTo>
                <a:lnTo>
                  <a:pt x="618" y="891"/>
                </a:lnTo>
                <a:lnTo>
                  <a:pt x="618" y="893"/>
                </a:lnTo>
                <a:lnTo>
                  <a:pt x="619" y="893"/>
                </a:lnTo>
                <a:lnTo>
                  <a:pt x="620" y="893"/>
                </a:lnTo>
                <a:lnTo>
                  <a:pt x="622" y="894"/>
                </a:lnTo>
                <a:lnTo>
                  <a:pt x="623" y="895"/>
                </a:lnTo>
                <a:lnTo>
                  <a:pt x="624" y="898"/>
                </a:lnTo>
                <a:lnTo>
                  <a:pt x="625" y="899"/>
                </a:lnTo>
                <a:lnTo>
                  <a:pt x="625" y="902"/>
                </a:lnTo>
                <a:lnTo>
                  <a:pt x="627" y="904"/>
                </a:lnTo>
                <a:lnTo>
                  <a:pt x="628" y="907"/>
                </a:lnTo>
                <a:lnTo>
                  <a:pt x="628" y="910"/>
                </a:lnTo>
                <a:lnTo>
                  <a:pt x="628" y="910"/>
                </a:lnTo>
                <a:lnTo>
                  <a:pt x="628" y="910"/>
                </a:lnTo>
                <a:lnTo>
                  <a:pt x="627" y="910"/>
                </a:lnTo>
                <a:lnTo>
                  <a:pt x="625" y="908"/>
                </a:lnTo>
                <a:lnTo>
                  <a:pt x="625" y="910"/>
                </a:lnTo>
                <a:lnTo>
                  <a:pt x="625" y="911"/>
                </a:lnTo>
                <a:lnTo>
                  <a:pt x="625" y="912"/>
                </a:lnTo>
                <a:lnTo>
                  <a:pt x="627" y="913"/>
                </a:lnTo>
                <a:lnTo>
                  <a:pt x="627" y="912"/>
                </a:lnTo>
                <a:lnTo>
                  <a:pt x="628" y="911"/>
                </a:lnTo>
                <a:lnTo>
                  <a:pt x="631" y="910"/>
                </a:lnTo>
                <a:lnTo>
                  <a:pt x="631" y="908"/>
                </a:lnTo>
                <a:lnTo>
                  <a:pt x="631" y="908"/>
                </a:lnTo>
                <a:lnTo>
                  <a:pt x="632" y="910"/>
                </a:lnTo>
                <a:lnTo>
                  <a:pt x="633" y="912"/>
                </a:lnTo>
                <a:lnTo>
                  <a:pt x="633" y="912"/>
                </a:lnTo>
                <a:lnTo>
                  <a:pt x="635" y="913"/>
                </a:lnTo>
                <a:lnTo>
                  <a:pt x="635" y="913"/>
                </a:lnTo>
                <a:lnTo>
                  <a:pt x="637" y="915"/>
                </a:lnTo>
                <a:lnTo>
                  <a:pt x="640" y="916"/>
                </a:lnTo>
                <a:lnTo>
                  <a:pt x="640" y="916"/>
                </a:lnTo>
                <a:lnTo>
                  <a:pt x="640" y="917"/>
                </a:lnTo>
                <a:lnTo>
                  <a:pt x="639" y="919"/>
                </a:lnTo>
                <a:lnTo>
                  <a:pt x="637" y="920"/>
                </a:lnTo>
                <a:lnTo>
                  <a:pt x="637" y="919"/>
                </a:lnTo>
                <a:lnTo>
                  <a:pt x="636" y="919"/>
                </a:lnTo>
                <a:lnTo>
                  <a:pt x="635" y="916"/>
                </a:lnTo>
                <a:lnTo>
                  <a:pt x="635" y="916"/>
                </a:lnTo>
                <a:lnTo>
                  <a:pt x="633" y="916"/>
                </a:lnTo>
                <a:lnTo>
                  <a:pt x="631" y="917"/>
                </a:lnTo>
                <a:lnTo>
                  <a:pt x="629" y="919"/>
                </a:lnTo>
                <a:lnTo>
                  <a:pt x="628" y="920"/>
                </a:lnTo>
                <a:lnTo>
                  <a:pt x="628" y="921"/>
                </a:lnTo>
                <a:lnTo>
                  <a:pt x="627" y="924"/>
                </a:lnTo>
                <a:lnTo>
                  <a:pt x="625" y="927"/>
                </a:lnTo>
                <a:lnTo>
                  <a:pt x="624" y="929"/>
                </a:lnTo>
                <a:lnTo>
                  <a:pt x="623" y="931"/>
                </a:lnTo>
                <a:lnTo>
                  <a:pt x="622" y="931"/>
                </a:lnTo>
                <a:lnTo>
                  <a:pt x="619" y="932"/>
                </a:lnTo>
                <a:lnTo>
                  <a:pt x="618" y="933"/>
                </a:lnTo>
                <a:lnTo>
                  <a:pt x="615" y="933"/>
                </a:lnTo>
                <a:lnTo>
                  <a:pt x="615" y="933"/>
                </a:lnTo>
                <a:lnTo>
                  <a:pt x="614" y="933"/>
                </a:lnTo>
                <a:lnTo>
                  <a:pt x="611" y="934"/>
                </a:lnTo>
                <a:lnTo>
                  <a:pt x="610" y="936"/>
                </a:lnTo>
                <a:lnTo>
                  <a:pt x="608" y="937"/>
                </a:lnTo>
                <a:lnTo>
                  <a:pt x="608" y="938"/>
                </a:lnTo>
                <a:lnTo>
                  <a:pt x="608" y="940"/>
                </a:lnTo>
                <a:lnTo>
                  <a:pt x="607" y="941"/>
                </a:lnTo>
                <a:lnTo>
                  <a:pt x="606" y="941"/>
                </a:lnTo>
                <a:lnTo>
                  <a:pt x="604" y="941"/>
                </a:lnTo>
                <a:lnTo>
                  <a:pt x="602" y="940"/>
                </a:lnTo>
                <a:lnTo>
                  <a:pt x="601" y="940"/>
                </a:lnTo>
                <a:lnTo>
                  <a:pt x="599" y="940"/>
                </a:lnTo>
                <a:lnTo>
                  <a:pt x="598" y="941"/>
                </a:lnTo>
                <a:lnTo>
                  <a:pt x="599" y="942"/>
                </a:lnTo>
                <a:lnTo>
                  <a:pt x="599" y="946"/>
                </a:lnTo>
                <a:lnTo>
                  <a:pt x="598" y="949"/>
                </a:lnTo>
                <a:lnTo>
                  <a:pt x="598" y="950"/>
                </a:lnTo>
                <a:lnTo>
                  <a:pt x="595" y="950"/>
                </a:lnTo>
                <a:lnTo>
                  <a:pt x="593" y="951"/>
                </a:lnTo>
                <a:lnTo>
                  <a:pt x="590" y="951"/>
                </a:lnTo>
                <a:lnTo>
                  <a:pt x="587" y="950"/>
                </a:lnTo>
                <a:lnTo>
                  <a:pt x="587" y="950"/>
                </a:lnTo>
                <a:lnTo>
                  <a:pt x="587" y="950"/>
                </a:lnTo>
                <a:lnTo>
                  <a:pt x="587" y="950"/>
                </a:lnTo>
                <a:lnTo>
                  <a:pt x="589" y="949"/>
                </a:lnTo>
                <a:lnTo>
                  <a:pt x="591" y="948"/>
                </a:lnTo>
                <a:lnTo>
                  <a:pt x="591" y="946"/>
                </a:lnTo>
                <a:lnTo>
                  <a:pt x="591" y="944"/>
                </a:lnTo>
                <a:lnTo>
                  <a:pt x="591" y="941"/>
                </a:lnTo>
                <a:lnTo>
                  <a:pt x="590" y="938"/>
                </a:lnTo>
                <a:lnTo>
                  <a:pt x="590" y="937"/>
                </a:lnTo>
                <a:lnTo>
                  <a:pt x="589" y="937"/>
                </a:lnTo>
                <a:lnTo>
                  <a:pt x="589" y="937"/>
                </a:lnTo>
                <a:lnTo>
                  <a:pt x="590" y="934"/>
                </a:lnTo>
                <a:lnTo>
                  <a:pt x="590" y="932"/>
                </a:lnTo>
                <a:lnTo>
                  <a:pt x="590" y="932"/>
                </a:lnTo>
                <a:lnTo>
                  <a:pt x="590" y="933"/>
                </a:lnTo>
                <a:lnTo>
                  <a:pt x="589" y="934"/>
                </a:lnTo>
                <a:lnTo>
                  <a:pt x="587" y="937"/>
                </a:lnTo>
                <a:lnTo>
                  <a:pt x="586" y="938"/>
                </a:lnTo>
                <a:lnTo>
                  <a:pt x="585" y="940"/>
                </a:lnTo>
                <a:lnTo>
                  <a:pt x="582" y="941"/>
                </a:lnTo>
                <a:lnTo>
                  <a:pt x="581" y="941"/>
                </a:lnTo>
                <a:lnTo>
                  <a:pt x="580" y="942"/>
                </a:lnTo>
                <a:lnTo>
                  <a:pt x="578" y="942"/>
                </a:lnTo>
                <a:lnTo>
                  <a:pt x="577" y="941"/>
                </a:lnTo>
                <a:lnTo>
                  <a:pt x="577" y="938"/>
                </a:lnTo>
                <a:lnTo>
                  <a:pt x="576" y="936"/>
                </a:lnTo>
                <a:lnTo>
                  <a:pt x="576" y="933"/>
                </a:lnTo>
                <a:lnTo>
                  <a:pt x="576" y="931"/>
                </a:lnTo>
                <a:lnTo>
                  <a:pt x="576" y="928"/>
                </a:lnTo>
                <a:lnTo>
                  <a:pt x="576" y="925"/>
                </a:lnTo>
                <a:lnTo>
                  <a:pt x="576" y="921"/>
                </a:lnTo>
                <a:lnTo>
                  <a:pt x="576" y="920"/>
                </a:lnTo>
                <a:lnTo>
                  <a:pt x="576" y="919"/>
                </a:lnTo>
                <a:lnTo>
                  <a:pt x="578" y="920"/>
                </a:lnTo>
                <a:lnTo>
                  <a:pt x="580" y="920"/>
                </a:lnTo>
                <a:lnTo>
                  <a:pt x="581" y="921"/>
                </a:lnTo>
                <a:lnTo>
                  <a:pt x="581" y="921"/>
                </a:lnTo>
                <a:lnTo>
                  <a:pt x="581" y="923"/>
                </a:lnTo>
                <a:lnTo>
                  <a:pt x="581" y="924"/>
                </a:lnTo>
                <a:lnTo>
                  <a:pt x="580" y="925"/>
                </a:lnTo>
                <a:lnTo>
                  <a:pt x="580" y="925"/>
                </a:lnTo>
                <a:lnTo>
                  <a:pt x="580" y="925"/>
                </a:lnTo>
                <a:lnTo>
                  <a:pt x="580" y="929"/>
                </a:lnTo>
                <a:lnTo>
                  <a:pt x="580" y="932"/>
                </a:lnTo>
                <a:lnTo>
                  <a:pt x="580" y="933"/>
                </a:lnTo>
                <a:lnTo>
                  <a:pt x="582" y="932"/>
                </a:lnTo>
                <a:lnTo>
                  <a:pt x="582" y="932"/>
                </a:lnTo>
                <a:lnTo>
                  <a:pt x="582" y="932"/>
                </a:lnTo>
                <a:lnTo>
                  <a:pt x="582" y="932"/>
                </a:lnTo>
                <a:lnTo>
                  <a:pt x="584" y="931"/>
                </a:lnTo>
                <a:lnTo>
                  <a:pt x="585" y="931"/>
                </a:lnTo>
                <a:lnTo>
                  <a:pt x="585" y="931"/>
                </a:lnTo>
                <a:lnTo>
                  <a:pt x="586" y="929"/>
                </a:lnTo>
                <a:lnTo>
                  <a:pt x="587" y="928"/>
                </a:lnTo>
                <a:lnTo>
                  <a:pt x="587" y="927"/>
                </a:lnTo>
                <a:lnTo>
                  <a:pt x="589" y="925"/>
                </a:lnTo>
                <a:lnTo>
                  <a:pt x="589" y="924"/>
                </a:lnTo>
                <a:lnTo>
                  <a:pt x="590" y="923"/>
                </a:lnTo>
                <a:lnTo>
                  <a:pt x="590" y="923"/>
                </a:lnTo>
                <a:lnTo>
                  <a:pt x="591" y="921"/>
                </a:lnTo>
                <a:lnTo>
                  <a:pt x="593" y="921"/>
                </a:lnTo>
                <a:lnTo>
                  <a:pt x="591" y="920"/>
                </a:lnTo>
                <a:lnTo>
                  <a:pt x="590" y="920"/>
                </a:lnTo>
                <a:lnTo>
                  <a:pt x="589" y="919"/>
                </a:lnTo>
                <a:lnTo>
                  <a:pt x="589" y="919"/>
                </a:lnTo>
                <a:lnTo>
                  <a:pt x="589" y="919"/>
                </a:lnTo>
                <a:lnTo>
                  <a:pt x="589" y="917"/>
                </a:lnTo>
                <a:lnTo>
                  <a:pt x="587" y="917"/>
                </a:lnTo>
                <a:lnTo>
                  <a:pt x="586" y="917"/>
                </a:lnTo>
                <a:lnTo>
                  <a:pt x="585" y="916"/>
                </a:lnTo>
                <a:lnTo>
                  <a:pt x="582" y="916"/>
                </a:lnTo>
                <a:lnTo>
                  <a:pt x="582" y="915"/>
                </a:lnTo>
                <a:lnTo>
                  <a:pt x="582" y="913"/>
                </a:lnTo>
                <a:lnTo>
                  <a:pt x="581" y="911"/>
                </a:lnTo>
                <a:lnTo>
                  <a:pt x="580" y="910"/>
                </a:lnTo>
                <a:lnTo>
                  <a:pt x="580" y="910"/>
                </a:lnTo>
                <a:lnTo>
                  <a:pt x="578" y="908"/>
                </a:lnTo>
                <a:lnTo>
                  <a:pt x="578" y="908"/>
                </a:lnTo>
                <a:lnTo>
                  <a:pt x="580" y="907"/>
                </a:lnTo>
                <a:lnTo>
                  <a:pt x="581" y="907"/>
                </a:lnTo>
                <a:lnTo>
                  <a:pt x="584" y="908"/>
                </a:lnTo>
                <a:lnTo>
                  <a:pt x="586" y="908"/>
                </a:lnTo>
                <a:lnTo>
                  <a:pt x="587" y="910"/>
                </a:lnTo>
                <a:lnTo>
                  <a:pt x="589" y="910"/>
                </a:lnTo>
                <a:lnTo>
                  <a:pt x="590" y="911"/>
                </a:lnTo>
                <a:lnTo>
                  <a:pt x="591" y="912"/>
                </a:lnTo>
                <a:lnTo>
                  <a:pt x="593" y="912"/>
                </a:lnTo>
                <a:lnTo>
                  <a:pt x="593" y="912"/>
                </a:lnTo>
                <a:lnTo>
                  <a:pt x="594" y="911"/>
                </a:lnTo>
                <a:lnTo>
                  <a:pt x="595" y="910"/>
                </a:lnTo>
                <a:lnTo>
                  <a:pt x="597" y="910"/>
                </a:lnTo>
                <a:lnTo>
                  <a:pt x="598" y="910"/>
                </a:lnTo>
                <a:lnTo>
                  <a:pt x="599" y="910"/>
                </a:lnTo>
                <a:lnTo>
                  <a:pt x="602" y="910"/>
                </a:lnTo>
                <a:lnTo>
                  <a:pt x="603" y="908"/>
                </a:lnTo>
                <a:lnTo>
                  <a:pt x="603" y="906"/>
                </a:lnTo>
                <a:lnTo>
                  <a:pt x="603" y="906"/>
                </a:lnTo>
                <a:lnTo>
                  <a:pt x="603" y="906"/>
                </a:lnTo>
                <a:lnTo>
                  <a:pt x="602" y="904"/>
                </a:lnTo>
                <a:lnTo>
                  <a:pt x="602" y="903"/>
                </a:lnTo>
                <a:lnTo>
                  <a:pt x="601" y="902"/>
                </a:lnTo>
                <a:lnTo>
                  <a:pt x="598" y="900"/>
                </a:lnTo>
                <a:lnTo>
                  <a:pt x="597" y="899"/>
                </a:lnTo>
                <a:lnTo>
                  <a:pt x="597" y="896"/>
                </a:lnTo>
                <a:lnTo>
                  <a:pt x="595" y="895"/>
                </a:lnTo>
                <a:lnTo>
                  <a:pt x="595" y="894"/>
                </a:lnTo>
                <a:lnTo>
                  <a:pt x="595" y="894"/>
                </a:lnTo>
                <a:lnTo>
                  <a:pt x="593" y="891"/>
                </a:lnTo>
                <a:lnTo>
                  <a:pt x="590" y="890"/>
                </a:lnTo>
                <a:lnTo>
                  <a:pt x="589" y="889"/>
                </a:lnTo>
                <a:lnTo>
                  <a:pt x="586" y="889"/>
                </a:lnTo>
                <a:lnTo>
                  <a:pt x="585" y="889"/>
                </a:lnTo>
                <a:lnTo>
                  <a:pt x="584" y="887"/>
                </a:lnTo>
                <a:lnTo>
                  <a:pt x="582" y="887"/>
                </a:lnTo>
                <a:lnTo>
                  <a:pt x="581" y="886"/>
                </a:lnTo>
                <a:lnTo>
                  <a:pt x="581" y="885"/>
                </a:lnTo>
                <a:lnTo>
                  <a:pt x="581" y="882"/>
                </a:lnTo>
                <a:lnTo>
                  <a:pt x="580" y="881"/>
                </a:lnTo>
                <a:lnTo>
                  <a:pt x="580" y="881"/>
                </a:lnTo>
                <a:lnTo>
                  <a:pt x="578" y="882"/>
                </a:lnTo>
                <a:lnTo>
                  <a:pt x="577" y="883"/>
                </a:lnTo>
                <a:lnTo>
                  <a:pt x="577" y="885"/>
                </a:lnTo>
                <a:lnTo>
                  <a:pt x="578" y="885"/>
                </a:lnTo>
                <a:lnTo>
                  <a:pt x="578" y="886"/>
                </a:lnTo>
                <a:lnTo>
                  <a:pt x="580" y="889"/>
                </a:lnTo>
                <a:lnTo>
                  <a:pt x="580" y="889"/>
                </a:lnTo>
                <a:lnTo>
                  <a:pt x="580" y="890"/>
                </a:lnTo>
                <a:lnTo>
                  <a:pt x="578" y="890"/>
                </a:lnTo>
                <a:lnTo>
                  <a:pt x="578" y="891"/>
                </a:lnTo>
                <a:lnTo>
                  <a:pt x="577" y="891"/>
                </a:lnTo>
                <a:lnTo>
                  <a:pt x="577" y="893"/>
                </a:lnTo>
                <a:lnTo>
                  <a:pt x="578" y="894"/>
                </a:lnTo>
                <a:lnTo>
                  <a:pt x="578" y="896"/>
                </a:lnTo>
                <a:lnTo>
                  <a:pt x="577" y="899"/>
                </a:lnTo>
                <a:lnTo>
                  <a:pt x="576" y="900"/>
                </a:lnTo>
                <a:lnTo>
                  <a:pt x="574" y="903"/>
                </a:lnTo>
                <a:lnTo>
                  <a:pt x="573" y="906"/>
                </a:lnTo>
                <a:lnTo>
                  <a:pt x="572" y="908"/>
                </a:lnTo>
                <a:lnTo>
                  <a:pt x="570" y="908"/>
                </a:lnTo>
                <a:lnTo>
                  <a:pt x="570" y="908"/>
                </a:lnTo>
                <a:lnTo>
                  <a:pt x="569" y="907"/>
                </a:lnTo>
                <a:lnTo>
                  <a:pt x="568" y="906"/>
                </a:lnTo>
                <a:lnTo>
                  <a:pt x="567" y="903"/>
                </a:lnTo>
                <a:lnTo>
                  <a:pt x="564" y="902"/>
                </a:lnTo>
                <a:lnTo>
                  <a:pt x="563" y="900"/>
                </a:lnTo>
                <a:lnTo>
                  <a:pt x="560" y="900"/>
                </a:lnTo>
                <a:lnTo>
                  <a:pt x="557" y="899"/>
                </a:lnTo>
                <a:lnTo>
                  <a:pt x="555" y="899"/>
                </a:lnTo>
                <a:lnTo>
                  <a:pt x="552" y="900"/>
                </a:lnTo>
                <a:lnTo>
                  <a:pt x="551" y="900"/>
                </a:lnTo>
                <a:lnTo>
                  <a:pt x="550" y="903"/>
                </a:lnTo>
                <a:lnTo>
                  <a:pt x="548" y="904"/>
                </a:lnTo>
                <a:lnTo>
                  <a:pt x="548" y="907"/>
                </a:lnTo>
                <a:lnTo>
                  <a:pt x="547" y="908"/>
                </a:lnTo>
                <a:lnTo>
                  <a:pt x="547" y="908"/>
                </a:lnTo>
                <a:lnTo>
                  <a:pt x="548" y="910"/>
                </a:lnTo>
                <a:lnTo>
                  <a:pt x="548" y="911"/>
                </a:lnTo>
                <a:lnTo>
                  <a:pt x="547" y="912"/>
                </a:lnTo>
                <a:lnTo>
                  <a:pt x="544" y="913"/>
                </a:lnTo>
                <a:lnTo>
                  <a:pt x="542" y="915"/>
                </a:lnTo>
                <a:lnTo>
                  <a:pt x="539" y="916"/>
                </a:lnTo>
                <a:lnTo>
                  <a:pt x="538" y="917"/>
                </a:lnTo>
                <a:lnTo>
                  <a:pt x="536" y="920"/>
                </a:lnTo>
                <a:lnTo>
                  <a:pt x="535" y="921"/>
                </a:lnTo>
                <a:lnTo>
                  <a:pt x="534" y="924"/>
                </a:lnTo>
                <a:lnTo>
                  <a:pt x="532" y="927"/>
                </a:lnTo>
                <a:lnTo>
                  <a:pt x="531" y="928"/>
                </a:lnTo>
                <a:lnTo>
                  <a:pt x="531" y="929"/>
                </a:lnTo>
                <a:lnTo>
                  <a:pt x="531" y="931"/>
                </a:lnTo>
                <a:lnTo>
                  <a:pt x="531" y="931"/>
                </a:lnTo>
                <a:lnTo>
                  <a:pt x="531" y="932"/>
                </a:lnTo>
                <a:lnTo>
                  <a:pt x="532" y="931"/>
                </a:lnTo>
                <a:lnTo>
                  <a:pt x="534" y="931"/>
                </a:lnTo>
                <a:lnTo>
                  <a:pt x="535" y="932"/>
                </a:lnTo>
                <a:lnTo>
                  <a:pt x="536" y="933"/>
                </a:lnTo>
                <a:lnTo>
                  <a:pt x="538" y="936"/>
                </a:lnTo>
                <a:lnTo>
                  <a:pt x="538" y="937"/>
                </a:lnTo>
                <a:lnTo>
                  <a:pt x="539" y="940"/>
                </a:lnTo>
                <a:lnTo>
                  <a:pt x="540" y="942"/>
                </a:lnTo>
                <a:lnTo>
                  <a:pt x="543" y="944"/>
                </a:lnTo>
                <a:lnTo>
                  <a:pt x="546" y="946"/>
                </a:lnTo>
                <a:lnTo>
                  <a:pt x="547" y="948"/>
                </a:lnTo>
                <a:lnTo>
                  <a:pt x="548" y="948"/>
                </a:lnTo>
                <a:lnTo>
                  <a:pt x="547" y="950"/>
                </a:lnTo>
                <a:lnTo>
                  <a:pt x="546" y="951"/>
                </a:lnTo>
                <a:lnTo>
                  <a:pt x="543" y="951"/>
                </a:lnTo>
                <a:lnTo>
                  <a:pt x="542" y="950"/>
                </a:lnTo>
                <a:lnTo>
                  <a:pt x="539" y="949"/>
                </a:lnTo>
                <a:lnTo>
                  <a:pt x="536" y="948"/>
                </a:lnTo>
                <a:lnTo>
                  <a:pt x="535" y="946"/>
                </a:lnTo>
                <a:lnTo>
                  <a:pt x="535" y="945"/>
                </a:lnTo>
                <a:lnTo>
                  <a:pt x="534" y="944"/>
                </a:lnTo>
                <a:lnTo>
                  <a:pt x="534" y="942"/>
                </a:lnTo>
                <a:lnTo>
                  <a:pt x="532" y="942"/>
                </a:lnTo>
                <a:lnTo>
                  <a:pt x="532" y="942"/>
                </a:lnTo>
                <a:lnTo>
                  <a:pt x="532" y="945"/>
                </a:lnTo>
                <a:lnTo>
                  <a:pt x="532" y="946"/>
                </a:lnTo>
                <a:lnTo>
                  <a:pt x="532" y="948"/>
                </a:lnTo>
                <a:lnTo>
                  <a:pt x="534" y="949"/>
                </a:lnTo>
                <a:lnTo>
                  <a:pt x="534" y="949"/>
                </a:lnTo>
                <a:lnTo>
                  <a:pt x="535" y="950"/>
                </a:lnTo>
                <a:lnTo>
                  <a:pt x="535" y="951"/>
                </a:lnTo>
                <a:lnTo>
                  <a:pt x="534" y="953"/>
                </a:lnTo>
                <a:lnTo>
                  <a:pt x="532" y="955"/>
                </a:lnTo>
                <a:lnTo>
                  <a:pt x="532" y="958"/>
                </a:lnTo>
                <a:lnTo>
                  <a:pt x="534" y="959"/>
                </a:lnTo>
                <a:lnTo>
                  <a:pt x="534" y="961"/>
                </a:lnTo>
                <a:lnTo>
                  <a:pt x="536" y="963"/>
                </a:lnTo>
                <a:lnTo>
                  <a:pt x="538" y="965"/>
                </a:lnTo>
                <a:lnTo>
                  <a:pt x="539" y="966"/>
                </a:lnTo>
                <a:lnTo>
                  <a:pt x="540" y="966"/>
                </a:lnTo>
                <a:lnTo>
                  <a:pt x="542" y="967"/>
                </a:lnTo>
                <a:lnTo>
                  <a:pt x="543" y="967"/>
                </a:lnTo>
                <a:lnTo>
                  <a:pt x="544" y="968"/>
                </a:lnTo>
                <a:lnTo>
                  <a:pt x="544" y="968"/>
                </a:lnTo>
                <a:lnTo>
                  <a:pt x="543" y="970"/>
                </a:lnTo>
                <a:lnTo>
                  <a:pt x="542" y="971"/>
                </a:lnTo>
                <a:lnTo>
                  <a:pt x="540" y="971"/>
                </a:lnTo>
                <a:lnTo>
                  <a:pt x="538" y="972"/>
                </a:lnTo>
                <a:lnTo>
                  <a:pt x="536" y="974"/>
                </a:lnTo>
                <a:lnTo>
                  <a:pt x="538" y="976"/>
                </a:lnTo>
                <a:lnTo>
                  <a:pt x="538" y="979"/>
                </a:lnTo>
                <a:lnTo>
                  <a:pt x="539" y="982"/>
                </a:lnTo>
                <a:lnTo>
                  <a:pt x="540" y="983"/>
                </a:lnTo>
                <a:lnTo>
                  <a:pt x="542" y="984"/>
                </a:lnTo>
                <a:lnTo>
                  <a:pt x="543" y="987"/>
                </a:lnTo>
                <a:lnTo>
                  <a:pt x="544" y="989"/>
                </a:lnTo>
                <a:lnTo>
                  <a:pt x="544" y="991"/>
                </a:lnTo>
                <a:lnTo>
                  <a:pt x="544" y="992"/>
                </a:lnTo>
                <a:lnTo>
                  <a:pt x="543" y="995"/>
                </a:lnTo>
                <a:lnTo>
                  <a:pt x="543" y="996"/>
                </a:lnTo>
                <a:lnTo>
                  <a:pt x="543" y="999"/>
                </a:lnTo>
                <a:lnTo>
                  <a:pt x="543" y="1000"/>
                </a:lnTo>
                <a:lnTo>
                  <a:pt x="543" y="1001"/>
                </a:lnTo>
                <a:lnTo>
                  <a:pt x="544" y="1003"/>
                </a:lnTo>
                <a:lnTo>
                  <a:pt x="547" y="1004"/>
                </a:lnTo>
                <a:lnTo>
                  <a:pt x="548" y="1005"/>
                </a:lnTo>
                <a:lnTo>
                  <a:pt x="550" y="1006"/>
                </a:lnTo>
                <a:lnTo>
                  <a:pt x="550" y="1006"/>
                </a:lnTo>
                <a:lnTo>
                  <a:pt x="550" y="1008"/>
                </a:lnTo>
                <a:lnTo>
                  <a:pt x="547" y="1008"/>
                </a:lnTo>
                <a:lnTo>
                  <a:pt x="546" y="1008"/>
                </a:lnTo>
                <a:lnTo>
                  <a:pt x="543" y="1009"/>
                </a:lnTo>
                <a:lnTo>
                  <a:pt x="543" y="1010"/>
                </a:lnTo>
                <a:lnTo>
                  <a:pt x="543" y="1010"/>
                </a:lnTo>
                <a:lnTo>
                  <a:pt x="543" y="1012"/>
                </a:lnTo>
                <a:lnTo>
                  <a:pt x="543" y="1013"/>
                </a:lnTo>
                <a:lnTo>
                  <a:pt x="543" y="1013"/>
                </a:lnTo>
                <a:lnTo>
                  <a:pt x="543" y="1016"/>
                </a:lnTo>
                <a:lnTo>
                  <a:pt x="543" y="1017"/>
                </a:lnTo>
                <a:lnTo>
                  <a:pt x="543" y="1017"/>
                </a:lnTo>
                <a:lnTo>
                  <a:pt x="542" y="1017"/>
                </a:lnTo>
                <a:lnTo>
                  <a:pt x="542" y="1018"/>
                </a:lnTo>
                <a:lnTo>
                  <a:pt x="540" y="1018"/>
                </a:lnTo>
                <a:lnTo>
                  <a:pt x="542" y="1018"/>
                </a:lnTo>
                <a:lnTo>
                  <a:pt x="542" y="1018"/>
                </a:lnTo>
                <a:lnTo>
                  <a:pt x="543" y="1018"/>
                </a:lnTo>
                <a:lnTo>
                  <a:pt x="544" y="1017"/>
                </a:lnTo>
                <a:lnTo>
                  <a:pt x="546" y="1017"/>
                </a:lnTo>
                <a:lnTo>
                  <a:pt x="547" y="1017"/>
                </a:lnTo>
                <a:lnTo>
                  <a:pt x="548" y="1016"/>
                </a:lnTo>
                <a:lnTo>
                  <a:pt x="550" y="1016"/>
                </a:lnTo>
                <a:lnTo>
                  <a:pt x="551" y="1014"/>
                </a:lnTo>
                <a:lnTo>
                  <a:pt x="552" y="1012"/>
                </a:lnTo>
                <a:lnTo>
                  <a:pt x="552" y="1010"/>
                </a:lnTo>
                <a:lnTo>
                  <a:pt x="553" y="1008"/>
                </a:lnTo>
                <a:lnTo>
                  <a:pt x="555" y="1006"/>
                </a:lnTo>
                <a:lnTo>
                  <a:pt x="555" y="1006"/>
                </a:lnTo>
                <a:lnTo>
                  <a:pt x="556" y="1005"/>
                </a:lnTo>
                <a:lnTo>
                  <a:pt x="557" y="1004"/>
                </a:lnTo>
                <a:lnTo>
                  <a:pt x="559" y="1001"/>
                </a:lnTo>
                <a:lnTo>
                  <a:pt x="559" y="1000"/>
                </a:lnTo>
                <a:lnTo>
                  <a:pt x="559" y="997"/>
                </a:lnTo>
                <a:lnTo>
                  <a:pt x="559" y="995"/>
                </a:lnTo>
                <a:lnTo>
                  <a:pt x="559" y="995"/>
                </a:lnTo>
                <a:lnTo>
                  <a:pt x="559" y="995"/>
                </a:lnTo>
                <a:lnTo>
                  <a:pt x="560" y="996"/>
                </a:lnTo>
                <a:lnTo>
                  <a:pt x="561" y="996"/>
                </a:lnTo>
                <a:lnTo>
                  <a:pt x="561" y="999"/>
                </a:lnTo>
                <a:lnTo>
                  <a:pt x="563" y="1000"/>
                </a:lnTo>
                <a:lnTo>
                  <a:pt x="564" y="1001"/>
                </a:lnTo>
                <a:lnTo>
                  <a:pt x="564" y="1001"/>
                </a:lnTo>
                <a:lnTo>
                  <a:pt x="565" y="1000"/>
                </a:lnTo>
                <a:lnTo>
                  <a:pt x="567" y="999"/>
                </a:lnTo>
                <a:lnTo>
                  <a:pt x="568" y="997"/>
                </a:lnTo>
                <a:lnTo>
                  <a:pt x="568" y="996"/>
                </a:lnTo>
                <a:lnTo>
                  <a:pt x="568" y="995"/>
                </a:lnTo>
                <a:lnTo>
                  <a:pt x="567" y="993"/>
                </a:lnTo>
                <a:lnTo>
                  <a:pt x="567" y="992"/>
                </a:lnTo>
                <a:lnTo>
                  <a:pt x="567" y="992"/>
                </a:lnTo>
                <a:lnTo>
                  <a:pt x="567" y="992"/>
                </a:lnTo>
                <a:lnTo>
                  <a:pt x="568" y="992"/>
                </a:lnTo>
                <a:lnTo>
                  <a:pt x="568" y="991"/>
                </a:lnTo>
                <a:lnTo>
                  <a:pt x="568" y="991"/>
                </a:lnTo>
                <a:lnTo>
                  <a:pt x="568" y="991"/>
                </a:lnTo>
                <a:lnTo>
                  <a:pt x="568" y="991"/>
                </a:lnTo>
                <a:lnTo>
                  <a:pt x="567" y="991"/>
                </a:lnTo>
                <a:lnTo>
                  <a:pt x="565" y="991"/>
                </a:lnTo>
                <a:lnTo>
                  <a:pt x="563" y="991"/>
                </a:lnTo>
                <a:lnTo>
                  <a:pt x="561" y="991"/>
                </a:lnTo>
                <a:lnTo>
                  <a:pt x="559" y="989"/>
                </a:lnTo>
                <a:lnTo>
                  <a:pt x="557" y="988"/>
                </a:lnTo>
                <a:lnTo>
                  <a:pt x="556" y="988"/>
                </a:lnTo>
                <a:lnTo>
                  <a:pt x="555" y="987"/>
                </a:lnTo>
                <a:lnTo>
                  <a:pt x="556" y="985"/>
                </a:lnTo>
                <a:lnTo>
                  <a:pt x="557" y="984"/>
                </a:lnTo>
                <a:lnTo>
                  <a:pt x="560" y="983"/>
                </a:lnTo>
                <a:lnTo>
                  <a:pt x="561" y="984"/>
                </a:lnTo>
                <a:lnTo>
                  <a:pt x="563" y="984"/>
                </a:lnTo>
                <a:lnTo>
                  <a:pt x="565" y="984"/>
                </a:lnTo>
                <a:lnTo>
                  <a:pt x="567" y="985"/>
                </a:lnTo>
                <a:lnTo>
                  <a:pt x="568" y="985"/>
                </a:lnTo>
                <a:lnTo>
                  <a:pt x="569" y="985"/>
                </a:lnTo>
                <a:lnTo>
                  <a:pt x="569" y="984"/>
                </a:lnTo>
                <a:lnTo>
                  <a:pt x="570" y="983"/>
                </a:lnTo>
                <a:lnTo>
                  <a:pt x="572" y="983"/>
                </a:lnTo>
                <a:lnTo>
                  <a:pt x="572" y="983"/>
                </a:lnTo>
                <a:lnTo>
                  <a:pt x="573" y="985"/>
                </a:lnTo>
                <a:lnTo>
                  <a:pt x="574" y="987"/>
                </a:lnTo>
                <a:lnTo>
                  <a:pt x="576" y="989"/>
                </a:lnTo>
                <a:lnTo>
                  <a:pt x="576" y="991"/>
                </a:lnTo>
                <a:lnTo>
                  <a:pt x="574" y="992"/>
                </a:lnTo>
                <a:lnTo>
                  <a:pt x="574" y="993"/>
                </a:lnTo>
                <a:lnTo>
                  <a:pt x="574" y="996"/>
                </a:lnTo>
                <a:lnTo>
                  <a:pt x="574" y="997"/>
                </a:lnTo>
                <a:lnTo>
                  <a:pt x="574" y="999"/>
                </a:lnTo>
                <a:lnTo>
                  <a:pt x="574" y="1001"/>
                </a:lnTo>
                <a:lnTo>
                  <a:pt x="573" y="1003"/>
                </a:lnTo>
                <a:lnTo>
                  <a:pt x="572" y="1004"/>
                </a:lnTo>
                <a:lnTo>
                  <a:pt x="568" y="1005"/>
                </a:lnTo>
                <a:lnTo>
                  <a:pt x="565" y="1006"/>
                </a:lnTo>
                <a:lnTo>
                  <a:pt x="563" y="1008"/>
                </a:lnTo>
                <a:lnTo>
                  <a:pt x="561" y="1009"/>
                </a:lnTo>
                <a:lnTo>
                  <a:pt x="559" y="1012"/>
                </a:lnTo>
                <a:lnTo>
                  <a:pt x="557" y="1016"/>
                </a:lnTo>
                <a:lnTo>
                  <a:pt x="555" y="1018"/>
                </a:lnTo>
                <a:lnTo>
                  <a:pt x="555" y="1021"/>
                </a:lnTo>
                <a:lnTo>
                  <a:pt x="553" y="1023"/>
                </a:lnTo>
                <a:lnTo>
                  <a:pt x="553" y="1026"/>
                </a:lnTo>
                <a:lnTo>
                  <a:pt x="553" y="1029"/>
                </a:lnTo>
                <a:lnTo>
                  <a:pt x="552" y="1031"/>
                </a:lnTo>
                <a:lnTo>
                  <a:pt x="551" y="1033"/>
                </a:lnTo>
                <a:lnTo>
                  <a:pt x="551" y="1033"/>
                </a:lnTo>
                <a:lnTo>
                  <a:pt x="548" y="1033"/>
                </a:lnTo>
                <a:lnTo>
                  <a:pt x="547" y="1031"/>
                </a:lnTo>
                <a:lnTo>
                  <a:pt x="546" y="1029"/>
                </a:lnTo>
                <a:lnTo>
                  <a:pt x="544" y="1029"/>
                </a:lnTo>
                <a:lnTo>
                  <a:pt x="544" y="1026"/>
                </a:lnTo>
                <a:lnTo>
                  <a:pt x="544" y="1025"/>
                </a:lnTo>
                <a:lnTo>
                  <a:pt x="544" y="1026"/>
                </a:lnTo>
                <a:lnTo>
                  <a:pt x="543" y="1027"/>
                </a:lnTo>
                <a:lnTo>
                  <a:pt x="542" y="1029"/>
                </a:lnTo>
                <a:lnTo>
                  <a:pt x="540" y="1031"/>
                </a:lnTo>
                <a:lnTo>
                  <a:pt x="539" y="1033"/>
                </a:lnTo>
                <a:lnTo>
                  <a:pt x="538" y="1035"/>
                </a:lnTo>
                <a:lnTo>
                  <a:pt x="536" y="1035"/>
                </a:lnTo>
                <a:lnTo>
                  <a:pt x="535" y="1034"/>
                </a:lnTo>
                <a:lnTo>
                  <a:pt x="535" y="1033"/>
                </a:lnTo>
                <a:lnTo>
                  <a:pt x="535" y="1029"/>
                </a:lnTo>
                <a:lnTo>
                  <a:pt x="536" y="1027"/>
                </a:lnTo>
                <a:lnTo>
                  <a:pt x="536" y="1025"/>
                </a:lnTo>
                <a:lnTo>
                  <a:pt x="536" y="1021"/>
                </a:lnTo>
                <a:lnTo>
                  <a:pt x="536" y="1018"/>
                </a:lnTo>
                <a:lnTo>
                  <a:pt x="536" y="1017"/>
                </a:lnTo>
                <a:lnTo>
                  <a:pt x="536" y="1017"/>
                </a:lnTo>
                <a:lnTo>
                  <a:pt x="534" y="1017"/>
                </a:lnTo>
                <a:lnTo>
                  <a:pt x="532" y="1016"/>
                </a:lnTo>
                <a:lnTo>
                  <a:pt x="531" y="1016"/>
                </a:lnTo>
                <a:lnTo>
                  <a:pt x="531" y="1014"/>
                </a:lnTo>
                <a:lnTo>
                  <a:pt x="530" y="1013"/>
                </a:lnTo>
                <a:lnTo>
                  <a:pt x="530" y="1012"/>
                </a:lnTo>
                <a:lnTo>
                  <a:pt x="530" y="1012"/>
                </a:lnTo>
                <a:lnTo>
                  <a:pt x="531" y="1012"/>
                </a:lnTo>
                <a:lnTo>
                  <a:pt x="534" y="1012"/>
                </a:lnTo>
                <a:lnTo>
                  <a:pt x="535" y="1012"/>
                </a:lnTo>
                <a:lnTo>
                  <a:pt x="536" y="1010"/>
                </a:lnTo>
                <a:lnTo>
                  <a:pt x="536" y="1009"/>
                </a:lnTo>
                <a:lnTo>
                  <a:pt x="536" y="1006"/>
                </a:lnTo>
                <a:lnTo>
                  <a:pt x="536" y="1005"/>
                </a:lnTo>
                <a:lnTo>
                  <a:pt x="536" y="1004"/>
                </a:lnTo>
                <a:lnTo>
                  <a:pt x="538" y="1004"/>
                </a:lnTo>
                <a:lnTo>
                  <a:pt x="538" y="1004"/>
                </a:lnTo>
                <a:lnTo>
                  <a:pt x="539" y="1004"/>
                </a:lnTo>
                <a:lnTo>
                  <a:pt x="539" y="1003"/>
                </a:lnTo>
                <a:lnTo>
                  <a:pt x="538" y="1003"/>
                </a:lnTo>
                <a:lnTo>
                  <a:pt x="538" y="1003"/>
                </a:lnTo>
                <a:lnTo>
                  <a:pt x="536" y="1004"/>
                </a:lnTo>
                <a:lnTo>
                  <a:pt x="535" y="1003"/>
                </a:lnTo>
                <a:lnTo>
                  <a:pt x="534" y="1003"/>
                </a:lnTo>
                <a:lnTo>
                  <a:pt x="532" y="1000"/>
                </a:lnTo>
                <a:lnTo>
                  <a:pt x="531" y="999"/>
                </a:lnTo>
                <a:lnTo>
                  <a:pt x="531" y="997"/>
                </a:lnTo>
                <a:lnTo>
                  <a:pt x="532" y="996"/>
                </a:lnTo>
                <a:lnTo>
                  <a:pt x="534" y="995"/>
                </a:lnTo>
                <a:lnTo>
                  <a:pt x="536" y="993"/>
                </a:lnTo>
                <a:lnTo>
                  <a:pt x="538" y="992"/>
                </a:lnTo>
                <a:lnTo>
                  <a:pt x="538" y="991"/>
                </a:lnTo>
                <a:lnTo>
                  <a:pt x="536" y="988"/>
                </a:lnTo>
                <a:lnTo>
                  <a:pt x="536" y="987"/>
                </a:lnTo>
                <a:lnTo>
                  <a:pt x="535" y="987"/>
                </a:lnTo>
                <a:lnTo>
                  <a:pt x="534" y="988"/>
                </a:lnTo>
                <a:lnTo>
                  <a:pt x="532" y="988"/>
                </a:lnTo>
                <a:lnTo>
                  <a:pt x="530" y="987"/>
                </a:lnTo>
                <a:lnTo>
                  <a:pt x="530" y="987"/>
                </a:lnTo>
                <a:lnTo>
                  <a:pt x="530" y="985"/>
                </a:lnTo>
                <a:lnTo>
                  <a:pt x="530" y="983"/>
                </a:lnTo>
                <a:lnTo>
                  <a:pt x="531" y="980"/>
                </a:lnTo>
                <a:lnTo>
                  <a:pt x="532" y="978"/>
                </a:lnTo>
                <a:lnTo>
                  <a:pt x="532" y="975"/>
                </a:lnTo>
                <a:lnTo>
                  <a:pt x="532" y="974"/>
                </a:lnTo>
                <a:lnTo>
                  <a:pt x="532" y="972"/>
                </a:lnTo>
                <a:lnTo>
                  <a:pt x="531" y="972"/>
                </a:lnTo>
                <a:lnTo>
                  <a:pt x="531" y="972"/>
                </a:lnTo>
                <a:lnTo>
                  <a:pt x="531" y="971"/>
                </a:lnTo>
                <a:lnTo>
                  <a:pt x="532" y="971"/>
                </a:lnTo>
                <a:lnTo>
                  <a:pt x="532" y="970"/>
                </a:lnTo>
                <a:lnTo>
                  <a:pt x="534" y="967"/>
                </a:lnTo>
                <a:lnTo>
                  <a:pt x="534" y="966"/>
                </a:lnTo>
                <a:lnTo>
                  <a:pt x="532" y="965"/>
                </a:lnTo>
                <a:lnTo>
                  <a:pt x="531" y="963"/>
                </a:lnTo>
                <a:lnTo>
                  <a:pt x="530" y="962"/>
                </a:lnTo>
                <a:lnTo>
                  <a:pt x="529" y="962"/>
                </a:lnTo>
                <a:lnTo>
                  <a:pt x="529" y="962"/>
                </a:lnTo>
                <a:lnTo>
                  <a:pt x="529" y="962"/>
                </a:lnTo>
                <a:lnTo>
                  <a:pt x="527" y="963"/>
                </a:lnTo>
                <a:lnTo>
                  <a:pt x="526" y="963"/>
                </a:lnTo>
                <a:lnTo>
                  <a:pt x="525" y="963"/>
                </a:lnTo>
                <a:lnTo>
                  <a:pt x="523" y="962"/>
                </a:lnTo>
                <a:lnTo>
                  <a:pt x="522" y="961"/>
                </a:lnTo>
                <a:lnTo>
                  <a:pt x="521" y="959"/>
                </a:lnTo>
                <a:lnTo>
                  <a:pt x="519" y="959"/>
                </a:lnTo>
                <a:lnTo>
                  <a:pt x="519" y="959"/>
                </a:lnTo>
                <a:lnTo>
                  <a:pt x="519" y="961"/>
                </a:lnTo>
                <a:lnTo>
                  <a:pt x="518" y="961"/>
                </a:lnTo>
                <a:lnTo>
                  <a:pt x="518" y="962"/>
                </a:lnTo>
                <a:lnTo>
                  <a:pt x="518" y="963"/>
                </a:lnTo>
                <a:lnTo>
                  <a:pt x="517" y="965"/>
                </a:lnTo>
                <a:lnTo>
                  <a:pt x="515" y="963"/>
                </a:lnTo>
                <a:lnTo>
                  <a:pt x="515" y="962"/>
                </a:lnTo>
                <a:lnTo>
                  <a:pt x="515" y="961"/>
                </a:lnTo>
                <a:lnTo>
                  <a:pt x="515" y="959"/>
                </a:lnTo>
                <a:lnTo>
                  <a:pt x="517" y="957"/>
                </a:lnTo>
                <a:lnTo>
                  <a:pt x="517" y="954"/>
                </a:lnTo>
                <a:lnTo>
                  <a:pt x="517" y="953"/>
                </a:lnTo>
                <a:lnTo>
                  <a:pt x="515" y="951"/>
                </a:lnTo>
                <a:lnTo>
                  <a:pt x="514" y="950"/>
                </a:lnTo>
                <a:lnTo>
                  <a:pt x="513" y="950"/>
                </a:lnTo>
                <a:lnTo>
                  <a:pt x="510" y="949"/>
                </a:lnTo>
                <a:lnTo>
                  <a:pt x="510" y="948"/>
                </a:lnTo>
                <a:lnTo>
                  <a:pt x="512" y="948"/>
                </a:lnTo>
                <a:lnTo>
                  <a:pt x="513" y="946"/>
                </a:lnTo>
                <a:lnTo>
                  <a:pt x="515" y="946"/>
                </a:lnTo>
                <a:lnTo>
                  <a:pt x="518" y="946"/>
                </a:lnTo>
                <a:lnTo>
                  <a:pt x="521" y="948"/>
                </a:lnTo>
                <a:lnTo>
                  <a:pt x="523" y="948"/>
                </a:lnTo>
                <a:lnTo>
                  <a:pt x="526" y="948"/>
                </a:lnTo>
                <a:lnTo>
                  <a:pt x="526" y="946"/>
                </a:lnTo>
                <a:lnTo>
                  <a:pt x="527" y="945"/>
                </a:lnTo>
                <a:lnTo>
                  <a:pt x="527" y="944"/>
                </a:lnTo>
                <a:lnTo>
                  <a:pt x="527" y="941"/>
                </a:lnTo>
                <a:lnTo>
                  <a:pt x="527" y="940"/>
                </a:lnTo>
                <a:lnTo>
                  <a:pt x="526" y="938"/>
                </a:lnTo>
                <a:lnTo>
                  <a:pt x="526" y="936"/>
                </a:lnTo>
                <a:lnTo>
                  <a:pt x="526" y="934"/>
                </a:lnTo>
                <a:lnTo>
                  <a:pt x="526" y="933"/>
                </a:lnTo>
                <a:lnTo>
                  <a:pt x="526" y="932"/>
                </a:lnTo>
                <a:lnTo>
                  <a:pt x="525" y="931"/>
                </a:lnTo>
                <a:lnTo>
                  <a:pt x="522" y="931"/>
                </a:lnTo>
                <a:lnTo>
                  <a:pt x="519" y="931"/>
                </a:lnTo>
                <a:lnTo>
                  <a:pt x="518" y="932"/>
                </a:lnTo>
                <a:lnTo>
                  <a:pt x="517" y="932"/>
                </a:lnTo>
                <a:lnTo>
                  <a:pt x="514" y="933"/>
                </a:lnTo>
                <a:lnTo>
                  <a:pt x="513" y="933"/>
                </a:lnTo>
                <a:lnTo>
                  <a:pt x="512" y="933"/>
                </a:lnTo>
                <a:lnTo>
                  <a:pt x="512" y="932"/>
                </a:lnTo>
                <a:lnTo>
                  <a:pt x="512" y="929"/>
                </a:lnTo>
                <a:lnTo>
                  <a:pt x="512" y="928"/>
                </a:lnTo>
                <a:lnTo>
                  <a:pt x="512" y="925"/>
                </a:lnTo>
                <a:lnTo>
                  <a:pt x="513" y="923"/>
                </a:lnTo>
                <a:lnTo>
                  <a:pt x="512" y="923"/>
                </a:lnTo>
                <a:lnTo>
                  <a:pt x="509" y="923"/>
                </a:lnTo>
                <a:lnTo>
                  <a:pt x="509" y="923"/>
                </a:lnTo>
                <a:lnTo>
                  <a:pt x="508" y="923"/>
                </a:lnTo>
                <a:lnTo>
                  <a:pt x="508" y="923"/>
                </a:lnTo>
                <a:lnTo>
                  <a:pt x="505" y="920"/>
                </a:lnTo>
                <a:lnTo>
                  <a:pt x="504" y="920"/>
                </a:lnTo>
                <a:lnTo>
                  <a:pt x="504" y="919"/>
                </a:lnTo>
                <a:lnTo>
                  <a:pt x="504" y="919"/>
                </a:lnTo>
                <a:lnTo>
                  <a:pt x="504" y="919"/>
                </a:lnTo>
                <a:lnTo>
                  <a:pt x="501" y="921"/>
                </a:lnTo>
                <a:lnTo>
                  <a:pt x="500" y="923"/>
                </a:lnTo>
                <a:lnTo>
                  <a:pt x="500" y="924"/>
                </a:lnTo>
                <a:lnTo>
                  <a:pt x="501" y="925"/>
                </a:lnTo>
                <a:lnTo>
                  <a:pt x="502" y="927"/>
                </a:lnTo>
                <a:lnTo>
                  <a:pt x="504" y="928"/>
                </a:lnTo>
                <a:lnTo>
                  <a:pt x="506" y="928"/>
                </a:lnTo>
                <a:lnTo>
                  <a:pt x="506" y="929"/>
                </a:lnTo>
                <a:lnTo>
                  <a:pt x="505" y="929"/>
                </a:lnTo>
                <a:lnTo>
                  <a:pt x="502" y="929"/>
                </a:lnTo>
                <a:lnTo>
                  <a:pt x="500" y="928"/>
                </a:lnTo>
                <a:lnTo>
                  <a:pt x="500" y="928"/>
                </a:lnTo>
                <a:lnTo>
                  <a:pt x="498" y="928"/>
                </a:lnTo>
                <a:lnTo>
                  <a:pt x="498" y="928"/>
                </a:lnTo>
                <a:lnTo>
                  <a:pt x="496" y="928"/>
                </a:lnTo>
                <a:lnTo>
                  <a:pt x="493" y="927"/>
                </a:lnTo>
                <a:lnTo>
                  <a:pt x="493" y="927"/>
                </a:lnTo>
                <a:lnTo>
                  <a:pt x="492" y="927"/>
                </a:lnTo>
                <a:lnTo>
                  <a:pt x="492" y="927"/>
                </a:lnTo>
                <a:lnTo>
                  <a:pt x="488" y="927"/>
                </a:lnTo>
                <a:lnTo>
                  <a:pt x="484" y="928"/>
                </a:lnTo>
                <a:lnTo>
                  <a:pt x="481" y="928"/>
                </a:lnTo>
                <a:lnTo>
                  <a:pt x="481" y="929"/>
                </a:lnTo>
                <a:lnTo>
                  <a:pt x="480" y="932"/>
                </a:lnTo>
                <a:lnTo>
                  <a:pt x="479" y="934"/>
                </a:lnTo>
                <a:lnTo>
                  <a:pt x="479" y="937"/>
                </a:lnTo>
                <a:lnTo>
                  <a:pt x="479" y="940"/>
                </a:lnTo>
                <a:lnTo>
                  <a:pt x="479" y="942"/>
                </a:lnTo>
                <a:lnTo>
                  <a:pt x="479" y="944"/>
                </a:lnTo>
                <a:lnTo>
                  <a:pt x="478" y="946"/>
                </a:lnTo>
                <a:lnTo>
                  <a:pt x="476" y="946"/>
                </a:lnTo>
                <a:lnTo>
                  <a:pt x="476" y="946"/>
                </a:lnTo>
                <a:lnTo>
                  <a:pt x="476" y="945"/>
                </a:lnTo>
                <a:lnTo>
                  <a:pt x="475" y="944"/>
                </a:lnTo>
                <a:lnTo>
                  <a:pt x="474" y="942"/>
                </a:lnTo>
                <a:lnTo>
                  <a:pt x="474" y="941"/>
                </a:lnTo>
                <a:lnTo>
                  <a:pt x="472" y="941"/>
                </a:lnTo>
                <a:lnTo>
                  <a:pt x="472" y="941"/>
                </a:lnTo>
                <a:lnTo>
                  <a:pt x="471" y="938"/>
                </a:lnTo>
                <a:lnTo>
                  <a:pt x="470" y="936"/>
                </a:lnTo>
                <a:lnTo>
                  <a:pt x="468" y="936"/>
                </a:lnTo>
                <a:lnTo>
                  <a:pt x="468" y="936"/>
                </a:lnTo>
                <a:lnTo>
                  <a:pt x="467" y="937"/>
                </a:lnTo>
                <a:lnTo>
                  <a:pt x="466" y="937"/>
                </a:lnTo>
                <a:lnTo>
                  <a:pt x="466" y="936"/>
                </a:lnTo>
                <a:lnTo>
                  <a:pt x="464" y="934"/>
                </a:lnTo>
                <a:lnTo>
                  <a:pt x="463" y="934"/>
                </a:lnTo>
                <a:lnTo>
                  <a:pt x="462" y="934"/>
                </a:lnTo>
                <a:lnTo>
                  <a:pt x="460" y="934"/>
                </a:lnTo>
                <a:lnTo>
                  <a:pt x="460" y="934"/>
                </a:lnTo>
                <a:lnTo>
                  <a:pt x="460" y="934"/>
                </a:lnTo>
                <a:lnTo>
                  <a:pt x="458" y="934"/>
                </a:lnTo>
                <a:lnTo>
                  <a:pt x="457" y="933"/>
                </a:lnTo>
                <a:lnTo>
                  <a:pt x="457" y="932"/>
                </a:lnTo>
                <a:lnTo>
                  <a:pt x="457" y="932"/>
                </a:lnTo>
                <a:lnTo>
                  <a:pt x="458" y="931"/>
                </a:lnTo>
                <a:lnTo>
                  <a:pt x="459" y="931"/>
                </a:lnTo>
                <a:lnTo>
                  <a:pt x="462" y="931"/>
                </a:lnTo>
                <a:lnTo>
                  <a:pt x="466" y="931"/>
                </a:lnTo>
                <a:lnTo>
                  <a:pt x="470" y="931"/>
                </a:lnTo>
                <a:lnTo>
                  <a:pt x="472" y="929"/>
                </a:lnTo>
                <a:lnTo>
                  <a:pt x="474" y="928"/>
                </a:lnTo>
                <a:lnTo>
                  <a:pt x="476" y="927"/>
                </a:lnTo>
                <a:lnTo>
                  <a:pt x="478" y="925"/>
                </a:lnTo>
                <a:lnTo>
                  <a:pt x="479" y="923"/>
                </a:lnTo>
                <a:lnTo>
                  <a:pt x="479" y="921"/>
                </a:lnTo>
                <a:lnTo>
                  <a:pt x="479" y="921"/>
                </a:lnTo>
                <a:lnTo>
                  <a:pt x="478" y="920"/>
                </a:lnTo>
                <a:lnTo>
                  <a:pt x="476" y="917"/>
                </a:lnTo>
                <a:lnTo>
                  <a:pt x="476" y="916"/>
                </a:lnTo>
                <a:lnTo>
                  <a:pt x="476" y="913"/>
                </a:lnTo>
                <a:lnTo>
                  <a:pt x="478" y="913"/>
                </a:lnTo>
                <a:lnTo>
                  <a:pt x="480" y="913"/>
                </a:lnTo>
                <a:lnTo>
                  <a:pt x="483" y="913"/>
                </a:lnTo>
                <a:lnTo>
                  <a:pt x="485" y="913"/>
                </a:lnTo>
                <a:lnTo>
                  <a:pt x="487" y="913"/>
                </a:lnTo>
                <a:lnTo>
                  <a:pt x="487" y="912"/>
                </a:lnTo>
                <a:lnTo>
                  <a:pt x="488" y="911"/>
                </a:lnTo>
                <a:lnTo>
                  <a:pt x="488" y="910"/>
                </a:lnTo>
                <a:lnTo>
                  <a:pt x="488" y="908"/>
                </a:lnTo>
                <a:lnTo>
                  <a:pt x="487" y="907"/>
                </a:lnTo>
                <a:lnTo>
                  <a:pt x="487" y="904"/>
                </a:lnTo>
                <a:lnTo>
                  <a:pt x="487" y="903"/>
                </a:lnTo>
                <a:lnTo>
                  <a:pt x="488" y="902"/>
                </a:lnTo>
                <a:lnTo>
                  <a:pt x="489" y="900"/>
                </a:lnTo>
                <a:lnTo>
                  <a:pt x="492" y="900"/>
                </a:lnTo>
                <a:lnTo>
                  <a:pt x="493" y="899"/>
                </a:lnTo>
                <a:lnTo>
                  <a:pt x="496" y="899"/>
                </a:lnTo>
                <a:lnTo>
                  <a:pt x="496" y="898"/>
                </a:lnTo>
                <a:lnTo>
                  <a:pt x="496" y="899"/>
                </a:lnTo>
                <a:lnTo>
                  <a:pt x="496" y="902"/>
                </a:lnTo>
                <a:lnTo>
                  <a:pt x="496" y="902"/>
                </a:lnTo>
                <a:lnTo>
                  <a:pt x="496" y="903"/>
                </a:lnTo>
                <a:lnTo>
                  <a:pt x="496" y="904"/>
                </a:lnTo>
                <a:lnTo>
                  <a:pt x="496" y="906"/>
                </a:lnTo>
                <a:lnTo>
                  <a:pt x="496" y="906"/>
                </a:lnTo>
                <a:lnTo>
                  <a:pt x="497" y="907"/>
                </a:lnTo>
                <a:lnTo>
                  <a:pt x="497" y="908"/>
                </a:lnTo>
                <a:lnTo>
                  <a:pt x="497" y="910"/>
                </a:lnTo>
                <a:lnTo>
                  <a:pt x="498" y="911"/>
                </a:lnTo>
                <a:lnTo>
                  <a:pt x="498" y="912"/>
                </a:lnTo>
                <a:lnTo>
                  <a:pt x="501" y="913"/>
                </a:lnTo>
                <a:lnTo>
                  <a:pt x="504" y="913"/>
                </a:lnTo>
                <a:lnTo>
                  <a:pt x="506" y="913"/>
                </a:lnTo>
                <a:lnTo>
                  <a:pt x="510" y="915"/>
                </a:lnTo>
                <a:lnTo>
                  <a:pt x="513" y="915"/>
                </a:lnTo>
                <a:lnTo>
                  <a:pt x="514" y="915"/>
                </a:lnTo>
                <a:lnTo>
                  <a:pt x="515" y="913"/>
                </a:lnTo>
                <a:lnTo>
                  <a:pt x="517" y="912"/>
                </a:lnTo>
                <a:lnTo>
                  <a:pt x="517" y="910"/>
                </a:lnTo>
                <a:lnTo>
                  <a:pt x="515" y="908"/>
                </a:lnTo>
                <a:lnTo>
                  <a:pt x="515" y="906"/>
                </a:lnTo>
                <a:lnTo>
                  <a:pt x="514" y="903"/>
                </a:lnTo>
                <a:lnTo>
                  <a:pt x="513" y="902"/>
                </a:lnTo>
                <a:lnTo>
                  <a:pt x="512" y="899"/>
                </a:lnTo>
                <a:lnTo>
                  <a:pt x="512" y="899"/>
                </a:lnTo>
                <a:lnTo>
                  <a:pt x="510" y="899"/>
                </a:lnTo>
                <a:lnTo>
                  <a:pt x="509" y="898"/>
                </a:lnTo>
                <a:lnTo>
                  <a:pt x="506" y="898"/>
                </a:lnTo>
                <a:lnTo>
                  <a:pt x="506" y="896"/>
                </a:lnTo>
                <a:lnTo>
                  <a:pt x="506" y="896"/>
                </a:lnTo>
                <a:lnTo>
                  <a:pt x="502" y="896"/>
                </a:lnTo>
                <a:lnTo>
                  <a:pt x="501" y="895"/>
                </a:lnTo>
                <a:lnTo>
                  <a:pt x="500" y="895"/>
                </a:lnTo>
                <a:lnTo>
                  <a:pt x="500" y="894"/>
                </a:lnTo>
                <a:lnTo>
                  <a:pt x="501" y="893"/>
                </a:lnTo>
                <a:lnTo>
                  <a:pt x="504" y="891"/>
                </a:lnTo>
                <a:lnTo>
                  <a:pt x="506" y="891"/>
                </a:lnTo>
                <a:lnTo>
                  <a:pt x="508" y="891"/>
                </a:lnTo>
                <a:lnTo>
                  <a:pt x="510" y="891"/>
                </a:lnTo>
                <a:lnTo>
                  <a:pt x="513" y="893"/>
                </a:lnTo>
                <a:lnTo>
                  <a:pt x="515" y="894"/>
                </a:lnTo>
                <a:lnTo>
                  <a:pt x="518" y="894"/>
                </a:lnTo>
                <a:lnTo>
                  <a:pt x="519" y="894"/>
                </a:lnTo>
                <a:lnTo>
                  <a:pt x="521" y="893"/>
                </a:lnTo>
                <a:lnTo>
                  <a:pt x="523" y="893"/>
                </a:lnTo>
                <a:lnTo>
                  <a:pt x="525" y="891"/>
                </a:lnTo>
                <a:lnTo>
                  <a:pt x="525" y="890"/>
                </a:lnTo>
                <a:lnTo>
                  <a:pt x="525" y="889"/>
                </a:lnTo>
                <a:lnTo>
                  <a:pt x="523" y="889"/>
                </a:lnTo>
                <a:lnTo>
                  <a:pt x="522" y="887"/>
                </a:lnTo>
                <a:lnTo>
                  <a:pt x="522" y="886"/>
                </a:lnTo>
                <a:lnTo>
                  <a:pt x="522" y="886"/>
                </a:lnTo>
                <a:lnTo>
                  <a:pt x="523" y="885"/>
                </a:lnTo>
                <a:lnTo>
                  <a:pt x="523" y="885"/>
                </a:lnTo>
                <a:lnTo>
                  <a:pt x="525" y="885"/>
                </a:lnTo>
                <a:lnTo>
                  <a:pt x="525" y="885"/>
                </a:lnTo>
                <a:lnTo>
                  <a:pt x="526" y="885"/>
                </a:lnTo>
                <a:lnTo>
                  <a:pt x="526" y="885"/>
                </a:lnTo>
                <a:lnTo>
                  <a:pt x="526" y="883"/>
                </a:lnTo>
                <a:lnTo>
                  <a:pt x="526" y="882"/>
                </a:lnTo>
                <a:lnTo>
                  <a:pt x="525" y="879"/>
                </a:lnTo>
                <a:lnTo>
                  <a:pt x="523" y="879"/>
                </a:lnTo>
                <a:lnTo>
                  <a:pt x="521" y="879"/>
                </a:lnTo>
                <a:lnTo>
                  <a:pt x="518" y="878"/>
                </a:lnTo>
                <a:lnTo>
                  <a:pt x="517" y="877"/>
                </a:lnTo>
                <a:lnTo>
                  <a:pt x="515" y="876"/>
                </a:lnTo>
                <a:lnTo>
                  <a:pt x="515" y="873"/>
                </a:lnTo>
                <a:lnTo>
                  <a:pt x="515" y="870"/>
                </a:lnTo>
                <a:lnTo>
                  <a:pt x="515" y="868"/>
                </a:lnTo>
                <a:lnTo>
                  <a:pt x="517" y="866"/>
                </a:lnTo>
                <a:lnTo>
                  <a:pt x="518" y="866"/>
                </a:lnTo>
                <a:lnTo>
                  <a:pt x="519" y="865"/>
                </a:lnTo>
                <a:lnTo>
                  <a:pt x="522" y="865"/>
                </a:lnTo>
                <a:lnTo>
                  <a:pt x="523" y="866"/>
                </a:lnTo>
                <a:lnTo>
                  <a:pt x="525" y="866"/>
                </a:lnTo>
                <a:lnTo>
                  <a:pt x="527" y="866"/>
                </a:lnTo>
                <a:lnTo>
                  <a:pt x="529" y="866"/>
                </a:lnTo>
                <a:lnTo>
                  <a:pt x="530" y="866"/>
                </a:lnTo>
                <a:lnTo>
                  <a:pt x="530" y="866"/>
                </a:lnTo>
                <a:lnTo>
                  <a:pt x="526" y="864"/>
                </a:lnTo>
                <a:lnTo>
                  <a:pt x="522" y="862"/>
                </a:lnTo>
                <a:lnTo>
                  <a:pt x="521" y="862"/>
                </a:lnTo>
                <a:lnTo>
                  <a:pt x="518" y="862"/>
                </a:lnTo>
                <a:lnTo>
                  <a:pt x="515" y="862"/>
                </a:lnTo>
                <a:lnTo>
                  <a:pt x="513" y="864"/>
                </a:lnTo>
                <a:lnTo>
                  <a:pt x="512" y="864"/>
                </a:lnTo>
                <a:lnTo>
                  <a:pt x="509" y="865"/>
                </a:lnTo>
                <a:lnTo>
                  <a:pt x="509" y="866"/>
                </a:lnTo>
                <a:lnTo>
                  <a:pt x="508" y="866"/>
                </a:lnTo>
                <a:lnTo>
                  <a:pt x="508" y="866"/>
                </a:lnTo>
                <a:lnTo>
                  <a:pt x="505" y="869"/>
                </a:lnTo>
                <a:lnTo>
                  <a:pt x="502" y="870"/>
                </a:lnTo>
                <a:lnTo>
                  <a:pt x="502" y="872"/>
                </a:lnTo>
                <a:lnTo>
                  <a:pt x="502" y="873"/>
                </a:lnTo>
                <a:lnTo>
                  <a:pt x="504" y="873"/>
                </a:lnTo>
                <a:lnTo>
                  <a:pt x="505" y="873"/>
                </a:lnTo>
                <a:lnTo>
                  <a:pt x="505" y="874"/>
                </a:lnTo>
                <a:lnTo>
                  <a:pt x="505" y="876"/>
                </a:lnTo>
                <a:lnTo>
                  <a:pt x="504" y="877"/>
                </a:lnTo>
                <a:lnTo>
                  <a:pt x="504" y="877"/>
                </a:lnTo>
                <a:lnTo>
                  <a:pt x="504" y="878"/>
                </a:lnTo>
                <a:lnTo>
                  <a:pt x="505" y="878"/>
                </a:lnTo>
                <a:lnTo>
                  <a:pt x="504" y="879"/>
                </a:lnTo>
                <a:lnTo>
                  <a:pt x="504" y="879"/>
                </a:lnTo>
                <a:lnTo>
                  <a:pt x="502" y="881"/>
                </a:lnTo>
                <a:lnTo>
                  <a:pt x="501" y="882"/>
                </a:lnTo>
                <a:lnTo>
                  <a:pt x="500" y="883"/>
                </a:lnTo>
                <a:lnTo>
                  <a:pt x="498" y="885"/>
                </a:lnTo>
                <a:lnTo>
                  <a:pt x="497" y="886"/>
                </a:lnTo>
                <a:lnTo>
                  <a:pt x="495" y="887"/>
                </a:lnTo>
                <a:lnTo>
                  <a:pt x="493" y="889"/>
                </a:lnTo>
                <a:lnTo>
                  <a:pt x="491" y="890"/>
                </a:lnTo>
                <a:lnTo>
                  <a:pt x="488" y="890"/>
                </a:lnTo>
                <a:lnTo>
                  <a:pt x="485" y="891"/>
                </a:lnTo>
                <a:lnTo>
                  <a:pt x="481" y="891"/>
                </a:lnTo>
                <a:lnTo>
                  <a:pt x="479" y="893"/>
                </a:lnTo>
                <a:lnTo>
                  <a:pt x="478" y="893"/>
                </a:lnTo>
                <a:lnTo>
                  <a:pt x="478" y="894"/>
                </a:lnTo>
                <a:lnTo>
                  <a:pt x="478" y="895"/>
                </a:lnTo>
                <a:lnTo>
                  <a:pt x="476" y="896"/>
                </a:lnTo>
                <a:lnTo>
                  <a:pt x="478" y="898"/>
                </a:lnTo>
                <a:lnTo>
                  <a:pt x="478" y="899"/>
                </a:lnTo>
                <a:lnTo>
                  <a:pt x="478" y="900"/>
                </a:lnTo>
                <a:lnTo>
                  <a:pt x="478" y="903"/>
                </a:lnTo>
                <a:lnTo>
                  <a:pt x="476" y="904"/>
                </a:lnTo>
                <a:lnTo>
                  <a:pt x="475" y="906"/>
                </a:lnTo>
                <a:lnTo>
                  <a:pt x="472" y="907"/>
                </a:lnTo>
                <a:lnTo>
                  <a:pt x="471" y="908"/>
                </a:lnTo>
                <a:lnTo>
                  <a:pt x="470" y="910"/>
                </a:lnTo>
                <a:lnTo>
                  <a:pt x="468" y="911"/>
                </a:lnTo>
                <a:lnTo>
                  <a:pt x="468" y="912"/>
                </a:lnTo>
                <a:lnTo>
                  <a:pt x="468" y="913"/>
                </a:lnTo>
                <a:lnTo>
                  <a:pt x="467" y="913"/>
                </a:lnTo>
                <a:lnTo>
                  <a:pt x="466" y="915"/>
                </a:lnTo>
                <a:lnTo>
                  <a:pt x="464" y="915"/>
                </a:lnTo>
                <a:lnTo>
                  <a:pt x="462" y="913"/>
                </a:lnTo>
                <a:lnTo>
                  <a:pt x="459" y="913"/>
                </a:lnTo>
                <a:lnTo>
                  <a:pt x="457" y="913"/>
                </a:lnTo>
                <a:lnTo>
                  <a:pt x="454" y="913"/>
                </a:lnTo>
                <a:lnTo>
                  <a:pt x="453" y="915"/>
                </a:lnTo>
                <a:lnTo>
                  <a:pt x="451" y="915"/>
                </a:lnTo>
                <a:lnTo>
                  <a:pt x="449" y="915"/>
                </a:lnTo>
                <a:lnTo>
                  <a:pt x="446" y="915"/>
                </a:lnTo>
                <a:lnTo>
                  <a:pt x="445" y="913"/>
                </a:lnTo>
                <a:lnTo>
                  <a:pt x="443" y="911"/>
                </a:lnTo>
                <a:lnTo>
                  <a:pt x="443" y="910"/>
                </a:lnTo>
                <a:lnTo>
                  <a:pt x="442" y="908"/>
                </a:lnTo>
                <a:lnTo>
                  <a:pt x="440" y="906"/>
                </a:lnTo>
                <a:lnTo>
                  <a:pt x="438" y="903"/>
                </a:lnTo>
                <a:lnTo>
                  <a:pt x="436" y="900"/>
                </a:lnTo>
                <a:lnTo>
                  <a:pt x="434" y="899"/>
                </a:lnTo>
                <a:lnTo>
                  <a:pt x="433" y="898"/>
                </a:lnTo>
                <a:lnTo>
                  <a:pt x="432" y="898"/>
                </a:lnTo>
                <a:lnTo>
                  <a:pt x="432" y="899"/>
                </a:lnTo>
                <a:lnTo>
                  <a:pt x="430" y="900"/>
                </a:lnTo>
                <a:lnTo>
                  <a:pt x="430" y="903"/>
                </a:lnTo>
                <a:lnTo>
                  <a:pt x="430" y="904"/>
                </a:lnTo>
                <a:lnTo>
                  <a:pt x="430" y="906"/>
                </a:lnTo>
                <a:lnTo>
                  <a:pt x="429" y="908"/>
                </a:lnTo>
                <a:lnTo>
                  <a:pt x="428" y="910"/>
                </a:lnTo>
                <a:lnTo>
                  <a:pt x="426" y="911"/>
                </a:lnTo>
                <a:lnTo>
                  <a:pt x="425" y="912"/>
                </a:lnTo>
                <a:lnTo>
                  <a:pt x="424" y="915"/>
                </a:lnTo>
                <a:lnTo>
                  <a:pt x="423" y="916"/>
                </a:lnTo>
                <a:lnTo>
                  <a:pt x="421" y="917"/>
                </a:lnTo>
                <a:lnTo>
                  <a:pt x="420" y="917"/>
                </a:lnTo>
                <a:lnTo>
                  <a:pt x="419" y="917"/>
                </a:lnTo>
                <a:lnTo>
                  <a:pt x="416" y="916"/>
                </a:lnTo>
                <a:lnTo>
                  <a:pt x="415" y="915"/>
                </a:lnTo>
                <a:lnTo>
                  <a:pt x="415" y="913"/>
                </a:lnTo>
                <a:lnTo>
                  <a:pt x="416" y="911"/>
                </a:lnTo>
                <a:lnTo>
                  <a:pt x="419" y="908"/>
                </a:lnTo>
                <a:lnTo>
                  <a:pt x="421" y="906"/>
                </a:lnTo>
                <a:lnTo>
                  <a:pt x="423" y="903"/>
                </a:lnTo>
                <a:lnTo>
                  <a:pt x="424" y="900"/>
                </a:lnTo>
                <a:lnTo>
                  <a:pt x="424" y="898"/>
                </a:lnTo>
                <a:lnTo>
                  <a:pt x="423" y="895"/>
                </a:lnTo>
                <a:lnTo>
                  <a:pt x="420" y="893"/>
                </a:lnTo>
                <a:lnTo>
                  <a:pt x="419" y="890"/>
                </a:lnTo>
                <a:lnTo>
                  <a:pt x="416" y="887"/>
                </a:lnTo>
                <a:lnTo>
                  <a:pt x="415" y="886"/>
                </a:lnTo>
                <a:lnTo>
                  <a:pt x="415" y="885"/>
                </a:lnTo>
                <a:lnTo>
                  <a:pt x="413" y="883"/>
                </a:lnTo>
                <a:lnTo>
                  <a:pt x="413" y="882"/>
                </a:lnTo>
                <a:lnTo>
                  <a:pt x="412" y="881"/>
                </a:lnTo>
                <a:lnTo>
                  <a:pt x="412" y="881"/>
                </a:lnTo>
                <a:lnTo>
                  <a:pt x="411" y="882"/>
                </a:lnTo>
                <a:lnTo>
                  <a:pt x="408" y="883"/>
                </a:lnTo>
                <a:lnTo>
                  <a:pt x="407" y="886"/>
                </a:lnTo>
                <a:lnTo>
                  <a:pt x="407" y="887"/>
                </a:lnTo>
                <a:lnTo>
                  <a:pt x="407" y="889"/>
                </a:lnTo>
                <a:lnTo>
                  <a:pt x="407" y="889"/>
                </a:lnTo>
                <a:lnTo>
                  <a:pt x="407" y="890"/>
                </a:lnTo>
                <a:lnTo>
                  <a:pt x="407" y="891"/>
                </a:lnTo>
                <a:lnTo>
                  <a:pt x="407" y="893"/>
                </a:lnTo>
                <a:lnTo>
                  <a:pt x="407" y="893"/>
                </a:lnTo>
                <a:lnTo>
                  <a:pt x="408" y="895"/>
                </a:lnTo>
                <a:lnTo>
                  <a:pt x="408" y="896"/>
                </a:lnTo>
                <a:lnTo>
                  <a:pt x="408" y="898"/>
                </a:lnTo>
                <a:lnTo>
                  <a:pt x="407" y="899"/>
                </a:lnTo>
                <a:lnTo>
                  <a:pt x="404" y="899"/>
                </a:lnTo>
                <a:lnTo>
                  <a:pt x="403" y="899"/>
                </a:lnTo>
                <a:lnTo>
                  <a:pt x="402" y="899"/>
                </a:lnTo>
                <a:lnTo>
                  <a:pt x="400" y="898"/>
                </a:lnTo>
                <a:lnTo>
                  <a:pt x="399" y="898"/>
                </a:lnTo>
                <a:lnTo>
                  <a:pt x="398" y="896"/>
                </a:lnTo>
                <a:lnTo>
                  <a:pt x="398" y="896"/>
                </a:lnTo>
                <a:lnTo>
                  <a:pt x="399" y="896"/>
                </a:lnTo>
                <a:lnTo>
                  <a:pt x="400" y="895"/>
                </a:lnTo>
                <a:lnTo>
                  <a:pt x="402" y="894"/>
                </a:lnTo>
                <a:lnTo>
                  <a:pt x="402" y="893"/>
                </a:lnTo>
                <a:lnTo>
                  <a:pt x="402" y="891"/>
                </a:lnTo>
                <a:lnTo>
                  <a:pt x="402" y="890"/>
                </a:lnTo>
                <a:lnTo>
                  <a:pt x="402" y="889"/>
                </a:lnTo>
                <a:lnTo>
                  <a:pt x="403" y="889"/>
                </a:lnTo>
                <a:lnTo>
                  <a:pt x="403" y="887"/>
                </a:lnTo>
                <a:lnTo>
                  <a:pt x="404" y="886"/>
                </a:lnTo>
                <a:lnTo>
                  <a:pt x="404" y="885"/>
                </a:lnTo>
                <a:lnTo>
                  <a:pt x="403" y="883"/>
                </a:lnTo>
                <a:lnTo>
                  <a:pt x="402" y="881"/>
                </a:lnTo>
                <a:lnTo>
                  <a:pt x="402" y="879"/>
                </a:lnTo>
                <a:lnTo>
                  <a:pt x="402" y="878"/>
                </a:lnTo>
                <a:lnTo>
                  <a:pt x="402" y="876"/>
                </a:lnTo>
                <a:lnTo>
                  <a:pt x="402" y="873"/>
                </a:lnTo>
                <a:lnTo>
                  <a:pt x="402" y="872"/>
                </a:lnTo>
                <a:lnTo>
                  <a:pt x="400" y="870"/>
                </a:lnTo>
                <a:lnTo>
                  <a:pt x="399" y="869"/>
                </a:lnTo>
                <a:lnTo>
                  <a:pt x="396" y="869"/>
                </a:lnTo>
                <a:lnTo>
                  <a:pt x="395" y="868"/>
                </a:lnTo>
                <a:lnTo>
                  <a:pt x="392" y="868"/>
                </a:lnTo>
                <a:lnTo>
                  <a:pt x="392" y="868"/>
                </a:lnTo>
                <a:lnTo>
                  <a:pt x="391" y="869"/>
                </a:lnTo>
                <a:lnTo>
                  <a:pt x="391" y="870"/>
                </a:lnTo>
                <a:lnTo>
                  <a:pt x="391" y="872"/>
                </a:lnTo>
                <a:lnTo>
                  <a:pt x="391" y="873"/>
                </a:lnTo>
                <a:lnTo>
                  <a:pt x="392" y="874"/>
                </a:lnTo>
                <a:lnTo>
                  <a:pt x="394" y="876"/>
                </a:lnTo>
                <a:lnTo>
                  <a:pt x="395" y="877"/>
                </a:lnTo>
                <a:lnTo>
                  <a:pt x="396" y="878"/>
                </a:lnTo>
                <a:lnTo>
                  <a:pt x="396" y="879"/>
                </a:lnTo>
                <a:lnTo>
                  <a:pt x="395" y="879"/>
                </a:lnTo>
                <a:lnTo>
                  <a:pt x="394" y="881"/>
                </a:lnTo>
                <a:lnTo>
                  <a:pt x="392" y="882"/>
                </a:lnTo>
                <a:lnTo>
                  <a:pt x="392" y="883"/>
                </a:lnTo>
                <a:lnTo>
                  <a:pt x="392" y="886"/>
                </a:lnTo>
                <a:lnTo>
                  <a:pt x="391" y="887"/>
                </a:lnTo>
                <a:lnTo>
                  <a:pt x="391" y="889"/>
                </a:lnTo>
                <a:lnTo>
                  <a:pt x="390" y="887"/>
                </a:lnTo>
                <a:lnTo>
                  <a:pt x="388" y="887"/>
                </a:lnTo>
                <a:lnTo>
                  <a:pt x="388" y="886"/>
                </a:lnTo>
                <a:lnTo>
                  <a:pt x="387" y="885"/>
                </a:lnTo>
                <a:lnTo>
                  <a:pt x="387" y="882"/>
                </a:lnTo>
                <a:lnTo>
                  <a:pt x="386" y="881"/>
                </a:lnTo>
                <a:lnTo>
                  <a:pt x="386" y="881"/>
                </a:lnTo>
                <a:lnTo>
                  <a:pt x="385" y="882"/>
                </a:lnTo>
                <a:lnTo>
                  <a:pt x="385" y="883"/>
                </a:lnTo>
                <a:lnTo>
                  <a:pt x="385" y="885"/>
                </a:lnTo>
                <a:lnTo>
                  <a:pt x="386" y="886"/>
                </a:lnTo>
                <a:lnTo>
                  <a:pt x="386" y="887"/>
                </a:lnTo>
                <a:lnTo>
                  <a:pt x="386" y="887"/>
                </a:lnTo>
                <a:lnTo>
                  <a:pt x="385" y="889"/>
                </a:lnTo>
                <a:lnTo>
                  <a:pt x="383" y="889"/>
                </a:lnTo>
                <a:lnTo>
                  <a:pt x="382" y="887"/>
                </a:lnTo>
                <a:lnTo>
                  <a:pt x="381" y="886"/>
                </a:lnTo>
                <a:lnTo>
                  <a:pt x="379" y="885"/>
                </a:lnTo>
                <a:lnTo>
                  <a:pt x="377" y="883"/>
                </a:lnTo>
                <a:lnTo>
                  <a:pt x="374" y="882"/>
                </a:lnTo>
                <a:lnTo>
                  <a:pt x="371" y="882"/>
                </a:lnTo>
                <a:lnTo>
                  <a:pt x="370" y="881"/>
                </a:lnTo>
                <a:lnTo>
                  <a:pt x="369" y="882"/>
                </a:lnTo>
                <a:lnTo>
                  <a:pt x="369" y="883"/>
                </a:lnTo>
                <a:lnTo>
                  <a:pt x="368" y="886"/>
                </a:lnTo>
                <a:lnTo>
                  <a:pt x="366" y="889"/>
                </a:lnTo>
                <a:lnTo>
                  <a:pt x="366" y="889"/>
                </a:lnTo>
                <a:lnTo>
                  <a:pt x="364" y="889"/>
                </a:lnTo>
                <a:lnTo>
                  <a:pt x="362" y="890"/>
                </a:lnTo>
                <a:lnTo>
                  <a:pt x="361" y="891"/>
                </a:lnTo>
                <a:lnTo>
                  <a:pt x="361" y="893"/>
                </a:lnTo>
                <a:lnTo>
                  <a:pt x="358" y="895"/>
                </a:lnTo>
                <a:lnTo>
                  <a:pt x="357" y="895"/>
                </a:lnTo>
                <a:lnTo>
                  <a:pt x="356" y="896"/>
                </a:lnTo>
                <a:lnTo>
                  <a:pt x="353" y="896"/>
                </a:lnTo>
                <a:lnTo>
                  <a:pt x="351" y="899"/>
                </a:lnTo>
                <a:lnTo>
                  <a:pt x="349" y="900"/>
                </a:lnTo>
                <a:lnTo>
                  <a:pt x="348" y="902"/>
                </a:lnTo>
                <a:lnTo>
                  <a:pt x="347" y="903"/>
                </a:lnTo>
                <a:lnTo>
                  <a:pt x="344" y="904"/>
                </a:lnTo>
                <a:lnTo>
                  <a:pt x="341" y="904"/>
                </a:lnTo>
                <a:lnTo>
                  <a:pt x="340" y="906"/>
                </a:lnTo>
                <a:lnTo>
                  <a:pt x="339" y="906"/>
                </a:lnTo>
                <a:lnTo>
                  <a:pt x="339" y="904"/>
                </a:lnTo>
                <a:lnTo>
                  <a:pt x="339" y="903"/>
                </a:lnTo>
                <a:lnTo>
                  <a:pt x="340" y="902"/>
                </a:lnTo>
                <a:lnTo>
                  <a:pt x="341" y="902"/>
                </a:lnTo>
                <a:lnTo>
                  <a:pt x="343" y="900"/>
                </a:lnTo>
                <a:lnTo>
                  <a:pt x="344" y="899"/>
                </a:lnTo>
                <a:lnTo>
                  <a:pt x="344" y="898"/>
                </a:lnTo>
                <a:lnTo>
                  <a:pt x="345" y="895"/>
                </a:lnTo>
                <a:lnTo>
                  <a:pt x="345" y="895"/>
                </a:lnTo>
                <a:lnTo>
                  <a:pt x="347" y="895"/>
                </a:lnTo>
                <a:lnTo>
                  <a:pt x="348" y="894"/>
                </a:lnTo>
                <a:lnTo>
                  <a:pt x="348" y="894"/>
                </a:lnTo>
                <a:lnTo>
                  <a:pt x="349" y="893"/>
                </a:lnTo>
                <a:lnTo>
                  <a:pt x="351" y="891"/>
                </a:lnTo>
                <a:lnTo>
                  <a:pt x="352" y="890"/>
                </a:lnTo>
                <a:lnTo>
                  <a:pt x="353" y="890"/>
                </a:lnTo>
                <a:lnTo>
                  <a:pt x="356" y="889"/>
                </a:lnTo>
                <a:lnTo>
                  <a:pt x="357" y="887"/>
                </a:lnTo>
                <a:lnTo>
                  <a:pt x="356" y="886"/>
                </a:lnTo>
                <a:lnTo>
                  <a:pt x="356" y="886"/>
                </a:lnTo>
                <a:lnTo>
                  <a:pt x="353" y="885"/>
                </a:lnTo>
                <a:lnTo>
                  <a:pt x="351" y="883"/>
                </a:lnTo>
                <a:lnTo>
                  <a:pt x="349" y="882"/>
                </a:lnTo>
                <a:lnTo>
                  <a:pt x="348" y="882"/>
                </a:lnTo>
                <a:lnTo>
                  <a:pt x="348" y="882"/>
                </a:lnTo>
                <a:lnTo>
                  <a:pt x="348" y="882"/>
                </a:lnTo>
                <a:lnTo>
                  <a:pt x="344" y="882"/>
                </a:lnTo>
                <a:lnTo>
                  <a:pt x="341" y="883"/>
                </a:lnTo>
                <a:lnTo>
                  <a:pt x="337" y="882"/>
                </a:lnTo>
                <a:lnTo>
                  <a:pt x="335" y="881"/>
                </a:lnTo>
                <a:lnTo>
                  <a:pt x="335" y="881"/>
                </a:lnTo>
                <a:lnTo>
                  <a:pt x="335" y="881"/>
                </a:lnTo>
                <a:lnTo>
                  <a:pt x="335" y="879"/>
                </a:lnTo>
                <a:lnTo>
                  <a:pt x="332" y="876"/>
                </a:lnTo>
                <a:lnTo>
                  <a:pt x="330" y="873"/>
                </a:lnTo>
                <a:lnTo>
                  <a:pt x="327" y="870"/>
                </a:lnTo>
                <a:lnTo>
                  <a:pt x="324" y="868"/>
                </a:lnTo>
                <a:lnTo>
                  <a:pt x="323" y="865"/>
                </a:lnTo>
                <a:lnTo>
                  <a:pt x="322" y="865"/>
                </a:lnTo>
                <a:lnTo>
                  <a:pt x="322" y="864"/>
                </a:lnTo>
                <a:lnTo>
                  <a:pt x="322" y="864"/>
                </a:lnTo>
                <a:lnTo>
                  <a:pt x="318" y="864"/>
                </a:lnTo>
                <a:lnTo>
                  <a:pt x="314" y="865"/>
                </a:lnTo>
                <a:lnTo>
                  <a:pt x="310" y="868"/>
                </a:lnTo>
                <a:lnTo>
                  <a:pt x="307" y="869"/>
                </a:lnTo>
                <a:lnTo>
                  <a:pt x="306" y="872"/>
                </a:lnTo>
                <a:lnTo>
                  <a:pt x="303" y="876"/>
                </a:lnTo>
                <a:lnTo>
                  <a:pt x="302" y="879"/>
                </a:lnTo>
                <a:lnTo>
                  <a:pt x="301" y="883"/>
                </a:lnTo>
                <a:lnTo>
                  <a:pt x="299" y="887"/>
                </a:lnTo>
                <a:lnTo>
                  <a:pt x="298" y="889"/>
                </a:lnTo>
                <a:lnTo>
                  <a:pt x="297" y="890"/>
                </a:lnTo>
                <a:lnTo>
                  <a:pt x="296" y="893"/>
                </a:lnTo>
                <a:lnTo>
                  <a:pt x="294" y="895"/>
                </a:lnTo>
                <a:lnTo>
                  <a:pt x="293" y="898"/>
                </a:lnTo>
                <a:lnTo>
                  <a:pt x="292" y="899"/>
                </a:lnTo>
                <a:lnTo>
                  <a:pt x="293" y="899"/>
                </a:lnTo>
                <a:lnTo>
                  <a:pt x="293" y="900"/>
                </a:lnTo>
                <a:lnTo>
                  <a:pt x="296" y="900"/>
                </a:lnTo>
                <a:lnTo>
                  <a:pt x="296" y="902"/>
                </a:lnTo>
                <a:lnTo>
                  <a:pt x="297" y="902"/>
                </a:lnTo>
                <a:lnTo>
                  <a:pt x="297" y="902"/>
                </a:lnTo>
                <a:lnTo>
                  <a:pt x="297" y="902"/>
                </a:lnTo>
                <a:lnTo>
                  <a:pt x="297" y="902"/>
                </a:lnTo>
                <a:lnTo>
                  <a:pt x="298" y="902"/>
                </a:lnTo>
                <a:lnTo>
                  <a:pt x="301" y="902"/>
                </a:lnTo>
                <a:lnTo>
                  <a:pt x="302" y="902"/>
                </a:lnTo>
                <a:lnTo>
                  <a:pt x="302" y="903"/>
                </a:lnTo>
                <a:lnTo>
                  <a:pt x="302" y="906"/>
                </a:lnTo>
                <a:lnTo>
                  <a:pt x="303" y="908"/>
                </a:lnTo>
                <a:lnTo>
                  <a:pt x="303" y="911"/>
                </a:lnTo>
                <a:lnTo>
                  <a:pt x="305" y="912"/>
                </a:lnTo>
                <a:lnTo>
                  <a:pt x="306" y="912"/>
                </a:lnTo>
                <a:lnTo>
                  <a:pt x="307" y="915"/>
                </a:lnTo>
                <a:lnTo>
                  <a:pt x="309" y="916"/>
                </a:lnTo>
                <a:lnTo>
                  <a:pt x="309" y="917"/>
                </a:lnTo>
                <a:lnTo>
                  <a:pt x="309" y="917"/>
                </a:lnTo>
                <a:lnTo>
                  <a:pt x="306" y="917"/>
                </a:lnTo>
                <a:lnTo>
                  <a:pt x="303" y="917"/>
                </a:lnTo>
                <a:lnTo>
                  <a:pt x="303" y="917"/>
                </a:lnTo>
                <a:lnTo>
                  <a:pt x="303" y="917"/>
                </a:lnTo>
                <a:lnTo>
                  <a:pt x="301" y="920"/>
                </a:lnTo>
                <a:lnTo>
                  <a:pt x="298" y="923"/>
                </a:lnTo>
                <a:lnTo>
                  <a:pt x="297" y="925"/>
                </a:lnTo>
                <a:lnTo>
                  <a:pt x="297" y="927"/>
                </a:lnTo>
                <a:lnTo>
                  <a:pt x="297" y="928"/>
                </a:lnTo>
                <a:lnTo>
                  <a:pt x="297" y="929"/>
                </a:lnTo>
                <a:lnTo>
                  <a:pt x="297" y="932"/>
                </a:lnTo>
                <a:lnTo>
                  <a:pt x="298" y="932"/>
                </a:lnTo>
                <a:lnTo>
                  <a:pt x="299" y="933"/>
                </a:lnTo>
                <a:lnTo>
                  <a:pt x="301" y="934"/>
                </a:lnTo>
                <a:lnTo>
                  <a:pt x="302" y="936"/>
                </a:lnTo>
                <a:lnTo>
                  <a:pt x="302" y="937"/>
                </a:lnTo>
                <a:lnTo>
                  <a:pt x="302" y="938"/>
                </a:lnTo>
                <a:lnTo>
                  <a:pt x="301" y="940"/>
                </a:lnTo>
                <a:lnTo>
                  <a:pt x="299" y="941"/>
                </a:lnTo>
                <a:lnTo>
                  <a:pt x="299" y="942"/>
                </a:lnTo>
                <a:lnTo>
                  <a:pt x="297" y="942"/>
                </a:lnTo>
                <a:lnTo>
                  <a:pt x="296" y="942"/>
                </a:lnTo>
                <a:lnTo>
                  <a:pt x="294" y="942"/>
                </a:lnTo>
                <a:lnTo>
                  <a:pt x="293" y="942"/>
                </a:lnTo>
                <a:lnTo>
                  <a:pt x="293" y="941"/>
                </a:lnTo>
                <a:lnTo>
                  <a:pt x="292" y="940"/>
                </a:lnTo>
                <a:lnTo>
                  <a:pt x="292" y="938"/>
                </a:lnTo>
                <a:lnTo>
                  <a:pt x="292" y="938"/>
                </a:lnTo>
                <a:lnTo>
                  <a:pt x="290" y="937"/>
                </a:lnTo>
                <a:lnTo>
                  <a:pt x="290" y="936"/>
                </a:lnTo>
                <a:lnTo>
                  <a:pt x="290" y="933"/>
                </a:lnTo>
                <a:lnTo>
                  <a:pt x="290" y="932"/>
                </a:lnTo>
                <a:lnTo>
                  <a:pt x="290" y="929"/>
                </a:lnTo>
                <a:lnTo>
                  <a:pt x="290" y="928"/>
                </a:lnTo>
                <a:lnTo>
                  <a:pt x="290" y="927"/>
                </a:lnTo>
                <a:lnTo>
                  <a:pt x="289" y="927"/>
                </a:lnTo>
                <a:lnTo>
                  <a:pt x="288" y="925"/>
                </a:lnTo>
                <a:lnTo>
                  <a:pt x="286" y="923"/>
                </a:lnTo>
                <a:lnTo>
                  <a:pt x="286" y="923"/>
                </a:lnTo>
                <a:lnTo>
                  <a:pt x="285" y="923"/>
                </a:lnTo>
                <a:lnTo>
                  <a:pt x="284" y="923"/>
                </a:lnTo>
                <a:lnTo>
                  <a:pt x="281" y="923"/>
                </a:lnTo>
                <a:lnTo>
                  <a:pt x="280" y="923"/>
                </a:lnTo>
                <a:lnTo>
                  <a:pt x="279" y="923"/>
                </a:lnTo>
                <a:lnTo>
                  <a:pt x="279" y="923"/>
                </a:lnTo>
                <a:lnTo>
                  <a:pt x="277" y="921"/>
                </a:lnTo>
                <a:lnTo>
                  <a:pt x="275" y="920"/>
                </a:lnTo>
                <a:lnTo>
                  <a:pt x="273" y="919"/>
                </a:lnTo>
                <a:lnTo>
                  <a:pt x="273" y="919"/>
                </a:lnTo>
                <a:lnTo>
                  <a:pt x="273" y="917"/>
                </a:lnTo>
                <a:lnTo>
                  <a:pt x="276" y="917"/>
                </a:lnTo>
                <a:lnTo>
                  <a:pt x="279" y="919"/>
                </a:lnTo>
                <a:lnTo>
                  <a:pt x="280" y="919"/>
                </a:lnTo>
                <a:lnTo>
                  <a:pt x="284" y="919"/>
                </a:lnTo>
                <a:lnTo>
                  <a:pt x="286" y="919"/>
                </a:lnTo>
                <a:lnTo>
                  <a:pt x="289" y="919"/>
                </a:lnTo>
                <a:lnTo>
                  <a:pt x="290" y="919"/>
                </a:lnTo>
                <a:lnTo>
                  <a:pt x="290" y="916"/>
                </a:lnTo>
                <a:lnTo>
                  <a:pt x="290" y="913"/>
                </a:lnTo>
                <a:lnTo>
                  <a:pt x="290" y="911"/>
                </a:lnTo>
                <a:lnTo>
                  <a:pt x="289" y="908"/>
                </a:lnTo>
                <a:lnTo>
                  <a:pt x="288" y="907"/>
                </a:lnTo>
                <a:lnTo>
                  <a:pt x="286" y="906"/>
                </a:lnTo>
                <a:lnTo>
                  <a:pt x="282" y="906"/>
                </a:lnTo>
                <a:lnTo>
                  <a:pt x="280" y="904"/>
                </a:lnTo>
                <a:lnTo>
                  <a:pt x="277" y="904"/>
                </a:lnTo>
                <a:lnTo>
                  <a:pt x="276" y="904"/>
                </a:lnTo>
                <a:lnTo>
                  <a:pt x="275" y="903"/>
                </a:lnTo>
                <a:lnTo>
                  <a:pt x="275" y="900"/>
                </a:lnTo>
                <a:lnTo>
                  <a:pt x="273" y="898"/>
                </a:lnTo>
                <a:lnTo>
                  <a:pt x="272" y="896"/>
                </a:lnTo>
                <a:lnTo>
                  <a:pt x="271" y="895"/>
                </a:lnTo>
                <a:lnTo>
                  <a:pt x="269" y="894"/>
                </a:lnTo>
                <a:lnTo>
                  <a:pt x="268" y="893"/>
                </a:lnTo>
                <a:lnTo>
                  <a:pt x="265" y="890"/>
                </a:lnTo>
                <a:lnTo>
                  <a:pt x="264" y="889"/>
                </a:lnTo>
                <a:lnTo>
                  <a:pt x="263" y="887"/>
                </a:lnTo>
                <a:lnTo>
                  <a:pt x="263" y="886"/>
                </a:lnTo>
                <a:lnTo>
                  <a:pt x="264" y="886"/>
                </a:lnTo>
                <a:lnTo>
                  <a:pt x="265" y="887"/>
                </a:lnTo>
                <a:lnTo>
                  <a:pt x="267" y="887"/>
                </a:lnTo>
                <a:lnTo>
                  <a:pt x="269" y="889"/>
                </a:lnTo>
                <a:lnTo>
                  <a:pt x="271" y="889"/>
                </a:lnTo>
                <a:lnTo>
                  <a:pt x="272" y="889"/>
                </a:lnTo>
                <a:lnTo>
                  <a:pt x="275" y="887"/>
                </a:lnTo>
                <a:lnTo>
                  <a:pt x="276" y="886"/>
                </a:lnTo>
                <a:lnTo>
                  <a:pt x="279" y="885"/>
                </a:lnTo>
                <a:lnTo>
                  <a:pt x="280" y="883"/>
                </a:lnTo>
                <a:lnTo>
                  <a:pt x="280" y="881"/>
                </a:lnTo>
                <a:lnTo>
                  <a:pt x="280" y="879"/>
                </a:lnTo>
                <a:lnTo>
                  <a:pt x="279" y="877"/>
                </a:lnTo>
                <a:lnTo>
                  <a:pt x="277" y="874"/>
                </a:lnTo>
                <a:lnTo>
                  <a:pt x="276" y="873"/>
                </a:lnTo>
                <a:lnTo>
                  <a:pt x="275" y="872"/>
                </a:lnTo>
                <a:lnTo>
                  <a:pt x="272" y="870"/>
                </a:lnTo>
                <a:lnTo>
                  <a:pt x="269" y="869"/>
                </a:lnTo>
                <a:lnTo>
                  <a:pt x="267" y="868"/>
                </a:lnTo>
                <a:lnTo>
                  <a:pt x="265" y="868"/>
                </a:lnTo>
                <a:lnTo>
                  <a:pt x="264" y="866"/>
                </a:lnTo>
                <a:lnTo>
                  <a:pt x="263" y="866"/>
                </a:lnTo>
                <a:lnTo>
                  <a:pt x="264" y="865"/>
                </a:lnTo>
                <a:lnTo>
                  <a:pt x="267" y="865"/>
                </a:lnTo>
                <a:lnTo>
                  <a:pt x="267" y="865"/>
                </a:lnTo>
                <a:lnTo>
                  <a:pt x="267" y="865"/>
                </a:lnTo>
                <a:lnTo>
                  <a:pt x="268" y="865"/>
                </a:lnTo>
                <a:lnTo>
                  <a:pt x="271" y="865"/>
                </a:lnTo>
                <a:lnTo>
                  <a:pt x="273" y="865"/>
                </a:lnTo>
                <a:lnTo>
                  <a:pt x="275" y="866"/>
                </a:lnTo>
                <a:lnTo>
                  <a:pt x="275" y="866"/>
                </a:lnTo>
                <a:lnTo>
                  <a:pt x="275" y="866"/>
                </a:lnTo>
                <a:lnTo>
                  <a:pt x="277" y="866"/>
                </a:lnTo>
                <a:lnTo>
                  <a:pt x="281" y="866"/>
                </a:lnTo>
                <a:lnTo>
                  <a:pt x="284" y="866"/>
                </a:lnTo>
                <a:lnTo>
                  <a:pt x="286" y="865"/>
                </a:lnTo>
                <a:lnTo>
                  <a:pt x="288" y="864"/>
                </a:lnTo>
                <a:lnTo>
                  <a:pt x="289" y="861"/>
                </a:lnTo>
                <a:lnTo>
                  <a:pt x="290" y="859"/>
                </a:lnTo>
                <a:lnTo>
                  <a:pt x="292" y="856"/>
                </a:lnTo>
                <a:lnTo>
                  <a:pt x="293" y="853"/>
                </a:lnTo>
                <a:lnTo>
                  <a:pt x="293" y="851"/>
                </a:lnTo>
                <a:lnTo>
                  <a:pt x="293" y="851"/>
                </a:lnTo>
                <a:lnTo>
                  <a:pt x="293" y="849"/>
                </a:lnTo>
                <a:lnTo>
                  <a:pt x="293" y="847"/>
                </a:lnTo>
                <a:lnTo>
                  <a:pt x="293" y="844"/>
                </a:lnTo>
                <a:lnTo>
                  <a:pt x="293" y="843"/>
                </a:lnTo>
                <a:lnTo>
                  <a:pt x="293" y="843"/>
                </a:lnTo>
                <a:lnTo>
                  <a:pt x="293" y="843"/>
                </a:lnTo>
                <a:lnTo>
                  <a:pt x="292" y="840"/>
                </a:lnTo>
                <a:lnTo>
                  <a:pt x="290" y="836"/>
                </a:lnTo>
                <a:lnTo>
                  <a:pt x="289" y="835"/>
                </a:lnTo>
                <a:lnTo>
                  <a:pt x="288" y="832"/>
                </a:lnTo>
                <a:lnTo>
                  <a:pt x="286" y="832"/>
                </a:lnTo>
                <a:lnTo>
                  <a:pt x="284" y="831"/>
                </a:lnTo>
                <a:lnTo>
                  <a:pt x="281" y="830"/>
                </a:lnTo>
                <a:lnTo>
                  <a:pt x="279" y="830"/>
                </a:lnTo>
                <a:lnTo>
                  <a:pt x="277" y="830"/>
                </a:lnTo>
                <a:lnTo>
                  <a:pt x="275" y="831"/>
                </a:lnTo>
                <a:lnTo>
                  <a:pt x="272" y="832"/>
                </a:lnTo>
                <a:lnTo>
                  <a:pt x="269" y="835"/>
                </a:lnTo>
                <a:lnTo>
                  <a:pt x="267" y="836"/>
                </a:lnTo>
                <a:lnTo>
                  <a:pt x="264" y="839"/>
                </a:lnTo>
                <a:lnTo>
                  <a:pt x="262" y="840"/>
                </a:lnTo>
                <a:lnTo>
                  <a:pt x="260" y="843"/>
                </a:lnTo>
                <a:lnTo>
                  <a:pt x="259" y="844"/>
                </a:lnTo>
                <a:lnTo>
                  <a:pt x="256" y="847"/>
                </a:lnTo>
                <a:lnTo>
                  <a:pt x="255" y="849"/>
                </a:lnTo>
                <a:lnTo>
                  <a:pt x="254" y="852"/>
                </a:lnTo>
                <a:lnTo>
                  <a:pt x="252" y="855"/>
                </a:lnTo>
                <a:lnTo>
                  <a:pt x="252" y="856"/>
                </a:lnTo>
                <a:lnTo>
                  <a:pt x="252" y="857"/>
                </a:lnTo>
                <a:lnTo>
                  <a:pt x="254" y="860"/>
                </a:lnTo>
                <a:lnTo>
                  <a:pt x="255" y="864"/>
                </a:lnTo>
                <a:lnTo>
                  <a:pt x="255" y="866"/>
                </a:lnTo>
                <a:lnTo>
                  <a:pt x="255" y="870"/>
                </a:lnTo>
                <a:lnTo>
                  <a:pt x="256" y="872"/>
                </a:lnTo>
                <a:lnTo>
                  <a:pt x="256" y="876"/>
                </a:lnTo>
                <a:lnTo>
                  <a:pt x="258" y="878"/>
                </a:lnTo>
                <a:lnTo>
                  <a:pt x="259" y="882"/>
                </a:lnTo>
                <a:lnTo>
                  <a:pt x="260" y="886"/>
                </a:lnTo>
                <a:lnTo>
                  <a:pt x="262" y="887"/>
                </a:lnTo>
                <a:lnTo>
                  <a:pt x="263" y="889"/>
                </a:lnTo>
                <a:lnTo>
                  <a:pt x="262" y="890"/>
                </a:lnTo>
                <a:lnTo>
                  <a:pt x="260" y="891"/>
                </a:lnTo>
                <a:lnTo>
                  <a:pt x="258" y="891"/>
                </a:lnTo>
                <a:lnTo>
                  <a:pt x="256" y="891"/>
                </a:lnTo>
                <a:lnTo>
                  <a:pt x="254" y="891"/>
                </a:lnTo>
                <a:lnTo>
                  <a:pt x="251" y="891"/>
                </a:lnTo>
                <a:lnTo>
                  <a:pt x="250" y="893"/>
                </a:lnTo>
                <a:lnTo>
                  <a:pt x="248" y="893"/>
                </a:lnTo>
                <a:lnTo>
                  <a:pt x="250" y="894"/>
                </a:lnTo>
                <a:lnTo>
                  <a:pt x="252" y="895"/>
                </a:lnTo>
                <a:lnTo>
                  <a:pt x="255" y="898"/>
                </a:lnTo>
                <a:lnTo>
                  <a:pt x="258" y="898"/>
                </a:lnTo>
                <a:lnTo>
                  <a:pt x="260" y="899"/>
                </a:lnTo>
                <a:lnTo>
                  <a:pt x="263" y="899"/>
                </a:lnTo>
                <a:lnTo>
                  <a:pt x="267" y="899"/>
                </a:lnTo>
                <a:lnTo>
                  <a:pt x="268" y="899"/>
                </a:lnTo>
                <a:lnTo>
                  <a:pt x="269" y="900"/>
                </a:lnTo>
                <a:lnTo>
                  <a:pt x="268" y="900"/>
                </a:lnTo>
                <a:lnTo>
                  <a:pt x="265" y="902"/>
                </a:lnTo>
                <a:lnTo>
                  <a:pt x="263" y="900"/>
                </a:lnTo>
                <a:lnTo>
                  <a:pt x="263" y="900"/>
                </a:lnTo>
                <a:lnTo>
                  <a:pt x="262" y="900"/>
                </a:lnTo>
                <a:lnTo>
                  <a:pt x="260" y="900"/>
                </a:lnTo>
                <a:lnTo>
                  <a:pt x="258" y="900"/>
                </a:lnTo>
                <a:lnTo>
                  <a:pt x="256" y="899"/>
                </a:lnTo>
                <a:lnTo>
                  <a:pt x="256" y="899"/>
                </a:lnTo>
                <a:lnTo>
                  <a:pt x="256" y="899"/>
                </a:lnTo>
                <a:lnTo>
                  <a:pt x="252" y="899"/>
                </a:lnTo>
                <a:lnTo>
                  <a:pt x="250" y="898"/>
                </a:lnTo>
                <a:lnTo>
                  <a:pt x="247" y="896"/>
                </a:lnTo>
                <a:lnTo>
                  <a:pt x="247" y="895"/>
                </a:lnTo>
                <a:lnTo>
                  <a:pt x="244" y="894"/>
                </a:lnTo>
                <a:lnTo>
                  <a:pt x="243" y="893"/>
                </a:lnTo>
                <a:lnTo>
                  <a:pt x="242" y="893"/>
                </a:lnTo>
                <a:lnTo>
                  <a:pt x="239" y="893"/>
                </a:lnTo>
                <a:lnTo>
                  <a:pt x="238" y="891"/>
                </a:lnTo>
                <a:lnTo>
                  <a:pt x="235" y="891"/>
                </a:lnTo>
                <a:lnTo>
                  <a:pt x="235" y="890"/>
                </a:lnTo>
                <a:lnTo>
                  <a:pt x="235" y="889"/>
                </a:lnTo>
                <a:lnTo>
                  <a:pt x="237" y="889"/>
                </a:lnTo>
                <a:lnTo>
                  <a:pt x="238" y="887"/>
                </a:lnTo>
                <a:lnTo>
                  <a:pt x="239" y="886"/>
                </a:lnTo>
                <a:lnTo>
                  <a:pt x="241" y="886"/>
                </a:lnTo>
                <a:lnTo>
                  <a:pt x="242" y="886"/>
                </a:lnTo>
                <a:lnTo>
                  <a:pt x="242" y="887"/>
                </a:lnTo>
                <a:lnTo>
                  <a:pt x="243" y="889"/>
                </a:lnTo>
                <a:lnTo>
                  <a:pt x="246" y="889"/>
                </a:lnTo>
                <a:lnTo>
                  <a:pt x="247" y="889"/>
                </a:lnTo>
                <a:lnTo>
                  <a:pt x="248" y="887"/>
                </a:lnTo>
                <a:lnTo>
                  <a:pt x="251" y="886"/>
                </a:lnTo>
                <a:lnTo>
                  <a:pt x="251" y="885"/>
                </a:lnTo>
                <a:lnTo>
                  <a:pt x="251" y="883"/>
                </a:lnTo>
                <a:lnTo>
                  <a:pt x="251" y="881"/>
                </a:lnTo>
                <a:lnTo>
                  <a:pt x="251" y="879"/>
                </a:lnTo>
                <a:lnTo>
                  <a:pt x="251" y="878"/>
                </a:lnTo>
                <a:lnTo>
                  <a:pt x="250" y="877"/>
                </a:lnTo>
                <a:lnTo>
                  <a:pt x="248" y="876"/>
                </a:lnTo>
                <a:lnTo>
                  <a:pt x="248" y="874"/>
                </a:lnTo>
                <a:lnTo>
                  <a:pt x="248" y="873"/>
                </a:lnTo>
                <a:lnTo>
                  <a:pt x="247" y="870"/>
                </a:lnTo>
                <a:lnTo>
                  <a:pt x="244" y="869"/>
                </a:lnTo>
                <a:lnTo>
                  <a:pt x="242" y="868"/>
                </a:lnTo>
                <a:lnTo>
                  <a:pt x="242" y="868"/>
                </a:lnTo>
                <a:lnTo>
                  <a:pt x="242" y="869"/>
                </a:lnTo>
                <a:lnTo>
                  <a:pt x="241" y="872"/>
                </a:lnTo>
                <a:lnTo>
                  <a:pt x="241" y="874"/>
                </a:lnTo>
                <a:lnTo>
                  <a:pt x="241" y="877"/>
                </a:lnTo>
                <a:lnTo>
                  <a:pt x="241" y="877"/>
                </a:lnTo>
                <a:lnTo>
                  <a:pt x="241" y="878"/>
                </a:lnTo>
                <a:lnTo>
                  <a:pt x="241" y="878"/>
                </a:lnTo>
                <a:lnTo>
                  <a:pt x="237" y="878"/>
                </a:lnTo>
                <a:lnTo>
                  <a:pt x="234" y="879"/>
                </a:lnTo>
                <a:lnTo>
                  <a:pt x="231" y="879"/>
                </a:lnTo>
                <a:lnTo>
                  <a:pt x="230" y="879"/>
                </a:lnTo>
                <a:lnTo>
                  <a:pt x="230" y="879"/>
                </a:lnTo>
                <a:lnTo>
                  <a:pt x="229" y="879"/>
                </a:lnTo>
                <a:lnTo>
                  <a:pt x="226" y="879"/>
                </a:lnTo>
                <a:lnTo>
                  <a:pt x="226" y="881"/>
                </a:lnTo>
                <a:lnTo>
                  <a:pt x="225" y="882"/>
                </a:lnTo>
                <a:lnTo>
                  <a:pt x="224" y="883"/>
                </a:lnTo>
                <a:lnTo>
                  <a:pt x="222" y="885"/>
                </a:lnTo>
                <a:lnTo>
                  <a:pt x="222" y="886"/>
                </a:lnTo>
                <a:lnTo>
                  <a:pt x="222" y="886"/>
                </a:lnTo>
                <a:lnTo>
                  <a:pt x="221" y="889"/>
                </a:lnTo>
                <a:lnTo>
                  <a:pt x="221" y="891"/>
                </a:lnTo>
                <a:lnTo>
                  <a:pt x="220" y="894"/>
                </a:lnTo>
                <a:lnTo>
                  <a:pt x="218" y="895"/>
                </a:lnTo>
                <a:lnTo>
                  <a:pt x="217" y="898"/>
                </a:lnTo>
                <a:lnTo>
                  <a:pt x="214" y="899"/>
                </a:lnTo>
                <a:lnTo>
                  <a:pt x="213" y="900"/>
                </a:lnTo>
                <a:lnTo>
                  <a:pt x="212" y="900"/>
                </a:lnTo>
                <a:lnTo>
                  <a:pt x="212" y="899"/>
                </a:lnTo>
                <a:lnTo>
                  <a:pt x="213" y="896"/>
                </a:lnTo>
                <a:lnTo>
                  <a:pt x="213" y="895"/>
                </a:lnTo>
                <a:lnTo>
                  <a:pt x="213" y="895"/>
                </a:lnTo>
                <a:lnTo>
                  <a:pt x="213" y="895"/>
                </a:lnTo>
                <a:lnTo>
                  <a:pt x="210" y="894"/>
                </a:lnTo>
                <a:lnTo>
                  <a:pt x="208" y="893"/>
                </a:lnTo>
                <a:lnTo>
                  <a:pt x="208" y="890"/>
                </a:lnTo>
                <a:lnTo>
                  <a:pt x="209" y="890"/>
                </a:lnTo>
                <a:lnTo>
                  <a:pt x="210" y="889"/>
                </a:lnTo>
                <a:lnTo>
                  <a:pt x="212" y="886"/>
                </a:lnTo>
                <a:lnTo>
                  <a:pt x="214" y="885"/>
                </a:lnTo>
                <a:lnTo>
                  <a:pt x="216" y="883"/>
                </a:lnTo>
                <a:lnTo>
                  <a:pt x="216" y="882"/>
                </a:lnTo>
                <a:lnTo>
                  <a:pt x="216" y="881"/>
                </a:lnTo>
                <a:lnTo>
                  <a:pt x="216" y="879"/>
                </a:lnTo>
                <a:lnTo>
                  <a:pt x="216" y="878"/>
                </a:lnTo>
                <a:lnTo>
                  <a:pt x="217" y="877"/>
                </a:lnTo>
                <a:lnTo>
                  <a:pt x="218" y="876"/>
                </a:lnTo>
                <a:lnTo>
                  <a:pt x="221" y="876"/>
                </a:lnTo>
                <a:lnTo>
                  <a:pt x="224" y="876"/>
                </a:lnTo>
                <a:lnTo>
                  <a:pt x="226" y="876"/>
                </a:lnTo>
                <a:lnTo>
                  <a:pt x="229" y="876"/>
                </a:lnTo>
                <a:lnTo>
                  <a:pt x="230" y="876"/>
                </a:lnTo>
                <a:lnTo>
                  <a:pt x="233" y="877"/>
                </a:lnTo>
                <a:lnTo>
                  <a:pt x="234" y="877"/>
                </a:lnTo>
                <a:lnTo>
                  <a:pt x="235" y="877"/>
                </a:lnTo>
                <a:lnTo>
                  <a:pt x="235" y="876"/>
                </a:lnTo>
                <a:lnTo>
                  <a:pt x="234" y="874"/>
                </a:lnTo>
                <a:lnTo>
                  <a:pt x="233" y="872"/>
                </a:lnTo>
                <a:lnTo>
                  <a:pt x="231" y="870"/>
                </a:lnTo>
                <a:lnTo>
                  <a:pt x="230" y="868"/>
                </a:lnTo>
                <a:lnTo>
                  <a:pt x="229" y="866"/>
                </a:lnTo>
                <a:lnTo>
                  <a:pt x="230" y="864"/>
                </a:lnTo>
                <a:lnTo>
                  <a:pt x="230" y="862"/>
                </a:lnTo>
                <a:lnTo>
                  <a:pt x="233" y="861"/>
                </a:lnTo>
                <a:lnTo>
                  <a:pt x="235" y="860"/>
                </a:lnTo>
                <a:lnTo>
                  <a:pt x="237" y="859"/>
                </a:lnTo>
                <a:lnTo>
                  <a:pt x="239" y="857"/>
                </a:lnTo>
                <a:lnTo>
                  <a:pt x="241" y="856"/>
                </a:lnTo>
                <a:lnTo>
                  <a:pt x="241" y="855"/>
                </a:lnTo>
                <a:lnTo>
                  <a:pt x="241" y="852"/>
                </a:lnTo>
                <a:lnTo>
                  <a:pt x="241" y="849"/>
                </a:lnTo>
                <a:lnTo>
                  <a:pt x="242" y="847"/>
                </a:lnTo>
                <a:lnTo>
                  <a:pt x="242" y="844"/>
                </a:lnTo>
                <a:lnTo>
                  <a:pt x="243" y="841"/>
                </a:lnTo>
                <a:lnTo>
                  <a:pt x="244" y="839"/>
                </a:lnTo>
                <a:lnTo>
                  <a:pt x="246" y="835"/>
                </a:lnTo>
                <a:lnTo>
                  <a:pt x="246" y="831"/>
                </a:lnTo>
                <a:lnTo>
                  <a:pt x="247" y="828"/>
                </a:lnTo>
                <a:lnTo>
                  <a:pt x="247" y="826"/>
                </a:lnTo>
                <a:lnTo>
                  <a:pt x="247" y="824"/>
                </a:lnTo>
                <a:lnTo>
                  <a:pt x="246" y="823"/>
                </a:lnTo>
                <a:lnTo>
                  <a:pt x="244" y="822"/>
                </a:lnTo>
                <a:lnTo>
                  <a:pt x="243" y="821"/>
                </a:lnTo>
                <a:lnTo>
                  <a:pt x="242" y="821"/>
                </a:lnTo>
                <a:lnTo>
                  <a:pt x="241" y="821"/>
                </a:lnTo>
                <a:lnTo>
                  <a:pt x="239" y="821"/>
                </a:lnTo>
                <a:lnTo>
                  <a:pt x="238" y="822"/>
                </a:lnTo>
                <a:lnTo>
                  <a:pt x="237" y="824"/>
                </a:lnTo>
                <a:lnTo>
                  <a:pt x="237" y="826"/>
                </a:lnTo>
                <a:lnTo>
                  <a:pt x="235" y="828"/>
                </a:lnTo>
                <a:lnTo>
                  <a:pt x="233" y="831"/>
                </a:lnTo>
                <a:lnTo>
                  <a:pt x="230" y="831"/>
                </a:lnTo>
                <a:lnTo>
                  <a:pt x="230" y="831"/>
                </a:lnTo>
                <a:lnTo>
                  <a:pt x="230" y="831"/>
                </a:lnTo>
                <a:lnTo>
                  <a:pt x="230" y="830"/>
                </a:lnTo>
                <a:lnTo>
                  <a:pt x="229" y="827"/>
                </a:lnTo>
                <a:lnTo>
                  <a:pt x="229" y="826"/>
                </a:lnTo>
                <a:lnTo>
                  <a:pt x="229" y="826"/>
                </a:lnTo>
                <a:lnTo>
                  <a:pt x="229" y="826"/>
                </a:lnTo>
                <a:lnTo>
                  <a:pt x="226" y="823"/>
                </a:lnTo>
                <a:lnTo>
                  <a:pt x="224" y="819"/>
                </a:lnTo>
                <a:lnTo>
                  <a:pt x="224" y="815"/>
                </a:lnTo>
                <a:lnTo>
                  <a:pt x="224" y="813"/>
                </a:lnTo>
                <a:lnTo>
                  <a:pt x="222" y="809"/>
                </a:lnTo>
                <a:lnTo>
                  <a:pt x="221" y="805"/>
                </a:lnTo>
                <a:lnTo>
                  <a:pt x="220" y="802"/>
                </a:lnTo>
                <a:lnTo>
                  <a:pt x="218" y="800"/>
                </a:lnTo>
                <a:lnTo>
                  <a:pt x="217" y="798"/>
                </a:lnTo>
                <a:lnTo>
                  <a:pt x="216" y="797"/>
                </a:lnTo>
                <a:lnTo>
                  <a:pt x="213" y="796"/>
                </a:lnTo>
                <a:lnTo>
                  <a:pt x="209" y="794"/>
                </a:lnTo>
                <a:lnTo>
                  <a:pt x="208" y="794"/>
                </a:lnTo>
                <a:lnTo>
                  <a:pt x="205" y="794"/>
                </a:lnTo>
                <a:lnTo>
                  <a:pt x="204" y="796"/>
                </a:lnTo>
                <a:lnTo>
                  <a:pt x="203" y="798"/>
                </a:lnTo>
                <a:lnTo>
                  <a:pt x="201" y="802"/>
                </a:lnTo>
                <a:lnTo>
                  <a:pt x="200" y="805"/>
                </a:lnTo>
                <a:lnTo>
                  <a:pt x="200" y="807"/>
                </a:lnTo>
                <a:lnTo>
                  <a:pt x="199" y="810"/>
                </a:lnTo>
                <a:lnTo>
                  <a:pt x="199" y="813"/>
                </a:lnTo>
                <a:lnTo>
                  <a:pt x="199" y="815"/>
                </a:lnTo>
                <a:lnTo>
                  <a:pt x="199" y="818"/>
                </a:lnTo>
                <a:lnTo>
                  <a:pt x="199" y="819"/>
                </a:lnTo>
                <a:lnTo>
                  <a:pt x="199" y="819"/>
                </a:lnTo>
                <a:lnTo>
                  <a:pt x="200" y="821"/>
                </a:lnTo>
                <a:lnTo>
                  <a:pt x="201" y="823"/>
                </a:lnTo>
                <a:lnTo>
                  <a:pt x="203" y="824"/>
                </a:lnTo>
                <a:lnTo>
                  <a:pt x="203" y="827"/>
                </a:lnTo>
                <a:lnTo>
                  <a:pt x="205" y="830"/>
                </a:lnTo>
                <a:lnTo>
                  <a:pt x="207" y="831"/>
                </a:lnTo>
                <a:lnTo>
                  <a:pt x="208" y="832"/>
                </a:lnTo>
                <a:lnTo>
                  <a:pt x="209" y="834"/>
                </a:lnTo>
                <a:lnTo>
                  <a:pt x="210" y="835"/>
                </a:lnTo>
                <a:lnTo>
                  <a:pt x="212" y="838"/>
                </a:lnTo>
                <a:lnTo>
                  <a:pt x="212" y="839"/>
                </a:lnTo>
                <a:lnTo>
                  <a:pt x="212" y="840"/>
                </a:lnTo>
                <a:lnTo>
                  <a:pt x="212" y="841"/>
                </a:lnTo>
                <a:lnTo>
                  <a:pt x="209" y="841"/>
                </a:lnTo>
                <a:lnTo>
                  <a:pt x="208" y="844"/>
                </a:lnTo>
                <a:lnTo>
                  <a:pt x="205" y="845"/>
                </a:lnTo>
                <a:lnTo>
                  <a:pt x="205" y="847"/>
                </a:lnTo>
                <a:lnTo>
                  <a:pt x="205" y="849"/>
                </a:lnTo>
                <a:lnTo>
                  <a:pt x="207" y="851"/>
                </a:lnTo>
                <a:lnTo>
                  <a:pt x="208" y="853"/>
                </a:lnTo>
                <a:lnTo>
                  <a:pt x="209" y="855"/>
                </a:lnTo>
                <a:lnTo>
                  <a:pt x="210" y="855"/>
                </a:lnTo>
                <a:lnTo>
                  <a:pt x="212" y="855"/>
                </a:lnTo>
                <a:lnTo>
                  <a:pt x="213" y="853"/>
                </a:lnTo>
                <a:lnTo>
                  <a:pt x="216" y="851"/>
                </a:lnTo>
                <a:lnTo>
                  <a:pt x="216" y="849"/>
                </a:lnTo>
                <a:lnTo>
                  <a:pt x="217" y="848"/>
                </a:lnTo>
                <a:lnTo>
                  <a:pt x="217" y="847"/>
                </a:lnTo>
                <a:lnTo>
                  <a:pt x="218" y="845"/>
                </a:lnTo>
                <a:lnTo>
                  <a:pt x="218" y="847"/>
                </a:lnTo>
                <a:lnTo>
                  <a:pt x="218" y="848"/>
                </a:lnTo>
                <a:lnTo>
                  <a:pt x="218" y="851"/>
                </a:lnTo>
                <a:lnTo>
                  <a:pt x="218" y="853"/>
                </a:lnTo>
                <a:lnTo>
                  <a:pt x="218" y="855"/>
                </a:lnTo>
                <a:lnTo>
                  <a:pt x="218" y="856"/>
                </a:lnTo>
                <a:lnTo>
                  <a:pt x="218" y="857"/>
                </a:lnTo>
                <a:lnTo>
                  <a:pt x="217" y="859"/>
                </a:lnTo>
                <a:lnTo>
                  <a:pt x="214" y="859"/>
                </a:lnTo>
                <a:lnTo>
                  <a:pt x="212" y="860"/>
                </a:lnTo>
                <a:lnTo>
                  <a:pt x="209" y="860"/>
                </a:lnTo>
                <a:lnTo>
                  <a:pt x="207" y="861"/>
                </a:lnTo>
                <a:lnTo>
                  <a:pt x="204" y="861"/>
                </a:lnTo>
                <a:lnTo>
                  <a:pt x="203" y="861"/>
                </a:lnTo>
                <a:lnTo>
                  <a:pt x="201" y="861"/>
                </a:lnTo>
                <a:lnTo>
                  <a:pt x="200" y="860"/>
                </a:lnTo>
                <a:lnTo>
                  <a:pt x="200" y="859"/>
                </a:lnTo>
                <a:lnTo>
                  <a:pt x="199" y="857"/>
                </a:lnTo>
                <a:lnTo>
                  <a:pt x="197" y="857"/>
                </a:lnTo>
                <a:lnTo>
                  <a:pt x="197" y="856"/>
                </a:lnTo>
                <a:lnTo>
                  <a:pt x="196" y="855"/>
                </a:lnTo>
                <a:lnTo>
                  <a:pt x="196" y="855"/>
                </a:lnTo>
                <a:lnTo>
                  <a:pt x="196" y="852"/>
                </a:lnTo>
                <a:lnTo>
                  <a:pt x="195" y="851"/>
                </a:lnTo>
                <a:lnTo>
                  <a:pt x="193" y="849"/>
                </a:lnTo>
                <a:lnTo>
                  <a:pt x="191" y="849"/>
                </a:lnTo>
                <a:lnTo>
                  <a:pt x="188" y="848"/>
                </a:lnTo>
                <a:lnTo>
                  <a:pt x="186" y="845"/>
                </a:lnTo>
                <a:lnTo>
                  <a:pt x="184" y="843"/>
                </a:lnTo>
                <a:lnTo>
                  <a:pt x="184" y="840"/>
                </a:lnTo>
                <a:lnTo>
                  <a:pt x="183" y="838"/>
                </a:lnTo>
                <a:lnTo>
                  <a:pt x="183" y="834"/>
                </a:lnTo>
                <a:lnTo>
                  <a:pt x="182" y="831"/>
                </a:lnTo>
                <a:lnTo>
                  <a:pt x="180" y="830"/>
                </a:lnTo>
                <a:lnTo>
                  <a:pt x="178" y="830"/>
                </a:lnTo>
                <a:lnTo>
                  <a:pt x="175" y="831"/>
                </a:lnTo>
                <a:lnTo>
                  <a:pt x="174" y="834"/>
                </a:lnTo>
                <a:lnTo>
                  <a:pt x="172" y="835"/>
                </a:lnTo>
                <a:lnTo>
                  <a:pt x="172" y="838"/>
                </a:lnTo>
                <a:lnTo>
                  <a:pt x="172" y="841"/>
                </a:lnTo>
                <a:lnTo>
                  <a:pt x="171" y="844"/>
                </a:lnTo>
                <a:lnTo>
                  <a:pt x="171" y="845"/>
                </a:lnTo>
                <a:lnTo>
                  <a:pt x="171" y="845"/>
                </a:lnTo>
                <a:lnTo>
                  <a:pt x="170" y="844"/>
                </a:lnTo>
                <a:lnTo>
                  <a:pt x="169" y="841"/>
                </a:lnTo>
                <a:lnTo>
                  <a:pt x="167" y="839"/>
                </a:lnTo>
                <a:lnTo>
                  <a:pt x="167" y="839"/>
                </a:lnTo>
                <a:lnTo>
                  <a:pt x="166" y="838"/>
                </a:lnTo>
                <a:lnTo>
                  <a:pt x="166" y="835"/>
                </a:lnTo>
                <a:lnTo>
                  <a:pt x="166" y="832"/>
                </a:lnTo>
                <a:lnTo>
                  <a:pt x="166" y="831"/>
                </a:lnTo>
                <a:lnTo>
                  <a:pt x="167" y="827"/>
                </a:lnTo>
                <a:lnTo>
                  <a:pt x="169" y="824"/>
                </a:lnTo>
                <a:lnTo>
                  <a:pt x="169" y="823"/>
                </a:lnTo>
                <a:lnTo>
                  <a:pt x="170" y="823"/>
                </a:lnTo>
                <a:lnTo>
                  <a:pt x="170" y="823"/>
                </a:lnTo>
                <a:lnTo>
                  <a:pt x="171" y="823"/>
                </a:lnTo>
                <a:lnTo>
                  <a:pt x="172" y="823"/>
                </a:lnTo>
                <a:lnTo>
                  <a:pt x="174" y="823"/>
                </a:lnTo>
                <a:lnTo>
                  <a:pt x="175" y="823"/>
                </a:lnTo>
                <a:lnTo>
                  <a:pt x="178" y="823"/>
                </a:lnTo>
                <a:lnTo>
                  <a:pt x="179" y="824"/>
                </a:lnTo>
                <a:lnTo>
                  <a:pt x="182" y="826"/>
                </a:lnTo>
                <a:lnTo>
                  <a:pt x="184" y="826"/>
                </a:lnTo>
                <a:lnTo>
                  <a:pt x="187" y="827"/>
                </a:lnTo>
                <a:lnTo>
                  <a:pt x="188" y="827"/>
                </a:lnTo>
                <a:lnTo>
                  <a:pt x="190" y="826"/>
                </a:lnTo>
                <a:lnTo>
                  <a:pt x="191" y="826"/>
                </a:lnTo>
                <a:lnTo>
                  <a:pt x="192" y="824"/>
                </a:lnTo>
                <a:lnTo>
                  <a:pt x="193" y="823"/>
                </a:lnTo>
                <a:lnTo>
                  <a:pt x="192" y="823"/>
                </a:lnTo>
                <a:lnTo>
                  <a:pt x="190" y="822"/>
                </a:lnTo>
                <a:lnTo>
                  <a:pt x="187" y="822"/>
                </a:lnTo>
                <a:lnTo>
                  <a:pt x="186" y="822"/>
                </a:lnTo>
                <a:lnTo>
                  <a:pt x="184" y="822"/>
                </a:lnTo>
                <a:lnTo>
                  <a:pt x="183" y="821"/>
                </a:lnTo>
                <a:lnTo>
                  <a:pt x="182" y="821"/>
                </a:lnTo>
                <a:lnTo>
                  <a:pt x="180" y="819"/>
                </a:lnTo>
                <a:lnTo>
                  <a:pt x="180" y="819"/>
                </a:lnTo>
                <a:lnTo>
                  <a:pt x="180" y="818"/>
                </a:lnTo>
                <a:lnTo>
                  <a:pt x="180" y="818"/>
                </a:lnTo>
                <a:lnTo>
                  <a:pt x="180" y="817"/>
                </a:lnTo>
                <a:lnTo>
                  <a:pt x="179" y="815"/>
                </a:lnTo>
                <a:lnTo>
                  <a:pt x="179" y="815"/>
                </a:lnTo>
                <a:lnTo>
                  <a:pt x="178" y="814"/>
                </a:lnTo>
                <a:lnTo>
                  <a:pt x="176" y="814"/>
                </a:lnTo>
                <a:lnTo>
                  <a:pt x="175" y="814"/>
                </a:lnTo>
                <a:lnTo>
                  <a:pt x="172" y="815"/>
                </a:lnTo>
                <a:lnTo>
                  <a:pt x="170" y="815"/>
                </a:lnTo>
                <a:lnTo>
                  <a:pt x="166" y="815"/>
                </a:lnTo>
                <a:lnTo>
                  <a:pt x="163" y="814"/>
                </a:lnTo>
                <a:lnTo>
                  <a:pt x="161" y="813"/>
                </a:lnTo>
                <a:lnTo>
                  <a:pt x="159" y="811"/>
                </a:lnTo>
                <a:lnTo>
                  <a:pt x="157" y="810"/>
                </a:lnTo>
                <a:lnTo>
                  <a:pt x="154" y="810"/>
                </a:lnTo>
                <a:lnTo>
                  <a:pt x="153" y="809"/>
                </a:lnTo>
                <a:lnTo>
                  <a:pt x="152" y="810"/>
                </a:lnTo>
                <a:lnTo>
                  <a:pt x="150" y="810"/>
                </a:lnTo>
                <a:lnTo>
                  <a:pt x="150" y="811"/>
                </a:lnTo>
                <a:lnTo>
                  <a:pt x="149" y="811"/>
                </a:lnTo>
                <a:lnTo>
                  <a:pt x="149" y="811"/>
                </a:lnTo>
                <a:lnTo>
                  <a:pt x="149" y="810"/>
                </a:lnTo>
                <a:lnTo>
                  <a:pt x="150" y="807"/>
                </a:lnTo>
                <a:lnTo>
                  <a:pt x="152" y="805"/>
                </a:lnTo>
                <a:lnTo>
                  <a:pt x="153" y="801"/>
                </a:lnTo>
                <a:lnTo>
                  <a:pt x="154" y="800"/>
                </a:lnTo>
                <a:lnTo>
                  <a:pt x="155" y="798"/>
                </a:lnTo>
                <a:lnTo>
                  <a:pt x="157" y="797"/>
                </a:lnTo>
                <a:lnTo>
                  <a:pt x="158" y="794"/>
                </a:lnTo>
                <a:lnTo>
                  <a:pt x="159" y="793"/>
                </a:lnTo>
                <a:lnTo>
                  <a:pt x="159" y="792"/>
                </a:lnTo>
                <a:lnTo>
                  <a:pt x="159" y="789"/>
                </a:lnTo>
                <a:lnTo>
                  <a:pt x="159" y="787"/>
                </a:lnTo>
                <a:lnTo>
                  <a:pt x="159" y="784"/>
                </a:lnTo>
                <a:lnTo>
                  <a:pt x="159" y="783"/>
                </a:lnTo>
                <a:lnTo>
                  <a:pt x="159" y="784"/>
                </a:lnTo>
                <a:lnTo>
                  <a:pt x="161" y="785"/>
                </a:lnTo>
                <a:lnTo>
                  <a:pt x="162" y="787"/>
                </a:lnTo>
                <a:lnTo>
                  <a:pt x="162" y="789"/>
                </a:lnTo>
                <a:lnTo>
                  <a:pt x="163" y="792"/>
                </a:lnTo>
                <a:lnTo>
                  <a:pt x="166" y="794"/>
                </a:lnTo>
                <a:lnTo>
                  <a:pt x="167" y="797"/>
                </a:lnTo>
                <a:lnTo>
                  <a:pt x="169" y="800"/>
                </a:lnTo>
                <a:lnTo>
                  <a:pt x="171" y="801"/>
                </a:lnTo>
                <a:lnTo>
                  <a:pt x="174" y="804"/>
                </a:lnTo>
                <a:lnTo>
                  <a:pt x="176" y="805"/>
                </a:lnTo>
                <a:lnTo>
                  <a:pt x="179" y="806"/>
                </a:lnTo>
                <a:lnTo>
                  <a:pt x="180" y="806"/>
                </a:lnTo>
                <a:lnTo>
                  <a:pt x="182" y="805"/>
                </a:lnTo>
                <a:lnTo>
                  <a:pt x="184" y="806"/>
                </a:lnTo>
                <a:lnTo>
                  <a:pt x="187" y="806"/>
                </a:lnTo>
                <a:lnTo>
                  <a:pt x="188" y="807"/>
                </a:lnTo>
                <a:lnTo>
                  <a:pt x="191" y="806"/>
                </a:lnTo>
                <a:lnTo>
                  <a:pt x="192" y="806"/>
                </a:lnTo>
                <a:lnTo>
                  <a:pt x="193" y="805"/>
                </a:lnTo>
                <a:lnTo>
                  <a:pt x="196" y="802"/>
                </a:lnTo>
                <a:lnTo>
                  <a:pt x="197" y="800"/>
                </a:lnTo>
                <a:lnTo>
                  <a:pt x="199" y="798"/>
                </a:lnTo>
                <a:lnTo>
                  <a:pt x="199" y="796"/>
                </a:lnTo>
                <a:lnTo>
                  <a:pt x="200" y="792"/>
                </a:lnTo>
                <a:lnTo>
                  <a:pt x="200" y="789"/>
                </a:lnTo>
                <a:lnTo>
                  <a:pt x="199" y="785"/>
                </a:lnTo>
                <a:lnTo>
                  <a:pt x="197" y="783"/>
                </a:lnTo>
                <a:lnTo>
                  <a:pt x="197" y="783"/>
                </a:lnTo>
                <a:lnTo>
                  <a:pt x="197" y="783"/>
                </a:lnTo>
                <a:lnTo>
                  <a:pt x="196" y="781"/>
                </a:lnTo>
                <a:lnTo>
                  <a:pt x="196" y="780"/>
                </a:lnTo>
                <a:lnTo>
                  <a:pt x="196" y="780"/>
                </a:lnTo>
                <a:lnTo>
                  <a:pt x="195" y="780"/>
                </a:lnTo>
                <a:lnTo>
                  <a:pt x="196" y="777"/>
                </a:lnTo>
                <a:lnTo>
                  <a:pt x="197" y="776"/>
                </a:lnTo>
                <a:lnTo>
                  <a:pt x="199" y="777"/>
                </a:lnTo>
                <a:lnTo>
                  <a:pt x="200" y="777"/>
                </a:lnTo>
                <a:lnTo>
                  <a:pt x="203" y="779"/>
                </a:lnTo>
                <a:lnTo>
                  <a:pt x="205" y="780"/>
                </a:lnTo>
                <a:lnTo>
                  <a:pt x="207" y="780"/>
                </a:lnTo>
                <a:lnTo>
                  <a:pt x="208" y="780"/>
                </a:lnTo>
                <a:lnTo>
                  <a:pt x="209" y="779"/>
                </a:lnTo>
                <a:lnTo>
                  <a:pt x="210" y="777"/>
                </a:lnTo>
                <a:lnTo>
                  <a:pt x="212" y="776"/>
                </a:lnTo>
                <a:lnTo>
                  <a:pt x="212" y="773"/>
                </a:lnTo>
                <a:lnTo>
                  <a:pt x="213" y="772"/>
                </a:lnTo>
                <a:lnTo>
                  <a:pt x="214" y="771"/>
                </a:lnTo>
                <a:lnTo>
                  <a:pt x="216" y="769"/>
                </a:lnTo>
                <a:lnTo>
                  <a:pt x="218" y="768"/>
                </a:lnTo>
                <a:lnTo>
                  <a:pt x="221" y="769"/>
                </a:lnTo>
                <a:lnTo>
                  <a:pt x="222" y="771"/>
                </a:lnTo>
                <a:lnTo>
                  <a:pt x="225" y="772"/>
                </a:lnTo>
                <a:lnTo>
                  <a:pt x="227" y="773"/>
                </a:lnTo>
                <a:lnTo>
                  <a:pt x="231" y="776"/>
                </a:lnTo>
                <a:lnTo>
                  <a:pt x="233" y="777"/>
                </a:lnTo>
                <a:lnTo>
                  <a:pt x="235" y="779"/>
                </a:lnTo>
                <a:lnTo>
                  <a:pt x="235" y="779"/>
                </a:lnTo>
                <a:lnTo>
                  <a:pt x="235" y="780"/>
                </a:lnTo>
                <a:lnTo>
                  <a:pt x="234" y="780"/>
                </a:lnTo>
                <a:lnTo>
                  <a:pt x="234" y="780"/>
                </a:lnTo>
                <a:lnTo>
                  <a:pt x="233" y="780"/>
                </a:lnTo>
                <a:lnTo>
                  <a:pt x="231" y="780"/>
                </a:lnTo>
                <a:lnTo>
                  <a:pt x="229" y="781"/>
                </a:lnTo>
                <a:lnTo>
                  <a:pt x="227" y="783"/>
                </a:lnTo>
                <a:lnTo>
                  <a:pt x="226" y="785"/>
                </a:lnTo>
                <a:lnTo>
                  <a:pt x="225" y="789"/>
                </a:lnTo>
                <a:lnTo>
                  <a:pt x="224" y="792"/>
                </a:lnTo>
                <a:lnTo>
                  <a:pt x="224" y="794"/>
                </a:lnTo>
                <a:lnTo>
                  <a:pt x="224" y="794"/>
                </a:lnTo>
                <a:lnTo>
                  <a:pt x="224" y="796"/>
                </a:lnTo>
                <a:lnTo>
                  <a:pt x="224" y="797"/>
                </a:lnTo>
                <a:lnTo>
                  <a:pt x="225" y="798"/>
                </a:lnTo>
                <a:lnTo>
                  <a:pt x="226" y="801"/>
                </a:lnTo>
                <a:lnTo>
                  <a:pt x="226" y="802"/>
                </a:lnTo>
                <a:lnTo>
                  <a:pt x="226" y="802"/>
                </a:lnTo>
                <a:lnTo>
                  <a:pt x="226" y="802"/>
                </a:lnTo>
                <a:lnTo>
                  <a:pt x="229" y="804"/>
                </a:lnTo>
                <a:lnTo>
                  <a:pt x="231" y="805"/>
                </a:lnTo>
                <a:lnTo>
                  <a:pt x="233" y="806"/>
                </a:lnTo>
                <a:lnTo>
                  <a:pt x="234" y="806"/>
                </a:lnTo>
                <a:lnTo>
                  <a:pt x="234" y="806"/>
                </a:lnTo>
                <a:lnTo>
                  <a:pt x="234" y="806"/>
                </a:lnTo>
                <a:lnTo>
                  <a:pt x="237" y="806"/>
                </a:lnTo>
                <a:lnTo>
                  <a:pt x="238" y="806"/>
                </a:lnTo>
                <a:lnTo>
                  <a:pt x="238" y="806"/>
                </a:lnTo>
                <a:lnTo>
                  <a:pt x="238" y="806"/>
                </a:lnTo>
                <a:lnTo>
                  <a:pt x="242" y="805"/>
                </a:lnTo>
                <a:lnTo>
                  <a:pt x="246" y="802"/>
                </a:lnTo>
                <a:lnTo>
                  <a:pt x="250" y="800"/>
                </a:lnTo>
                <a:lnTo>
                  <a:pt x="251" y="796"/>
                </a:lnTo>
                <a:lnTo>
                  <a:pt x="252" y="793"/>
                </a:lnTo>
                <a:lnTo>
                  <a:pt x="252" y="789"/>
                </a:lnTo>
                <a:lnTo>
                  <a:pt x="252" y="785"/>
                </a:lnTo>
                <a:lnTo>
                  <a:pt x="251" y="783"/>
                </a:lnTo>
                <a:lnTo>
                  <a:pt x="250" y="781"/>
                </a:lnTo>
                <a:lnTo>
                  <a:pt x="250" y="780"/>
                </a:lnTo>
                <a:lnTo>
                  <a:pt x="248" y="780"/>
                </a:lnTo>
                <a:lnTo>
                  <a:pt x="247" y="779"/>
                </a:lnTo>
                <a:lnTo>
                  <a:pt x="244" y="777"/>
                </a:lnTo>
                <a:lnTo>
                  <a:pt x="244" y="776"/>
                </a:lnTo>
                <a:lnTo>
                  <a:pt x="243" y="773"/>
                </a:lnTo>
                <a:lnTo>
                  <a:pt x="242" y="772"/>
                </a:lnTo>
                <a:lnTo>
                  <a:pt x="241" y="769"/>
                </a:lnTo>
                <a:lnTo>
                  <a:pt x="239" y="768"/>
                </a:lnTo>
                <a:lnTo>
                  <a:pt x="238" y="767"/>
                </a:lnTo>
                <a:lnTo>
                  <a:pt x="237" y="767"/>
                </a:lnTo>
                <a:lnTo>
                  <a:pt x="235" y="766"/>
                </a:lnTo>
                <a:lnTo>
                  <a:pt x="235" y="764"/>
                </a:lnTo>
                <a:lnTo>
                  <a:pt x="235" y="763"/>
                </a:lnTo>
                <a:lnTo>
                  <a:pt x="237" y="762"/>
                </a:lnTo>
                <a:lnTo>
                  <a:pt x="238" y="760"/>
                </a:lnTo>
                <a:lnTo>
                  <a:pt x="239" y="758"/>
                </a:lnTo>
                <a:lnTo>
                  <a:pt x="241" y="756"/>
                </a:lnTo>
                <a:lnTo>
                  <a:pt x="241" y="755"/>
                </a:lnTo>
                <a:lnTo>
                  <a:pt x="239" y="754"/>
                </a:lnTo>
                <a:lnTo>
                  <a:pt x="238" y="752"/>
                </a:lnTo>
                <a:lnTo>
                  <a:pt x="235" y="751"/>
                </a:lnTo>
                <a:lnTo>
                  <a:pt x="233" y="750"/>
                </a:lnTo>
                <a:lnTo>
                  <a:pt x="230" y="751"/>
                </a:lnTo>
                <a:lnTo>
                  <a:pt x="227" y="752"/>
                </a:lnTo>
                <a:lnTo>
                  <a:pt x="225" y="754"/>
                </a:lnTo>
                <a:lnTo>
                  <a:pt x="224" y="755"/>
                </a:lnTo>
                <a:lnTo>
                  <a:pt x="221" y="756"/>
                </a:lnTo>
                <a:lnTo>
                  <a:pt x="221" y="758"/>
                </a:lnTo>
                <a:lnTo>
                  <a:pt x="221" y="759"/>
                </a:lnTo>
                <a:lnTo>
                  <a:pt x="222" y="760"/>
                </a:lnTo>
                <a:lnTo>
                  <a:pt x="222" y="762"/>
                </a:lnTo>
                <a:lnTo>
                  <a:pt x="221" y="763"/>
                </a:lnTo>
                <a:lnTo>
                  <a:pt x="221" y="763"/>
                </a:lnTo>
                <a:lnTo>
                  <a:pt x="220" y="763"/>
                </a:lnTo>
                <a:lnTo>
                  <a:pt x="217" y="762"/>
                </a:lnTo>
                <a:lnTo>
                  <a:pt x="216" y="762"/>
                </a:lnTo>
                <a:lnTo>
                  <a:pt x="214" y="762"/>
                </a:lnTo>
                <a:lnTo>
                  <a:pt x="214" y="763"/>
                </a:lnTo>
                <a:lnTo>
                  <a:pt x="212" y="763"/>
                </a:lnTo>
                <a:lnTo>
                  <a:pt x="210" y="763"/>
                </a:lnTo>
                <a:lnTo>
                  <a:pt x="209" y="763"/>
                </a:lnTo>
                <a:lnTo>
                  <a:pt x="209" y="763"/>
                </a:lnTo>
                <a:lnTo>
                  <a:pt x="208" y="763"/>
                </a:lnTo>
                <a:lnTo>
                  <a:pt x="208" y="764"/>
                </a:lnTo>
                <a:lnTo>
                  <a:pt x="207" y="767"/>
                </a:lnTo>
                <a:lnTo>
                  <a:pt x="205" y="769"/>
                </a:lnTo>
                <a:lnTo>
                  <a:pt x="204" y="772"/>
                </a:lnTo>
                <a:lnTo>
                  <a:pt x="201" y="772"/>
                </a:lnTo>
                <a:lnTo>
                  <a:pt x="201" y="772"/>
                </a:lnTo>
                <a:lnTo>
                  <a:pt x="201" y="771"/>
                </a:lnTo>
                <a:lnTo>
                  <a:pt x="200" y="768"/>
                </a:lnTo>
                <a:lnTo>
                  <a:pt x="200" y="767"/>
                </a:lnTo>
                <a:lnTo>
                  <a:pt x="200" y="764"/>
                </a:lnTo>
                <a:lnTo>
                  <a:pt x="199" y="763"/>
                </a:lnTo>
                <a:lnTo>
                  <a:pt x="199" y="762"/>
                </a:lnTo>
                <a:lnTo>
                  <a:pt x="197" y="762"/>
                </a:lnTo>
                <a:lnTo>
                  <a:pt x="197" y="762"/>
                </a:lnTo>
                <a:lnTo>
                  <a:pt x="196" y="759"/>
                </a:lnTo>
                <a:lnTo>
                  <a:pt x="195" y="758"/>
                </a:lnTo>
                <a:lnTo>
                  <a:pt x="193" y="758"/>
                </a:lnTo>
                <a:lnTo>
                  <a:pt x="192" y="759"/>
                </a:lnTo>
                <a:lnTo>
                  <a:pt x="192" y="759"/>
                </a:lnTo>
                <a:lnTo>
                  <a:pt x="192" y="760"/>
                </a:lnTo>
                <a:lnTo>
                  <a:pt x="191" y="762"/>
                </a:lnTo>
                <a:lnTo>
                  <a:pt x="191" y="763"/>
                </a:lnTo>
                <a:lnTo>
                  <a:pt x="191" y="763"/>
                </a:lnTo>
                <a:lnTo>
                  <a:pt x="191" y="763"/>
                </a:lnTo>
                <a:lnTo>
                  <a:pt x="190" y="764"/>
                </a:lnTo>
                <a:lnTo>
                  <a:pt x="190" y="767"/>
                </a:lnTo>
                <a:lnTo>
                  <a:pt x="190" y="768"/>
                </a:lnTo>
                <a:lnTo>
                  <a:pt x="190" y="769"/>
                </a:lnTo>
                <a:lnTo>
                  <a:pt x="190" y="771"/>
                </a:lnTo>
                <a:lnTo>
                  <a:pt x="188" y="771"/>
                </a:lnTo>
                <a:lnTo>
                  <a:pt x="187" y="771"/>
                </a:lnTo>
                <a:lnTo>
                  <a:pt x="186" y="769"/>
                </a:lnTo>
                <a:lnTo>
                  <a:pt x="183" y="768"/>
                </a:lnTo>
                <a:lnTo>
                  <a:pt x="180" y="767"/>
                </a:lnTo>
                <a:lnTo>
                  <a:pt x="178" y="767"/>
                </a:lnTo>
                <a:lnTo>
                  <a:pt x="174" y="767"/>
                </a:lnTo>
                <a:lnTo>
                  <a:pt x="172" y="767"/>
                </a:lnTo>
                <a:lnTo>
                  <a:pt x="170" y="768"/>
                </a:lnTo>
                <a:lnTo>
                  <a:pt x="167" y="771"/>
                </a:lnTo>
                <a:lnTo>
                  <a:pt x="165" y="772"/>
                </a:lnTo>
                <a:lnTo>
                  <a:pt x="163" y="775"/>
                </a:lnTo>
                <a:lnTo>
                  <a:pt x="162" y="776"/>
                </a:lnTo>
                <a:lnTo>
                  <a:pt x="162" y="777"/>
                </a:lnTo>
                <a:lnTo>
                  <a:pt x="161" y="777"/>
                </a:lnTo>
                <a:lnTo>
                  <a:pt x="161" y="779"/>
                </a:lnTo>
                <a:lnTo>
                  <a:pt x="159" y="779"/>
                </a:lnTo>
                <a:lnTo>
                  <a:pt x="158" y="777"/>
                </a:lnTo>
                <a:lnTo>
                  <a:pt x="158" y="776"/>
                </a:lnTo>
                <a:lnTo>
                  <a:pt x="158" y="775"/>
                </a:lnTo>
                <a:lnTo>
                  <a:pt x="158" y="773"/>
                </a:lnTo>
                <a:lnTo>
                  <a:pt x="158" y="771"/>
                </a:lnTo>
                <a:lnTo>
                  <a:pt x="157" y="771"/>
                </a:lnTo>
                <a:lnTo>
                  <a:pt x="155" y="771"/>
                </a:lnTo>
                <a:lnTo>
                  <a:pt x="154" y="772"/>
                </a:lnTo>
                <a:lnTo>
                  <a:pt x="150" y="773"/>
                </a:lnTo>
                <a:lnTo>
                  <a:pt x="149" y="776"/>
                </a:lnTo>
                <a:lnTo>
                  <a:pt x="148" y="777"/>
                </a:lnTo>
                <a:lnTo>
                  <a:pt x="146" y="779"/>
                </a:lnTo>
                <a:lnTo>
                  <a:pt x="146" y="781"/>
                </a:lnTo>
                <a:lnTo>
                  <a:pt x="146" y="784"/>
                </a:lnTo>
                <a:lnTo>
                  <a:pt x="145" y="787"/>
                </a:lnTo>
                <a:lnTo>
                  <a:pt x="146" y="788"/>
                </a:lnTo>
                <a:lnTo>
                  <a:pt x="146" y="789"/>
                </a:lnTo>
                <a:lnTo>
                  <a:pt x="146" y="790"/>
                </a:lnTo>
                <a:lnTo>
                  <a:pt x="148" y="793"/>
                </a:lnTo>
                <a:lnTo>
                  <a:pt x="148" y="794"/>
                </a:lnTo>
                <a:lnTo>
                  <a:pt x="146" y="796"/>
                </a:lnTo>
                <a:lnTo>
                  <a:pt x="146" y="797"/>
                </a:lnTo>
                <a:lnTo>
                  <a:pt x="148" y="798"/>
                </a:lnTo>
                <a:lnTo>
                  <a:pt x="148" y="800"/>
                </a:lnTo>
                <a:lnTo>
                  <a:pt x="149" y="801"/>
                </a:lnTo>
                <a:lnTo>
                  <a:pt x="149" y="801"/>
                </a:lnTo>
                <a:lnTo>
                  <a:pt x="149" y="802"/>
                </a:lnTo>
                <a:lnTo>
                  <a:pt x="148" y="802"/>
                </a:lnTo>
                <a:lnTo>
                  <a:pt x="146" y="802"/>
                </a:lnTo>
                <a:lnTo>
                  <a:pt x="144" y="802"/>
                </a:lnTo>
                <a:lnTo>
                  <a:pt x="142" y="801"/>
                </a:lnTo>
                <a:lnTo>
                  <a:pt x="142" y="800"/>
                </a:lnTo>
                <a:lnTo>
                  <a:pt x="140" y="798"/>
                </a:lnTo>
                <a:lnTo>
                  <a:pt x="138" y="797"/>
                </a:lnTo>
                <a:lnTo>
                  <a:pt x="138" y="796"/>
                </a:lnTo>
                <a:lnTo>
                  <a:pt x="137" y="796"/>
                </a:lnTo>
                <a:lnTo>
                  <a:pt x="135" y="794"/>
                </a:lnTo>
                <a:lnTo>
                  <a:pt x="135" y="793"/>
                </a:lnTo>
                <a:lnTo>
                  <a:pt x="135" y="792"/>
                </a:lnTo>
                <a:lnTo>
                  <a:pt x="136" y="792"/>
                </a:lnTo>
                <a:lnTo>
                  <a:pt x="136" y="790"/>
                </a:lnTo>
                <a:lnTo>
                  <a:pt x="137" y="790"/>
                </a:lnTo>
                <a:lnTo>
                  <a:pt x="140" y="789"/>
                </a:lnTo>
                <a:lnTo>
                  <a:pt x="141" y="788"/>
                </a:lnTo>
                <a:lnTo>
                  <a:pt x="142" y="785"/>
                </a:lnTo>
                <a:lnTo>
                  <a:pt x="142" y="784"/>
                </a:lnTo>
                <a:lnTo>
                  <a:pt x="142" y="781"/>
                </a:lnTo>
                <a:lnTo>
                  <a:pt x="142" y="777"/>
                </a:lnTo>
                <a:lnTo>
                  <a:pt x="144" y="775"/>
                </a:lnTo>
                <a:lnTo>
                  <a:pt x="144" y="772"/>
                </a:lnTo>
                <a:lnTo>
                  <a:pt x="144" y="771"/>
                </a:lnTo>
                <a:lnTo>
                  <a:pt x="142" y="769"/>
                </a:lnTo>
                <a:lnTo>
                  <a:pt x="142" y="768"/>
                </a:lnTo>
                <a:lnTo>
                  <a:pt x="141" y="767"/>
                </a:lnTo>
                <a:lnTo>
                  <a:pt x="140" y="766"/>
                </a:lnTo>
                <a:lnTo>
                  <a:pt x="140" y="764"/>
                </a:lnTo>
                <a:lnTo>
                  <a:pt x="141" y="764"/>
                </a:lnTo>
                <a:lnTo>
                  <a:pt x="142" y="764"/>
                </a:lnTo>
                <a:lnTo>
                  <a:pt x="145" y="766"/>
                </a:lnTo>
                <a:lnTo>
                  <a:pt x="148" y="766"/>
                </a:lnTo>
                <a:lnTo>
                  <a:pt x="150" y="766"/>
                </a:lnTo>
                <a:lnTo>
                  <a:pt x="152" y="766"/>
                </a:lnTo>
                <a:lnTo>
                  <a:pt x="153" y="764"/>
                </a:lnTo>
                <a:lnTo>
                  <a:pt x="153" y="763"/>
                </a:lnTo>
                <a:lnTo>
                  <a:pt x="154" y="762"/>
                </a:lnTo>
                <a:lnTo>
                  <a:pt x="154" y="760"/>
                </a:lnTo>
                <a:lnTo>
                  <a:pt x="154" y="760"/>
                </a:lnTo>
                <a:lnTo>
                  <a:pt x="154" y="760"/>
                </a:lnTo>
                <a:lnTo>
                  <a:pt x="152" y="760"/>
                </a:lnTo>
                <a:lnTo>
                  <a:pt x="150" y="760"/>
                </a:lnTo>
                <a:lnTo>
                  <a:pt x="149" y="760"/>
                </a:lnTo>
                <a:lnTo>
                  <a:pt x="149" y="760"/>
                </a:lnTo>
                <a:lnTo>
                  <a:pt x="145" y="760"/>
                </a:lnTo>
                <a:lnTo>
                  <a:pt x="142" y="759"/>
                </a:lnTo>
                <a:lnTo>
                  <a:pt x="140" y="759"/>
                </a:lnTo>
                <a:lnTo>
                  <a:pt x="138" y="758"/>
                </a:lnTo>
                <a:lnTo>
                  <a:pt x="138" y="756"/>
                </a:lnTo>
                <a:lnTo>
                  <a:pt x="138" y="755"/>
                </a:lnTo>
                <a:lnTo>
                  <a:pt x="140" y="754"/>
                </a:lnTo>
                <a:lnTo>
                  <a:pt x="141" y="754"/>
                </a:lnTo>
                <a:lnTo>
                  <a:pt x="142" y="754"/>
                </a:lnTo>
                <a:lnTo>
                  <a:pt x="145" y="754"/>
                </a:lnTo>
                <a:lnTo>
                  <a:pt x="149" y="754"/>
                </a:lnTo>
                <a:lnTo>
                  <a:pt x="152" y="754"/>
                </a:lnTo>
                <a:lnTo>
                  <a:pt x="154" y="754"/>
                </a:lnTo>
                <a:lnTo>
                  <a:pt x="157" y="754"/>
                </a:lnTo>
                <a:lnTo>
                  <a:pt x="159" y="752"/>
                </a:lnTo>
                <a:lnTo>
                  <a:pt x="163" y="751"/>
                </a:lnTo>
                <a:lnTo>
                  <a:pt x="167" y="750"/>
                </a:lnTo>
                <a:lnTo>
                  <a:pt x="170" y="747"/>
                </a:lnTo>
                <a:lnTo>
                  <a:pt x="172" y="746"/>
                </a:lnTo>
                <a:lnTo>
                  <a:pt x="172" y="743"/>
                </a:lnTo>
                <a:lnTo>
                  <a:pt x="174" y="741"/>
                </a:lnTo>
                <a:lnTo>
                  <a:pt x="175" y="738"/>
                </a:lnTo>
                <a:lnTo>
                  <a:pt x="175" y="735"/>
                </a:lnTo>
                <a:lnTo>
                  <a:pt x="176" y="733"/>
                </a:lnTo>
                <a:lnTo>
                  <a:pt x="175" y="732"/>
                </a:lnTo>
                <a:lnTo>
                  <a:pt x="175" y="732"/>
                </a:lnTo>
                <a:lnTo>
                  <a:pt x="172" y="730"/>
                </a:lnTo>
                <a:lnTo>
                  <a:pt x="172" y="729"/>
                </a:lnTo>
                <a:lnTo>
                  <a:pt x="172" y="728"/>
                </a:lnTo>
                <a:lnTo>
                  <a:pt x="172" y="726"/>
                </a:lnTo>
                <a:lnTo>
                  <a:pt x="172" y="726"/>
                </a:lnTo>
                <a:lnTo>
                  <a:pt x="172" y="726"/>
                </a:lnTo>
                <a:lnTo>
                  <a:pt x="174" y="726"/>
                </a:lnTo>
                <a:lnTo>
                  <a:pt x="175" y="726"/>
                </a:lnTo>
                <a:lnTo>
                  <a:pt x="176" y="726"/>
                </a:lnTo>
                <a:lnTo>
                  <a:pt x="178" y="725"/>
                </a:lnTo>
                <a:lnTo>
                  <a:pt x="176" y="725"/>
                </a:lnTo>
                <a:lnTo>
                  <a:pt x="175" y="725"/>
                </a:lnTo>
                <a:lnTo>
                  <a:pt x="174" y="725"/>
                </a:lnTo>
                <a:lnTo>
                  <a:pt x="172" y="724"/>
                </a:lnTo>
                <a:lnTo>
                  <a:pt x="172" y="722"/>
                </a:lnTo>
                <a:lnTo>
                  <a:pt x="172" y="721"/>
                </a:lnTo>
                <a:lnTo>
                  <a:pt x="172" y="720"/>
                </a:lnTo>
                <a:lnTo>
                  <a:pt x="172" y="718"/>
                </a:lnTo>
                <a:lnTo>
                  <a:pt x="172" y="717"/>
                </a:lnTo>
                <a:lnTo>
                  <a:pt x="174" y="716"/>
                </a:lnTo>
                <a:lnTo>
                  <a:pt x="174" y="715"/>
                </a:lnTo>
                <a:lnTo>
                  <a:pt x="174" y="713"/>
                </a:lnTo>
                <a:lnTo>
                  <a:pt x="174" y="713"/>
                </a:lnTo>
                <a:lnTo>
                  <a:pt x="174" y="712"/>
                </a:lnTo>
                <a:lnTo>
                  <a:pt x="174" y="711"/>
                </a:lnTo>
                <a:lnTo>
                  <a:pt x="174" y="709"/>
                </a:lnTo>
                <a:lnTo>
                  <a:pt x="175" y="709"/>
                </a:lnTo>
                <a:lnTo>
                  <a:pt x="176" y="709"/>
                </a:lnTo>
                <a:lnTo>
                  <a:pt x="176" y="709"/>
                </a:lnTo>
                <a:lnTo>
                  <a:pt x="178" y="711"/>
                </a:lnTo>
                <a:lnTo>
                  <a:pt x="179" y="711"/>
                </a:lnTo>
                <a:lnTo>
                  <a:pt x="180" y="711"/>
                </a:lnTo>
                <a:lnTo>
                  <a:pt x="180" y="711"/>
                </a:lnTo>
                <a:lnTo>
                  <a:pt x="182" y="711"/>
                </a:lnTo>
                <a:lnTo>
                  <a:pt x="184" y="709"/>
                </a:lnTo>
                <a:lnTo>
                  <a:pt x="187" y="708"/>
                </a:lnTo>
                <a:lnTo>
                  <a:pt x="188" y="708"/>
                </a:lnTo>
                <a:lnTo>
                  <a:pt x="191" y="705"/>
                </a:lnTo>
                <a:lnTo>
                  <a:pt x="192" y="704"/>
                </a:lnTo>
                <a:lnTo>
                  <a:pt x="193" y="703"/>
                </a:lnTo>
                <a:lnTo>
                  <a:pt x="195" y="701"/>
                </a:lnTo>
                <a:lnTo>
                  <a:pt x="196" y="700"/>
                </a:lnTo>
                <a:lnTo>
                  <a:pt x="199" y="700"/>
                </a:lnTo>
                <a:lnTo>
                  <a:pt x="199" y="700"/>
                </a:lnTo>
                <a:lnTo>
                  <a:pt x="199" y="700"/>
                </a:lnTo>
                <a:lnTo>
                  <a:pt x="199" y="699"/>
                </a:lnTo>
                <a:lnTo>
                  <a:pt x="199" y="696"/>
                </a:lnTo>
                <a:lnTo>
                  <a:pt x="199" y="696"/>
                </a:lnTo>
                <a:lnTo>
                  <a:pt x="199" y="696"/>
                </a:lnTo>
                <a:lnTo>
                  <a:pt x="201" y="696"/>
                </a:lnTo>
                <a:lnTo>
                  <a:pt x="201" y="697"/>
                </a:lnTo>
                <a:lnTo>
                  <a:pt x="203" y="699"/>
                </a:lnTo>
                <a:lnTo>
                  <a:pt x="203" y="700"/>
                </a:lnTo>
                <a:lnTo>
                  <a:pt x="203" y="701"/>
                </a:lnTo>
                <a:lnTo>
                  <a:pt x="201" y="701"/>
                </a:lnTo>
                <a:lnTo>
                  <a:pt x="201" y="703"/>
                </a:lnTo>
                <a:lnTo>
                  <a:pt x="200" y="704"/>
                </a:lnTo>
                <a:lnTo>
                  <a:pt x="199" y="707"/>
                </a:lnTo>
                <a:lnTo>
                  <a:pt x="199" y="709"/>
                </a:lnTo>
                <a:lnTo>
                  <a:pt x="199" y="712"/>
                </a:lnTo>
                <a:lnTo>
                  <a:pt x="199" y="716"/>
                </a:lnTo>
                <a:lnTo>
                  <a:pt x="199" y="720"/>
                </a:lnTo>
                <a:lnTo>
                  <a:pt x="199" y="724"/>
                </a:lnTo>
                <a:lnTo>
                  <a:pt x="199" y="725"/>
                </a:lnTo>
                <a:lnTo>
                  <a:pt x="199" y="728"/>
                </a:lnTo>
                <a:lnTo>
                  <a:pt x="200" y="730"/>
                </a:lnTo>
                <a:lnTo>
                  <a:pt x="200" y="732"/>
                </a:lnTo>
                <a:lnTo>
                  <a:pt x="200" y="732"/>
                </a:lnTo>
                <a:lnTo>
                  <a:pt x="201" y="730"/>
                </a:lnTo>
                <a:lnTo>
                  <a:pt x="201" y="729"/>
                </a:lnTo>
                <a:lnTo>
                  <a:pt x="203" y="728"/>
                </a:lnTo>
                <a:lnTo>
                  <a:pt x="203" y="726"/>
                </a:lnTo>
                <a:lnTo>
                  <a:pt x="204" y="728"/>
                </a:lnTo>
                <a:lnTo>
                  <a:pt x="207" y="726"/>
                </a:lnTo>
                <a:lnTo>
                  <a:pt x="208" y="724"/>
                </a:lnTo>
                <a:lnTo>
                  <a:pt x="209" y="722"/>
                </a:lnTo>
                <a:lnTo>
                  <a:pt x="210" y="718"/>
                </a:lnTo>
                <a:lnTo>
                  <a:pt x="210" y="715"/>
                </a:lnTo>
                <a:lnTo>
                  <a:pt x="210" y="711"/>
                </a:lnTo>
                <a:lnTo>
                  <a:pt x="210" y="707"/>
                </a:lnTo>
                <a:lnTo>
                  <a:pt x="210" y="705"/>
                </a:lnTo>
                <a:lnTo>
                  <a:pt x="209" y="703"/>
                </a:lnTo>
                <a:lnTo>
                  <a:pt x="207" y="700"/>
                </a:lnTo>
                <a:lnTo>
                  <a:pt x="205" y="697"/>
                </a:lnTo>
                <a:lnTo>
                  <a:pt x="204" y="696"/>
                </a:lnTo>
                <a:lnTo>
                  <a:pt x="204" y="695"/>
                </a:lnTo>
                <a:lnTo>
                  <a:pt x="203" y="695"/>
                </a:lnTo>
                <a:lnTo>
                  <a:pt x="201" y="694"/>
                </a:lnTo>
                <a:lnTo>
                  <a:pt x="200" y="691"/>
                </a:lnTo>
                <a:lnTo>
                  <a:pt x="200" y="690"/>
                </a:lnTo>
                <a:lnTo>
                  <a:pt x="200" y="688"/>
                </a:lnTo>
                <a:lnTo>
                  <a:pt x="201" y="686"/>
                </a:lnTo>
                <a:lnTo>
                  <a:pt x="201" y="684"/>
                </a:lnTo>
                <a:lnTo>
                  <a:pt x="203" y="684"/>
                </a:lnTo>
                <a:lnTo>
                  <a:pt x="204" y="686"/>
                </a:lnTo>
                <a:lnTo>
                  <a:pt x="205" y="686"/>
                </a:lnTo>
                <a:lnTo>
                  <a:pt x="208" y="687"/>
                </a:lnTo>
                <a:lnTo>
                  <a:pt x="209" y="688"/>
                </a:lnTo>
                <a:lnTo>
                  <a:pt x="209" y="690"/>
                </a:lnTo>
                <a:lnTo>
                  <a:pt x="209" y="691"/>
                </a:lnTo>
                <a:lnTo>
                  <a:pt x="209" y="694"/>
                </a:lnTo>
                <a:lnTo>
                  <a:pt x="208" y="695"/>
                </a:lnTo>
                <a:lnTo>
                  <a:pt x="208" y="695"/>
                </a:lnTo>
                <a:lnTo>
                  <a:pt x="209" y="696"/>
                </a:lnTo>
                <a:lnTo>
                  <a:pt x="210" y="696"/>
                </a:lnTo>
                <a:lnTo>
                  <a:pt x="212" y="696"/>
                </a:lnTo>
                <a:lnTo>
                  <a:pt x="213" y="696"/>
                </a:lnTo>
                <a:lnTo>
                  <a:pt x="213" y="695"/>
                </a:lnTo>
                <a:lnTo>
                  <a:pt x="214" y="692"/>
                </a:lnTo>
                <a:lnTo>
                  <a:pt x="214" y="691"/>
                </a:lnTo>
                <a:lnTo>
                  <a:pt x="214" y="690"/>
                </a:lnTo>
                <a:lnTo>
                  <a:pt x="214" y="688"/>
                </a:lnTo>
                <a:lnTo>
                  <a:pt x="213" y="686"/>
                </a:lnTo>
                <a:lnTo>
                  <a:pt x="213" y="684"/>
                </a:lnTo>
                <a:lnTo>
                  <a:pt x="212" y="684"/>
                </a:lnTo>
                <a:lnTo>
                  <a:pt x="210" y="683"/>
                </a:lnTo>
                <a:lnTo>
                  <a:pt x="210" y="683"/>
                </a:lnTo>
                <a:lnTo>
                  <a:pt x="210" y="682"/>
                </a:lnTo>
                <a:lnTo>
                  <a:pt x="210" y="680"/>
                </a:lnTo>
                <a:lnTo>
                  <a:pt x="209" y="679"/>
                </a:lnTo>
                <a:lnTo>
                  <a:pt x="208" y="678"/>
                </a:lnTo>
                <a:lnTo>
                  <a:pt x="207" y="677"/>
                </a:lnTo>
                <a:lnTo>
                  <a:pt x="204" y="677"/>
                </a:lnTo>
                <a:lnTo>
                  <a:pt x="201" y="675"/>
                </a:lnTo>
                <a:lnTo>
                  <a:pt x="199" y="675"/>
                </a:lnTo>
                <a:lnTo>
                  <a:pt x="197" y="677"/>
                </a:lnTo>
                <a:lnTo>
                  <a:pt x="196" y="678"/>
                </a:lnTo>
                <a:lnTo>
                  <a:pt x="193" y="679"/>
                </a:lnTo>
                <a:lnTo>
                  <a:pt x="192" y="679"/>
                </a:lnTo>
                <a:lnTo>
                  <a:pt x="191" y="680"/>
                </a:lnTo>
                <a:lnTo>
                  <a:pt x="190" y="679"/>
                </a:lnTo>
                <a:lnTo>
                  <a:pt x="188" y="679"/>
                </a:lnTo>
                <a:lnTo>
                  <a:pt x="187" y="677"/>
                </a:lnTo>
                <a:lnTo>
                  <a:pt x="186" y="677"/>
                </a:lnTo>
                <a:lnTo>
                  <a:pt x="183" y="675"/>
                </a:lnTo>
                <a:lnTo>
                  <a:pt x="182" y="677"/>
                </a:lnTo>
                <a:lnTo>
                  <a:pt x="179" y="677"/>
                </a:lnTo>
                <a:lnTo>
                  <a:pt x="178" y="677"/>
                </a:lnTo>
                <a:lnTo>
                  <a:pt x="176" y="677"/>
                </a:lnTo>
                <a:lnTo>
                  <a:pt x="176" y="675"/>
                </a:lnTo>
                <a:lnTo>
                  <a:pt x="176" y="675"/>
                </a:lnTo>
                <a:lnTo>
                  <a:pt x="178" y="675"/>
                </a:lnTo>
                <a:lnTo>
                  <a:pt x="179" y="675"/>
                </a:lnTo>
                <a:lnTo>
                  <a:pt x="180" y="675"/>
                </a:lnTo>
                <a:lnTo>
                  <a:pt x="180" y="675"/>
                </a:lnTo>
                <a:lnTo>
                  <a:pt x="180" y="675"/>
                </a:lnTo>
                <a:lnTo>
                  <a:pt x="180" y="674"/>
                </a:lnTo>
                <a:lnTo>
                  <a:pt x="180" y="673"/>
                </a:lnTo>
                <a:lnTo>
                  <a:pt x="182" y="673"/>
                </a:lnTo>
                <a:lnTo>
                  <a:pt x="184" y="673"/>
                </a:lnTo>
                <a:lnTo>
                  <a:pt x="186" y="673"/>
                </a:lnTo>
                <a:lnTo>
                  <a:pt x="187" y="673"/>
                </a:lnTo>
                <a:lnTo>
                  <a:pt x="188" y="673"/>
                </a:lnTo>
                <a:lnTo>
                  <a:pt x="188" y="671"/>
                </a:lnTo>
                <a:lnTo>
                  <a:pt x="187" y="669"/>
                </a:lnTo>
                <a:lnTo>
                  <a:pt x="186" y="669"/>
                </a:lnTo>
                <a:lnTo>
                  <a:pt x="184" y="669"/>
                </a:lnTo>
                <a:lnTo>
                  <a:pt x="184" y="667"/>
                </a:lnTo>
                <a:lnTo>
                  <a:pt x="184" y="667"/>
                </a:lnTo>
                <a:lnTo>
                  <a:pt x="184" y="666"/>
                </a:lnTo>
                <a:lnTo>
                  <a:pt x="187" y="666"/>
                </a:lnTo>
                <a:lnTo>
                  <a:pt x="188" y="666"/>
                </a:lnTo>
                <a:lnTo>
                  <a:pt x="191" y="667"/>
                </a:lnTo>
                <a:lnTo>
                  <a:pt x="193" y="667"/>
                </a:lnTo>
                <a:lnTo>
                  <a:pt x="196" y="666"/>
                </a:lnTo>
                <a:lnTo>
                  <a:pt x="197" y="665"/>
                </a:lnTo>
                <a:lnTo>
                  <a:pt x="199" y="663"/>
                </a:lnTo>
                <a:lnTo>
                  <a:pt x="199" y="662"/>
                </a:lnTo>
                <a:lnTo>
                  <a:pt x="199" y="660"/>
                </a:lnTo>
                <a:lnTo>
                  <a:pt x="200" y="657"/>
                </a:lnTo>
                <a:lnTo>
                  <a:pt x="200" y="656"/>
                </a:lnTo>
                <a:lnTo>
                  <a:pt x="200" y="654"/>
                </a:lnTo>
                <a:lnTo>
                  <a:pt x="200" y="654"/>
                </a:lnTo>
                <a:lnTo>
                  <a:pt x="201" y="656"/>
                </a:lnTo>
                <a:lnTo>
                  <a:pt x="201" y="657"/>
                </a:lnTo>
                <a:lnTo>
                  <a:pt x="201" y="660"/>
                </a:lnTo>
                <a:lnTo>
                  <a:pt x="201" y="661"/>
                </a:lnTo>
                <a:lnTo>
                  <a:pt x="203" y="663"/>
                </a:lnTo>
                <a:lnTo>
                  <a:pt x="203" y="665"/>
                </a:lnTo>
                <a:lnTo>
                  <a:pt x="204" y="665"/>
                </a:lnTo>
                <a:lnTo>
                  <a:pt x="204" y="665"/>
                </a:lnTo>
                <a:lnTo>
                  <a:pt x="205" y="665"/>
                </a:lnTo>
                <a:lnTo>
                  <a:pt x="207" y="665"/>
                </a:lnTo>
                <a:lnTo>
                  <a:pt x="208" y="663"/>
                </a:lnTo>
                <a:lnTo>
                  <a:pt x="209" y="665"/>
                </a:lnTo>
                <a:lnTo>
                  <a:pt x="210" y="666"/>
                </a:lnTo>
                <a:lnTo>
                  <a:pt x="212" y="667"/>
                </a:lnTo>
                <a:lnTo>
                  <a:pt x="213" y="669"/>
                </a:lnTo>
                <a:lnTo>
                  <a:pt x="213" y="671"/>
                </a:lnTo>
                <a:lnTo>
                  <a:pt x="214" y="671"/>
                </a:lnTo>
                <a:lnTo>
                  <a:pt x="216" y="671"/>
                </a:lnTo>
                <a:lnTo>
                  <a:pt x="216" y="671"/>
                </a:lnTo>
                <a:lnTo>
                  <a:pt x="217" y="671"/>
                </a:lnTo>
                <a:lnTo>
                  <a:pt x="216" y="669"/>
                </a:lnTo>
                <a:lnTo>
                  <a:pt x="216" y="667"/>
                </a:lnTo>
                <a:lnTo>
                  <a:pt x="216" y="666"/>
                </a:lnTo>
                <a:lnTo>
                  <a:pt x="217" y="665"/>
                </a:lnTo>
                <a:lnTo>
                  <a:pt x="218" y="663"/>
                </a:lnTo>
                <a:lnTo>
                  <a:pt x="218" y="661"/>
                </a:lnTo>
                <a:lnTo>
                  <a:pt x="220" y="660"/>
                </a:lnTo>
                <a:lnTo>
                  <a:pt x="218" y="660"/>
                </a:lnTo>
                <a:lnTo>
                  <a:pt x="217" y="657"/>
                </a:lnTo>
                <a:lnTo>
                  <a:pt x="216" y="656"/>
                </a:lnTo>
                <a:lnTo>
                  <a:pt x="214" y="656"/>
                </a:lnTo>
                <a:lnTo>
                  <a:pt x="213" y="654"/>
                </a:lnTo>
                <a:lnTo>
                  <a:pt x="212" y="653"/>
                </a:lnTo>
                <a:lnTo>
                  <a:pt x="210" y="650"/>
                </a:lnTo>
                <a:lnTo>
                  <a:pt x="209" y="649"/>
                </a:lnTo>
                <a:lnTo>
                  <a:pt x="209" y="646"/>
                </a:lnTo>
                <a:lnTo>
                  <a:pt x="209" y="644"/>
                </a:lnTo>
                <a:lnTo>
                  <a:pt x="209" y="643"/>
                </a:lnTo>
                <a:lnTo>
                  <a:pt x="209" y="641"/>
                </a:lnTo>
                <a:lnTo>
                  <a:pt x="210" y="640"/>
                </a:lnTo>
                <a:lnTo>
                  <a:pt x="212" y="640"/>
                </a:lnTo>
                <a:lnTo>
                  <a:pt x="212" y="639"/>
                </a:lnTo>
                <a:lnTo>
                  <a:pt x="213" y="637"/>
                </a:lnTo>
                <a:lnTo>
                  <a:pt x="213" y="636"/>
                </a:lnTo>
                <a:lnTo>
                  <a:pt x="214" y="635"/>
                </a:lnTo>
                <a:lnTo>
                  <a:pt x="214" y="633"/>
                </a:lnTo>
                <a:lnTo>
                  <a:pt x="216" y="635"/>
                </a:lnTo>
                <a:lnTo>
                  <a:pt x="217" y="636"/>
                </a:lnTo>
                <a:lnTo>
                  <a:pt x="217" y="637"/>
                </a:lnTo>
                <a:lnTo>
                  <a:pt x="217" y="639"/>
                </a:lnTo>
                <a:lnTo>
                  <a:pt x="217" y="641"/>
                </a:lnTo>
                <a:lnTo>
                  <a:pt x="217" y="644"/>
                </a:lnTo>
                <a:lnTo>
                  <a:pt x="218" y="645"/>
                </a:lnTo>
                <a:lnTo>
                  <a:pt x="218" y="646"/>
                </a:lnTo>
                <a:lnTo>
                  <a:pt x="221" y="648"/>
                </a:lnTo>
                <a:lnTo>
                  <a:pt x="222" y="649"/>
                </a:lnTo>
                <a:lnTo>
                  <a:pt x="224" y="649"/>
                </a:lnTo>
                <a:lnTo>
                  <a:pt x="225" y="649"/>
                </a:lnTo>
                <a:lnTo>
                  <a:pt x="225" y="648"/>
                </a:lnTo>
                <a:lnTo>
                  <a:pt x="225" y="645"/>
                </a:lnTo>
                <a:lnTo>
                  <a:pt x="224" y="643"/>
                </a:lnTo>
                <a:lnTo>
                  <a:pt x="222" y="641"/>
                </a:lnTo>
                <a:lnTo>
                  <a:pt x="221" y="639"/>
                </a:lnTo>
                <a:lnTo>
                  <a:pt x="220" y="636"/>
                </a:lnTo>
                <a:lnTo>
                  <a:pt x="218" y="633"/>
                </a:lnTo>
                <a:lnTo>
                  <a:pt x="218" y="632"/>
                </a:lnTo>
                <a:lnTo>
                  <a:pt x="218" y="631"/>
                </a:lnTo>
                <a:lnTo>
                  <a:pt x="220" y="628"/>
                </a:lnTo>
                <a:lnTo>
                  <a:pt x="220" y="627"/>
                </a:lnTo>
                <a:lnTo>
                  <a:pt x="221" y="627"/>
                </a:lnTo>
                <a:lnTo>
                  <a:pt x="222" y="627"/>
                </a:lnTo>
                <a:lnTo>
                  <a:pt x="224" y="625"/>
                </a:lnTo>
                <a:lnTo>
                  <a:pt x="224" y="625"/>
                </a:lnTo>
                <a:lnTo>
                  <a:pt x="222" y="624"/>
                </a:lnTo>
                <a:lnTo>
                  <a:pt x="221" y="623"/>
                </a:lnTo>
                <a:lnTo>
                  <a:pt x="220" y="622"/>
                </a:lnTo>
                <a:lnTo>
                  <a:pt x="220" y="620"/>
                </a:lnTo>
                <a:lnTo>
                  <a:pt x="220" y="620"/>
                </a:lnTo>
                <a:lnTo>
                  <a:pt x="220" y="620"/>
                </a:lnTo>
                <a:lnTo>
                  <a:pt x="225" y="619"/>
                </a:lnTo>
                <a:lnTo>
                  <a:pt x="230" y="619"/>
                </a:lnTo>
                <a:lnTo>
                  <a:pt x="233" y="618"/>
                </a:lnTo>
                <a:lnTo>
                  <a:pt x="234" y="618"/>
                </a:lnTo>
                <a:lnTo>
                  <a:pt x="235" y="618"/>
                </a:lnTo>
                <a:lnTo>
                  <a:pt x="235" y="618"/>
                </a:lnTo>
                <a:lnTo>
                  <a:pt x="235" y="615"/>
                </a:lnTo>
                <a:lnTo>
                  <a:pt x="235" y="612"/>
                </a:lnTo>
                <a:lnTo>
                  <a:pt x="234" y="610"/>
                </a:lnTo>
                <a:lnTo>
                  <a:pt x="233" y="608"/>
                </a:lnTo>
                <a:lnTo>
                  <a:pt x="231" y="608"/>
                </a:lnTo>
                <a:lnTo>
                  <a:pt x="230" y="607"/>
                </a:lnTo>
                <a:lnTo>
                  <a:pt x="229" y="606"/>
                </a:lnTo>
                <a:lnTo>
                  <a:pt x="229" y="605"/>
                </a:lnTo>
                <a:lnTo>
                  <a:pt x="229" y="603"/>
                </a:lnTo>
                <a:lnTo>
                  <a:pt x="230" y="602"/>
                </a:lnTo>
                <a:lnTo>
                  <a:pt x="231" y="601"/>
                </a:lnTo>
                <a:lnTo>
                  <a:pt x="231" y="599"/>
                </a:lnTo>
                <a:lnTo>
                  <a:pt x="233" y="597"/>
                </a:lnTo>
                <a:lnTo>
                  <a:pt x="233" y="595"/>
                </a:lnTo>
                <a:lnTo>
                  <a:pt x="231" y="595"/>
                </a:lnTo>
                <a:lnTo>
                  <a:pt x="231" y="595"/>
                </a:lnTo>
                <a:lnTo>
                  <a:pt x="231" y="594"/>
                </a:lnTo>
                <a:lnTo>
                  <a:pt x="230" y="594"/>
                </a:lnTo>
                <a:lnTo>
                  <a:pt x="229" y="594"/>
                </a:lnTo>
                <a:lnTo>
                  <a:pt x="229" y="594"/>
                </a:lnTo>
                <a:lnTo>
                  <a:pt x="227" y="593"/>
                </a:lnTo>
                <a:lnTo>
                  <a:pt x="226" y="593"/>
                </a:lnTo>
                <a:lnTo>
                  <a:pt x="225" y="594"/>
                </a:lnTo>
                <a:lnTo>
                  <a:pt x="225" y="597"/>
                </a:lnTo>
                <a:lnTo>
                  <a:pt x="225" y="598"/>
                </a:lnTo>
                <a:lnTo>
                  <a:pt x="225" y="601"/>
                </a:lnTo>
                <a:lnTo>
                  <a:pt x="225" y="601"/>
                </a:lnTo>
                <a:lnTo>
                  <a:pt x="224" y="601"/>
                </a:lnTo>
                <a:lnTo>
                  <a:pt x="222" y="599"/>
                </a:lnTo>
                <a:lnTo>
                  <a:pt x="222" y="597"/>
                </a:lnTo>
                <a:lnTo>
                  <a:pt x="221" y="594"/>
                </a:lnTo>
                <a:lnTo>
                  <a:pt x="221" y="591"/>
                </a:lnTo>
                <a:lnTo>
                  <a:pt x="220" y="589"/>
                </a:lnTo>
                <a:lnTo>
                  <a:pt x="218" y="588"/>
                </a:lnTo>
                <a:lnTo>
                  <a:pt x="217" y="586"/>
                </a:lnTo>
                <a:lnTo>
                  <a:pt x="216" y="586"/>
                </a:lnTo>
                <a:lnTo>
                  <a:pt x="214" y="586"/>
                </a:lnTo>
                <a:lnTo>
                  <a:pt x="212" y="586"/>
                </a:lnTo>
                <a:lnTo>
                  <a:pt x="210" y="586"/>
                </a:lnTo>
                <a:lnTo>
                  <a:pt x="210" y="586"/>
                </a:lnTo>
                <a:lnTo>
                  <a:pt x="208" y="588"/>
                </a:lnTo>
                <a:lnTo>
                  <a:pt x="207" y="589"/>
                </a:lnTo>
                <a:lnTo>
                  <a:pt x="205" y="590"/>
                </a:lnTo>
                <a:lnTo>
                  <a:pt x="204" y="593"/>
                </a:lnTo>
                <a:lnTo>
                  <a:pt x="203" y="595"/>
                </a:lnTo>
                <a:lnTo>
                  <a:pt x="203" y="597"/>
                </a:lnTo>
                <a:lnTo>
                  <a:pt x="201" y="598"/>
                </a:lnTo>
                <a:lnTo>
                  <a:pt x="201" y="601"/>
                </a:lnTo>
                <a:lnTo>
                  <a:pt x="203" y="605"/>
                </a:lnTo>
                <a:lnTo>
                  <a:pt x="204" y="607"/>
                </a:lnTo>
                <a:lnTo>
                  <a:pt x="205" y="610"/>
                </a:lnTo>
                <a:lnTo>
                  <a:pt x="208" y="611"/>
                </a:lnTo>
                <a:lnTo>
                  <a:pt x="209" y="614"/>
                </a:lnTo>
                <a:lnTo>
                  <a:pt x="212" y="616"/>
                </a:lnTo>
                <a:lnTo>
                  <a:pt x="213" y="619"/>
                </a:lnTo>
                <a:lnTo>
                  <a:pt x="214" y="620"/>
                </a:lnTo>
                <a:lnTo>
                  <a:pt x="214" y="622"/>
                </a:lnTo>
                <a:lnTo>
                  <a:pt x="213" y="622"/>
                </a:lnTo>
                <a:lnTo>
                  <a:pt x="213" y="622"/>
                </a:lnTo>
                <a:lnTo>
                  <a:pt x="210" y="622"/>
                </a:lnTo>
                <a:lnTo>
                  <a:pt x="209" y="620"/>
                </a:lnTo>
                <a:lnTo>
                  <a:pt x="209" y="620"/>
                </a:lnTo>
                <a:lnTo>
                  <a:pt x="209" y="620"/>
                </a:lnTo>
                <a:lnTo>
                  <a:pt x="207" y="619"/>
                </a:lnTo>
                <a:lnTo>
                  <a:pt x="203" y="615"/>
                </a:lnTo>
                <a:lnTo>
                  <a:pt x="200" y="611"/>
                </a:lnTo>
                <a:lnTo>
                  <a:pt x="196" y="607"/>
                </a:lnTo>
                <a:lnTo>
                  <a:pt x="196" y="607"/>
                </a:lnTo>
                <a:lnTo>
                  <a:pt x="196" y="607"/>
                </a:lnTo>
                <a:lnTo>
                  <a:pt x="195" y="607"/>
                </a:lnTo>
                <a:lnTo>
                  <a:pt x="193" y="606"/>
                </a:lnTo>
                <a:lnTo>
                  <a:pt x="191" y="605"/>
                </a:lnTo>
                <a:lnTo>
                  <a:pt x="187" y="603"/>
                </a:lnTo>
                <a:lnTo>
                  <a:pt x="183" y="603"/>
                </a:lnTo>
                <a:lnTo>
                  <a:pt x="180" y="605"/>
                </a:lnTo>
                <a:lnTo>
                  <a:pt x="176" y="606"/>
                </a:lnTo>
                <a:lnTo>
                  <a:pt x="174" y="610"/>
                </a:lnTo>
                <a:lnTo>
                  <a:pt x="170" y="619"/>
                </a:lnTo>
                <a:lnTo>
                  <a:pt x="166" y="628"/>
                </a:lnTo>
                <a:lnTo>
                  <a:pt x="165" y="631"/>
                </a:lnTo>
                <a:lnTo>
                  <a:pt x="165" y="631"/>
                </a:lnTo>
                <a:lnTo>
                  <a:pt x="163" y="632"/>
                </a:lnTo>
                <a:lnTo>
                  <a:pt x="163" y="632"/>
                </a:lnTo>
                <a:lnTo>
                  <a:pt x="162" y="635"/>
                </a:lnTo>
                <a:lnTo>
                  <a:pt x="162" y="637"/>
                </a:lnTo>
                <a:lnTo>
                  <a:pt x="161" y="641"/>
                </a:lnTo>
                <a:lnTo>
                  <a:pt x="161" y="643"/>
                </a:lnTo>
                <a:lnTo>
                  <a:pt x="162" y="644"/>
                </a:lnTo>
                <a:lnTo>
                  <a:pt x="163" y="645"/>
                </a:lnTo>
                <a:lnTo>
                  <a:pt x="166" y="645"/>
                </a:lnTo>
                <a:lnTo>
                  <a:pt x="167" y="645"/>
                </a:lnTo>
                <a:lnTo>
                  <a:pt x="167" y="645"/>
                </a:lnTo>
                <a:lnTo>
                  <a:pt x="167" y="644"/>
                </a:lnTo>
                <a:lnTo>
                  <a:pt x="167" y="641"/>
                </a:lnTo>
                <a:lnTo>
                  <a:pt x="167" y="641"/>
                </a:lnTo>
                <a:lnTo>
                  <a:pt x="167" y="641"/>
                </a:lnTo>
                <a:lnTo>
                  <a:pt x="169" y="643"/>
                </a:lnTo>
                <a:lnTo>
                  <a:pt x="169" y="644"/>
                </a:lnTo>
                <a:lnTo>
                  <a:pt x="169" y="645"/>
                </a:lnTo>
                <a:lnTo>
                  <a:pt x="170" y="645"/>
                </a:lnTo>
                <a:lnTo>
                  <a:pt x="170" y="645"/>
                </a:lnTo>
                <a:lnTo>
                  <a:pt x="171" y="645"/>
                </a:lnTo>
                <a:lnTo>
                  <a:pt x="171" y="645"/>
                </a:lnTo>
                <a:lnTo>
                  <a:pt x="171" y="646"/>
                </a:lnTo>
                <a:lnTo>
                  <a:pt x="171" y="648"/>
                </a:lnTo>
                <a:lnTo>
                  <a:pt x="172" y="650"/>
                </a:lnTo>
                <a:lnTo>
                  <a:pt x="172" y="652"/>
                </a:lnTo>
                <a:lnTo>
                  <a:pt x="174" y="653"/>
                </a:lnTo>
                <a:lnTo>
                  <a:pt x="175" y="654"/>
                </a:lnTo>
                <a:lnTo>
                  <a:pt x="175" y="656"/>
                </a:lnTo>
                <a:lnTo>
                  <a:pt x="176" y="657"/>
                </a:lnTo>
                <a:lnTo>
                  <a:pt x="176" y="657"/>
                </a:lnTo>
                <a:lnTo>
                  <a:pt x="174" y="657"/>
                </a:lnTo>
                <a:lnTo>
                  <a:pt x="171" y="658"/>
                </a:lnTo>
                <a:lnTo>
                  <a:pt x="170" y="658"/>
                </a:lnTo>
                <a:lnTo>
                  <a:pt x="169" y="660"/>
                </a:lnTo>
                <a:lnTo>
                  <a:pt x="167" y="662"/>
                </a:lnTo>
                <a:lnTo>
                  <a:pt x="166" y="665"/>
                </a:lnTo>
                <a:lnTo>
                  <a:pt x="165" y="666"/>
                </a:lnTo>
                <a:lnTo>
                  <a:pt x="165" y="667"/>
                </a:lnTo>
                <a:lnTo>
                  <a:pt x="166" y="669"/>
                </a:lnTo>
                <a:lnTo>
                  <a:pt x="166" y="671"/>
                </a:lnTo>
                <a:lnTo>
                  <a:pt x="166" y="673"/>
                </a:lnTo>
                <a:lnTo>
                  <a:pt x="166" y="673"/>
                </a:lnTo>
                <a:lnTo>
                  <a:pt x="165" y="673"/>
                </a:lnTo>
                <a:lnTo>
                  <a:pt x="163" y="673"/>
                </a:lnTo>
                <a:lnTo>
                  <a:pt x="162" y="671"/>
                </a:lnTo>
                <a:lnTo>
                  <a:pt x="162" y="671"/>
                </a:lnTo>
                <a:lnTo>
                  <a:pt x="161" y="669"/>
                </a:lnTo>
                <a:lnTo>
                  <a:pt x="158" y="667"/>
                </a:lnTo>
                <a:lnTo>
                  <a:pt x="155" y="666"/>
                </a:lnTo>
                <a:lnTo>
                  <a:pt x="154" y="665"/>
                </a:lnTo>
                <a:lnTo>
                  <a:pt x="152" y="663"/>
                </a:lnTo>
                <a:lnTo>
                  <a:pt x="150" y="662"/>
                </a:lnTo>
                <a:lnTo>
                  <a:pt x="149" y="661"/>
                </a:lnTo>
                <a:lnTo>
                  <a:pt x="148" y="660"/>
                </a:lnTo>
                <a:lnTo>
                  <a:pt x="148" y="660"/>
                </a:lnTo>
                <a:lnTo>
                  <a:pt x="149" y="660"/>
                </a:lnTo>
                <a:lnTo>
                  <a:pt x="152" y="660"/>
                </a:lnTo>
                <a:lnTo>
                  <a:pt x="154" y="660"/>
                </a:lnTo>
                <a:lnTo>
                  <a:pt x="157" y="658"/>
                </a:lnTo>
                <a:lnTo>
                  <a:pt x="158" y="657"/>
                </a:lnTo>
                <a:lnTo>
                  <a:pt x="159" y="656"/>
                </a:lnTo>
                <a:lnTo>
                  <a:pt x="159" y="653"/>
                </a:lnTo>
                <a:lnTo>
                  <a:pt x="159" y="650"/>
                </a:lnTo>
                <a:lnTo>
                  <a:pt x="159" y="649"/>
                </a:lnTo>
                <a:lnTo>
                  <a:pt x="158" y="648"/>
                </a:lnTo>
                <a:lnTo>
                  <a:pt x="157" y="646"/>
                </a:lnTo>
                <a:lnTo>
                  <a:pt x="154" y="645"/>
                </a:lnTo>
                <a:lnTo>
                  <a:pt x="153" y="645"/>
                </a:lnTo>
                <a:lnTo>
                  <a:pt x="150" y="644"/>
                </a:lnTo>
                <a:lnTo>
                  <a:pt x="149" y="644"/>
                </a:lnTo>
                <a:lnTo>
                  <a:pt x="148" y="644"/>
                </a:lnTo>
                <a:lnTo>
                  <a:pt x="145" y="644"/>
                </a:lnTo>
                <a:lnTo>
                  <a:pt x="144" y="643"/>
                </a:lnTo>
                <a:lnTo>
                  <a:pt x="144" y="641"/>
                </a:lnTo>
                <a:lnTo>
                  <a:pt x="144" y="640"/>
                </a:lnTo>
                <a:lnTo>
                  <a:pt x="142" y="637"/>
                </a:lnTo>
                <a:lnTo>
                  <a:pt x="142" y="635"/>
                </a:lnTo>
                <a:lnTo>
                  <a:pt x="141" y="633"/>
                </a:lnTo>
                <a:lnTo>
                  <a:pt x="138" y="632"/>
                </a:lnTo>
                <a:lnTo>
                  <a:pt x="136" y="632"/>
                </a:lnTo>
                <a:lnTo>
                  <a:pt x="132" y="632"/>
                </a:lnTo>
                <a:lnTo>
                  <a:pt x="129" y="632"/>
                </a:lnTo>
                <a:lnTo>
                  <a:pt x="129" y="632"/>
                </a:lnTo>
                <a:lnTo>
                  <a:pt x="129" y="632"/>
                </a:lnTo>
                <a:lnTo>
                  <a:pt x="127" y="632"/>
                </a:lnTo>
                <a:lnTo>
                  <a:pt x="125" y="632"/>
                </a:lnTo>
                <a:lnTo>
                  <a:pt x="123" y="632"/>
                </a:lnTo>
                <a:lnTo>
                  <a:pt x="120" y="632"/>
                </a:lnTo>
                <a:lnTo>
                  <a:pt x="119" y="632"/>
                </a:lnTo>
                <a:lnTo>
                  <a:pt x="115" y="633"/>
                </a:lnTo>
                <a:lnTo>
                  <a:pt x="111" y="633"/>
                </a:lnTo>
                <a:lnTo>
                  <a:pt x="110" y="633"/>
                </a:lnTo>
                <a:lnTo>
                  <a:pt x="108" y="633"/>
                </a:lnTo>
                <a:lnTo>
                  <a:pt x="108" y="633"/>
                </a:lnTo>
                <a:lnTo>
                  <a:pt x="106" y="632"/>
                </a:lnTo>
                <a:lnTo>
                  <a:pt x="103" y="632"/>
                </a:lnTo>
                <a:lnTo>
                  <a:pt x="103" y="631"/>
                </a:lnTo>
                <a:lnTo>
                  <a:pt x="104" y="629"/>
                </a:lnTo>
                <a:lnTo>
                  <a:pt x="107" y="628"/>
                </a:lnTo>
                <a:lnTo>
                  <a:pt x="110" y="628"/>
                </a:lnTo>
                <a:lnTo>
                  <a:pt x="111" y="628"/>
                </a:lnTo>
                <a:lnTo>
                  <a:pt x="114" y="628"/>
                </a:lnTo>
                <a:lnTo>
                  <a:pt x="115" y="628"/>
                </a:lnTo>
                <a:lnTo>
                  <a:pt x="118" y="628"/>
                </a:lnTo>
                <a:lnTo>
                  <a:pt x="119" y="627"/>
                </a:lnTo>
                <a:lnTo>
                  <a:pt x="119" y="625"/>
                </a:lnTo>
                <a:lnTo>
                  <a:pt x="120" y="623"/>
                </a:lnTo>
                <a:lnTo>
                  <a:pt x="120" y="622"/>
                </a:lnTo>
                <a:lnTo>
                  <a:pt x="119" y="620"/>
                </a:lnTo>
                <a:lnTo>
                  <a:pt x="119" y="619"/>
                </a:lnTo>
                <a:lnTo>
                  <a:pt x="118" y="616"/>
                </a:lnTo>
                <a:lnTo>
                  <a:pt x="118" y="615"/>
                </a:lnTo>
                <a:lnTo>
                  <a:pt x="118" y="614"/>
                </a:lnTo>
                <a:lnTo>
                  <a:pt x="118" y="612"/>
                </a:lnTo>
                <a:lnTo>
                  <a:pt x="118" y="610"/>
                </a:lnTo>
                <a:lnTo>
                  <a:pt x="118" y="608"/>
                </a:lnTo>
                <a:lnTo>
                  <a:pt x="116" y="607"/>
                </a:lnTo>
                <a:lnTo>
                  <a:pt x="115" y="606"/>
                </a:lnTo>
                <a:lnTo>
                  <a:pt x="114" y="606"/>
                </a:lnTo>
                <a:lnTo>
                  <a:pt x="112" y="605"/>
                </a:lnTo>
                <a:lnTo>
                  <a:pt x="110" y="603"/>
                </a:lnTo>
                <a:lnTo>
                  <a:pt x="110" y="603"/>
                </a:lnTo>
                <a:lnTo>
                  <a:pt x="108" y="605"/>
                </a:lnTo>
                <a:lnTo>
                  <a:pt x="107" y="606"/>
                </a:lnTo>
                <a:lnTo>
                  <a:pt x="106" y="607"/>
                </a:lnTo>
                <a:lnTo>
                  <a:pt x="104" y="608"/>
                </a:lnTo>
                <a:lnTo>
                  <a:pt x="106" y="608"/>
                </a:lnTo>
                <a:lnTo>
                  <a:pt x="106" y="608"/>
                </a:lnTo>
                <a:lnTo>
                  <a:pt x="107" y="610"/>
                </a:lnTo>
                <a:lnTo>
                  <a:pt x="108" y="611"/>
                </a:lnTo>
                <a:lnTo>
                  <a:pt x="108" y="611"/>
                </a:lnTo>
                <a:lnTo>
                  <a:pt x="108" y="611"/>
                </a:lnTo>
                <a:lnTo>
                  <a:pt x="108" y="615"/>
                </a:lnTo>
                <a:lnTo>
                  <a:pt x="107" y="618"/>
                </a:lnTo>
                <a:lnTo>
                  <a:pt x="107" y="619"/>
                </a:lnTo>
                <a:lnTo>
                  <a:pt x="106" y="619"/>
                </a:lnTo>
                <a:lnTo>
                  <a:pt x="104" y="618"/>
                </a:lnTo>
                <a:lnTo>
                  <a:pt x="104" y="618"/>
                </a:lnTo>
                <a:lnTo>
                  <a:pt x="104" y="616"/>
                </a:lnTo>
                <a:lnTo>
                  <a:pt x="103" y="614"/>
                </a:lnTo>
                <a:lnTo>
                  <a:pt x="102" y="611"/>
                </a:lnTo>
                <a:lnTo>
                  <a:pt x="100" y="607"/>
                </a:lnTo>
                <a:lnTo>
                  <a:pt x="100" y="607"/>
                </a:lnTo>
                <a:lnTo>
                  <a:pt x="100" y="607"/>
                </a:lnTo>
                <a:lnTo>
                  <a:pt x="99" y="608"/>
                </a:lnTo>
                <a:lnTo>
                  <a:pt x="95" y="608"/>
                </a:lnTo>
                <a:lnTo>
                  <a:pt x="95" y="608"/>
                </a:lnTo>
                <a:lnTo>
                  <a:pt x="95" y="608"/>
                </a:lnTo>
                <a:lnTo>
                  <a:pt x="94" y="607"/>
                </a:lnTo>
                <a:lnTo>
                  <a:pt x="94" y="605"/>
                </a:lnTo>
                <a:lnTo>
                  <a:pt x="97" y="603"/>
                </a:lnTo>
                <a:lnTo>
                  <a:pt x="99" y="603"/>
                </a:lnTo>
                <a:lnTo>
                  <a:pt x="102" y="601"/>
                </a:lnTo>
                <a:lnTo>
                  <a:pt x="103" y="599"/>
                </a:lnTo>
                <a:lnTo>
                  <a:pt x="106" y="598"/>
                </a:lnTo>
                <a:lnTo>
                  <a:pt x="106" y="595"/>
                </a:lnTo>
                <a:lnTo>
                  <a:pt x="107" y="593"/>
                </a:lnTo>
                <a:lnTo>
                  <a:pt x="107" y="590"/>
                </a:lnTo>
                <a:lnTo>
                  <a:pt x="107" y="588"/>
                </a:lnTo>
                <a:lnTo>
                  <a:pt x="108" y="585"/>
                </a:lnTo>
                <a:lnTo>
                  <a:pt x="110" y="585"/>
                </a:lnTo>
                <a:lnTo>
                  <a:pt x="111" y="582"/>
                </a:lnTo>
                <a:lnTo>
                  <a:pt x="114" y="580"/>
                </a:lnTo>
                <a:lnTo>
                  <a:pt x="114" y="578"/>
                </a:lnTo>
                <a:lnTo>
                  <a:pt x="114" y="576"/>
                </a:lnTo>
                <a:lnTo>
                  <a:pt x="114" y="573"/>
                </a:lnTo>
                <a:lnTo>
                  <a:pt x="114" y="569"/>
                </a:lnTo>
                <a:lnTo>
                  <a:pt x="112" y="567"/>
                </a:lnTo>
                <a:lnTo>
                  <a:pt x="112" y="565"/>
                </a:lnTo>
                <a:lnTo>
                  <a:pt x="111" y="564"/>
                </a:lnTo>
                <a:lnTo>
                  <a:pt x="110" y="563"/>
                </a:lnTo>
                <a:lnTo>
                  <a:pt x="107" y="560"/>
                </a:lnTo>
                <a:lnTo>
                  <a:pt x="106" y="560"/>
                </a:lnTo>
                <a:lnTo>
                  <a:pt x="106" y="559"/>
                </a:lnTo>
                <a:lnTo>
                  <a:pt x="104" y="560"/>
                </a:lnTo>
                <a:lnTo>
                  <a:pt x="103" y="561"/>
                </a:lnTo>
                <a:lnTo>
                  <a:pt x="102" y="564"/>
                </a:lnTo>
                <a:lnTo>
                  <a:pt x="100" y="565"/>
                </a:lnTo>
                <a:lnTo>
                  <a:pt x="100" y="567"/>
                </a:lnTo>
                <a:lnTo>
                  <a:pt x="99" y="568"/>
                </a:lnTo>
                <a:lnTo>
                  <a:pt x="99" y="571"/>
                </a:lnTo>
                <a:lnTo>
                  <a:pt x="98" y="572"/>
                </a:lnTo>
                <a:lnTo>
                  <a:pt x="97" y="571"/>
                </a:lnTo>
                <a:lnTo>
                  <a:pt x="94" y="571"/>
                </a:lnTo>
                <a:lnTo>
                  <a:pt x="93" y="569"/>
                </a:lnTo>
                <a:lnTo>
                  <a:pt x="90" y="568"/>
                </a:lnTo>
                <a:lnTo>
                  <a:pt x="87" y="568"/>
                </a:lnTo>
                <a:lnTo>
                  <a:pt x="87" y="568"/>
                </a:lnTo>
                <a:lnTo>
                  <a:pt x="86" y="569"/>
                </a:lnTo>
                <a:lnTo>
                  <a:pt x="85" y="571"/>
                </a:lnTo>
                <a:lnTo>
                  <a:pt x="83" y="571"/>
                </a:lnTo>
                <a:lnTo>
                  <a:pt x="82" y="571"/>
                </a:lnTo>
                <a:lnTo>
                  <a:pt x="82" y="571"/>
                </a:lnTo>
                <a:lnTo>
                  <a:pt x="82" y="569"/>
                </a:lnTo>
                <a:lnTo>
                  <a:pt x="82" y="567"/>
                </a:lnTo>
                <a:lnTo>
                  <a:pt x="82" y="567"/>
                </a:lnTo>
                <a:lnTo>
                  <a:pt x="83" y="565"/>
                </a:lnTo>
                <a:lnTo>
                  <a:pt x="86" y="563"/>
                </a:lnTo>
                <a:lnTo>
                  <a:pt x="87" y="561"/>
                </a:lnTo>
                <a:lnTo>
                  <a:pt x="89" y="559"/>
                </a:lnTo>
                <a:lnTo>
                  <a:pt x="90" y="557"/>
                </a:lnTo>
                <a:lnTo>
                  <a:pt x="89" y="555"/>
                </a:lnTo>
                <a:lnTo>
                  <a:pt x="89" y="551"/>
                </a:lnTo>
                <a:lnTo>
                  <a:pt x="89" y="547"/>
                </a:lnTo>
                <a:lnTo>
                  <a:pt x="87" y="544"/>
                </a:lnTo>
                <a:lnTo>
                  <a:pt x="86" y="543"/>
                </a:lnTo>
                <a:lnTo>
                  <a:pt x="83" y="540"/>
                </a:lnTo>
                <a:lnTo>
                  <a:pt x="81" y="538"/>
                </a:lnTo>
                <a:lnTo>
                  <a:pt x="80" y="536"/>
                </a:lnTo>
                <a:lnTo>
                  <a:pt x="78" y="535"/>
                </a:lnTo>
                <a:lnTo>
                  <a:pt x="76" y="535"/>
                </a:lnTo>
                <a:lnTo>
                  <a:pt x="73" y="536"/>
                </a:lnTo>
                <a:lnTo>
                  <a:pt x="69" y="536"/>
                </a:lnTo>
                <a:lnTo>
                  <a:pt x="68" y="538"/>
                </a:lnTo>
                <a:lnTo>
                  <a:pt x="66" y="539"/>
                </a:lnTo>
                <a:lnTo>
                  <a:pt x="66" y="542"/>
                </a:lnTo>
                <a:lnTo>
                  <a:pt x="65" y="544"/>
                </a:lnTo>
                <a:lnTo>
                  <a:pt x="65" y="546"/>
                </a:lnTo>
                <a:lnTo>
                  <a:pt x="65" y="548"/>
                </a:lnTo>
                <a:lnTo>
                  <a:pt x="65" y="550"/>
                </a:lnTo>
                <a:lnTo>
                  <a:pt x="64" y="552"/>
                </a:lnTo>
                <a:lnTo>
                  <a:pt x="64" y="553"/>
                </a:lnTo>
                <a:lnTo>
                  <a:pt x="63" y="555"/>
                </a:lnTo>
                <a:lnTo>
                  <a:pt x="61" y="556"/>
                </a:lnTo>
                <a:lnTo>
                  <a:pt x="60" y="557"/>
                </a:lnTo>
                <a:lnTo>
                  <a:pt x="59" y="559"/>
                </a:lnTo>
                <a:lnTo>
                  <a:pt x="59" y="560"/>
                </a:lnTo>
                <a:lnTo>
                  <a:pt x="61" y="560"/>
                </a:lnTo>
                <a:lnTo>
                  <a:pt x="63" y="561"/>
                </a:lnTo>
                <a:lnTo>
                  <a:pt x="65" y="563"/>
                </a:lnTo>
                <a:lnTo>
                  <a:pt x="66" y="564"/>
                </a:lnTo>
                <a:lnTo>
                  <a:pt x="66" y="567"/>
                </a:lnTo>
                <a:lnTo>
                  <a:pt x="68" y="568"/>
                </a:lnTo>
                <a:lnTo>
                  <a:pt x="69" y="571"/>
                </a:lnTo>
                <a:lnTo>
                  <a:pt x="70" y="572"/>
                </a:lnTo>
                <a:lnTo>
                  <a:pt x="72" y="573"/>
                </a:lnTo>
                <a:lnTo>
                  <a:pt x="73" y="573"/>
                </a:lnTo>
                <a:lnTo>
                  <a:pt x="76" y="573"/>
                </a:lnTo>
                <a:lnTo>
                  <a:pt x="77" y="574"/>
                </a:lnTo>
                <a:lnTo>
                  <a:pt x="78" y="576"/>
                </a:lnTo>
                <a:lnTo>
                  <a:pt x="80" y="577"/>
                </a:lnTo>
                <a:lnTo>
                  <a:pt x="80" y="580"/>
                </a:lnTo>
                <a:lnTo>
                  <a:pt x="80" y="581"/>
                </a:lnTo>
                <a:lnTo>
                  <a:pt x="80" y="582"/>
                </a:lnTo>
                <a:lnTo>
                  <a:pt x="78" y="584"/>
                </a:lnTo>
                <a:lnTo>
                  <a:pt x="77" y="582"/>
                </a:lnTo>
                <a:lnTo>
                  <a:pt x="74" y="582"/>
                </a:lnTo>
                <a:lnTo>
                  <a:pt x="73" y="581"/>
                </a:lnTo>
                <a:lnTo>
                  <a:pt x="73" y="581"/>
                </a:lnTo>
                <a:lnTo>
                  <a:pt x="73" y="578"/>
                </a:lnTo>
                <a:lnTo>
                  <a:pt x="72" y="578"/>
                </a:lnTo>
                <a:lnTo>
                  <a:pt x="70" y="577"/>
                </a:lnTo>
                <a:lnTo>
                  <a:pt x="69" y="577"/>
                </a:lnTo>
                <a:lnTo>
                  <a:pt x="66" y="576"/>
                </a:lnTo>
                <a:lnTo>
                  <a:pt x="65" y="574"/>
                </a:lnTo>
                <a:lnTo>
                  <a:pt x="64" y="573"/>
                </a:lnTo>
                <a:lnTo>
                  <a:pt x="63" y="571"/>
                </a:lnTo>
                <a:lnTo>
                  <a:pt x="60" y="569"/>
                </a:lnTo>
                <a:lnTo>
                  <a:pt x="59" y="568"/>
                </a:lnTo>
                <a:lnTo>
                  <a:pt x="57" y="568"/>
                </a:lnTo>
                <a:lnTo>
                  <a:pt x="57" y="565"/>
                </a:lnTo>
                <a:lnTo>
                  <a:pt x="57" y="564"/>
                </a:lnTo>
                <a:lnTo>
                  <a:pt x="56" y="563"/>
                </a:lnTo>
                <a:lnTo>
                  <a:pt x="56" y="563"/>
                </a:lnTo>
                <a:lnTo>
                  <a:pt x="55" y="563"/>
                </a:lnTo>
                <a:lnTo>
                  <a:pt x="53" y="564"/>
                </a:lnTo>
                <a:lnTo>
                  <a:pt x="53" y="564"/>
                </a:lnTo>
                <a:lnTo>
                  <a:pt x="52" y="565"/>
                </a:lnTo>
                <a:lnTo>
                  <a:pt x="51" y="567"/>
                </a:lnTo>
                <a:lnTo>
                  <a:pt x="51" y="567"/>
                </a:lnTo>
                <a:lnTo>
                  <a:pt x="51" y="565"/>
                </a:lnTo>
                <a:lnTo>
                  <a:pt x="48" y="564"/>
                </a:lnTo>
                <a:lnTo>
                  <a:pt x="47" y="564"/>
                </a:lnTo>
                <a:lnTo>
                  <a:pt x="47" y="564"/>
                </a:lnTo>
                <a:lnTo>
                  <a:pt x="47" y="564"/>
                </a:lnTo>
                <a:lnTo>
                  <a:pt x="46" y="560"/>
                </a:lnTo>
                <a:lnTo>
                  <a:pt x="43" y="557"/>
                </a:lnTo>
                <a:lnTo>
                  <a:pt x="40" y="555"/>
                </a:lnTo>
                <a:lnTo>
                  <a:pt x="36" y="553"/>
                </a:lnTo>
                <a:lnTo>
                  <a:pt x="34" y="553"/>
                </a:lnTo>
                <a:lnTo>
                  <a:pt x="31" y="553"/>
                </a:lnTo>
                <a:lnTo>
                  <a:pt x="27" y="553"/>
                </a:lnTo>
                <a:lnTo>
                  <a:pt x="25" y="553"/>
                </a:lnTo>
                <a:lnTo>
                  <a:pt x="22" y="553"/>
                </a:lnTo>
                <a:lnTo>
                  <a:pt x="21" y="552"/>
                </a:lnTo>
                <a:lnTo>
                  <a:pt x="19" y="551"/>
                </a:lnTo>
                <a:lnTo>
                  <a:pt x="18" y="550"/>
                </a:lnTo>
                <a:lnTo>
                  <a:pt x="17" y="548"/>
                </a:lnTo>
                <a:lnTo>
                  <a:pt x="15" y="548"/>
                </a:lnTo>
                <a:lnTo>
                  <a:pt x="14" y="548"/>
                </a:lnTo>
                <a:lnTo>
                  <a:pt x="14" y="550"/>
                </a:lnTo>
                <a:lnTo>
                  <a:pt x="13" y="550"/>
                </a:lnTo>
                <a:lnTo>
                  <a:pt x="11" y="550"/>
                </a:lnTo>
                <a:lnTo>
                  <a:pt x="11" y="550"/>
                </a:lnTo>
                <a:lnTo>
                  <a:pt x="11" y="547"/>
                </a:lnTo>
                <a:lnTo>
                  <a:pt x="13" y="546"/>
                </a:lnTo>
                <a:lnTo>
                  <a:pt x="13" y="543"/>
                </a:lnTo>
                <a:lnTo>
                  <a:pt x="13" y="543"/>
                </a:lnTo>
                <a:lnTo>
                  <a:pt x="14" y="543"/>
                </a:lnTo>
                <a:lnTo>
                  <a:pt x="15" y="544"/>
                </a:lnTo>
                <a:lnTo>
                  <a:pt x="17" y="544"/>
                </a:lnTo>
                <a:lnTo>
                  <a:pt x="18" y="543"/>
                </a:lnTo>
                <a:lnTo>
                  <a:pt x="19" y="542"/>
                </a:lnTo>
                <a:lnTo>
                  <a:pt x="21" y="540"/>
                </a:lnTo>
                <a:lnTo>
                  <a:pt x="22" y="539"/>
                </a:lnTo>
                <a:lnTo>
                  <a:pt x="23" y="539"/>
                </a:lnTo>
                <a:lnTo>
                  <a:pt x="26" y="538"/>
                </a:lnTo>
                <a:lnTo>
                  <a:pt x="28" y="539"/>
                </a:lnTo>
                <a:lnTo>
                  <a:pt x="31" y="542"/>
                </a:lnTo>
                <a:lnTo>
                  <a:pt x="35" y="544"/>
                </a:lnTo>
                <a:lnTo>
                  <a:pt x="38" y="547"/>
                </a:lnTo>
                <a:lnTo>
                  <a:pt x="40" y="548"/>
                </a:lnTo>
                <a:lnTo>
                  <a:pt x="44" y="550"/>
                </a:lnTo>
                <a:lnTo>
                  <a:pt x="47" y="550"/>
                </a:lnTo>
                <a:lnTo>
                  <a:pt x="51" y="548"/>
                </a:lnTo>
                <a:lnTo>
                  <a:pt x="52" y="547"/>
                </a:lnTo>
                <a:lnTo>
                  <a:pt x="53" y="547"/>
                </a:lnTo>
                <a:lnTo>
                  <a:pt x="53" y="547"/>
                </a:lnTo>
                <a:lnTo>
                  <a:pt x="56" y="546"/>
                </a:lnTo>
                <a:lnTo>
                  <a:pt x="59" y="543"/>
                </a:lnTo>
                <a:lnTo>
                  <a:pt x="61" y="540"/>
                </a:lnTo>
                <a:lnTo>
                  <a:pt x="61" y="538"/>
                </a:lnTo>
                <a:lnTo>
                  <a:pt x="63" y="535"/>
                </a:lnTo>
                <a:lnTo>
                  <a:pt x="63" y="531"/>
                </a:lnTo>
                <a:lnTo>
                  <a:pt x="63" y="529"/>
                </a:lnTo>
                <a:lnTo>
                  <a:pt x="63" y="526"/>
                </a:lnTo>
                <a:lnTo>
                  <a:pt x="61" y="525"/>
                </a:lnTo>
                <a:lnTo>
                  <a:pt x="60" y="522"/>
                </a:lnTo>
                <a:lnTo>
                  <a:pt x="60" y="521"/>
                </a:lnTo>
                <a:lnTo>
                  <a:pt x="60" y="518"/>
                </a:lnTo>
                <a:lnTo>
                  <a:pt x="60" y="516"/>
                </a:lnTo>
                <a:lnTo>
                  <a:pt x="60" y="516"/>
                </a:lnTo>
                <a:lnTo>
                  <a:pt x="61" y="516"/>
                </a:lnTo>
                <a:lnTo>
                  <a:pt x="63" y="517"/>
                </a:lnTo>
                <a:lnTo>
                  <a:pt x="65" y="518"/>
                </a:lnTo>
                <a:lnTo>
                  <a:pt x="66" y="521"/>
                </a:lnTo>
                <a:lnTo>
                  <a:pt x="69" y="521"/>
                </a:lnTo>
                <a:lnTo>
                  <a:pt x="70" y="521"/>
                </a:lnTo>
                <a:lnTo>
                  <a:pt x="72" y="519"/>
                </a:lnTo>
                <a:lnTo>
                  <a:pt x="73" y="518"/>
                </a:lnTo>
                <a:lnTo>
                  <a:pt x="74" y="517"/>
                </a:lnTo>
                <a:lnTo>
                  <a:pt x="74" y="516"/>
                </a:lnTo>
                <a:lnTo>
                  <a:pt x="74" y="516"/>
                </a:lnTo>
                <a:lnTo>
                  <a:pt x="74" y="514"/>
                </a:lnTo>
                <a:lnTo>
                  <a:pt x="76" y="514"/>
                </a:lnTo>
                <a:lnTo>
                  <a:pt x="77" y="513"/>
                </a:lnTo>
                <a:lnTo>
                  <a:pt x="78" y="513"/>
                </a:lnTo>
                <a:lnTo>
                  <a:pt x="80" y="512"/>
                </a:lnTo>
                <a:lnTo>
                  <a:pt x="78" y="510"/>
                </a:lnTo>
                <a:lnTo>
                  <a:pt x="78" y="508"/>
                </a:lnTo>
                <a:lnTo>
                  <a:pt x="77" y="506"/>
                </a:lnTo>
                <a:lnTo>
                  <a:pt x="76" y="504"/>
                </a:lnTo>
                <a:lnTo>
                  <a:pt x="76" y="502"/>
                </a:lnTo>
                <a:lnTo>
                  <a:pt x="74" y="501"/>
                </a:lnTo>
                <a:lnTo>
                  <a:pt x="76" y="500"/>
                </a:lnTo>
                <a:lnTo>
                  <a:pt x="76" y="497"/>
                </a:lnTo>
                <a:lnTo>
                  <a:pt x="76" y="497"/>
                </a:lnTo>
                <a:lnTo>
                  <a:pt x="77" y="497"/>
                </a:lnTo>
                <a:lnTo>
                  <a:pt x="78" y="496"/>
                </a:lnTo>
                <a:lnTo>
                  <a:pt x="80" y="496"/>
                </a:lnTo>
                <a:lnTo>
                  <a:pt x="80" y="495"/>
                </a:lnTo>
                <a:lnTo>
                  <a:pt x="78" y="493"/>
                </a:lnTo>
                <a:lnTo>
                  <a:pt x="78" y="491"/>
                </a:lnTo>
                <a:lnTo>
                  <a:pt x="77" y="491"/>
                </a:lnTo>
                <a:lnTo>
                  <a:pt x="76" y="491"/>
                </a:lnTo>
                <a:lnTo>
                  <a:pt x="74" y="492"/>
                </a:lnTo>
                <a:lnTo>
                  <a:pt x="73" y="493"/>
                </a:lnTo>
                <a:lnTo>
                  <a:pt x="72" y="495"/>
                </a:lnTo>
                <a:lnTo>
                  <a:pt x="72" y="495"/>
                </a:lnTo>
                <a:lnTo>
                  <a:pt x="72" y="496"/>
                </a:lnTo>
                <a:lnTo>
                  <a:pt x="72" y="496"/>
                </a:lnTo>
                <a:lnTo>
                  <a:pt x="72" y="499"/>
                </a:lnTo>
                <a:lnTo>
                  <a:pt x="72" y="500"/>
                </a:lnTo>
                <a:lnTo>
                  <a:pt x="72" y="500"/>
                </a:lnTo>
                <a:lnTo>
                  <a:pt x="72" y="500"/>
                </a:lnTo>
                <a:lnTo>
                  <a:pt x="72" y="501"/>
                </a:lnTo>
                <a:lnTo>
                  <a:pt x="69" y="504"/>
                </a:lnTo>
                <a:lnTo>
                  <a:pt x="69" y="504"/>
                </a:lnTo>
                <a:lnTo>
                  <a:pt x="68" y="505"/>
                </a:lnTo>
                <a:lnTo>
                  <a:pt x="68" y="505"/>
                </a:lnTo>
                <a:lnTo>
                  <a:pt x="69" y="508"/>
                </a:lnTo>
                <a:lnTo>
                  <a:pt x="69" y="510"/>
                </a:lnTo>
                <a:lnTo>
                  <a:pt x="69" y="512"/>
                </a:lnTo>
                <a:lnTo>
                  <a:pt x="68" y="513"/>
                </a:lnTo>
                <a:lnTo>
                  <a:pt x="66" y="513"/>
                </a:lnTo>
                <a:lnTo>
                  <a:pt x="65" y="512"/>
                </a:lnTo>
                <a:lnTo>
                  <a:pt x="63" y="512"/>
                </a:lnTo>
                <a:lnTo>
                  <a:pt x="63" y="510"/>
                </a:lnTo>
                <a:lnTo>
                  <a:pt x="63" y="510"/>
                </a:lnTo>
                <a:lnTo>
                  <a:pt x="63" y="508"/>
                </a:lnTo>
                <a:lnTo>
                  <a:pt x="63" y="506"/>
                </a:lnTo>
                <a:lnTo>
                  <a:pt x="61" y="504"/>
                </a:lnTo>
                <a:lnTo>
                  <a:pt x="61" y="502"/>
                </a:lnTo>
                <a:lnTo>
                  <a:pt x="59" y="501"/>
                </a:lnTo>
                <a:lnTo>
                  <a:pt x="57" y="500"/>
                </a:lnTo>
                <a:lnTo>
                  <a:pt x="56" y="499"/>
                </a:lnTo>
                <a:lnTo>
                  <a:pt x="55" y="499"/>
                </a:lnTo>
                <a:lnTo>
                  <a:pt x="53" y="500"/>
                </a:lnTo>
                <a:lnTo>
                  <a:pt x="53" y="501"/>
                </a:lnTo>
                <a:lnTo>
                  <a:pt x="52" y="504"/>
                </a:lnTo>
                <a:lnTo>
                  <a:pt x="52" y="506"/>
                </a:lnTo>
                <a:lnTo>
                  <a:pt x="52" y="508"/>
                </a:lnTo>
                <a:lnTo>
                  <a:pt x="52" y="509"/>
                </a:lnTo>
                <a:lnTo>
                  <a:pt x="52" y="512"/>
                </a:lnTo>
                <a:lnTo>
                  <a:pt x="52" y="513"/>
                </a:lnTo>
                <a:lnTo>
                  <a:pt x="52" y="514"/>
                </a:lnTo>
                <a:lnTo>
                  <a:pt x="51" y="513"/>
                </a:lnTo>
                <a:lnTo>
                  <a:pt x="51" y="513"/>
                </a:lnTo>
                <a:lnTo>
                  <a:pt x="49" y="512"/>
                </a:lnTo>
                <a:lnTo>
                  <a:pt x="48" y="510"/>
                </a:lnTo>
                <a:lnTo>
                  <a:pt x="46" y="510"/>
                </a:lnTo>
                <a:lnTo>
                  <a:pt x="43" y="509"/>
                </a:lnTo>
                <a:lnTo>
                  <a:pt x="40" y="509"/>
                </a:lnTo>
                <a:lnTo>
                  <a:pt x="36" y="509"/>
                </a:lnTo>
                <a:lnTo>
                  <a:pt x="35" y="510"/>
                </a:lnTo>
                <a:lnTo>
                  <a:pt x="32" y="512"/>
                </a:lnTo>
                <a:lnTo>
                  <a:pt x="30" y="513"/>
                </a:lnTo>
                <a:lnTo>
                  <a:pt x="27" y="516"/>
                </a:lnTo>
                <a:lnTo>
                  <a:pt x="25" y="517"/>
                </a:lnTo>
                <a:lnTo>
                  <a:pt x="22" y="518"/>
                </a:lnTo>
                <a:lnTo>
                  <a:pt x="21" y="519"/>
                </a:lnTo>
                <a:lnTo>
                  <a:pt x="21" y="519"/>
                </a:lnTo>
                <a:lnTo>
                  <a:pt x="19" y="518"/>
                </a:lnTo>
                <a:lnTo>
                  <a:pt x="18" y="516"/>
                </a:lnTo>
                <a:lnTo>
                  <a:pt x="17" y="514"/>
                </a:lnTo>
                <a:lnTo>
                  <a:pt x="15" y="514"/>
                </a:lnTo>
                <a:lnTo>
                  <a:pt x="14" y="514"/>
                </a:lnTo>
                <a:lnTo>
                  <a:pt x="13" y="514"/>
                </a:lnTo>
                <a:lnTo>
                  <a:pt x="11" y="516"/>
                </a:lnTo>
                <a:lnTo>
                  <a:pt x="10" y="517"/>
                </a:lnTo>
                <a:lnTo>
                  <a:pt x="9" y="518"/>
                </a:lnTo>
                <a:lnTo>
                  <a:pt x="9" y="519"/>
                </a:lnTo>
                <a:lnTo>
                  <a:pt x="8" y="522"/>
                </a:lnTo>
                <a:lnTo>
                  <a:pt x="6" y="522"/>
                </a:lnTo>
                <a:lnTo>
                  <a:pt x="5" y="522"/>
                </a:lnTo>
                <a:lnTo>
                  <a:pt x="5" y="521"/>
                </a:lnTo>
                <a:lnTo>
                  <a:pt x="5" y="519"/>
                </a:lnTo>
                <a:lnTo>
                  <a:pt x="5" y="518"/>
                </a:lnTo>
                <a:lnTo>
                  <a:pt x="5" y="516"/>
                </a:lnTo>
                <a:lnTo>
                  <a:pt x="6" y="514"/>
                </a:lnTo>
                <a:lnTo>
                  <a:pt x="5" y="512"/>
                </a:lnTo>
                <a:lnTo>
                  <a:pt x="5" y="510"/>
                </a:lnTo>
                <a:lnTo>
                  <a:pt x="4" y="509"/>
                </a:lnTo>
                <a:lnTo>
                  <a:pt x="2" y="506"/>
                </a:lnTo>
                <a:lnTo>
                  <a:pt x="1" y="504"/>
                </a:lnTo>
                <a:lnTo>
                  <a:pt x="0" y="501"/>
                </a:lnTo>
                <a:lnTo>
                  <a:pt x="0" y="500"/>
                </a:lnTo>
                <a:lnTo>
                  <a:pt x="0" y="497"/>
                </a:lnTo>
                <a:lnTo>
                  <a:pt x="1" y="495"/>
                </a:lnTo>
                <a:lnTo>
                  <a:pt x="2" y="492"/>
                </a:lnTo>
                <a:lnTo>
                  <a:pt x="4" y="492"/>
                </a:lnTo>
                <a:lnTo>
                  <a:pt x="6" y="492"/>
                </a:lnTo>
                <a:lnTo>
                  <a:pt x="9" y="493"/>
                </a:lnTo>
                <a:lnTo>
                  <a:pt x="11" y="493"/>
                </a:lnTo>
                <a:lnTo>
                  <a:pt x="14" y="493"/>
                </a:lnTo>
                <a:lnTo>
                  <a:pt x="15" y="493"/>
                </a:lnTo>
                <a:lnTo>
                  <a:pt x="15" y="492"/>
                </a:lnTo>
                <a:lnTo>
                  <a:pt x="17" y="491"/>
                </a:lnTo>
                <a:lnTo>
                  <a:pt x="18" y="491"/>
                </a:lnTo>
                <a:lnTo>
                  <a:pt x="19" y="491"/>
                </a:lnTo>
                <a:lnTo>
                  <a:pt x="22" y="489"/>
                </a:lnTo>
                <a:lnTo>
                  <a:pt x="22" y="489"/>
                </a:lnTo>
                <a:lnTo>
                  <a:pt x="23" y="488"/>
                </a:lnTo>
                <a:lnTo>
                  <a:pt x="25" y="487"/>
                </a:lnTo>
                <a:lnTo>
                  <a:pt x="26" y="487"/>
                </a:lnTo>
                <a:lnTo>
                  <a:pt x="27" y="485"/>
                </a:lnTo>
                <a:lnTo>
                  <a:pt x="30" y="485"/>
                </a:lnTo>
                <a:lnTo>
                  <a:pt x="32" y="483"/>
                </a:lnTo>
                <a:lnTo>
                  <a:pt x="34" y="480"/>
                </a:lnTo>
                <a:lnTo>
                  <a:pt x="35" y="478"/>
                </a:lnTo>
                <a:lnTo>
                  <a:pt x="35" y="475"/>
                </a:lnTo>
                <a:lnTo>
                  <a:pt x="35" y="472"/>
                </a:lnTo>
                <a:lnTo>
                  <a:pt x="35" y="470"/>
                </a:lnTo>
                <a:lnTo>
                  <a:pt x="34" y="467"/>
                </a:lnTo>
                <a:lnTo>
                  <a:pt x="34" y="464"/>
                </a:lnTo>
                <a:lnTo>
                  <a:pt x="34" y="463"/>
                </a:lnTo>
                <a:lnTo>
                  <a:pt x="34" y="462"/>
                </a:lnTo>
                <a:lnTo>
                  <a:pt x="35" y="463"/>
                </a:lnTo>
                <a:lnTo>
                  <a:pt x="36" y="464"/>
                </a:lnTo>
                <a:lnTo>
                  <a:pt x="38" y="467"/>
                </a:lnTo>
                <a:lnTo>
                  <a:pt x="40" y="470"/>
                </a:lnTo>
                <a:lnTo>
                  <a:pt x="42" y="472"/>
                </a:lnTo>
                <a:lnTo>
                  <a:pt x="43" y="475"/>
                </a:lnTo>
                <a:lnTo>
                  <a:pt x="43" y="475"/>
                </a:lnTo>
                <a:lnTo>
                  <a:pt x="44" y="475"/>
                </a:lnTo>
                <a:lnTo>
                  <a:pt x="47" y="475"/>
                </a:lnTo>
                <a:lnTo>
                  <a:pt x="48" y="474"/>
                </a:lnTo>
                <a:lnTo>
                  <a:pt x="48" y="472"/>
                </a:lnTo>
                <a:lnTo>
                  <a:pt x="48" y="472"/>
                </a:lnTo>
                <a:lnTo>
                  <a:pt x="49" y="472"/>
                </a:lnTo>
                <a:lnTo>
                  <a:pt x="51" y="474"/>
                </a:lnTo>
                <a:lnTo>
                  <a:pt x="51" y="475"/>
                </a:lnTo>
                <a:lnTo>
                  <a:pt x="52" y="478"/>
                </a:lnTo>
                <a:lnTo>
                  <a:pt x="51" y="480"/>
                </a:lnTo>
                <a:lnTo>
                  <a:pt x="51" y="481"/>
                </a:lnTo>
                <a:lnTo>
                  <a:pt x="52" y="484"/>
                </a:lnTo>
                <a:lnTo>
                  <a:pt x="52" y="487"/>
                </a:lnTo>
                <a:lnTo>
                  <a:pt x="53" y="488"/>
                </a:lnTo>
                <a:lnTo>
                  <a:pt x="53" y="488"/>
                </a:lnTo>
                <a:lnTo>
                  <a:pt x="55" y="487"/>
                </a:lnTo>
                <a:lnTo>
                  <a:pt x="56" y="484"/>
                </a:lnTo>
                <a:lnTo>
                  <a:pt x="56" y="481"/>
                </a:lnTo>
                <a:lnTo>
                  <a:pt x="56" y="479"/>
                </a:lnTo>
                <a:lnTo>
                  <a:pt x="56" y="478"/>
                </a:lnTo>
                <a:lnTo>
                  <a:pt x="55" y="475"/>
                </a:lnTo>
                <a:lnTo>
                  <a:pt x="55" y="471"/>
                </a:lnTo>
                <a:lnTo>
                  <a:pt x="53" y="470"/>
                </a:lnTo>
                <a:lnTo>
                  <a:pt x="53" y="468"/>
                </a:lnTo>
                <a:lnTo>
                  <a:pt x="52" y="467"/>
                </a:lnTo>
                <a:lnTo>
                  <a:pt x="52" y="464"/>
                </a:lnTo>
                <a:lnTo>
                  <a:pt x="52" y="462"/>
                </a:lnTo>
                <a:lnTo>
                  <a:pt x="52" y="458"/>
                </a:lnTo>
                <a:lnTo>
                  <a:pt x="52" y="457"/>
                </a:lnTo>
                <a:lnTo>
                  <a:pt x="52" y="454"/>
                </a:lnTo>
                <a:lnTo>
                  <a:pt x="51" y="451"/>
                </a:lnTo>
                <a:lnTo>
                  <a:pt x="49" y="449"/>
                </a:lnTo>
                <a:lnTo>
                  <a:pt x="48" y="446"/>
                </a:lnTo>
                <a:lnTo>
                  <a:pt x="48" y="445"/>
                </a:lnTo>
                <a:lnTo>
                  <a:pt x="48" y="445"/>
                </a:lnTo>
                <a:lnTo>
                  <a:pt x="49" y="444"/>
                </a:lnTo>
                <a:lnTo>
                  <a:pt x="51" y="444"/>
                </a:lnTo>
                <a:lnTo>
                  <a:pt x="53" y="444"/>
                </a:lnTo>
                <a:lnTo>
                  <a:pt x="55" y="444"/>
                </a:lnTo>
                <a:lnTo>
                  <a:pt x="56" y="445"/>
                </a:lnTo>
                <a:lnTo>
                  <a:pt x="56" y="446"/>
                </a:lnTo>
                <a:lnTo>
                  <a:pt x="56" y="449"/>
                </a:lnTo>
                <a:lnTo>
                  <a:pt x="56" y="451"/>
                </a:lnTo>
                <a:lnTo>
                  <a:pt x="56" y="451"/>
                </a:lnTo>
                <a:lnTo>
                  <a:pt x="56" y="451"/>
                </a:lnTo>
                <a:lnTo>
                  <a:pt x="56" y="453"/>
                </a:lnTo>
                <a:lnTo>
                  <a:pt x="57" y="454"/>
                </a:lnTo>
                <a:lnTo>
                  <a:pt x="57" y="457"/>
                </a:lnTo>
                <a:lnTo>
                  <a:pt x="59" y="457"/>
                </a:lnTo>
                <a:lnTo>
                  <a:pt x="59" y="457"/>
                </a:lnTo>
                <a:lnTo>
                  <a:pt x="59" y="459"/>
                </a:lnTo>
                <a:lnTo>
                  <a:pt x="57" y="462"/>
                </a:lnTo>
                <a:lnTo>
                  <a:pt x="57" y="463"/>
                </a:lnTo>
                <a:lnTo>
                  <a:pt x="57" y="463"/>
                </a:lnTo>
                <a:lnTo>
                  <a:pt x="56" y="464"/>
                </a:lnTo>
                <a:lnTo>
                  <a:pt x="56" y="464"/>
                </a:lnTo>
                <a:lnTo>
                  <a:pt x="57" y="466"/>
                </a:lnTo>
                <a:lnTo>
                  <a:pt x="57" y="466"/>
                </a:lnTo>
                <a:lnTo>
                  <a:pt x="57" y="467"/>
                </a:lnTo>
                <a:lnTo>
                  <a:pt x="57" y="467"/>
                </a:lnTo>
                <a:lnTo>
                  <a:pt x="59" y="467"/>
                </a:lnTo>
                <a:lnTo>
                  <a:pt x="59" y="468"/>
                </a:lnTo>
                <a:lnTo>
                  <a:pt x="60" y="468"/>
                </a:lnTo>
                <a:lnTo>
                  <a:pt x="60" y="468"/>
                </a:lnTo>
                <a:lnTo>
                  <a:pt x="60" y="468"/>
                </a:lnTo>
                <a:lnTo>
                  <a:pt x="59" y="467"/>
                </a:lnTo>
                <a:lnTo>
                  <a:pt x="59" y="466"/>
                </a:lnTo>
                <a:lnTo>
                  <a:pt x="59" y="464"/>
                </a:lnTo>
                <a:lnTo>
                  <a:pt x="60" y="464"/>
                </a:lnTo>
                <a:lnTo>
                  <a:pt x="61" y="464"/>
                </a:lnTo>
                <a:lnTo>
                  <a:pt x="63" y="466"/>
                </a:lnTo>
                <a:lnTo>
                  <a:pt x="64" y="468"/>
                </a:lnTo>
                <a:lnTo>
                  <a:pt x="65" y="470"/>
                </a:lnTo>
                <a:lnTo>
                  <a:pt x="66" y="472"/>
                </a:lnTo>
                <a:lnTo>
                  <a:pt x="68" y="474"/>
                </a:lnTo>
                <a:lnTo>
                  <a:pt x="68" y="476"/>
                </a:lnTo>
                <a:lnTo>
                  <a:pt x="68" y="479"/>
                </a:lnTo>
                <a:lnTo>
                  <a:pt x="68" y="480"/>
                </a:lnTo>
                <a:lnTo>
                  <a:pt x="68" y="481"/>
                </a:lnTo>
                <a:lnTo>
                  <a:pt x="68" y="483"/>
                </a:lnTo>
                <a:lnTo>
                  <a:pt x="66" y="484"/>
                </a:lnTo>
                <a:lnTo>
                  <a:pt x="66" y="485"/>
                </a:lnTo>
                <a:lnTo>
                  <a:pt x="66" y="485"/>
                </a:lnTo>
                <a:lnTo>
                  <a:pt x="68" y="487"/>
                </a:lnTo>
                <a:lnTo>
                  <a:pt x="69" y="487"/>
                </a:lnTo>
                <a:lnTo>
                  <a:pt x="70" y="488"/>
                </a:lnTo>
                <a:lnTo>
                  <a:pt x="72" y="487"/>
                </a:lnTo>
                <a:lnTo>
                  <a:pt x="72" y="487"/>
                </a:lnTo>
                <a:lnTo>
                  <a:pt x="73" y="485"/>
                </a:lnTo>
                <a:lnTo>
                  <a:pt x="73" y="484"/>
                </a:lnTo>
                <a:lnTo>
                  <a:pt x="73" y="483"/>
                </a:lnTo>
                <a:lnTo>
                  <a:pt x="73" y="483"/>
                </a:lnTo>
                <a:lnTo>
                  <a:pt x="72" y="481"/>
                </a:lnTo>
                <a:lnTo>
                  <a:pt x="72" y="480"/>
                </a:lnTo>
                <a:lnTo>
                  <a:pt x="73" y="479"/>
                </a:lnTo>
                <a:lnTo>
                  <a:pt x="72" y="478"/>
                </a:lnTo>
                <a:lnTo>
                  <a:pt x="72" y="476"/>
                </a:lnTo>
                <a:lnTo>
                  <a:pt x="70" y="475"/>
                </a:lnTo>
                <a:lnTo>
                  <a:pt x="69" y="472"/>
                </a:lnTo>
                <a:lnTo>
                  <a:pt x="68" y="471"/>
                </a:lnTo>
                <a:lnTo>
                  <a:pt x="68" y="470"/>
                </a:lnTo>
                <a:lnTo>
                  <a:pt x="68" y="468"/>
                </a:lnTo>
                <a:lnTo>
                  <a:pt x="68" y="466"/>
                </a:lnTo>
                <a:lnTo>
                  <a:pt x="68" y="464"/>
                </a:lnTo>
                <a:lnTo>
                  <a:pt x="69" y="463"/>
                </a:lnTo>
                <a:lnTo>
                  <a:pt x="70" y="463"/>
                </a:lnTo>
                <a:lnTo>
                  <a:pt x="72" y="462"/>
                </a:lnTo>
                <a:lnTo>
                  <a:pt x="72" y="461"/>
                </a:lnTo>
                <a:lnTo>
                  <a:pt x="72" y="459"/>
                </a:lnTo>
                <a:lnTo>
                  <a:pt x="72" y="457"/>
                </a:lnTo>
                <a:lnTo>
                  <a:pt x="72" y="454"/>
                </a:lnTo>
                <a:lnTo>
                  <a:pt x="70" y="450"/>
                </a:lnTo>
                <a:lnTo>
                  <a:pt x="70" y="447"/>
                </a:lnTo>
                <a:lnTo>
                  <a:pt x="69" y="446"/>
                </a:lnTo>
                <a:lnTo>
                  <a:pt x="68" y="444"/>
                </a:lnTo>
                <a:lnTo>
                  <a:pt x="66" y="441"/>
                </a:lnTo>
                <a:lnTo>
                  <a:pt x="65" y="438"/>
                </a:lnTo>
                <a:lnTo>
                  <a:pt x="64" y="436"/>
                </a:lnTo>
                <a:lnTo>
                  <a:pt x="64" y="434"/>
                </a:lnTo>
                <a:lnTo>
                  <a:pt x="64" y="434"/>
                </a:lnTo>
                <a:lnTo>
                  <a:pt x="63" y="436"/>
                </a:lnTo>
                <a:lnTo>
                  <a:pt x="63" y="437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1" y="440"/>
                </a:lnTo>
                <a:lnTo>
                  <a:pt x="63" y="440"/>
                </a:lnTo>
                <a:lnTo>
                  <a:pt x="63" y="440"/>
                </a:lnTo>
                <a:lnTo>
                  <a:pt x="61" y="442"/>
                </a:lnTo>
                <a:lnTo>
                  <a:pt x="60" y="442"/>
                </a:lnTo>
                <a:lnTo>
                  <a:pt x="60" y="442"/>
                </a:lnTo>
                <a:lnTo>
                  <a:pt x="60" y="442"/>
                </a:lnTo>
                <a:lnTo>
                  <a:pt x="57" y="440"/>
                </a:lnTo>
                <a:lnTo>
                  <a:pt x="56" y="438"/>
                </a:lnTo>
                <a:lnTo>
                  <a:pt x="55" y="438"/>
                </a:lnTo>
                <a:lnTo>
                  <a:pt x="55" y="437"/>
                </a:lnTo>
                <a:lnTo>
                  <a:pt x="55" y="437"/>
                </a:lnTo>
                <a:lnTo>
                  <a:pt x="57" y="433"/>
                </a:lnTo>
                <a:lnTo>
                  <a:pt x="59" y="430"/>
                </a:lnTo>
                <a:lnTo>
                  <a:pt x="60" y="428"/>
                </a:lnTo>
                <a:lnTo>
                  <a:pt x="60" y="427"/>
                </a:lnTo>
                <a:lnTo>
                  <a:pt x="59" y="425"/>
                </a:lnTo>
                <a:lnTo>
                  <a:pt x="59" y="424"/>
                </a:lnTo>
                <a:lnTo>
                  <a:pt x="57" y="423"/>
                </a:lnTo>
                <a:lnTo>
                  <a:pt x="59" y="423"/>
                </a:lnTo>
                <a:lnTo>
                  <a:pt x="59" y="423"/>
                </a:lnTo>
                <a:lnTo>
                  <a:pt x="61" y="424"/>
                </a:lnTo>
                <a:lnTo>
                  <a:pt x="63" y="425"/>
                </a:lnTo>
                <a:lnTo>
                  <a:pt x="65" y="428"/>
                </a:lnTo>
                <a:lnTo>
                  <a:pt x="66" y="430"/>
                </a:lnTo>
                <a:lnTo>
                  <a:pt x="66" y="430"/>
                </a:lnTo>
                <a:lnTo>
                  <a:pt x="66" y="430"/>
                </a:lnTo>
                <a:lnTo>
                  <a:pt x="68" y="433"/>
                </a:lnTo>
                <a:lnTo>
                  <a:pt x="68" y="434"/>
                </a:lnTo>
                <a:lnTo>
                  <a:pt x="68" y="434"/>
                </a:lnTo>
                <a:lnTo>
                  <a:pt x="68" y="434"/>
                </a:lnTo>
                <a:lnTo>
                  <a:pt x="69" y="437"/>
                </a:lnTo>
                <a:lnTo>
                  <a:pt x="70" y="437"/>
                </a:lnTo>
                <a:lnTo>
                  <a:pt x="72" y="436"/>
                </a:lnTo>
                <a:lnTo>
                  <a:pt x="72" y="434"/>
                </a:lnTo>
                <a:lnTo>
                  <a:pt x="72" y="434"/>
                </a:lnTo>
                <a:lnTo>
                  <a:pt x="72" y="434"/>
                </a:lnTo>
                <a:lnTo>
                  <a:pt x="73" y="432"/>
                </a:lnTo>
                <a:lnTo>
                  <a:pt x="73" y="430"/>
                </a:lnTo>
                <a:lnTo>
                  <a:pt x="73" y="430"/>
                </a:lnTo>
                <a:lnTo>
                  <a:pt x="73" y="430"/>
                </a:lnTo>
                <a:lnTo>
                  <a:pt x="73" y="429"/>
                </a:lnTo>
                <a:lnTo>
                  <a:pt x="73" y="427"/>
                </a:lnTo>
                <a:lnTo>
                  <a:pt x="72" y="425"/>
                </a:lnTo>
                <a:lnTo>
                  <a:pt x="69" y="423"/>
                </a:lnTo>
                <a:lnTo>
                  <a:pt x="68" y="420"/>
                </a:lnTo>
                <a:lnTo>
                  <a:pt x="68" y="417"/>
                </a:lnTo>
                <a:lnTo>
                  <a:pt x="66" y="413"/>
                </a:lnTo>
                <a:lnTo>
                  <a:pt x="66" y="411"/>
                </a:lnTo>
                <a:lnTo>
                  <a:pt x="68" y="409"/>
                </a:lnTo>
                <a:lnTo>
                  <a:pt x="68" y="408"/>
                </a:lnTo>
                <a:lnTo>
                  <a:pt x="69" y="409"/>
                </a:lnTo>
                <a:lnTo>
                  <a:pt x="72" y="409"/>
                </a:lnTo>
                <a:lnTo>
                  <a:pt x="73" y="409"/>
                </a:lnTo>
                <a:lnTo>
                  <a:pt x="76" y="409"/>
                </a:lnTo>
                <a:lnTo>
                  <a:pt x="77" y="409"/>
                </a:lnTo>
                <a:lnTo>
                  <a:pt x="77" y="408"/>
                </a:lnTo>
                <a:lnTo>
                  <a:pt x="77" y="407"/>
                </a:lnTo>
                <a:lnTo>
                  <a:pt x="77" y="406"/>
                </a:lnTo>
                <a:lnTo>
                  <a:pt x="77" y="404"/>
                </a:lnTo>
                <a:lnTo>
                  <a:pt x="76" y="403"/>
                </a:lnTo>
                <a:lnTo>
                  <a:pt x="76" y="402"/>
                </a:lnTo>
                <a:lnTo>
                  <a:pt x="74" y="400"/>
                </a:lnTo>
                <a:lnTo>
                  <a:pt x="73" y="399"/>
                </a:lnTo>
                <a:lnTo>
                  <a:pt x="73" y="399"/>
                </a:lnTo>
                <a:lnTo>
                  <a:pt x="74" y="399"/>
                </a:lnTo>
                <a:lnTo>
                  <a:pt x="76" y="398"/>
                </a:lnTo>
                <a:lnTo>
                  <a:pt x="77" y="398"/>
                </a:lnTo>
                <a:lnTo>
                  <a:pt x="76" y="396"/>
                </a:lnTo>
                <a:lnTo>
                  <a:pt x="76" y="394"/>
                </a:lnTo>
                <a:lnTo>
                  <a:pt x="76" y="392"/>
                </a:lnTo>
                <a:lnTo>
                  <a:pt x="77" y="391"/>
                </a:lnTo>
                <a:lnTo>
                  <a:pt x="78" y="391"/>
                </a:lnTo>
                <a:lnTo>
                  <a:pt x="80" y="391"/>
                </a:lnTo>
                <a:lnTo>
                  <a:pt x="80" y="392"/>
                </a:lnTo>
                <a:lnTo>
                  <a:pt x="81" y="392"/>
                </a:lnTo>
                <a:lnTo>
                  <a:pt x="82" y="394"/>
                </a:lnTo>
                <a:lnTo>
                  <a:pt x="83" y="394"/>
                </a:lnTo>
                <a:lnTo>
                  <a:pt x="85" y="392"/>
                </a:lnTo>
                <a:lnTo>
                  <a:pt x="87" y="391"/>
                </a:lnTo>
                <a:lnTo>
                  <a:pt x="87" y="390"/>
                </a:lnTo>
                <a:lnTo>
                  <a:pt x="89" y="389"/>
                </a:lnTo>
                <a:lnTo>
                  <a:pt x="89" y="387"/>
                </a:lnTo>
                <a:lnTo>
                  <a:pt x="89" y="386"/>
                </a:lnTo>
                <a:lnTo>
                  <a:pt x="90" y="385"/>
                </a:lnTo>
                <a:lnTo>
                  <a:pt x="91" y="385"/>
                </a:lnTo>
                <a:lnTo>
                  <a:pt x="93" y="383"/>
                </a:lnTo>
                <a:lnTo>
                  <a:pt x="93" y="385"/>
                </a:lnTo>
                <a:lnTo>
                  <a:pt x="93" y="386"/>
                </a:lnTo>
                <a:lnTo>
                  <a:pt x="93" y="389"/>
                </a:lnTo>
                <a:lnTo>
                  <a:pt x="94" y="390"/>
                </a:lnTo>
                <a:lnTo>
                  <a:pt x="94" y="391"/>
                </a:lnTo>
                <a:lnTo>
                  <a:pt x="95" y="391"/>
                </a:lnTo>
                <a:lnTo>
                  <a:pt x="97" y="390"/>
                </a:lnTo>
                <a:lnTo>
                  <a:pt x="97" y="387"/>
                </a:lnTo>
                <a:lnTo>
                  <a:pt x="98" y="386"/>
                </a:lnTo>
                <a:lnTo>
                  <a:pt x="98" y="385"/>
                </a:lnTo>
                <a:lnTo>
                  <a:pt x="98" y="383"/>
                </a:lnTo>
                <a:lnTo>
                  <a:pt x="97" y="382"/>
                </a:lnTo>
                <a:lnTo>
                  <a:pt x="95" y="381"/>
                </a:lnTo>
                <a:lnTo>
                  <a:pt x="94" y="378"/>
                </a:lnTo>
                <a:lnTo>
                  <a:pt x="93" y="377"/>
                </a:lnTo>
                <a:lnTo>
                  <a:pt x="93" y="375"/>
                </a:lnTo>
                <a:lnTo>
                  <a:pt x="94" y="373"/>
                </a:lnTo>
                <a:lnTo>
                  <a:pt x="95" y="370"/>
                </a:lnTo>
                <a:lnTo>
                  <a:pt x="98" y="370"/>
                </a:lnTo>
                <a:lnTo>
                  <a:pt x="98" y="370"/>
                </a:lnTo>
                <a:lnTo>
                  <a:pt x="98" y="369"/>
                </a:lnTo>
                <a:lnTo>
                  <a:pt x="100" y="369"/>
                </a:lnTo>
                <a:lnTo>
                  <a:pt x="102" y="369"/>
                </a:lnTo>
                <a:lnTo>
                  <a:pt x="103" y="368"/>
                </a:lnTo>
                <a:lnTo>
                  <a:pt x="103" y="368"/>
                </a:lnTo>
                <a:lnTo>
                  <a:pt x="103" y="368"/>
                </a:lnTo>
                <a:lnTo>
                  <a:pt x="107" y="366"/>
                </a:lnTo>
                <a:lnTo>
                  <a:pt x="110" y="365"/>
                </a:lnTo>
                <a:lnTo>
                  <a:pt x="111" y="362"/>
                </a:lnTo>
                <a:lnTo>
                  <a:pt x="110" y="361"/>
                </a:lnTo>
                <a:lnTo>
                  <a:pt x="110" y="357"/>
                </a:lnTo>
                <a:lnTo>
                  <a:pt x="108" y="355"/>
                </a:lnTo>
                <a:lnTo>
                  <a:pt x="107" y="352"/>
                </a:lnTo>
                <a:lnTo>
                  <a:pt x="106" y="351"/>
                </a:lnTo>
                <a:lnTo>
                  <a:pt x="104" y="351"/>
                </a:lnTo>
                <a:lnTo>
                  <a:pt x="103" y="351"/>
                </a:lnTo>
                <a:lnTo>
                  <a:pt x="100" y="351"/>
                </a:lnTo>
                <a:lnTo>
                  <a:pt x="100" y="352"/>
                </a:lnTo>
                <a:lnTo>
                  <a:pt x="100" y="355"/>
                </a:lnTo>
                <a:lnTo>
                  <a:pt x="100" y="357"/>
                </a:lnTo>
                <a:lnTo>
                  <a:pt x="100" y="358"/>
                </a:lnTo>
                <a:lnTo>
                  <a:pt x="102" y="360"/>
                </a:lnTo>
                <a:lnTo>
                  <a:pt x="102" y="361"/>
                </a:lnTo>
                <a:lnTo>
                  <a:pt x="103" y="362"/>
                </a:lnTo>
                <a:lnTo>
                  <a:pt x="103" y="364"/>
                </a:lnTo>
                <a:lnTo>
                  <a:pt x="103" y="364"/>
                </a:lnTo>
                <a:lnTo>
                  <a:pt x="100" y="365"/>
                </a:lnTo>
                <a:lnTo>
                  <a:pt x="99" y="365"/>
                </a:lnTo>
                <a:lnTo>
                  <a:pt x="98" y="365"/>
                </a:lnTo>
                <a:lnTo>
                  <a:pt x="97" y="364"/>
                </a:lnTo>
                <a:lnTo>
                  <a:pt x="97" y="362"/>
                </a:lnTo>
                <a:lnTo>
                  <a:pt x="95" y="360"/>
                </a:lnTo>
                <a:lnTo>
                  <a:pt x="95" y="357"/>
                </a:lnTo>
                <a:lnTo>
                  <a:pt x="94" y="356"/>
                </a:lnTo>
                <a:lnTo>
                  <a:pt x="91" y="355"/>
                </a:lnTo>
                <a:lnTo>
                  <a:pt x="90" y="353"/>
                </a:lnTo>
                <a:lnTo>
                  <a:pt x="89" y="353"/>
                </a:lnTo>
                <a:lnTo>
                  <a:pt x="87" y="353"/>
                </a:lnTo>
                <a:lnTo>
                  <a:pt x="86" y="355"/>
                </a:lnTo>
                <a:lnTo>
                  <a:pt x="83" y="357"/>
                </a:lnTo>
                <a:lnTo>
                  <a:pt x="82" y="358"/>
                </a:lnTo>
                <a:lnTo>
                  <a:pt x="82" y="358"/>
                </a:lnTo>
                <a:lnTo>
                  <a:pt x="82" y="360"/>
                </a:lnTo>
                <a:lnTo>
                  <a:pt x="82" y="361"/>
                </a:lnTo>
                <a:lnTo>
                  <a:pt x="81" y="362"/>
                </a:lnTo>
                <a:lnTo>
                  <a:pt x="81" y="362"/>
                </a:lnTo>
                <a:lnTo>
                  <a:pt x="81" y="362"/>
                </a:lnTo>
                <a:lnTo>
                  <a:pt x="80" y="364"/>
                </a:lnTo>
                <a:lnTo>
                  <a:pt x="77" y="365"/>
                </a:lnTo>
                <a:lnTo>
                  <a:pt x="77" y="365"/>
                </a:lnTo>
                <a:lnTo>
                  <a:pt x="76" y="364"/>
                </a:lnTo>
                <a:lnTo>
                  <a:pt x="76" y="362"/>
                </a:lnTo>
                <a:lnTo>
                  <a:pt x="76" y="361"/>
                </a:lnTo>
                <a:lnTo>
                  <a:pt x="77" y="360"/>
                </a:lnTo>
                <a:lnTo>
                  <a:pt x="78" y="358"/>
                </a:lnTo>
                <a:lnTo>
                  <a:pt x="80" y="357"/>
                </a:lnTo>
                <a:lnTo>
                  <a:pt x="80" y="357"/>
                </a:lnTo>
                <a:lnTo>
                  <a:pt x="80" y="356"/>
                </a:lnTo>
                <a:lnTo>
                  <a:pt x="78" y="357"/>
                </a:lnTo>
                <a:lnTo>
                  <a:pt x="76" y="357"/>
                </a:lnTo>
                <a:lnTo>
                  <a:pt x="74" y="358"/>
                </a:lnTo>
                <a:lnTo>
                  <a:pt x="73" y="358"/>
                </a:lnTo>
                <a:lnTo>
                  <a:pt x="70" y="360"/>
                </a:lnTo>
                <a:lnTo>
                  <a:pt x="69" y="360"/>
                </a:lnTo>
                <a:lnTo>
                  <a:pt x="69" y="360"/>
                </a:lnTo>
                <a:lnTo>
                  <a:pt x="69" y="358"/>
                </a:lnTo>
                <a:lnTo>
                  <a:pt x="70" y="358"/>
                </a:lnTo>
                <a:lnTo>
                  <a:pt x="72" y="357"/>
                </a:lnTo>
                <a:lnTo>
                  <a:pt x="73" y="355"/>
                </a:lnTo>
                <a:lnTo>
                  <a:pt x="73" y="353"/>
                </a:lnTo>
                <a:lnTo>
                  <a:pt x="73" y="351"/>
                </a:lnTo>
                <a:lnTo>
                  <a:pt x="73" y="347"/>
                </a:lnTo>
                <a:lnTo>
                  <a:pt x="73" y="344"/>
                </a:lnTo>
                <a:lnTo>
                  <a:pt x="72" y="341"/>
                </a:lnTo>
                <a:lnTo>
                  <a:pt x="70" y="340"/>
                </a:lnTo>
                <a:lnTo>
                  <a:pt x="69" y="337"/>
                </a:lnTo>
                <a:lnTo>
                  <a:pt x="68" y="335"/>
                </a:lnTo>
                <a:lnTo>
                  <a:pt x="66" y="332"/>
                </a:lnTo>
                <a:lnTo>
                  <a:pt x="65" y="331"/>
                </a:lnTo>
                <a:lnTo>
                  <a:pt x="64" y="330"/>
                </a:lnTo>
                <a:lnTo>
                  <a:pt x="63" y="330"/>
                </a:lnTo>
                <a:lnTo>
                  <a:pt x="61" y="328"/>
                </a:lnTo>
                <a:lnTo>
                  <a:pt x="59" y="327"/>
                </a:lnTo>
                <a:lnTo>
                  <a:pt x="56" y="327"/>
                </a:lnTo>
                <a:lnTo>
                  <a:pt x="55" y="327"/>
                </a:lnTo>
                <a:lnTo>
                  <a:pt x="53" y="327"/>
                </a:lnTo>
                <a:lnTo>
                  <a:pt x="51" y="327"/>
                </a:lnTo>
                <a:lnTo>
                  <a:pt x="49" y="328"/>
                </a:lnTo>
                <a:lnTo>
                  <a:pt x="48" y="327"/>
                </a:lnTo>
                <a:lnTo>
                  <a:pt x="48" y="327"/>
                </a:lnTo>
                <a:lnTo>
                  <a:pt x="48" y="326"/>
                </a:lnTo>
                <a:lnTo>
                  <a:pt x="48" y="323"/>
                </a:lnTo>
                <a:lnTo>
                  <a:pt x="48" y="320"/>
                </a:lnTo>
                <a:lnTo>
                  <a:pt x="47" y="319"/>
                </a:lnTo>
                <a:lnTo>
                  <a:pt x="46" y="318"/>
                </a:lnTo>
                <a:lnTo>
                  <a:pt x="44" y="317"/>
                </a:lnTo>
                <a:lnTo>
                  <a:pt x="43" y="315"/>
                </a:lnTo>
                <a:lnTo>
                  <a:pt x="42" y="314"/>
                </a:lnTo>
                <a:lnTo>
                  <a:pt x="42" y="313"/>
                </a:lnTo>
                <a:lnTo>
                  <a:pt x="43" y="313"/>
                </a:lnTo>
                <a:lnTo>
                  <a:pt x="46" y="313"/>
                </a:lnTo>
                <a:lnTo>
                  <a:pt x="47" y="314"/>
                </a:lnTo>
                <a:lnTo>
                  <a:pt x="48" y="315"/>
                </a:lnTo>
                <a:lnTo>
                  <a:pt x="51" y="317"/>
                </a:lnTo>
                <a:lnTo>
                  <a:pt x="52" y="319"/>
                </a:lnTo>
                <a:lnTo>
                  <a:pt x="53" y="320"/>
                </a:lnTo>
                <a:lnTo>
                  <a:pt x="55" y="322"/>
                </a:lnTo>
                <a:lnTo>
                  <a:pt x="56" y="322"/>
                </a:lnTo>
                <a:lnTo>
                  <a:pt x="59" y="320"/>
                </a:lnTo>
                <a:lnTo>
                  <a:pt x="60" y="319"/>
                </a:lnTo>
                <a:lnTo>
                  <a:pt x="61" y="318"/>
                </a:lnTo>
                <a:lnTo>
                  <a:pt x="63" y="318"/>
                </a:lnTo>
                <a:lnTo>
                  <a:pt x="65" y="317"/>
                </a:lnTo>
                <a:lnTo>
                  <a:pt x="66" y="315"/>
                </a:lnTo>
                <a:lnTo>
                  <a:pt x="66" y="313"/>
                </a:lnTo>
                <a:lnTo>
                  <a:pt x="66" y="311"/>
                </a:lnTo>
                <a:lnTo>
                  <a:pt x="66" y="309"/>
                </a:lnTo>
                <a:lnTo>
                  <a:pt x="66" y="306"/>
                </a:lnTo>
                <a:lnTo>
                  <a:pt x="66" y="305"/>
                </a:lnTo>
                <a:lnTo>
                  <a:pt x="66" y="305"/>
                </a:lnTo>
                <a:lnTo>
                  <a:pt x="66" y="305"/>
                </a:lnTo>
                <a:lnTo>
                  <a:pt x="69" y="306"/>
                </a:lnTo>
                <a:lnTo>
                  <a:pt x="70" y="306"/>
                </a:lnTo>
                <a:lnTo>
                  <a:pt x="70" y="306"/>
                </a:lnTo>
                <a:lnTo>
                  <a:pt x="70" y="306"/>
                </a:lnTo>
                <a:lnTo>
                  <a:pt x="73" y="307"/>
                </a:lnTo>
                <a:lnTo>
                  <a:pt x="74" y="310"/>
                </a:lnTo>
                <a:lnTo>
                  <a:pt x="76" y="311"/>
                </a:lnTo>
                <a:lnTo>
                  <a:pt x="74" y="314"/>
                </a:lnTo>
                <a:lnTo>
                  <a:pt x="73" y="315"/>
                </a:lnTo>
                <a:lnTo>
                  <a:pt x="72" y="319"/>
                </a:lnTo>
                <a:lnTo>
                  <a:pt x="70" y="323"/>
                </a:lnTo>
                <a:lnTo>
                  <a:pt x="70" y="327"/>
                </a:lnTo>
                <a:lnTo>
                  <a:pt x="70" y="330"/>
                </a:lnTo>
                <a:lnTo>
                  <a:pt x="70" y="332"/>
                </a:lnTo>
                <a:lnTo>
                  <a:pt x="73" y="335"/>
                </a:lnTo>
                <a:lnTo>
                  <a:pt x="76" y="337"/>
                </a:lnTo>
                <a:lnTo>
                  <a:pt x="80" y="340"/>
                </a:lnTo>
                <a:lnTo>
                  <a:pt x="82" y="341"/>
                </a:lnTo>
                <a:lnTo>
                  <a:pt x="85" y="343"/>
                </a:lnTo>
                <a:lnTo>
                  <a:pt x="87" y="344"/>
                </a:lnTo>
                <a:lnTo>
                  <a:pt x="90" y="343"/>
                </a:lnTo>
                <a:lnTo>
                  <a:pt x="93" y="341"/>
                </a:lnTo>
                <a:lnTo>
                  <a:pt x="95" y="340"/>
                </a:lnTo>
                <a:lnTo>
                  <a:pt x="98" y="339"/>
                </a:lnTo>
                <a:lnTo>
                  <a:pt x="99" y="337"/>
                </a:lnTo>
                <a:lnTo>
                  <a:pt x="100" y="336"/>
                </a:lnTo>
                <a:lnTo>
                  <a:pt x="99" y="336"/>
                </a:lnTo>
                <a:lnTo>
                  <a:pt x="99" y="335"/>
                </a:lnTo>
                <a:lnTo>
                  <a:pt x="99" y="334"/>
                </a:lnTo>
                <a:lnTo>
                  <a:pt x="100" y="335"/>
                </a:lnTo>
                <a:lnTo>
                  <a:pt x="102" y="335"/>
                </a:lnTo>
                <a:lnTo>
                  <a:pt x="103" y="336"/>
                </a:lnTo>
                <a:lnTo>
                  <a:pt x="103" y="337"/>
                </a:lnTo>
                <a:lnTo>
                  <a:pt x="104" y="339"/>
                </a:lnTo>
                <a:lnTo>
                  <a:pt x="106" y="340"/>
                </a:lnTo>
                <a:lnTo>
                  <a:pt x="106" y="340"/>
                </a:lnTo>
                <a:lnTo>
                  <a:pt x="107" y="340"/>
                </a:lnTo>
                <a:lnTo>
                  <a:pt x="110" y="339"/>
                </a:lnTo>
                <a:lnTo>
                  <a:pt x="110" y="337"/>
                </a:lnTo>
                <a:lnTo>
                  <a:pt x="111" y="336"/>
                </a:lnTo>
                <a:lnTo>
                  <a:pt x="110" y="335"/>
                </a:lnTo>
                <a:lnTo>
                  <a:pt x="110" y="334"/>
                </a:lnTo>
                <a:lnTo>
                  <a:pt x="110" y="331"/>
                </a:lnTo>
                <a:lnTo>
                  <a:pt x="110" y="330"/>
                </a:lnTo>
                <a:lnTo>
                  <a:pt x="110" y="328"/>
                </a:lnTo>
                <a:lnTo>
                  <a:pt x="110" y="326"/>
                </a:lnTo>
                <a:lnTo>
                  <a:pt x="108" y="326"/>
                </a:lnTo>
                <a:lnTo>
                  <a:pt x="107" y="324"/>
                </a:lnTo>
                <a:lnTo>
                  <a:pt x="106" y="323"/>
                </a:lnTo>
                <a:lnTo>
                  <a:pt x="103" y="320"/>
                </a:lnTo>
                <a:lnTo>
                  <a:pt x="100" y="318"/>
                </a:lnTo>
                <a:lnTo>
                  <a:pt x="99" y="314"/>
                </a:lnTo>
                <a:lnTo>
                  <a:pt x="99" y="314"/>
                </a:lnTo>
                <a:lnTo>
                  <a:pt x="99" y="314"/>
                </a:lnTo>
                <a:lnTo>
                  <a:pt x="98" y="314"/>
                </a:lnTo>
                <a:lnTo>
                  <a:pt x="97" y="314"/>
                </a:lnTo>
                <a:lnTo>
                  <a:pt x="94" y="313"/>
                </a:lnTo>
                <a:lnTo>
                  <a:pt x="93" y="313"/>
                </a:lnTo>
                <a:lnTo>
                  <a:pt x="91" y="310"/>
                </a:lnTo>
                <a:lnTo>
                  <a:pt x="91" y="309"/>
                </a:lnTo>
                <a:lnTo>
                  <a:pt x="90" y="306"/>
                </a:lnTo>
                <a:lnTo>
                  <a:pt x="90" y="306"/>
                </a:lnTo>
                <a:lnTo>
                  <a:pt x="90" y="306"/>
                </a:lnTo>
                <a:lnTo>
                  <a:pt x="89" y="302"/>
                </a:lnTo>
                <a:lnTo>
                  <a:pt x="87" y="301"/>
                </a:lnTo>
                <a:lnTo>
                  <a:pt x="87" y="301"/>
                </a:lnTo>
                <a:lnTo>
                  <a:pt x="86" y="301"/>
                </a:lnTo>
                <a:lnTo>
                  <a:pt x="85" y="300"/>
                </a:lnTo>
                <a:lnTo>
                  <a:pt x="86" y="300"/>
                </a:lnTo>
                <a:lnTo>
                  <a:pt x="86" y="298"/>
                </a:lnTo>
                <a:lnTo>
                  <a:pt x="87" y="297"/>
                </a:lnTo>
                <a:lnTo>
                  <a:pt x="90" y="297"/>
                </a:lnTo>
                <a:lnTo>
                  <a:pt x="91" y="296"/>
                </a:lnTo>
                <a:lnTo>
                  <a:pt x="91" y="297"/>
                </a:lnTo>
                <a:lnTo>
                  <a:pt x="93" y="298"/>
                </a:lnTo>
                <a:lnTo>
                  <a:pt x="94" y="301"/>
                </a:lnTo>
                <a:lnTo>
                  <a:pt x="95" y="302"/>
                </a:lnTo>
                <a:lnTo>
                  <a:pt x="97" y="305"/>
                </a:lnTo>
                <a:lnTo>
                  <a:pt x="98" y="306"/>
                </a:lnTo>
                <a:lnTo>
                  <a:pt x="98" y="306"/>
                </a:lnTo>
                <a:lnTo>
                  <a:pt x="100" y="307"/>
                </a:lnTo>
                <a:lnTo>
                  <a:pt x="102" y="309"/>
                </a:lnTo>
                <a:lnTo>
                  <a:pt x="104" y="309"/>
                </a:lnTo>
                <a:lnTo>
                  <a:pt x="106" y="309"/>
                </a:lnTo>
                <a:lnTo>
                  <a:pt x="107" y="309"/>
                </a:lnTo>
                <a:lnTo>
                  <a:pt x="108" y="307"/>
                </a:lnTo>
                <a:lnTo>
                  <a:pt x="110" y="305"/>
                </a:lnTo>
                <a:lnTo>
                  <a:pt x="111" y="303"/>
                </a:lnTo>
                <a:lnTo>
                  <a:pt x="110" y="302"/>
                </a:lnTo>
                <a:lnTo>
                  <a:pt x="111" y="300"/>
                </a:lnTo>
                <a:lnTo>
                  <a:pt x="111" y="297"/>
                </a:lnTo>
                <a:lnTo>
                  <a:pt x="111" y="297"/>
                </a:lnTo>
                <a:lnTo>
                  <a:pt x="112" y="297"/>
                </a:lnTo>
                <a:lnTo>
                  <a:pt x="114" y="298"/>
                </a:lnTo>
                <a:lnTo>
                  <a:pt x="114" y="301"/>
                </a:lnTo>
                <a:lnTo>
                  <a:pt x="114" y="302"/>
                </a:lnTo>
                <a:lnTo>
                  <a:pt x="114" y="305"/>
                </a:lnTo>
                <a:lnTo>
                  <a:pt x="115" y="306"/>
                </a:lnTo>
                <a:lnTo>
                  <a:pt x="116" y="307"/>
                </a:lnTo>
                <a:lnTo>
                  <a:pt x="118" y="307"/>
                </a:lnTo>
                <a:lnTo>
                  <a:pt x="120" y="307"/>
                </a:lnTo>
                <a:lnTo>
                  <a:pt x="123" y="309"/>
                </a:lnTo>
                <a:lnTo>
                  <a:pt x="125" y="310"/>
                </a:lnTo>
                <a:lnTo>
                  <a:pt x="128" y="311"/>
                </a:lnTo>
                <a:lnTo>
                  <a:pt x="129" y="313"/>
                </a:lnTo>
                <a:lnTo>
                  <a:pt x="132" y="315"/>
                </a:lnTo>
                <a:lnTo>
                  <a:pt x="133" y="317"/>
                </a:lnTo>
                <a:lnTo>
                  <a:pt x="136" y="318"/>
                </a:lnTo>
                <a:lnTo>
                  <a:pt x="137" y="319"/>
                </a:lnTo>
                <a:lnTo>
                  <a:pt x="137" y="319"/>
                </a:lnTo>
                <a:lnTo>
                  <a:pt x="136" y="319"/>
                </a:lnTo>
                <a:lnTo>
                  <a:pt x="135" y="320"/>
                </a:lnTo>
                <a:lnTo>
                  <a:pt x="133" y="322"/>
                </a:lnTo>
                <a:lnTo>
                  <a:pt x="133" y="323"/>
                </a:lnTo>
                <a:lnTo>
                  <a:pt x="133" y="324"/>
                </a:lnTo>
                <a:lnTo>
                  <a:pt x="133" y="327"/>
                </a:lnTo>
                <a:lnTo>
                  <a:pt x="135" y="327"/>
                </a:lnTo>
                <a:lnTo>
                  <a:pt x="133" y="327"/>
                </a:lnTo>
                <a:lnTo>
                  <a:pt x="132" y="327"/>
                </a:lnTo>
                <a:lnTo>
                  <a:pt x="131" y="328"/>
                </a:lnTo>
                <a:lnTo>
                  <a:pt x="129" y="328"/>
                </a:lnTo>
                <a:lnTo>
                  <a:pt x="128" y="330"/>
                </a:lnTo>
                <a:lnTo>
                  <a:pt x="128" y="331"/>
                </a:lnTo>
                <a:lnTo>
                  <a:pt x="128" y="332"/>
                </a:lnTo>
                <a:lnTo>
                  <a:pt x="125" y="334"/>
                </a:lnTo>
                <a:lnTo>
                  <a:pt x="123" y="334"/>
                </a:lnTo>
                <a:lnTo>
                  <a:pt x="123" y="334"/>
                </a:lnTo>
                <a:lnTo>
                  <a:pt x="123" y="332"/>
                </a:lnTo>
                <a:lnTo>
                  <a:pt x="123" y="330"/>
                </a:lnTo>
                <a:lnTo>
                  <a:pt x="121" y="327"/>
                </a:lnTo>
                <a:lnTo>
                  <a:pt x="120" y="326"/>
                </a:lnTo>
                <a:lnTo>
                  <a:pt x="119" y="324"/>
                </a:lnTo>
                <a:lnTo>
                  <a:pt x="118" y="324"/>
                </a:lnTo>
                <a:lnTo>
                  <a:pt x="118" y="324"/>
                </a:lnTo>
                <a:lnTo>
                  <a:pt x="116" y="326"/>
                </a:lnTo>
                <a:lnTo>
                  <a:pt x="115" y="327"/>
                </a:lnTo>
                <a:lnTo>
                  <a:pt x="115" y="330"/>
                </a:lnTo>
                <a:lnTo>
                  <a:pt x="115" y="331"/>
                </a:lnTo>
                <a:lnTo>
                  <a:pt x="116" y="334"/>
                </a:lnTo>
                <a:lnTo>
                  <a:pt x="116" y="334"/>
                </a:lnTo>
                <a:lnTo>
                  <a:pt x="118" y="336"/>
                </a:lnTo>
                <a:lnTo>
                  <a:pt x="119" y="337"/>
                </a:lnTo>
                <a:lnTo>
                  <a:pt x="119" y="339"/>
                </a:lnTo>
                <a:lnTo>
                  <a:pt x="119" y="339"/>
                </a:lnTo>
                <a:lnTo>
                  <a:pt x="119" y="340"/>
                </a:lnTo>
                <a:lnTo>
                  <a:pt x="119" y="341"/>
                </a:lnTo>
                <a:lnTo>
                  <a:pt x="119" y="343"/>
                </a:lnTo>
                <a:lnTo>
                  <a:pt x="120" y="344"/>
                </a:lnTo>
                <a:lnTo>
                  <a:pt x="121" y="345"/>
                </a:lnTo>
                <a:lnTo>
                  <a:pt x="124" y="345"/>
                </a:lnTo>
                <a:lnTo>
                  <a:pt x="127" y="344"/>
                </a:lnTo>
                <a:lnTo>
                  <a:pt x="128" y="343"/>
                </a:lnTo>
                <a:lnTo>
                  <a:pt x="129" y="340"/>
                </a:lnTo>
                <a:lnTo>
                  <a:pt x="131" y="337"/>
                </a:lnTo>
                <a:lnTo>
                  <a:pt x="132" y="335"/>
                </a:lnTo>
                <a:lnTo>
                  <a:pt x="133" y="332"/>
                </a:lnTo>
                <a:lnTo>
                  <a:pt x="135" y="330"/>
                </a:lnTo>
                <a:lnTo>
                  <a:pt x="135" y="330"/>
                </a:lnTo>
                <a:lnTo>
                  <a:pt x="136" y="328"/>
                </a:lnTo>
                <a:lnTo>
                  <a:pt x="136" y="328"/>
                </a:lnTo>
                <a:lnTo>
                  <a:pt x="137" y="328"/>
                </a:lnTo>
                <a:lnTo>
                  <a:pt x="138" y="328"/>
                </a:lnTo>
                <a:lnTo>
                  <a:pt x="140" y="327"/>
                </a:lnTo>
                <a:lnTo>
                  <a:pt x="141" y="327"/>
                </a:lnTo>
                <a:lnTo>
                  <a:pt x="142" y="328"/>
                </a:lnTo>
                <a:lnTo>
                  <a:pt x="142" y="328"/>
                </a:lnTo>
                <a:lnTo>
                  <a:pt x="144" y="328"/>
                </a:lnTo>
                <a:lnTo>
                  <a:pt x="144" y="327"/>
                </a:lnTo>
                <a:lnTo>
                  <a:pt x="145" y="326"/>
                </a:lnTo>
                <a:lnTo>
                  <a:pt x="146" y="324"/>
                </a:lnTo>
                <a:lnTo>
                  <a:pt x="146" y="323"/>
                </a:lnTo>
                <a:lnTo>
                  <a:pt x="148" y="323"/>
                </a:lnTo>
                <a:lnTo>
                  <a:pt x="150" y="322"/>
                </a:lnTo>
                <a:lnTo>
                  <a:pt x="152" y="322"/>
                </a:lnTo>
                <a:lnTo>
                  <a:pt x="152" y="322"/>
                </a:lnTo>
                <a:lnTo>
                  <a:pt x="153" y="322"/>
                </a:lnTo>
                <a:lnTo>
                  <a:pt x="155" y="323"/>
                </a:lnTo>
                <a:lnTo>
                  <a:pt x="157" y="322"/>
                </a:lnTo>
                <a:lnTo>
                  <a:pt x="158" y="322"/>
                </a:lnTo>
                <a:lnTo>
                  <a:pt x="161" y="322"/>
                </a:lnTo>
                <a:lnTo>
                  <a:pt x="165" y="323"/>
                </a:lnTo>
                <a:lnTo>
                  <a:pt x="167" y="323"/>
                </a:lnTo>
                <a:lnTo>
                  <a:pt x="170" y="323"/>
                </a:lnTo>
                <a:lnTo>
                  <a:pt x="172" y="323"/>
                </a:lnTo>
                <a:lnTo>
                  <a:pt x="174" y="323"/>
                </a:lnTo>
                <a:lnTo>
                  <a:pt x="175" y="322"/>
                </a:lnTo>
                <a:lnTo>
                  <a:pt x="175" y="320"/>
                </a:lnTo>
                <a:lnTo>
                  <a:pt x="175" y="318"/>
                </a:lnTo>
                <a:lnTo>
                  <a:pt x="174" y="318"/>
                </a:lnTo>
                <a:lnTo>
                  <a:pt x="174" y="318"/>
                </a:lnTo>
                <a:lnTo>
                  <a:pt x="174" y="318"/>
                </a:lnTo>
                <a:lnTo>
                  <a:pt x="171" y="319"/>
                </a:lnTo>
                <a:lnTo>
                  <a:pt x="169" y="320"/>
                </a:lnTo>
                <a:lnTo>
                  <a:pt x="169" y="320"/>
                </a:lnTo>
                <a:lnTo>
                  <a:pt x="167" y="322"/>
                </a:lnTo>
                <a:lnTo>
                  <a:pt x="167" y="322"/>
                </a:lnTo>
                <a:lnTo>
                  <a:pt x="163" y="319"/>
                </a:lnTo>
                <a:lnTo>
                  <a:pt x="159" y="318"/>
                </a:lnTo>
                <a:lnTo>
                  <a:pt x="157" y="318"/>
                </a:lnTo>
                <a:lnTo>
                  <a:pt x="154" y="318"/>
                </a:lnTo>
                <a:lnTo>
                  <a:pt x="153" y="318"/>
                </a:lnTo>
                <a:lnTo>
                  <a:pt x="152" y="318"/>
                </a:lnTo>
                <a:lnTo>
                  <a:pt x="150" y="318"/>
                </a:lnTo>
                <a:lnTo>
                  <a:pt x="149" y="317"/>
                </a:lnTo>
                <a:lnTo>
                  <a:pt x="148" y="315"/>
                </a:lnTo>
                <a:lnTo>
                  <a:pt x="149" y="314"/>
                </a:lnTo>
                <a:lnTo>
                  <a:pt x="149" y="311"/>
                </a:lnTo>
                <a:lnTo>
                  <a:pt x="149" y="309"/>
                </a:lnTo>
                <a:lnTo>
                  <a:pt x="150" y="306"/>
                </a:lnTo>
                <a:lnTo>
                  <a:pt x="150" y="303"/>
                </a:lnTo>
                <a:lnTo>
                  <a:pt x="150" y="302"/>
                </a:lnTo>
                <a:lnTo>
                  <a:pt x="150" y="300"/>
                </a:lnTo>
                <a:lnTo>
                  <a:pt x="150" y="297"/>
                </a:lnTo>
                <a:lnTo>
                  <a:pt x="150" y="296"/>
                </a:lnTo>
                <a:lnTo>
                  <a:pt x="152" y="294"/>
                </a:lnTo>
                <a:lnTo>
                  <a:pt x="153" y="293"/>
                </a:lnTo>
                <a:lnTo>
                  <a:pt x="154" y="293"/>
                </a:lnTo>
                <a:lnTo>
                  <a:pt x="155" y="293"/>
                </a:lnTo>
                <a:lnTo>
                  <a:pt x="155" y="292"/>
                </a:lnTo>
                <a:lnTo>
                  <a:pt x="155" y="293"/>
                </a:lnTo>
                <a:lnTo>
                  <a:pt x="155" y="294"/>
                </a:lnTo>
                <a:lnTo>
                  <a:pt x="155" y="294"/>
                </a:lnTo>
                <a:lnTo>
                  <a:pt x="155" y="296"/>
                </a:lnTo>
                <a:lnTo>
                  <a:pt x="155" y="297"/>
                </a:lnTo>
                <a:lnTo>
                  <a:pt x="157" y="297"/>
                </a:lnTo>
                <a:lnTo>
                  <a:pt x="158" y="297"/>
                </a:lnTo>
                <a:lnTo>
                  <a:pt x="158" y="296"/>
                </a:lnTo>
                <a:lnTo>
                  <a:pt x="159" y="296"/>
                </a:lnTo>
                <a:lnTo>
                  <a:pt x="161" y="294"/>
                </a:lnTo>
                <a:lnTo>
                  <a:pt x="162" y="293"/>
                </a:lnTo>
                <a:lnTo>
                  <a:pt x="165" y="293"/>
                </a:lnTo>
                <a:lnTo>
                  <a:pt x="166" y="293"/>
                </a:lnTo>
                <a:lnTo>
                  <a:pt x="169" y="293"/>
                </a:lnTo>
                <a:lnTo>
                  <a:pt x="171" y="293"/>
                </a:lnTo>
                <a:lnTo>
                  <a:pt x="172" y="292"/>
                </a:lnTo>
                <a:lnTo>
                  <a:pt x="174" y="292"/>
                </a:lnTo>
                <a:lnTo>
                  <a:pt x="174" y="290"/>
                </a:lnTo>
                <a:lnTo>
                  <a:pt x="175" y="290"/>
                </a:lnTo>
                <a:lnTo>
                  <a:pt x="178" y="292"/>
                </a:lnTo>
                <a:lnTo>
                  <a:pt x="179" y="293"/>
                </a:lnTo>
                <a:lnTo>
                  <a:pt x="180" y="296"/>
                </a:lnTo>
                <a:lnTo>
                  <a:pt x="183" y="298"/>
                </a:lnTo>
                <a:lnTo>
                  <a:pt x="184" y="302"/>
                </a:lnTo>
                <a:lnTo>
                  <a:pt x="186" y="305"/>
                </a:lnTo>
                <a:lnTo>
                  <a:pt x="186" y="307"/>
                </a:lnTo>
                <a:lnTo>
                  <a:pt x="187" y="309"/>
                </a:lnTo>
                <a:lnTo>
                  <a:pt x="186" y="310"/>
                </a:lnTo>
                <a:lnTo>
                  <a:pt x="187" y="313"/>
                </a:lnTo>
                <a:lnTo>
                  <a:pt x="187" y="315"/>
                </a:lnTo>
                <a:lnTo>
                  <a:pt x="188" y="319"/>
                </a:lnTo>
                <a:lnTo>
                  <a:pt x="191" y="322"/>
                </a:lnTo>
                <a:lnTo>
                  <a:pt x="192" y="324"/>
                </a:lnTo>
                <a:lnTo>
                  <a:pt x="196" y="327"/>
                </a:lnTo>
                <a:lnTo>
                  <a:pt x="199" y="330"/>
                </a:lnTo>
                <a:lnTo>
                  <a:pt x="201" y="331"/>
                </a:lnTo>
                <a:lnTo>
                  <a:pt x="204" y="332"/>
                </a:lnTo>
                <a:lnTo>
                  <a:pt x="205" y="334"/>
                </a:lnTo>
                <a:lnTo>
                  <a:pt x="205" y="332"/>
                </a:lnTo>
                <a:lnTo>
                  <a:pt x="207" y="331"/>
                </a:lnTo>
                <a:lnTo>
                  <a:pt x="208" y="331"/>
                </a:lnTo>
                <a:lnTo>
                  <a:pt x="207" y="330"/>
                </a:lnTo>
                <a:lnTo>
                  <a:pt x="205" y="330"/>
                </a:lnTo>
                <a:lnTo>
                  <a:pt x="203" y="328"/>
                </a:lnTo>
                <a:lnTo>
                  <a:pt x="201" y="326"/>
                </a:lnTo>
                <a:lnTo>
                  <a:pt x="200" y="324"/>
                </a:lnTo>
                <a:lnTo>
                  <a:pt x="200" y="322"/>
                </a:lnTo>
                <a:lnTo>
                  <a:pt x="200" y="320"/>
                </a:lnTo>
                <a:lnTo>
                  <a:pt x="200" y="319"/>
                </a:lnTo>
                <a:lnTo>
                  <a:pt x="201" y="319"/>
                </a:lnTo>
                <a:lnTo>
                  <a:pt x="201" y="320"/>
                </a:lnTo>
                <a:lnTo>
                  <a:pt x="204" y="323"/>
                </a:lnTo>
                <a:lnTo>
                  <a:pt x="205" y="324"/>
                </a:lnTo>
                <a:lnTo>
                  <a:pt x="207" y="324"/>
                </a:lnTo>
                <a:lnTo>
                  <a:pt x="208" y="323"/>
                </a:lnTo>
                <a:lnTo>
                  <a:pt x="209" y="322"/>
                </a:lnTo>
                <a:lnTo>
                  <a:pt x="210" y="320"/>
                </a:lnTo>
                <a:lnTo>
                  <a:pt x="210" y="319"/>
                </a:lnTo>
                <a:lnTo>
                  <a:pt x="209" y="318"/>
                </a:lnTo>
                <a:lnTo>
                  <a:pt x="209" y="318"/>
                </a:lnTo>
                <a:lnTo>
                  <a:pt x="208" y="318"/>
                </a:lnTo>
                <a:lnTo>
                  <a:pt x="207" y="318"/>
                </a:lnTo>
                <a:lnTo>
                  <a:pt x="207" y="318"/>
                </a:lnTo>
                <a:lnTo>
                  <a:pt x="205" y="318"/>
                </a:lnTo>
                <a:lnTo>
                  <a:pt x="204" y="317"/>
                </a:lnTo>
                <a:lnTo>
                  <a:pt x="204" y="317"/>
                </a:lnTo>
                <a:lnTo>
                  <a:pt x="204" y="315"/>
                </a:lnTo>
                <a:lnTo>
                  <a:pt x="205" y="314"/>
                </a:lnTo>
                <a:lnTo>
                  <a:pt x="207" y="313"/>
                </a:lnTo>
                <a:lnTo>
                  <a:pt x="207" y="311"/>
                </a:lnTo>
                <a:lnTo>
                  <a:pt x="207" y="310"/>
                </a:lnTo>
                <a:lnTo>
                  <a:pt x="205" y="310"/>
                </a:lnTo>
                <a:lnTo>
                  <a:pt x="205" y="309"/>
                </a:lnTo>
                <a:lnTo>
                  <a:pt x="204" y="309"/>
                </a:lnTo>
                <a:lnTo>
                  <a:pt x="203" y="309"/>
                </a:lnTo>
                <a:lnTo>
                  <a:pt x="200" y="309"/>
                </a:lnTo>
                <a:lnTo>
                  <a:pt x="197" y="307"/>
                </a:lnTo>
                <a:lnTo>
                  <a:pt x="196" y="307"/>
                </a:lnTo>
                <a:lnTo>
                  <a:pt x="195" y="305"/>
                </a:lnTo>
                <a:lnTo>
                  <a:pt x="192" y="302"/>
                </a:lnTo>
                <a:lnTo>
                  <a:pt x="190" y="298"/>
                </a:lnTo>
                <a:lnTo>
                  <a:pt x="186" y="296"/>
                </a:lnTo>
                <a:lnTo>
                  <a:pt x="184" y="292"/>
                </a:lnTo>
                <a:lnTo>
                  <a:pt x="182" y="288"/>
                </a:lnTo>
                <a:lnTo>
                  <a:pt x="182" y="288"/>
                </a:lnTo>
                <a:lnTo>
                  <a:pt x="182" y="288"/>
                </a:lnTo>
                <a:lnTo>
                  <a:pt x="182" y="286"/>
                </a:lnTo>
                <a:lnTo>
                  <a:pt x="182" y="284"/>
                </a:lnTo>
                <a:lnTo>
                  <a:pt x="182" y="279"/>
                </a:lnTo>
                <a:lnTo>
                  <a:pt x="182" y="277"/>
                </a:lnTo>
                <a:lnTo>
                  <a:pt x="182" y="277"/>
                </a:lnTo>
                <a:lnTo>
                  <a:pt x="182" y="277"/>
                </a:lnTo>
                <a:lnTo>
                  <a:pt x="183" y="276"/>
                </a:lnTo>
                <a:lnTo>
                  <a:pt x="186" y="275"/>
                </a:lnTo>
                <a:lnTo>
                  <a:pt x="187" y="276"/>
                </a:lnTo>
                <a:lnTo>
                  <a:pt x="188" y="277"/>
                </a:lnTo>
                <a:lnTo>
                  <a:pt x="188" y="279"/>
                </a:lnTo>
                <a:lnTo>
                  <a:pt x="190" y="281"/>
                </a:lnTo>
                <a:lnTo>
                  <a:pt x="190" y="281"/>
                </a:lnTo>
                <a:lnTo>
                  <a:pt x="191" y="283"/>
                </a:lnTo>
                <a:lnTo>
                  <a:pt x="191" y="283"/>
                </a:lnTo>
                <a:lnTo>
                  <a:pt x="191" y="281"/>
                </a:lnTo>
                <a:lnTo>
                  <a:pt x="191" y="279"/>
                </a:lnTo>
                <a:lnTo>
                  <a:pt x="191" y="276"/>
                </a:lnTo>
                <a:lnTo>
                  <a:pt x="192" y="272"/>
                </a:lnTo>
                <a:lnTo>
                  <a:pt x="192" y="269"/>
                </a:lnTo>
                <a:lnTo>
                  <a:pt x="193" y="268"/>
                </a:lnTo>
                <a:lnTo>
                  <a:pt x="193" y="268"/>
                </a:lnTo>
                <a:lnTo>
                  <a:pt x="195" y="268"/>
                </a:lnTo>
                <a:lnTo>
                  <a:pt x="195" y="268"/>
                </a:lnTo>
                <a:lnTo>
                  <a:pt x="195" y="268"/>
                </a:lnTo>
                <a:lnTo>
                  <a:pt x="195" y="268"/>
                </a:lnTo>
                <a:lnTo>
                  <a:pt x="196" y="268"/>
                </a:lnTo>
                <a:lnTo>
                  <a:pt x="199" y="268"/>
                </a:lnTo>
                <a:lnTo>
                  <a:pt x="200" y="268"/>
                </a:lnTo>
                <a:lnTo>
                  <a:pt x="201" y="268"/>
                </a:lnTo>
                <a:lnTo>
                  <a:pt x="203" y="268"/>
                </a:lnTo>
                <a:lnTo>
                  <a:pt x="204" y="269"/>
                </a:lnTo>
                <a:lnTo>
                  <a:pt x="204" y="269"/>
                </a:lnTo>
                <a:lnTo>
                  <a:pt x="203" y="271"/>
                </a:lnTo>
                <a:lnTo>
                  <a:pt x="203" y="273"/>
                </a:lnTo>
                <a:lnTo>
                  <a:pt x="201" y="275"/>
                </a:lnTo>
                <a:lnTo>
                  <a:pt x="201" y="276"/>
                </a:lnTo>
                <a:lnTo>
                  <a:pt x="203" y="276"/>
                </a:lnTo>
                <a:lnTo>
                  <a:pt x="204" y="276"/>
                </a:lnTo>
                <a:lnTo>
                  <a:pt x="205" y="276"/>
                </a:lnTo>
                <a:lnTo>
                  <a:pt x="205" y="276"/>
                </a:lnTo>
                <a:lnTo>
                  <a:pt x="205" y="277"/>
                </a:lnTo>
                <a:lnTo>
                  <a:pt x="204" y="279"/>
                </a:lnTo>
                <a:lnTo>
                  <a:pt x="203" y="280"/>
                </a:lnTo>
                <a:lnTo>
                  <a:pt x="203" y="281"/>
                </a:lnTo>
                <a:lnTo>
                  <a:pt x="201" y="283"/>
                </a:lnTo>
                <a:lnTo>
                  <a:pt x="201" y="285"/>
                </a:lnTo>
                <a:lnTo>
                  <a:pt x="201" y="286"/>
                </a:lnTo>
                <a:lnTo>
                  <a:pt x="203" y="288"/>
                </a:lnTo>
                <a:lnTo>
                  <a:pt x="204" y="289"/>
                </a:lnTo>
                <a:lnTo>
                  <a:pt x="205" y="290"/>
                </a:lnTo>
                <a:lnTo>
                  <a:pt x="208" y="292"/>
                </a:lnTo>
                <a:lnTo>
                  <a:pt x="209" y="292"/>
                </a:lnTo>
                <a:lnTo>
                  <a:pt x="210" y="293"/>
                </a:lnTo>
                <a:lnTo>
                  <a:pt x="212" y="292"/>
                </a:lnTo>
                <a:lnTo>
                  <a:pt x="213" y="290"/>
                </a:lnTo>
                <a:lnTo>
                  <a:pt x="214" y="289"/>
                </a:lnTo>
                <a:lnTo>
                  <a:pt x="216" y="286"/>
                </a:lnTo>
                <a:lnTo>
                  <a:pt x="217" y="285"/>
                </a:lnTo>
                <a:lnTo>
                  <a:pt x="217" y="285"/>
                </a:lnTo>
                <a:lnTo>
                  <a:pt x="218" y="284"/>
                </a:lnTo>
                <a:lnTo>
                  <a:pt x="220" y="283"/>
                </a:lnTo>
                <a:lnTo>
                  <a:pt x="221" y="283"/>
                </a:lnTo>
                <a:lnTo>
                  <a:pt x="221" y="281"/>
                </a:lnTo>
                <a:lnTo>
                  <a:pt x="221" y="280"/>
                </a:lnTo>
                <a:lnTo>
                  <a:pt x="221" y="279"/>
                </a:lnTo>
                <a:lnTo>
                  <a:pt x="221" y="276"/>
                </a:lnTo>
                <a:lnTo>
                  <a:pt x="222" y="275"/>
                </a:lnTo>
                <a:lnTo>
                  <a:pt x="222" y="272"/>
                </a:lnTo>
                <a:lnTo>
                  <a:pt x="222" y="269"/>
                </a:lnTo>
                <a:lnTo>
                  <a:pt x="222" y="269"/>
                </a:lnTo>
                <a:lnTo>
                  <a:pt x="221" y="268"/>
                </a:lnTo>
                <a:lnTo>
                  <a:pt x="221" y="265"/>
                </a:lnTo>
                <a:lnTo>
                  <a:pt x="221" y="264"/>
                </a:lnTo>
                <a:lnTo>
                  <a:pt x="222" y="262"/>
                </a:lnTo>
                <a:lnTo>
                  <a:pt x="224" y="259"/>
                </a:lnTo>
                <a:lnTo>
                  <a:pt x="225" y="258"/>
                </a:lnTo>
                <a:lnTo>
                  <a:pt x="226" y="255"/>
                </a:lnTo>
                <a:lnTo>
                  <a:pt x="226" y="255"/>
                </a:lnTo>
                <a:lnTo>
                  <a:pt x="227" y="255"/>
                </a:lnTo>
                <a:lnTo>
                  <a:pt x="227" y="255"/>
                </a:lnTo>
                <a:lnTo>
                  <a:pt x="227" y="256"/>
                </a:lnTo>
                <a:lnTo>
                  <a:pt x="227" y="258"/>
                </a:lnTo>
                <a:lnTo>
                  <a:pt x="227" y="259"/>
                </a:lnTo>
                <a:lnTo>
                  <a:pt x="226" y="260"/>
                </a:lnTo>
                <a:lnTo>
                  <a:pt x="226" y="262"/>
                </a:lnTo>
                <a:lnTo>
                  <a:pt x="227" y="262"/>
                </a:lnTo>
                <a:lnTo>
                  <a:pt x="230" y="263"/>
                </a:lnTo>
                <a:lnTo>
                  <a:pt x="233" y="264"/>
                </a:lnTo>
                <a:lnTo>
                  <a:pt x="234" y="264"/>
                </a:lnTo>
                <a:lnTo>
                  <a:pt x="237" y="264"/>
                </a:lnTo>
                <a:lnTo>
                  <a:pt x="239" y="263"/>
                </a:lnTo>
                <a:lnTo>
                  <a:pt x="241" y="260"/>
                </a:lnTo>
                <a:lnTo>
                  <a:pt x="242" y="259"/>
                </a:lnTo>
                <a:lnTo>
                  <a:pt x="242" y="256"/>
                </a:lnTo>
                <a:lnTo>
                  <a:pt x="242" y="254"/>
                </a:lnTo>
                <a:lnTo>
                  <a:pt x="241" y="251"/>
                </a:lnTo>
                <a:lnTo>
                  <a:pt x="241" y="247"/>
                </a:lnTo>
                <a:lnTo>
                  <a:pt x="241" y="243"/>
                </a:lnTo>
                <a:lnTo>
                  <a:pt x="239" y="241"/>
                </a:lnTo>
                <a:lnTo>
                  <a:pt x="239" y="239"/>
                </a:lnTo>
                <a:lnTo>
                  <a:pt x="237" y="238"/>
                </a:lnTo>
                <a:lnTo>
                  <a:pt x="237" y="237"/>
                </a:lnTo>
                <a:lnTo>
                  <a:pt x="238" y="237"/>
                </a:lnTo>
                <a:lnTo>
                  <a:pt x="239" y="238"/>
                </a:lnTo>
                <a:lnTo>
                  <a:pt x="241" y="238"/>
                </a:lnTo>
                <a:lnTo>
                  <a:pt x="243" y="238"/>
                </a:lnTo>
                <a:lnTo>
                  <a:pt x="244" y="238"/>
                </a:lnTo>
                <a:lnTo>
                  <a:pt x="244" y="238"/>
                </a:lnTo>
                <a:lnTo>
                  <a:pt x="246" y="235"/>
                </a:lnTo>
                <a:lnTo>
                  <a:pt x="246" y="234"/>
                </a:lnTo>
                <a:lnTo>
                  <a:pt x="246" y="233"/>
                </a:lnTo>
                <a:lnTo>
                  <a:pt x="246" y="231"/>
                </a:lnTo>
                <a:lnTo>
                  <a:pt x="246" y="229"/>
                </a:lnTo>
                <a:lnTo>
                  <a:pt x="247" y="229"/>
                </a:lnTo>
                <a:lnTo>
                  <a:pt x="247" y="229"/>
                </a:lnTo>
                <a:lnTo>
                  <a:pt x="248" y="231"/>
                </a:lnTo>
                <a:lnTo>
                  <a:pt x="250" y="233"/>
                </a:lnTo>
                <a:lnTo>
                  <a:pt x="251" y="234"/>
                </a:lnTo>
                <a:lnTo>
                  <a:pt x="251" y="234"/>
                </a:lnTo>
                <a:lnTo>
                  <a:pt x="252" y="234"/>
                </a:lnTo>
                <a:lnTo>
                  <a:pt x="255" y="234"/>
                </a:lnTo>
                <a:lnTo>
                  <a:pt x="258" y="235"/>
                </a:lnTo>
                <a:lnTo>
                  <a:pt x="260" y="235"/>
                </a:lnTo>
                <a:lnTo>
                  <a:pt x="263" y="237"/>
                </a:lnTo>
                <a:lnTo>
                  <a:pt x="265" y="237"/>
                </a:lnTo>
                <a:lnTo>
                  <a:pt x="269" y="238"/>
                </a:lnTo>
                <a:lnTo>
                  <a:pt x="271" y="238"/>
                </a:lnTo>
                <a:lnTo>
                  <a:pt x="272" y="238"/>
                </a:lnTo>
                <a:lnTo>
                  <a:pt x="273" y="238"/>
                </a:lnTo>
                <a:lnTo>
                  <a:pt x="275" y="237"/>
                </a:lnTo>
                <a:lnTo>
                  <a:pt x="276" y="237"/>
                </a:lnTo>
                <a:lnTo>
                  <a:pt x="277" y="235"/>
                </a:lnTo>
                <a:lnTo>
                  <a:pt x="277" y="235"/>
                </a:lnTo>
                <a:lnTo>
                  <a:pt x="276" y="234"/>
                </a:lnTo>
                <a:lnTo>
                  <a:pt x="275" y="233"/>
                </a:lnTo>
                <a:lnTo>
                  <a:pt x="275" y="233"/>
                </a:lnTo>
                <a:lnTo>
                  <a:pt x="273" y="233"/>
                </a:lnTo>
                <a:lnTo>
                  <a:pt x="272" y="231"/>
                </a:lnTo>
                <a:lnTo>
                  <a:pt x="271" y="231"/>
                </a:lnTo>
                <a:lnTo>
                  <a:pt x="269" y="230"/>
                </a:lnTo>
                <a:lnTo>
                  <a:pt x="267" y="228"/>
                </a:lnTo>
                <a:lnTo>
                  <a:pt x="265" y="225"/>
                </a:lnTo>
                <a:lnTo>
                  <a:pt x="265" y="222"/>
                </a:lnTo>
                <a:lnTo>
                  <a:pt x="265" y="220"/>
                </a:lnTo>
                <a:lnTo>
                  <a:pt x="264" y="216"/>
                </a:lnTo>
                <a:lnTo>
                  <a:pt x="264" y="213"/>
                </a:lnTo>
                <a:lnTo>
                  <a:pt x="264" y="211"/>
                </a:lnTo>
                <a:lnTo>
                  <a:pt x="264" y="211"/>
                </a:lnTo>
                <a:lnTo>
                  <a:pt x="264" y="209"/>
                </a:lnTo>
                <a:lnTo>
                  <a:pt x="265" y="208"/>
                </a:lnTo>
                <a:lnTo>
                  <a:pt x="264" y="208"/>
                </a:lnTo>
                <a:lnTo>
                  <a:pt x="264" y="207"/>
                </a:lnTo>
                <a:lnTo>
                  <a:pt x="263" y="205"/>
                </a:lnTo>
                <a:lnTo>
                  <a:pt x="262" y="205"/>
                </a:lnTo>
                <a:lnTo>
                  <a:pt x="260" y="205"/>
                </a:lnTo>
                <a:lnTo>
                  <a:pt x="259" y="205"/>
                </a:lnTo>
                <a:lnTo>
                  <a:pt x="258" y="204"/>
                </a:lnTo>
                <a:lnTo>
                  <a:pt x="258" y="201"/>
                </a:lnTo>
                <a:lnTo>
                  <a:pt x="256" y="200"/>
                </a:lnTo>
                <a:lnTo>
                  <a:pt x="256" y="199"/>
                </a:lnTo>
                <a:lnTo>
                  <a:pt x="255" y="197"/>
                </a:lnTo>
                <a:lnTo>
                  <a:pt x="254" y="199"/>
                </a:lnTo>
                <a:lnTo>
                  <a:pt x="252" y="199"/>
                </a:lnTo>
                <a:lnTo>
                  <a:pt x="252" y="197"/>
                </a:lnTo>
                <a:lnTo>
                  <a:pt x="252" y="196"/>
                </a:lnTo>
                <a:lnTo>
                  <a:pt x="251" y="195"/>
                </a:lnTo>
                <a:lnTo>
                  <a:pt x="251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6"/>
                </a:lnTo>
                <a:lnTo>
                  <a:pt x="248" y="197"/>
                </a:lnTo>
                <a:lnTo>
                  <a:pt x="248" y="199"/>
                </a:lnTo>
                <a:lnTo>
                  <a:pt x="250" y="199"/>
                </a:lnTo>
                <a:lnTo>
                  <a:pt x="250" y="200"/>
                </a:lnTo>
                <a:lnTo>
                  <a:pt x="251" y="201"/>
                </a:lnTo>
                <a:lnTo>
                  <a:pt x="250" y="203"/>
                </a:lnTo>
                <a:lnTo>
                  <a:pt x="250" y="205"/>
                </a:lnTo>
                <a:lnTo>
                  <a:pt x="250" y="207"/>
                </a:lnTo>
                <a:lnTo>
                  <a:pt x="250" y="209"/>
                </a:lnTo>
                <a:lnTo>
                  <a:pt x="251" y="212"/>
                </a:lnTo>
                <a:lnTo>
                  <a:pt x="250" y="213"/>
                </a:lnTo>
                <a:lnTo>
                  <a:pt x="250" y="214"/>
                </a:lnTo>
                <a:lnTo>
                  <a:pt x="248" y="216"/>
                </a:lnTo>
                <a:lnTo>
                  <a:pt x="247" y="217"/>
                </a:lnTo>
                <a:lnTo>
                  <a:pt x="246" y="217"/>
                </a:lnTo>
                <a:lnTo>
                  <a:pt x="246" y="217"/>
                </a:lnTo>
                <a:lnTo>
                  <a:pt x="246" y="216"/>
                </a:lnTo>
                <a:lnTo>
                  <a:pt x="246" y="213"/>
                </a:lnTo>
                <a:lnTo>
                  <a:pt x="246" y="213"/>
                </a:lnTo>
                <a:lnTo>
                  <a:pt x="246" y="212"/>
                </a:lnTo>
                <a:lnTo>
                  <a:pt x="246" y="208"/>
                </a:lnTo>
                <a:lnTo>
                  <a:pt x="244" y="204"/>
                </a:lnTo>
                <a:lnTo>
                  <a:pt x="243" y="200"/>
                </a:lnTo>
                <a:lnTo>
                  <a:pt x="242" y="197"/>
                </a:lnTo>
                <a:lnTo>
                  <a:pt x="239" y="196"/>
                </a:lnTo>
                <a:lnTo>
                  <a:pt x="238" y="193"/>
                </a:lnTo>
                <a:lnTo>
                  <a:pt x="237" y="191"/>
                </a:lnTo>
                <a:lnTo>
                  <a:pt x="235" y="190"/>
                </a:lnTo>
                <a:lnTo>
                  <a:pt x="234" y="188"/>
                </a:lnTo>
                <a:lnTo>
                  <a:pt x="234" y="190"/>
                </a:lnTo>
                <a:lnTo>
                  <a:pt x="231" y="188"/>
                </a:lnTo>
                <a:lnTo>
                  <a:pt x="230" y="188"/>
                </a:lnTo>
                <a:lnTo>
                  <a:pt x="229" y="187"/>
                </a:lnTo>
                <a:lnTo>
                  <a:pt x="226" y="186"/>
                </a:lnTo>
                <a:lnTo>
                  <a:pt x="225" y="184"/>
                </a:lnTo>
                <a:lnTo>
                  <a:pt x="224" y="183"/>
                </a:lnTo>
                <a:lnTo>
                  <a:pt x="222" y="182"/>
                </a:lnTo>
                <a:lnTo>
                  <a:pt x="222" y="180"/>
                </a:lnTo>
                <a:lnTo>
                  <a:pt x="222" y="179"/>
                </a:lnTo>
                <a:lnTo>
                  <a:pt x="221" y="176"/>
                </a:lnTo>
                <a:lnTo>
                  <a:pt x="220" y="175"/>
                </a:lnTo>
                <a:lnTo>
                  <a:pt x="220" y="174"/>
                </a:lnTo>
                <a:lnTo>
                  <a:pt x="218" y="173"/>
                </a:lnTo>
                <a:lnTo>
                  <a:pt x="218" y="171"/>
                </a:lnTo>
                <a:lnTo>
                  <a:pt x="218" y="170"/>
                </a:lnTo>
                <a:lnTo>
                  <a:pt x="221" y="170"/>
                </a:lnTo>
                <a:lnTo>
                  <a:pt x="222" y="170"/>
                </a:lnTo>
                <a:lnTo>
                  <a:pt x="225" y="170"/>
                </a:lnTo>
                <a:lnTo>
                  <a:pt x="225" y="170"/>
                </a:lnTo>
                <a:lnTo>
                  <a:pt x="226" y="171"/>
                </a:lnTo>
                <a:lnTo>
                  <a:pt x="227" y="173"/>
                </a:lnTo>
                <a:lnTo>
                  <a:pt x="229" y="174"/>
                </a:lnTo>
                <a:lnTo>
                  <a:pt x="230" y="174"/>
                </a:lnTo>
                <a:lnTo>
                  <a:pt x="231" y="175"/>
                </a:lnTo>
                <a:lnTo>
                  <a:pt x="231" y="176"/>
                </a:lnTo>
                <a:lnTo>
                  <a:pt x="231" y="176"/>
                </a:lnTo>
                <a:lnTo>
                  <a:pt x="230" y="178"/>
                </a:lnTo>
                <a:lnTo>
                  <a:pt x="230" y="179"/>
                </a:lnTo>
                <a:lnTo>
                  <a:pt x="229" y="180"/>
                </a:lnTo>
                <a:lnTo>
                  <a:pt x="229" y="182"/>
                </a:lnTo>
                <a:lnTo>
                  <a:pt x="229" y="183"/>
                </a:lnTo>
                <a:lnTo>
                  <a:pt x="231" y="184"/>
                </a:lnTo>
                <a:lnTo>
                  <a:pt x="233" y="184"/>
                </a:lnTo>
                <a:lnTo>
                  <a:pt x="235" y="186"/>
                </a:lnTo>
                <a:lnTo>
                  <a:pt x="237" y="186"/>
                </a:lnTo>
                <a:lnTo>
                  <a:pt x="237" y="184"/>
                </a:lnTo>
                <a:lnTo>
                  <a:pt x="238" y="183"/>
                </a:lnTo>
                <a:lnTo>
                  <a:pt x="238" y="183"/>
                </a:lnTo>
                <a:lnTo>
                  <a:pt x="238" y="182"/>
                </a:lnTo>
                <a:lnTo>
                  <a:pt x="238" y="180"/>
                </a:lnTo>
                <a:lnTo>
                  <a:pt x="238" y="179"/>
                </a:lnTo>
                <a:lnTo>
                  <a:pt x="241" y="175"/>
                </a:lnTo>
                <a:lnTo>
                  <a:pt x="242" y="173"/>
                </a:lnTo>
                <a:lnTo>
                  <a:pt x="244" y="173"/>
                </a:lnTo>
                <a:lnTo>
                  <a:pt x="244" y="173"/>
                </a:lnTo>
                <a:lnTo>
                  <a:pt x="244" y="173"/>
                </a:lnTo>
                <a:lnTo>
                  <a:pt x="247" y="173"/>
                </a:lnTo>
                <a:lnTo>
                  <a:pt x="250" y="174"/>
                </a:lnTo>
                <a:lnTo>
                  <a:pt x="251" y="174"/>
                </a:lnTo>
                <a:lnTo>
                  <a:pt x="252" y="175"/>
                </a:lnTo>
                <a:lnTo>
                  <a:pt x="252" y="178"/>
                </a:lnTo>
                <a:lnTo>
                  <a:pt x="254" y="179"/>
                </a:lnTo>
                <a:lnTo>
                  <a:pt x="255" y="180"/>
                </a:lnTo>
                <a:lnTo>
                  <a:pt x="256" y="182"/>
                </a:lnTo>
                <a:lnTo>
                  <a:pt x="258" y="183"/>
                </a:lnTo>
                <a:lnTo>
                  <a:pt x="260" y="183"/>
                </a:lnTo>
                <a:lnTo>
                  <a:pt x="262" y="182"/>
                </a:lnTo>
                <a:lnTo>
                  <a:pt x="263" y="180"/>
                </a:lnTo>
                <a:lnTo>
                  <a:pt x="264" y="179"/>
                </a:lnTo>
                <a:lnTo>
                  <a:pt x="265" y="178"/>
                </a:lnTo>
                <a:lnTo>
                  <a:pt x="265" y="178"/>
                </a:lnTo>
                <a:lnTo>
                  <a:pt x="265" y="176"/>
                </a:lnTo>
                <a:lnTo>
                  <a:pt x="265" y="176"/>
                </a:lnTo>
                <a:lnTo>
                  <a:pt x="265" y="176"/>
                </a:lnTo>
                <a:lnTo>
                  <a:pt x="264" y="175"/>
                </a:lnTo>
                <a:lnTo>
                  <a:pt x="263" y="174"/>
                </a:lnTo>
                <a:lnTo>
                  <a:pt x="263" y="174"/>
                </a:lnTo>
                <a:lnTo>
                  <a:pt x="263" y="174"/>
                </a:lnTo>
                <a:lnTo>
                  <a:pt x="260" y="173"/>
                </a:lnTo>
                <a:lnTo>
                  <a:pt x="259" y="171"/>
                </a:lnTo>
                <a:lnTo>
                  <a:pt x="256" y="171"/>
                </a:lnTo>
                <a:lnTo>
                  <a:pt x="255" y="171"/>
                </a:lnTo>
                <a:lnTo>
                  <a:pt x="252" y="171"/>
                </a:lnTo>
                <a:lnTo>
                  <a:pt x="251" y="171"/>
                </a:lnTo>
                <a:lnTo>
                  <a:pt x="251" y="170"/>
                </a:lnTo>
                <a:lnTo>
                  <a:pt x="252" y="170"/>
                </a:lnTo>
                <a:lnTo>
                  <a:pt x="252" y="170"/>
                </a:lnTo>
                <a:lnTo>
                  <a:pt x="252" y="166"/>
                </a:lnTo>
                <a:lnTo>
                  <a:pt x="252" y="165"/>
                </a:lnTo>
                <a:lnTo>
                  <a:pt x="252" y="163"/>
                </a:lnTo>
                <a:lnTo>
                  <a:pt x="252" y="163"/>
                </a:lnTo>
                <a:lnTo>
                  <a:pt x="252" y="163"/>
                </a:lnTo>
                <a:lnTo>
                  <a:pt x="256" y="163"/>
                </a:lnTo>
                <a:lnTo>
                  <a:pt x="259" y="163"/>
                </a:lnTo>
                <a:lnTo>
                  <a:pt x="262" y="163"/>
                </a:lnTo>
                <a:lnTo>
                  <a:pt x="262" y="163"/>
                </a:lnTo>
                <a:lnTo>
                  <a:pt x="262" y="165"/>
                </a:lnTo>
                <a:lnTo>
                  <a:pt x="263" y="165"/>
                </a:lnTo>
                <a:lnTo>
                  <a:pt x="263" y="166"/>
                </a:lnTo>
                <a:lnTo>
                  <a:pt x="264" y="166"/>
                </a:lnTo>
                <a:lnTo>
                  <a:pt x="264" y="166"/>
                </a:lnTo>
                <a:lnTo>
                  <a:pt x="263" y="165"/>
                </a:lnTo>
                <a:lnTo>
                  <a:pt x="263" y="163"/>
                </a:lnTo>
                <a:lnTo>
                  <a:pt x="262" y="162"/>
                </a:lnTo>
                <a:lnTo>
                  <a:pt x="263" y="161"/>
                </a:lnTo>
                <a:lnTo>
                  <a:pt x="264" y="161"/>
                </a:lnTo>
                <a:lnTo>
                  <a:pt x="265" y="161"/>
                </a:lnTo>
                <a:lnTo>
                  <a:pt x="267" y="161"/>
                </a:lnTo>
                <a:lnTo>
                  <a:pt x="269" y="162"/>
                </a:lnTo>
                <a:lnTo>
                  <a:pt x="271" y="165"/>
                </a:lnTo>
                <a:lnTo>
                  <a:pt x="272" y="166"/>
                </a:lnTo>
                <a:lnTo>
                  <a:pt x="272" y="167"/>
                </a:lnTo>
                <a:lnTo>
                  <a:pt x="273" y="170"/>
                </a:lnTo>
                <a:lnTo>
                  <a:pt x="273" y="171"/>
                </a:lnTo>
                <a:lnTo>
                  <a:pt x="275" y="173"/>
                </a:lnTo>
                <a:lnTo>
                  <a:pt x="275" y="171"/>
                </a:lnTo>
                <a:lnTo>
                  <a:pt x="275" y="170"/>
                </a:lnTo>
                <a:lnTo>
                  <a:pt x="275" y="169"/>
                </a:lnTo>
                <a:lnTo>
                  <a:pt x="275" y="166"/>
                </a:lnTo>
                <a:lnTo>
                  <a:pt x="276" y="163"/>
                </a:lnTo>
                <a:lnTo>
                  <a:pt x="276" y="162"/>
                </a:lnTo>
                <a:lnTo>
                  <a:pt x="277" y="162"/>
                </a:lnTo>
                <a:lnTo>
                  <a:pt x="280" y="162"/>
                </a:lnTo>
                <a:lnTo>
                  <a:pt x="282" y="162"/>
                </a:lnTo>
                <a:lnTo>
                  <a:pt x="284" y="162"/>
                </a:lnTo>
                <a:lnTo>
                  <a:pt x="285" y="163"/>
                </a:lnTo>
                <a:lnTo>
                  <a:pt x="286" y="165"/>
                </a:lnTo>
                <a:lnTo>
                  <a:pt x="288" y="166"/>
                </a:lnTo>
                <a:lnTo>
                  <a:pt x="289" y="166"/>
                </a:lnTo>
                <a:lnTo>
                  <a:pt x="290" y="166"/>
                </a:lnTo>
                <a:lnTo>
                  <a:pt x="292" y="163"/>
                </a:lnTo>
                <a:lnTo>
                  <a:pt x="292" y="162"/>
                </a:lnTo>
                <a:lnTo>
                  <a:pt x="292" y="159"/>
                </a:lnTo>
                <a:lnTo>
                  <a:pt x="292" y="158"/>
                </a:lnTo>
                <a:lnTo>
                  <a:pt x="292" y="157"/>
                </a:lnTo>
                <a:lnTo>
                  <a:pt x="289" y="157"/>
                </a:lnTo>
                <a:lnTo>
                  <a:pt x="286" y="154"/>
                </a:lnTo>
                <a:lnTo>
                  <a:pt x="284" y="153"/>
                </a:lnTo>
                <a:lnTo>
                  <a:pt x="281" y="150"/>
                </a:lnTo>
                <a:lnTo>
                  <a:pt x="279" y="148"/>
                </a:lnTo>
                <a:lnTo>
                  <a:pt x="279" y="148"/>
                </a:lnTo>
                <a:lnTo>
                  <a:pt x="279" y="146"/>
                </a:lnTo>
                <a:lnTo>
                  <a:pt x="279" y="145"/>
                </a:lnTo>
                <a:lnTo>
                  <a:pt x="277" y="142"/>
                </a:lnTo>
                <a:lnTo>
                  <a:pt x="277" y="140"/>
                </a:lnTo>
                <a:lnTo>
                  <a:pt x="277" y="139"/>
                </a:lnTo>
                <a:lnTo>
                  <a:pt x="277" y="137"/>
                </a:lnTo>
                <a:lnTo>
                  <a:pt x="277" y="137"/>
                </a:lnTo>
                <a:lnTo>
                  <a:pt x="276" y="135"/>
                </a:lnTo>
                <a:lnTo>
                  <a:pt x="275" y="132"/>
                </a:lnTo>
                <a:lnTo>
                  <a:pt x="273" y="131"/>
                </a:lnTo>
                <a:lnTo>
                  <a:pt x="273" y="131"/>
                </a:lnTo>
                <a:lnTo>
                  <a:pt x="272" y="131"/>
                </a:lnTo>
                <a:lnTo>
                  <a:pt x="271" y="131"/>
                </a:lnTo>
                <a:lnTo>
                  <a:pt x="271" y="131"/>
                </a:lnTo>
                <a:lnTo>
                  <a:pt x="269" y="131"/>
                </a:lnTo>
                <a:lnTo>
                  <a:pt x="269" y="129"/>
                </a:lnTo>
                <a:lnTo>
                  <a:pt x="269" y="129"/>
                </a:lnTo>
                <a:lnTo>
                  <a:pt x="269" y="128"/>
                </a:lnTo>
                <a:lnTo>
                  <a:pt x="269" y="127"/>
                </a:lnTo>
                <a:lnTo>
                  <a:pt x="268" y="127"/>
                </a:lnTo>
                <a:lnTo>
                  <a:pt x="268" y="127"/>
                </a:lnTo>
                <a:lnTo>
                  <a:pt x="268" y="125"/>
                </a:lnTo>
                <a:lnTo>
                  <a:pt x="267" y="124"/>
                </a:lnTo>
                <a:lnTo>
                  <a:pt x="265" y="124"/>
                </a:lnTo>
                <a:lnTo>
                  <a:pt x="265" y="124"/>
                </a:lnTo>
                <a:lnTo>
                  <a:pt x="264" y="124"/>
                </a:lnTo>
                <a:lnTo>
                  <a:pt x="263" y="124"/>
                </a:lnTo>
                <a:lnTo>
                  <a:pt x="263" y="121"/>
                </a:lnTo>
                <a:lnTo>
                  <a:pt x="263" y="120"/>
                </a:lnTo>
                <a:lnTo>
                  <a:pt x="262" y="120"/>
                </a:lnTo>
                <a:lnTo>
                  <a:pt x="260" y="120"/>
                </a:lnTo>
                <a:lnTo>
                  <a:pt x="259" y="120"/>
                </a:lnTo>
                <a:lnTo>
                  <a:pt x="258" y="121"/>
                </a:lnTo>
                <a:lnTo>
                  <a:pt x="256" y="120"/>
                </a:lnTo>
                <a:lnTo>
                  <a:pt x="255" y="119"/>
                </a:lnTo>
                <a:lnTo>
                  <a:pt x="254" y="118"/>
                </a:lnTo>
                <a:lnTo>
                  <a:pt x="252" y="116"/>
                </a:lnTo>
                <a:lnTo>
                  <a:pt x="251" y="115"/>
                </a:lnTo>
                <a:lnTo>
                  <a:pt x="250" y="115"/>
                </a:lnTo>
                <a:lnTo>
                  <a:pt x="247" y="115"/>
                </a:lnTo>
                <a:lnTo>
                  <a:pt x="246" y="116"/>
                </a:lnTo>
                <a:lnTo>
                  <a:pt x="244" y="118"/>
                </a:lnTo>
                <a:lnTo>
                  <a:pt x="242" y="119"/>
                </a:lnTo>
                <a:lnTo>
                  <a:pt x="241" y="120"/>
                </a:lnTo>
                <a:lnTo>
                  <a:pt x="239" y="120"/>
                </a:lnTo>
                <a:lnTo>
                  <a:pt x="239" y="119"/>
                </a:lnTo>
                <a:lnTo>
                  <a:pt x="241" y="116"/>
                </a:lnTo>
                <a:lnTo>
                  <a:pt x="242" y="115"/>
                </a:lnTo>
                <a:lnTo>
                  <a:pt x="243" y="114"/>
                </a:lnTo>
                <a:lnTo>
                  <a:pt x="246" y="112"/>
                </a:lnTo>
                <a:lnTo>
                  <a:pt x="248" y="111"/>
                </a:lnTo>
                <a:lnTo>
                  <a:pt x="251" y="110"/>
                </a:lnTo>
                <a:lnTo>
                  <a:pt x="252" y="108"/>
                </a:lnTo>
                <a:lnTo>
                  <a:pt x="255" y="108"/>
                </a:lnTo>
                <a:lnTo>
                  <a:pt x="256" y="110"/>
                </a:lnTo>
                <a:lnTo>
                  <a:pt x="259" y="110"/>
                </a:lnTo>
                <a:lnTo>
                  <a:pt x="263" y="110"/>
                </a:lnTo>
                <a:lnTo>
                  <a:pt x="264" y="110"/>
                </a:lnTo>
                <a:lnTo>
                  <a:pt x="265" y="110"/>
                </a:lnTo>
                <a:lnTo>
                  <a:pt x="267" y="108"/>
                </a:lnTo>
                <a:lnTo>
                  <a:pt x="267" y="106"/>
                </a:lnTo>
                <a:lnTo>
                  <a:pt x="268" y="106"/>
                </a:lnTo>
                <a:lnTo>
                  <a:pt x="268" y="106"/>
                </a:lnTo>
                <a:lnTo>
                  <a:pt x="268" y="106"/>
                </a:lnTo>
                <a:lnTo>
                  <a:pt x="269" y="107"/>
                </a:lnTo>
                <a:lnTo>
                  <a:pt x="271" y="108"/>
                </a:lnTo>
                <a:lnTo>
                  <a:pt x="272" y="111"/>
                </a:lnTo>
                <a:lnTo>
                  <a:pt x="273" y="114"/>
                </a:lnTo>
                <a:lnTo>
                  <a:pt x="273" y="115"/>
                </a:lnTo>
                <a:lnTo>
                  <a:pt x="273" y="115"/>
                </a:lnTo>
                <a:lnTo>
                  <a:pt x="276" y="116"/>
                </a:lnTo>
                <a:lnTo>
                  <a:pt x="277" y="116"/>
                </a:lnTo>
                <a:lnTo>
                  <a:pt x="279" y="115"/>
                </a:lnTo>
                <a:lnTo>
                  <a:pt x="279" y="112"/>
                </a:lnTo>
                <a:lnTo>
                  <a:pt x="277" y="110"/>
                </a:lnTo>
                <a:lnTo>
                  <a:pt x="277" y="107"/>
                </a:lnTo>
                <a:lnTo>
                  <a:pt x="276" y="103"/>
                </a:lnTo>
                <a:lnTo>
                  <a:pt x="275" y="101"/>
                </a:lnTo>
                <a:lnTo>
                  <a:pt x="275" y="98"/>
                </a:lnTo>
                <a:lnTo>
                  <a:pt x="273" y="97"/>
                </a:lnTo>
                <a:lnTo>
                  <a:pt x="272" y="95"/>
                </a:lnTo>
                <a:lnTo>
                  <a:pt x="271" y="94"/>
                </a:lnTo>
                <a:lnTo>
                  <a:pt x="271" y="93"/>
                </a:lnTo>
                <a:lnTo>
                  <a:pt x="269" y="91"/>
                </a:lnTo>
                <a:lnTo>
                  <a:pt x="271" y="90"/>
                </a:lnTo>
                <a:lnTo>
                  <a:pt x="271" y="89"/>
                </a:lnTo>
                <a:lnTo>
                  <a:pt x="272" y="86"/>
                </a:lnTo>
                <a:lnTo>
                  <a:pt x="273" y="85"/>
                </a:lnTo>
                <a:lnTo>
                  <a:pt x="273" y="85"/>
                </a:lnTo>
                <a:lnTo>
                  <a:pt x="276" y="85"/>
                </a:lnTo>
                <a:lnTo>
                  <a:pt x="277" y="86"/>
                </a:lnTo>
                <a:lnTo>
                  <a:pt x="279" y="87"/>
                </a:lnTo>
                <a:lnTo>
                  <a:pt x="280" y="89"/>
                </a:lnTo>
                <a:lnTo>
                  <a:pt x="280" y="90"/>
                </a:lnTo>
                <a:lnTo>
                  <a:pt x="280" y="94"/>
                </a:lnTo>
                <a:lnTo>
                  <a:pt x="281" y="97"/>
                </a:lnTo>
                <a:lnTo>
                  <a:pt x="282" y="98"/>
                </a:lnTo>
                <a:lnTo>
                  <a:pt x="284" y="99"/>
                </a:lnTo>
                <a:lnTo>
                  <a:pt x="285" y="99"/>
                </a:lnTo>
                <a:lnTo>
                  <a:pt x="286" y="101"/>
                </a:lnTo>
                <a:lnTo>
                  <a:pt x="288" y="99"/>
                </a:lnTo>
                <a:lnTo>
                  <a:pt x="289" y="101"/>
                </a:lnTo>
                <a:lnTo>
                  <a:pt x="292" y="101"/>
                </a:lnTo>
                <a:lnTo>
                  <a:pt x="293" y="102"/>
                </a:lnTo>
                <a:lnTo>
                  <a:pt x="294" y="103"/>
                </a:lnTo>
                <a:lnTo>
                  <a:pt x="296" y="104"/>
                </a:lnTo>
                <a:lnTo>
                  <a:pt x="297" y="106"/>
                </a:lnTo>
                <a:lnTo>
                  <a:pt x="297" y="106"/>
                </a:lnTo>
                <a:lnTo>
                  <a:pt x="297" y="103"/>
                </a:lnTo>
                <a:lnTo>
                  <a:pt x="297" y="101"/>
                </a:lnTo>
                <a:lnTo>
                  <a:pt x="296" y="98"/>
                </a:lnTo>
                <a:lnTo>
                  <a:pt x="294" y="97"/>
                </a:lnTo>
                <a:lnTo>
                  <a:pt x="294" y="95"/>
                </a:lnTo>
                <a:lnTo>
                  <a:pt x="293" y="94"/>
                </a:lnTo>
                <a:lnTo>
                  <a:pt x="294" y="93"/>
                </a:lnTo>
                <a:lnTo>
                  <a:pt x="294" y="93"/>
                </a:lnTo>
                <a:lnTo>
                  <a:pt x="297" y="93"/>
                </a:lnTo>
                <a:lnTo>
                  <a:pt x="298" y="93"/>
                </a:lnTo>
                <a:lnTo>
                  <a:pt x="301" y="91"/>
                </a:lnTo>
                <a:lnTo>
                  <a:pt x="302" y="90"/>
                </a:lnTo>
                <a:lnTo>
                  <a:pt x="302" y="90"/>
                </a:lnTo>
                <a:lnTo>
                  <a:pt x="302" y="89"/>
                </a:lnTo>
                <a:lnTo>
                  <a:pt x="302" y="86"/>
                </a:lnTo>
                <a:lnTo>
                  <a:pt x="302" y="85"/>
                </a:lnTo>
                <a:lnTo>
                  <a:pt x="302" y="84"/>
                </a:lnTo>
                <a:lnTo>
                  <a:pt x="303" y="85"/>
                </a:lnTo>
                <a:lnTo>
                  <a:pt x="305" y="85"/>
                </a:lnTo>
                <a:lnTo>
                  <a:pt x="306" y="87"/>
                </a:lnTo>
                <a:lnTo>
                  <a:pt x="306" y="90"/>
                </a:lnTo>
                <a:lnTo>
                  <a:pt x="306" y="93"/>
                </a:lnTo>
                <a:lnTo>
                  <a:pt x="307" y="94"/>
                </a:lnTo>
                <a:lnTo>
                  <a:pt x="307" y="95"/>
                </a:lnTo>
                <a:lnTo>
                  <a:pt x="309" y="95"/>
                </a:lnTo>
                <a:lnTo>
                  <a:pt x="311" y="95"/>
                </a:lnTo>
                <a:lnTo>
                  <a:pt x="313" y="97"/>
                </a:lnTo>
                <a:lnTo>
                  <a:pt x="313" y="98"/>
                </a:lnTo>
                <a:lnTo>
                  <a:pt x="313" y="98"/>
                </a:lnTo>
                <a:lnTo>
                  <a:pt x="314" y="98"/>
                </a:lnTo>
                <a:lnTo>
                  <a:pt x="318" y="102"/>
                </a:lnTo>
                <a:lnTo>
                  <a:pt x="323" y="104"/>
                </a:lnTo>
                <a:lnTo>
                  <a:pt x="323" y="104"/>
                </a:lnTo>
                <a:lnTo>
                  <a:pt x="323" y="104"/>
                </a:lnTo>
                <a:lnTo>
                  <a:pt x="323" y="106"/>
                </a:lnTo>
                <a:lnTo>
                  <a:pt x="320" y="106"/>
                </a:lnTo>
                <a:lnTo>
                  <a:pt x="319" y="106"/>
                </a:lnTo>
                <a:lnTo>
                  <a:pt x="318" y="106"/>
                </a:lnTo>
                <a:lnTo>
                  <a:pt x="316" y="106"/>
                </a:lnTo>
                <a:lnTo>
                  <a:pt x="315" y="106"/>
                </a:lnTo>
                <a:lnTo>
                  <a:pt x="315" y="107"/>
                </a:lnTo>
                <a:lnTo>
                  <a:pt x="314" y="107"/>
                </a:lnTo>
                <a:lnTo>
                  <a:pt x="314" y="110"/>
                </a:lnTo>
                <a:lnTo>
                  <a:pt x="313" y="112"/>
                </a:lnTo>
                <a:lnTo>
                  <a:pt x="313" y="115"/>
                </a:lnTo>
                <a:lnTo>
                  <a:pt x="313" y="115"/>
                </a:lnTo>
                <a:lnTo>
                  <a:pt x="313" y="116"/>
                </a:lnTo>
                <a:lnTo>
                  <a:pt x="314" y="118"/>
                </a:lnTo>
                <a:lnTo>
                  <a:pt x="318" y="121"/>
                </a:lnTo>
                <a:lnTo>
                  <a:pt x="320" y="125"/>
                </a:lnTo>
                <a:lnTo>
                  <a:pt x="324" y="129"/>
                </a:lnTo>
                <a:lnTo>
                  <a:pt x="326" y="132"/>
                </a:lnTo>
                <a:lnTo>
                  <a:pt x="328" y="133"/>
                </a:lnTo>
                <a:lnTo>
                  <a:pt x="328" y="135"/>
                </a:lnTo>
                <a:lnTo>
                  <a:pt x="330" y="135"/>
                </a:lnTo>
                <a:lnTo>
                  <a:pt x="330" y="135"/>
                </a:lnTo>
                <a:lnTo>
                  <a:pt x="330" y="135"/>
                </a:lnTo>
                <a:lnTo>
                  <a:pt x="335" y="133"/>
                </a:lnTo>
                <a:lnTo>
                  <a:pt x="339" y="131"/>
                </a:lnTo>
                <a:lnTo>
                  <a:pt x="341" y="128"/>
                </a:lnTo>
                <a:lnTo>
                  <a:pt x="343" y="125"/>
                </a:lnTo>
                <a:lnTo>
                  <a:pt x="341" y="123"/>
                </a:lnTo>
                <a:lnTo>
                  <a:pt x="340" y="120"/>
                </a:lnTo>
                <a:lnTo>
                  <a:pt x="337" y="118"/>
                </a:lnTo>
                <a:lnTo>
                  <a:pt x="335" y="115"/>
                </a:lnTo>
                <a:lnTo>
                  <a:pt x="332" y="112"/>
                </a:lnTo>
                <a:lnTo>
                  <a:pt x="330" y="108"/>
                </a:lnTo>
                <a:lnTo>
                  <a:pt x="327" y="107"/>
                </a:lnTo>
                <a:lnTo>
                  <a:pt x="326" y="104"/>
                </a:lnTo>
                <a:lnTo>
                  <a:pt x="324" y="103"/>
                </a:lnTo>
                <a:lnTo>
                  <a:pt x="323" y="101"/>
                </a:lnTo>
                <a:lnTo>
                  <a:pt x="320" y="98"/>
                </a:lnTo>
                <a:lnTo>
                  <a:pt x="319" y="97"/>
                </a:lnTo>
                <a:lnTo>
                  <a:pt x="316" y="94"/>
                </a:lnTo>
                <a:lnTo>
                  <a:pt x="315" y="94"/>
                </a:lnTo>
                <a:lnTo>
                  <a:pt x="314" y="94"/>
                </a:lnTo>
                <a:lnTo>
                  <a:pt x="313" y="93"/>
                </a:lnTo>
                <a:lnTo>
                  <a:pt x="310" y="93"/>
                </a:lnTo>
                <a:lnTo>
                  <a:pt x="310" y="93"/>
                </a:lnTo>
                <a:lnTo>
                  <a:pt x="310" y="91"/>
                </a:lnTo>
                <a:lnTo>
                  <a:pt x="311" y="90"/>
                </a:lnTo>
                <a:lnTo>
                  <a:pt x="311" y="90"/>
                </a:lnTo>
                <a:lnTo>
                  <a:pt x="313" y="90"/>
                </a:lnTo>
                <a:lnTo>
                  <a:pt x="314" y="90"/>
                </a:lnTo>
                <a:lnTo>
                  <a:pt x="315" y="90"/>
                </a:lnTo>
                <a:lnTo>
                  <a:pt x="315" y="90"/>
                </a:lnTo>
                <a:lnTo>
                  <a:pt x="318" y="91"/>
                </a:lnTo>
                <a:lnTo>
                  <a:pt x="319" y="93"/>
                </a:lnTo>
                <a:lnTo>
                  <a:pt x="322" y="94"/>
                </a:lnTo>
                <a:lnTo>
                  <a:pt x="323" y="95"/>
                </a:lnTo>
                <a:lnTo>
                  <a:pt x="326" y="97"/>
                </a:lnTo>
                <a:lnTo>
                  <a:pt x="328" y="97"/>
                </a:lnTo>
                <a:lnTo>
                  <a:pt x="331" y="98"/>
                </a:lnTo>
                <a:lnTo>
                  <a:pt x="334" y="99"/>
                </a:lnTo>
                <a:lnTo>
                  <a:pt x="334" y="99"/>
                </a:lnTo>
                <a:lnTo>
                  <a:pt x="334" y="101"/>
                </a:lnTo>
                <a:lnTo>
                  <a:pt x="335" y="103"/>
                </a:lnTo>
                <a:lnTo>
                  <a:pt x="336" y="106"/>
                </a:lnTo>
                <a:lnTo>
                  <a:pt x="337" y="108"/>
                </a:lnTo>
                <a:lnTo>
                  <a:pt x="339" y="110"/>
                </a:lnTo>
                <a:lnTo>
                  <a:pt x="341" y="111"/>
                </a:lnTo>
                <a:lnTo>
                  <a:pt x="344" y="112"/>
                </a:lnTo>
                <a:lnTo>
                  <a:pt x="347" y="114"/>
                </a:lnTo>
                <a:lnTo>
                  <a:pt x="349" y="114"/>
                </a:lnTo>
                <a:lnTo>
                  <a:pt x="351" y="114"/>
                </a:lnTo>
                <a:lnTo>
                  <a:pt x="352" y="114"/>
                </a:lnTo>
                <a:lnTo>
                  <a:pt x="354" y="112"/>
                </a:lnTo>
                <a:lnTo>
                  <a:pt x="357" y="111"/>
                </a:lnTo>
                <a:lnTo>
                  <a:pt x="358" y="111"/>
                </a:lnTo>
                <a:lnTo>
                  <a:pt x="360" y="111"/>
                </a:lnTo>
                <a:lnTo>
                  <a:pt x="361" y="111"/>
                </a:lnTo>
                <a:lnTo>
                  <a:pt x="361" y="112"/>
                </a:lnTo>
                <a:lnTo>
                  <a:pt x="361" y="114"/>
                </a:lnTo>
                <a:lnTo>
                  <a:pt x="361" y="114"/>
                </a:lnTo>
                <a:lnTo>
                  <a:pt x="360" y="115"/>
                </a:lnTo>
                <a:lnTo>
                  <a:pt x="357" y="116"/>
                </a:lnTo>
                <a:lnTo>
                  <a:pt x="356" y="118"/>
                </a:lnTo>
                <a:lnTo>
                  <a:pt x="356" y="120"/>
                </a:lnTo>
                <a:lnTo>
                  <a:pt x="356" y="123"/>
                </a:lnTo>
                <a:lnTo>
                  <a:pt x="356" y="125"/>
                </a:lnTo>
                <a:lnTo>
                  <a:pt x="354" y="128"/>
                </a:lnTo>
                <a:lnTo>
                  <a:pt x="354" y="129"/>
                </a:lnTo>
                <a:lnTo>
                  <a:pt x="354" y="131"/>
                </a:lnTo>
                <a:lnTo>
                  <a:pt x="354" y="131"/>
                </a:lnTo>
                <a:lnTo>
                  <a:pt x="354" y="132"/>
                </a:lnTo>
                <a:lnTo>
                  <a:pt x="356" y="133"/>
                </a:lnTo>
                <a:lnTo>
                  <a:pt x="356" y="133"/>
                </a:lnTo>
                <a:lnTo>
                  <a:pt x="357" y="132"/>
                </a:lnTo>
                <a:lnTo>
                  <a:pt x="358" y="129"/>
                </a:lnTo>
                <a:lnTo>
                  <a:pt x="361" y="127"/>
                </a:lnTo>
                <a:lnTo>
                  <a:pt x="364" y="125"/>
                </a:lnTo>
                <a:lnTo>
                  <a:pt x="365" y="123"/>
                </a:lnTo>
                <a:lnTo>
                  <a:pt x="366" y="123"/>
                </a:lnTo>
                <a:lnTo>
                  <a:pt x="368" y="121"/>
                </a:lnTo>
                <a:lnTo>
                  <a:pt x="368" y="121"/>
                </a:lnTo>
                <a:lnTo>
                  <a:pt x="368" y="119"/>
                </a:lnTo>
                <a:lnTo>
                  <a:pt x="368" y="118"/>
                </a:lnTo>
                <a:lnTo>
                  <a:pt x="368" y="116"/>
                </a:lnTo>
                <a:lnTo>
                  <a:pt x="368" y="118"/>
                </a:lnTo>
                <a:lnTo>
                  <a:pt x="369" y="119"/>
                </a:lnTo>
                <a:lnTo>
                  <a:pt x="370" y="121"/>
                </a:lnTo>
                <a:lnTo>
                  <a:pt x="373" y="124"/>
                </a:lnTo>
                <a:lnTo>
                  <a:pt x="374" y="124"/>
                </a:lnTo>
                <a:lnTo>
                  <a:pt x="377" y="125"/>
                </a:lnTo>
                <a:lnTo>
                  <a:pt x="381" y="125"/>
                </a:lnTo>
                <a:lnTo>
                  <a:pt x="383" y="127"/>
                </a:lnTo>
                <a:lnTo>
                  <a:pt x="385" y="129"/>
                </a:lnTo>
                <a:lnTo>
                  <a:pt x="385" y="129"/>
                </a:lnTo>
                <a:lnTo>
                  <a:pt x="385" y="129"/>
                </a:lnTo>
                <a:lnTo>
                  <a:pt x="386" y="131"/>
                </a:lnTo>
                <a:lnTo>
                  <a:pt x="386" y="131"/>
                </a:lnTo>
                <a:lnTo>
                  <a:pt x="386" y="131"/>
                </a:lnTo>
                <a:lnTo>
                  <a:pt x="386" y="131"/>
                </a:lnTo>
                <a:lnTo>
                  <a:pt x="387" y="132"/>
                </a:lnTo>
                <a:lnTo>
                  <a:pt x="387" y="132"/>
                </a:lnTo>
                <a:lnTo>
                  <a:pt x="385" y="132"/>
                </a:lnTo>
                <a:lnTo>
                  <a:pt x="383" y="132"/>
                </a:lnTo>
                <a:lnTo>
                  <a:pt x="381" y="132"/>
                </a:lnTo>
                <a:lnTo>
                  <a:pt x="378" y="133"/>
                </a:lnTo>
                <a:lnTo>
                  <a:pt x="377" y="133"/>
                </a:lnTo>
                <a:lnTo>
                  <a:pt x="377" y="135"/>
                </a:lnTo>
                <a:lnTo>
                  <a:pt x="375" y="136"/>
                </a:lnTo>
                <a:lnTo>
                  <a:pt x="374" y="136"/>
                </a:lnTo>
                <a:lnTo>
                  <a:pt x="373" y="136"/>
                </a:lnTo>
                <a:lnTo>
                  <a:pt x="370" y="135"/>
                </a:lnTo>
                <a:lnTo>
                  <a:pt x="369" y="135"/>
                </a:lnTo>
                <a:lnTo>
                  <a:pt x="368" y="133"/>
                </a:lnTo>
                <a:lnTo>
                  <a:pt x="366" y="133"/>
                </a:lnTo>
                <a:lnTo>
                  <a:pt x="364" y="133"/>
                </a:lnTo>
                <a:lnTo>
                  <a:pt x="362" y="133"/>
                </a:lnTo>
                <a:lnTo>
                  <a:pt x="361" y="135"/>
                </a:lnTo>
                <a:lnTo>
                  <a:pt x="360" y="137"/>
                </a:lnTo>
                <a:lnTo>
                  <a:pt x="358" y="140"/>
                </a:lnTo>
                <a:lnTo>
                  <a:pt x="357" y="141"/>
                </a:lnTo>
                <a:lnTo>
                  <a:pt x="357" y="142"/>
                </a:lnTo>
                <a:lnTo>
                  <a:pt x="356" y="142"/>
                </a:lnTo>
                <a:lnTo>
                  <a:pt x="353" y="144"/>
                </a:lnTo>
                <a:lnTo>
                  <a:pt x="351" y="144"/>
                </a:lnTo>
                <a:lnTo>
                  <a:pt x="349" y="142"/>
                </a:lnTo>
                <a:lnTo>
                  <a:pt x="349" y="142"/>
                </a:lnTo>
                <a:lnTo>
                  <a:pt x="348" y="141"/>
                </a:lnTo>
                <a:lnTo>
                  <a:pt x="347" y="141"/>
                </a:lnTo>
                <a:lnTo>
                  <a:pt x="345" y="141"/>
                </a:lnTo>
                <a:lnTo>
                  <a:pt x="345" y="141"/>
                </a:lnTo>
                <a:lnTo>
                  <a:pt x="344" y="142"/>
                </a:lnTo>
                <a:lnTo>
                  <a:pt x="343" y="145"/>
                </a:lnTo>
                <a:lnTo>
                  <a:pt x="340" y="145"/>
                </a:lnTo>
                <a:lnTo>
                  <a:pt x="339" y="145"/>
                </a:lnTo>
                <a:lnTo>
                  <a:pt x="336" y="145"/>
                </a:lnTo>
                <a:lnTo>
                  <a:pt x="334" y="145"/>
                </a:lnTo>
                <a:lnTo>
                  <a:pt x="332" y="146"/>
                </a:lnTo>
                <a:lnTo>
                  <a:pt x="332" y="146"/>
                </a:lnTo>
                <a:lnTo>
                  <a:pt x="332" y="149"/>
                </a:lnTo>
                <a:lnTo>
                  <a:pt x="334" y="152"/>
                </a:lnTo>
                <a:lnTo>
                  <a:pt x="334" y="154"/>
                </a:lnTo>
                <a:lnTo>
                  <a:pt x="335" y="157"/>
                </a:lnTo>
                <a:lnTo>
                  <a:pt x="336" y="158"/>
                </a:lnTo>
                <a:lnTo>
                  <a:pt x="339" y="158"/>
                </a:lnTo>
                <a:lnTo>
                  <a:pt x="341" y="158"/>
                </a:lnTo>
                <a:lnTo>
                  <a:pt x="344" y="157"/>
                </a:lnTo>
                <a:lnTo>
                  <a:pt x="345" y="154"/>
                </a:lnTo>
                <a:lnTo>
                  <a:pt x="345" y="153"/>
                </a:lnTo>
                <a:lnTo>
                  <a:pt x="345" y="152"/>
                </a:lnTo>
                <a:lnTo>
                  <a:pt x="345" y="149"/>
                </a:lnTo>
                <a:lnTo>
                  <a:pt x="345" y="148"/>
                </a:lnTo>
                <a:lnTo>
                  <a:pt x="347" y="146"/>
                </a:lnTo>
                <a:lnTo>
                  <a:pt x="348" y="146"/>
                </a:lnTo>
                <a:lnTo>
                  <a:pt x="351" y="148"/>
                </a:lnTo>
                <a:lnTo>
                  <a:pt x="352" y="149"/>
                </a:lnTo>
                <a:lnTo>
                  <a:pt x="352" y="150"/>
                </a:lnTo>
                <a:lnTo>
                  <a:pt x="352" y="153"/>
                </a:lnTo>
                <a:lnTo>
                  <a:pt x="352" y="154"/>
                </a:lnTo>
                <a:lnTo>
                  <a:pt x="352" y="156"/>
                </a:lnTo>
                <a:lnTo>
                  <a:pt x="352" y="158"/>
                </a:lnTo>
                <a:lnTo>
                  <a:pt x="352" y="159"/>
                </a:lnTo>
                <a:lnTo>
                  <a:pt x="352" y="161"/>
                </a:lnTo>
                <a:lnTo>
                  <a:pt x="353" y="161"/>
                </a:lnTo>
                <a:lnTo>
                  <a:pt x="354" y="161"/>
                </a:lnTo>
                <a:lnTo>
                  <a:pt x="356" y="162"/>
                </a:lnTo>
                <a:lnTo>
                  <a:pt x="356" y="162"/>
                </a:lnTo>
                <a:lnTo>
                  <a:pt x="356" y="165"/>
                </a:lnTo>
                <a:lnTo>
                  <a:pt x="356" y="166"/>
                </a:lnTo>
                <a:lnTo>
                  <a:pt x="356" y="169"/>
                </a:lnTo>
                <a:lnTo>
                  <a:pt x="354" y="171"/>
                </a:lnTo>
                <a:lnTo>
                  <a:pt x="354" y="173"/>
                </a:lnTo>
                <a:lnTo>
                  <a:pt x="356" y="175"/>
                </a:lnTo>
                <a:lnTo>
                  <a:pt x="357" y="175"/>
                </a:lnTo>
                <a:lnTo>
                  <a:pt x="358" y="175"/>
                </a:lnTo>
                <a:lnTo>
                  <a:pt x="361" y="175"/>
                </a:lnTo>
                <a:lnTo>
                  <a:pt x="364" y="175"/>
                </a:lnTo>
                <a:lnTo>
                  <a:pt x="365" y="175"/>
                </a:lnTo>
                <a:lnTo>
                  <a:pt x="365" y="174"/>
                </a:lnTo>
                <a:lnTo>
                  <a:pt x="365" y="174"/>
                </a:lnTo>
                <a:lnTo>
                  <a:pt x="364" y="173"/>
                </a:lnTo>
                <a:lnTo>
                  <a:pt x="362" y="171"/>
                </a:lnTo>
                <a:lnTo>
                  <a:pt x="362" y="170"/>
                </a:lnTo>
                <a:lnTo>
                  <a:pt x="364" y="170"/>
                </a:lnTo>
                <a:lnTo>
                  <a:pt x="365" y="170"/>
                </a:lnTo>
                <a:lnTo>
                  <a:pt x="366" y="169"/>
                </a:lnTo>
                <a:lnTo>
                  <a:pt x="369" y="169"/>
                </a:lnTo>
                <a:lnTo>
                  <a:pt x="369" y="169"/>
                </a:lnTo>
                <a:lnTo>
                  <a:pt x="370" y="167"/>
                </a:lnTo>
                <a:lnTo>
                  <a:pt x="371" y="166"/>
                </a:lnTo>
                <a:lnTo>
                  <a:pt x="374" y="165"/>
                </a:lnTo>
                <a:lnTo>
                  <a:pt x="377" y="165"/>
                </a:lnTo>
                <a:lnTo>
                  <a:pt x="379" y="165"/>
                </a:lnTo>
                <a:lnTo>
                  <a:pt x="382" y="163"/>
                </a:lnTo>
                <a:lnTo>
                  <a:pt x="386" y="163"/>
                </a:lnTo>
                <a:lnTo>
                  <a:pt x="388" y="162"/>
                </a:lnTo>
                <a:lnTo>
                  <a:pt x="390" y="161"/>
                </a:lnTo>
                <a:lnTo>
                  <a:pt x="391" y="161"/>
                </a:lnTo>
                <a:lnTo>
                  <a:pt x="391" y="158"/>
                </a:lnTo>
                <a:lnTo>
                  <a:pt x="392" y="157"/>
                </a:lnTo>
                <a:lnTo>
                  <a:pt x="392" y="156"/>
                </a:lnTo>
                <a:lnTo>
                  <a:pt x="392" y="154"/>
                </a:lnTo>
                <a:lnTo>
                  <a:pt x="394" y="156"/>
                </a:lnTo>
                <a:lnTo>
                  <a:pt x="394" y="156"/>
                </a:lnTo>
                <a:lnTo>
                  <a:pt x="395" y="158"/>
                </a:lnTo>
                <a:lnTo>
                  <a:pt x="395" y="159"/>
                </a:lnTo>
                <a:lnTo>
                  <a:pt x="398" y="161"/>
                </a:lnTo>
                <a:lnTo>
                  <a:pt x="399" y="162"/>
                </a:lnTo>
                <a:lnTo>
                  <a:pt x="400" y="163"/>
                </a:lnTo>
                <a:lnTo>
                  <a:pt x="403" y="162"/>
                </a:lnTo>
                <a:lnTo>
                  <a:pt x="404" y="161"/>
                </a:lnTo>
                <a:lnTo>
                  <a:pt x="407" y="158"/>
                </a:lnTo>
                <a:lnTo>
                  <a:pt x="408" y="156"/>
                </a:lnTo>
                <a:lnTo>
                  <a:pt x="408" y="154"/>
                </a:lnTo>
                <a:lnTo>
                  <a:pt x="408" y="154"/>
                </a:lnTo>
                <a:lnTo>
                  <a:pt x="408" y="153"/>
                </a:lnTo>
                <a:lnTo>
                  <a:pt x="409" y="152"/>
                </a:lnTo>
                <a:lnTo>
                  <a:pt x="409" y="149"/>
                </a:lnTo>
                <a:lnTo>
                  <a:pt x="409" y="149"/>
                </a:lnTo>
                <a:lnTo>
                  <a:pt x="409" y="149"/>
                </a:lnTo>
                <a:lnTo>
                  <a:pt x="409" y="146"/>
                </a:lnTo>
                <a:lnTo>
                  <a:pt x="409" y="145"/>
                </a:lnTo>
                <a:lnTo>
                  <a:pt x="411" y="145"/>
                </a:lnTo>
                <a:lnTo>
                  <a:pt x="413" y="145"/>
                </a:lnTo>
                <a:lnTo>
                  <a:pt x="415" y="145"/>
                </a:lnTo>
                <a:lnTo>
                  <a:pt x="416" y="146"/>
                </a:lnTo>
                <a:lnTo>
                  <a:pt x="416" y="146"/>
                </a:lnTo>
                <a:lnTo>
                  <a:pt x="416" y="148"/>
                </a:lnTo>
                <a:lnTo>
                  <a:pt x="416" y="149"/>
                </a:lnTo>
                <a:lnTo>
                  <a:pt x="416" y="150"/>
                </a:lnTo>
                <a:lnTo>
                  <a:pt x="416" y="150"/>
                </a:lnTo>
                <a:lnTo>
                  <a:pt x="415" y="153"/>
                </a:lnTo>
                <a:lnTo>
                  <a:pt x="415" y="154"/>
                </a:lnTo>
                <a:lnTo>
                  <a:pt x="415" y="156"/>
                </a:lnTo>
                <a:lnTo>
                  <a:pt x="416" y="157"/>
                </a:lnTo>
                <a:lnTo>
                  <a:pt x="416" y="158"/>
                </a:lnTo>
                <a:lnTo>
                  <a:pt x="416" y="158"/>
                </a:lnTo>
                <a:lnTo>
                  <a:pt x="415" y="159"/>
                </a:lnTo>
                <a:lnTo>
                  <a:pt x="412" y="162"/>
                </a:lnTo>
                <a:lnTo>
                  <a:pt x="411" y="163"/>
                </a:lnTo>
                <a:lnTo>
                  <a:pt x="411" y="166"/>
                </a:lnTo>
                <a:lnTo>
                  <a:pt x="411" y="167"/>
                </a:lnTo>
                <a:lnTo>
                  <a:pt x="412" y="170"/>
                </a:lnTo>
                <a:lnTo>
                  <a:pt x="412" y="173"/>
                </a:lnTo>
                <a:lnTo>
                  <a:pt x="413" y="174"/>
                </a:lnTo>
                <a:lnTo>
                  <a:pt x="415" y="175"/>
                </a:lnTo>
                <a:lnTo>
                  <a:pt x="416" y="175"/>
                </a:lnTo>
                <a:lnTo>
                  <a:pt x="419" y="176"/>
                </a:lnTo>
                <a:lnTo>
                  <a:pt x="421" y="178"/>
                </a:lnTo>
                <a:lnTo>
                  <a:pt x="424" y="179"/>
                </a:lnTo>
                <a:lnTo>
                  <a:pt x="425" y="182"/>
                </a:lnTo>
                <a:lnTo>
                  <a:pt x="426" y="183"/>
                </a:lnTo>
                <a:lnTo>
                  <a:pt x="428" y="186"/>
                </a:lnTo>
                <a:lnTo>
                  <a:pt x="429" y="187"/>
                </a:lnTo>
                <a:lnTo>
                  <a:pt x="429" y="188"/>
                </a:lnTo>
                <a:lnTo>
                  <a:pt x="430" y="190"/>
                </a:lnTo>
                <a:lnTo>
                  <a:pt x="429" y="188"/>
                </a:lnTo>
                <a:lnTo>
                  <a:pt x="428" y="188"/>
                </a:lnTo>
                <a:lnTo>
                  <a:pt x="425" y="188"/>
                </a:lnTo>
                <a:lnTo>
                  <a:pt x="424" y="188"/>
                </a:lnTo>
                <a:lnTo>
                  <a:pt x="423" y="190"/>
                </a:lnTo>
                <a:lnTo>
                  <a:pt x="424" y="190"/>
                </a:lnTo>
                <a:lnTo>
                  <a:pt x="425" y="191"/>
                </a:lnTo>
                <a:lnTo>
                  <a:pt x="426" y="190"/>
                </a:lnTo>
                <a:lnTo>
                  <a:pt x="428" y="190"/>
                </a:lnTo>
                <a:lnTo>
                  <a:pt x="430" y="190"/>
                </a:lnTo>
                <a:lnTo>
                  <a:pt x="430" y="190"/>
                </a:lnTo>
                <a:lnTo>
                  <a:pt x="432" y="190"/>
                </a:lnTo>
                <a:lnTo>
                  <a:pt x="432" y="190"/>
                </a:lnTo>
                <a:lnTo>
                  <a:pt x="432" y="191"/>
                </a:lnTo>
                <a:lnTo>
                  <a:pt x="432" y="193"/>
                </a:lnTo>
                <a:lnTo>
                  <a:pt x="433" y="195"/>
                </a:lnTo>
                <a:lnTo>
                  <a:pt x="434" y="197"/>
                </a:lnTo>
                <a:lnTo>
                  <a:pt x="434" y="199"/>
                </a:lnTo>
                <a:lnTo>
                  <a:pt x="437" y="199"/>
                </a:lnTo>
                <a:lnTo>
                  <a:pt x="440" y="199"/>
                </a:lnTo>
                <a:lnTo>
                  <a:pt x="442" y="197"/>
                </a:lnTo>
                <a:lnTo>
                  <a:pt x="443" y="197"/>
                </a:lnTo>
                <a:lnTo>
                  <a:pt x="445" y="196"/>
                </a:lnTo>
                <a:lnTo>
                  <a:pt x="446" y="195"/>
                </a:lnTo>
                <a:lnTo>
                  <a:pt x="446" y="193"/>
                </a:lnTo>
                <a:lnTo>
                  <a:pt x="446" y="192"/>
                </a:lnTo>
                <a:lnTo>
                  <a:pt x="443" y="192"/>
                </a:lnTo>
                <a:lnTo>
                  <a:pt x="441" y="191"/>
                </a:lnTo>
                <a:lnTo>
                  <a:pt x="440" y="190"/>
                </a:lnTo>
                <a:lnTo>
                  <a:pt x="440" y="188"/>
                </a:lnTo>
                <a:lnTo>
                  <a:pt x="438" y="187"/>
                </a:lnTo>
                <a:lnTo>
                  <a:pt x="438" y="186"/>
                </a:lnTo>
                <a:lnTo>
                  <a:pt x="438" y="184"/>
                </a:lnTo>
                <a:lnTo>
                  <a:pt x="438" y="184"/>
                </a:lnTo>
                <a:lnTo>
                  <a:pt x="440" y="184"/>
                </a:lnTo>
                <a:lnTo>
                  <a:pt x="441" y="184"/>
                </a:lnTo>
                <a:lnTo>
                  <a:pt x="442" y="186"/>
                </a:lnTo>
                <a:lnTo>
                  <a:pt x="442" y="186"/>
                </a:lnTo>
                <a:lnTo>
                  <a:pt x="443" y="186"/>
                </a:lnTo>
                <a:lnTo>
                  <a:pt x="446" y="186"/>
                </a:lnTo>
                <a:lnTo>
                  <a:pt x="449" y="186"/>
                </a:lnTo>
                <a:lnTo>
                  <a:pt x="450" y="186"/>
                </a:lnTo>
                <a:lnTo>
                  <a:pt x="451" y="184"/>
                </a:lnTo>
                <a:lnTo>
                  <a:pt x="451" y="183"/>
                </a:lnTo>
                <a:lnTo>
                  <a:pt x="451" y="180"/>
                </a:lnTo>
                <a:lnTo>
                  <a:pt x="451" y="179"/>
                </a:lnTo>
                <a:lnTo>
                  <a:pt x="450" y="178"/>
                </a:lnTo>
                <a:lnTo>
                  <a:pt x="450" y="178"/>
                </a:lnTo>
                <a:lnTo>
                  <a:pt x="449" y="176"/>
                </a:lnTo>
                <a:lnTo>
                  <a:pt x="447" y="175"/>
                </a:lnTo>
                <a:lnTo>
                  <a:pt x="447" y="174"/>
                </a:lnTo>
                <a:lnTo>
                  <a:pt x="447" y="173"/>
                </a:lnTo>
                <a:lnTo>
                  <a:pt x="446" y="171"/>
                </a:lnTo>
                <a:lnTo>
                  <a:pt x="445" y="170"/>
                </a:lnTo>
                <a:lnTo>
                  <a:pt x="443" y="170"/>
                </a:lnTo>
                <a:lnTo>
                  <a:pt x="441" y="169"/>
                </a:lnTo>
                <a:lnTo>
                  <a:pt x="440" y="169"/>
                </a:lnTo>
                <a:lnTo>
                  <a:pt x="438" y="167"/>
                </a:lnTo>
                <a:lnTo>
                  <a:pt x="438" y="166"/>
                </a:lnTo>
                <a:lnTo>
                  <a:pt x="440" y="166"/>
                </a:lnTo>
                <a:lnTo>
                  <a:pt x="441" y="165"/>
                </a:lnTo>
                <a:lnTo>
                  <a:pt x="441" y="165"/>
                </a:lnTo>
                <a:lnTo>
                  <a:pt x="441" y="165"/>
                </a:lnTo>
                <a:lnTo>
                  <a:pt x="441" y="165"/>
                </a:lnTo>
                <a:lnTo>
                  <a:pt x="443" y="163"/>
                </a:lnTo>
                <a:lnTo>
                  <a:pt x="446" y="161"/>
                </a:lnTo>
                <a:lnTo>
                  <a:pt x="446" y="161"/>
                </a:lnTo>
                <a:lnTo>
                  <a:pt x="445" y="159"/>
                </a:lnTo>
                <a:lnTo>
                  <a:pt x="443" y="159"/>
                </a:lnTo>
                <a:lnTo>
                  <a:pt x="442" y="159"/>
                </a:lnTo>
                <a:lnTo>
                  <a:pt x="441" y="159"/>
                </a:lnTo>
                <a:lnTo>
                  <a:pt x="440" y="161"/>
                </a:lnTo>
                <a:lnTo>
                  <a:pt x="438" y="162"/>
                </a:lnTo>
                <a:lnTo>
                  <a:pt x="436" y="162"/>
                </a:lnTo>
                <a:lnTo>
                  <a:pt x="436" y="162"/>
                </a:lnTo>
                <a:lnTo>
                  <a:pt x="434" y="161"/>
                </a:lnTo>
                <a:lnTo>
                  <a:pt x="434" y="159"/>
                </a:lnTo>
                <a:lnTo>
                  <a:pt x="436" y="158"/>
                </a:lnTo>
                <a:lnTo>
                  <a:pt x="437" y="157"/>
                </a:lnTo>
                <a:lnTo>
                  <a:pt x="438" y="156"/>
                </a:lnTo>
                <a:lnTo>
                  <a:pt x="440" y="153"/>
                </a:lnTo>
                <a:lnTo>
                  <a:pt x="440" y="152"/>
                </a:lnTo>
                <a:lnTo>
                  <a:pt x="438" y="150"/>
                </a:lnTo>
                <a:lnTo>
                  <a:pt x="438" y="149"/>
                </a:lnTo>
                <a:lnTo>
                  <a:pt x="438" y="148"/>
                </a:lnTo>
                <a:lnTo>
                  <a:pt x="440" y="146"/>
                </a:lnTo>
                <a:lnTo>
                  <a:pt x="441" y="146"/>
                </a:lnTo>
                <a:lnTo>
                  <a:pt x="442" y="145"/>
                </a:lnTo>
                <a:lnTo>
                  <a:pt x="443" y="145"/>
                </a:lnTo>
                <a:lnTo>
                  <a:pt x="445" y="146"/>
                </a:lnTo>
                <a:lnTo>
                  <a:pt x="445" y="146"/>
                </a:lnTo>
                <a:lnTo>
                  <a:pt x="445" y="146"/>
                </a:lnTo>
                <a:lnTo>
                  <a:pt x="445" y="149"/>
                </a:lnTo>
                <a:lnTo>
                  <a:pt x="443" y="149"/>
                </a:lnTo>
                <a:lnTo>
                  <a:pt x="443" y="149"/>
                </a:lnTo>
                <a:lnTo>
                  <a:pt x="443" y="152"/>
                </a:lnTo>
                <a:lnTo>
                  <a:pt x="443" y="154"/>
                </a:lnTo>
                <a:lnTo>
                  <a:pt x="443" y="156"/>
                </a:lnTo>
                <a:lnTo>
                  <a:pt x="445" y="156"/>
                </a:lnTo>
                <a:lnTo>
                  <a:pt x="446" y="154"/>
                </a:lnTo>
                <a:lnTo>
                  <a:pt x="449" y="153"/>
                </a:lnTo>
                <a:lnTo>
                  <a:pt x="450" y="150"/>
                </a:lnTo>
                <a:lnTo>
                  <a:pt x="451" y="149"/>
                </a:lnTo>
                <a:lnTo>
                  <a:pt x="450" y="146"/>
                </a:lnTo>
                <a:lnTo>
                  <a:pt x="450" y="144"/>
                </a:lnTo>
                <a:lnTo>
                  <a:pt x="450" y="140"/>
                </a:lnTo>
                <a:lnTo>
                  <a:pt x="451" y="139"/>
                </a:lnTo>
                <a:lnTo>
                  <a:pt x="451" y="137"/>
                </a:lnTo>
                <a:lnTo>
                  <a:pt x="453" y="139"/>
                </a:lnTo>
                <a:lnTo>
                  <a:pt x="455" y="139"/>
                </a:lnTo>
                <a:lnTo>
                  <a:pt x="457" y="137"/>
                </a:lnTo>
                <a:lnTo>
                  <a:pt x="457" y="137"/>
                </a:lnTo>
                <a:lnTo>
                  <a:pt x="458" y="136"/>
                </a:lnTo>
                <a:lnTo>
                  <a:pt x="458" y="135"/>
                </a:lnTo>
                <a:lnTo>
                  <a:pt x="458" y="133"/>
                </a:lnTo>
                <a:lnTo>
                  <a:pt x="458" y="131"/>
                </a:lnTo>
                <a:lnTo>
                  <a:pt x="457" y="128"/>
                </a:lnTo>
                <a:lnTo>
                  <a:pt x="458" y="127"/>
                </a:lnTo>
                <a:lnTo>
                  <a:pt x="458" y="127"/>
                </a:lnTo>
                <a:lnTo>
                  <a:pt x="458" y="127"/>
                </a:lnTo>
                <a:lnTo>
                  <a:pt x="458" y="124"/>
                </a:lnTo>
                <a:lnTo>
                  <a:pt x="457" y="121"/>
                </a:lnTo>
                <a:lnTo>
                  <a:pt x="454" y="120"/>
                </a:lnTo>
                <a:lnTo>
                  <a:pt x="454" y="120"/>
                </a:lnTo>
                <a:lnTo>
                  <a:pt x="454" y="120"/>
                </a:lnTo>
                <a:lnTo>
                  <a:pt x="453" y="121"/>
                </a:lnTo>
                <a:lnTo>
                  <a:pt x="451" y="121"/>
                </a:lnTo>
                <a:lnTo>
                  <a:pt x="451" y="121"/>
                </a:lnTo>
                <a:lnTo>
                  <a:pt x="451" y="121"/>
                </a:lnTo>
                <a:lnTo>
                  <a:pt x="450" y="121"/>
                </a:lnTo>
                <a:lnTo>
                  <a:pt x="449" y="121"/>
                </a:lnTo>
                <a:lnTo>
                  <a:pt x="449" y="120"/>
                </a:lnTo>
                <a:lnTo>
                  <a:pt x="449" y="120"/>
                </a:lnTo>
                <a:lnTo>
                  <a:pt x="450" y="119"/>
                </a:lnTo>
                <a:lnTo>
                  <a:pt x="451" y="119"/>
                </a:lnTo>
                <a:lnTo>
                  <a:pt x="454" y="118"/>
                </a:lnTo>
                <a:lnTo>
                  <a:pt x="455" y="116"/>
                </a:lnTo>
                <a:lnTo>
                  <a:pt x="455" y="116"/>
                </a:lnTo>
                <a:lnTo>
                  <a:pt x="455" y="116"/>
                </a:lnTo>
                <a:lnTo>
                  <a:pt x="458" y="115"/>
                </a:lnTo>
                <a:lnTo>
                  <a:pt x="459" y="115"/>
                </a:lnTo>
                <a:lnTo>
                  <a:pt x="462" y="115"/>
                </a:lnTo>
                <a:lnTo>
                  <a:pt x="464" y="115"/>
                </a:lnTo>
                <a:lnTo>
                  <a:pt x="467" y="115"/>
                </a:lnTo>
                <a:lnTo>
                  <a:pt x="470" y="116"/>
                </a:lnTo>
                <a:lnTo>
                  <a:pt x="471" y="116"/>
                </a:lnTo>
                <a:lnTo>
                  <a:pt x="472" y="118"/>
                </a:lnTo>
                <a:lnTo>
                  <a:pt x="474" y="119"/>
                </a:lnTo>
                <a:lnTo>
                  <a:pt x="474" y="119"/>
                </a:lnTo>
                <a:lnTo>
                  <a:pt x="475" y="119"/>
                </a:lnTo>
                <a:lnTo>
                  <a:pt x="476" y="119"/>
                </a:lnTo>
                <a:lnTo>
                  <a:pt x="478" y="119"/>
                </a:lnTo>
                <a:lnTo>
                  <a:pt x="480" y="120"/>
                </a:lnTo>
                <a:lnTo>
                  <a:pt x="481" y="120"/>
                </a:lnTo>
                <a:lnTo>
                  <a:pt x="483" y="121"/>
                </a:lnTo>
                <a:lnTo>
                  <a:pt x="484" y="121"/>
                </a:lnTo>
                <a:lnTo>
                  <a:pt x="487" y="121"/>
                </a:lnTo>
                <a:lnTo>
                  <a:pt x="487" y="121"/>
                </a:lnTo>
                <a:lnTo>
                  <a:pt x="488" y="120"/>
                </a:lnTo>
                <a:lnTo>
                  <a:pt x="488" y="119"/>
                </a:lnTo>
                <a:lnTo>
                  <a:pt x="489" y="118"/>
                </a:lnTo>
                <a:lnTo>
                  <a:pt x="489" y="116"/>
                </a:lnTo>
                <a:lnTo>
                  <a:pt x="488" y="116"/>
                </a:lnTo>
                <a:lnTo>
                  <a:pt x="487" y="116"/>
                </a:lnTo>
                <a:lnTo>
                  <a:pt x="485" y="116"/>
                </a:lnTo>
                <a:lnTo>
                  <a:pt x="484" y="116"/>
                </a:lnTo>
                <a:lnTo>
                  <a:pt x="484" y="115"/>
                </a:lnTo>
                <a:lnTo>
                  <a:pt x="484" y="114"/>
                </a:lnTo>
                <a:lnTo>
                  <a:pt x="484" y="111"/>
                </a:lnTo>
                <a:lnTo>
                  <a:pt x="485" y="110"/>
                </a:lnTo>
                <a:lnTo>
                  <a:pt x="487" y="110"/>
                </a:lnTo>
                <a:lnTo>
                  <a:pt x="488" y="108"/>
                </a:lnTo>
                <a:lnTo>
                  <a:pt x="489" y="108"/>
                </a:lnTo>
                <a:lnTo>
                  <a:pt x="491" y="107"/>
                </a:lnTo>
                <a:lnTo>
                  <a:pt x="491" y="106"/>
                </a:lnTo>
                <a:lnTo>
                  <a:pt x="491" y="104"/>
                </a:lnTo>
                <a:lnTo>
                  <a:pt x="489" y="103"/>
                </a:lnTo>
                <a:lnTo>
                  <a:pt x="489" y="103"/>
                </a:lnTo>
                <a:lnTo>
                  <a:pt x="491" y="102"/>
                </a:lnTo>
                <a:lnTo>
                  <a:pt x="491" y="103"/>
                </a:lnTo>
                <a:lnTo>
                  <a:pt x="492" y="104"/>
                </a:lnTo>
                <a:lnTo>
                  <a:pt x="493" y="106"/>
                </a:lnTo>
                <a:lnTo>
                  <a:pt x="493" y="107"/>
                </a:lnTo>
                <a:lnTo>
                  <a:pt x="495" y="110"/>
                </a:lnTo>
                <a:lnTo>
                  <a:pt x="495" y="112"/>
                </a:lnTo>
                <a:lnTo>
                  <a:pt x="496" y="115"/>
                </a:lnTo>
                <a:lnTo>
                  <a:pt x="497" y="116"/>
                </a:lnTo>
                <a:lnTo>
                  <a:pt x="498" y="118"/>
                </a:lnTo>
                <a:lnTo>
                  <a:pt x="501" y="119"/>
                </a:lnTo>
                <a:lnTo>
                  <a:pt x="504" y="120"/>
                </a:lnTo>
                <a:lnTo>
                  <a:pt x="505" y="121"/>
                </a:lnTo>
                <a:lnTo>
                  <a:pt x="506" y="121"/>
                </a:lnTo>
                <a:lnTo>
                  <a:pt x="508" y="121"/>
                </a:lnTo>
                <a:lnTo>
                  <a:pt x="508" y="121"/>
                </a:lnTo>
                <a:lnTo>
                  <a:pt x="509" y="121"/>
                </a:lnTo>
                <a:lnTo>
                  <a:pt x="509" y="124"/>
                </a:lnTo>
                <a:lnTo>
                  <a:pt x="509" y="125"/>
                </a:lnTo>
                <a:lnTo>
                  <a:pt x="508" y="128"/>
                </a:lnTo>
                <a:lnTo>
                  <a:pt x="508" y="129"/>
                </a:lnTo>
                <a:lnTo>
                  <a:pt x="509" y="131"/>
                </a:lnTo>
                <a:lnTo>
                  <a:pt x="509" y="132"/>
                </a:lnTo>
                <a:lnTo>
                  <a:pt x="510" y="131"/>
                </a:lnTo>
                <a:lnTo>
                  <a:pt x="512" y="129"/>
                </a:lnTo>
                <a:lnTo>
                  <a:pt x="513" y="127"/>
                </a:lnTo>
                <a:lnTo>
                  <a:pt x="513" y="125"/>
                </a:lnTo>
                <a:lnTo>
                  <a:pt x="513" y="124"/>
                </a:lnTo>
                <a:lnTo>
                  <a:pt x="512" y="121"/>
                </a:lnTo>
                <a:lnTo>
                  <a:pt x="510" y="118"/>
                </a:lnTo>
                <a:lnTo>
                  <a:pt x="509" y="115"/>
                </a:lnTo>
                <a:lnTo>
                  <a:pt x="508" y="112"/>
                </a:lnTo>
                <a:lnTo>
                  <a:pt x="506" y="110"/>
                </a:lnTo>
                <a:lnTo>
                  <a:pt x="505" y="107"/>
                </a:lnTo>
                <a:lnTo>
                  <a:pt x="502" y="104"/>
                </a:lnTo>
                <a:lnTo>
                  <a:pt x="501" y="102"/>
                </a:lnTo>
                <a:lnTo>
                  <a:pt x="498" y="101"/>
                </a:lnTo>
                <a:lnTo>
                  <a:pt x="496" y="98"/>
                </a:lnTo>
                <a:lnTo>
                  <a:pt x="495" y="98"/>
                </a:lnTo>
                <a:lnTo>
                  <a:pt x="495" y="98"/>
                </a:lnTo>
                <a:lnTo>
                  <a:pt x="495" y="98"/>
                </a:lnTo>
                <a:lnTo>
                  <a:pt x="492" y="97"/>
                </a:lnTo>
                <a:lnTo>
                  <a:pt x="491" y="95"/>
                </a:lnTo>
                <a:lnTo>
                  <a:pt x="489" y="95"/>
                </a:lnTo>
                <a:lnTo>
                  <a:pt x="489" y="95"/>
                </a:lnTo>
                <a:lnTo>
                  <a:pt x="488" y="93"/>
                </a:lnTo>
                <a:lnTo>
                  <a:pt x="487" y="91"/>
                </a:lnTo>
                <a:lnTo>
                  <a:pt x="487" y="90"/>
                </a:lnTo>
                <a:lnTo>
                  <a:pt x="488" y="89"/>
                </a:lnTo>
                <a:lnTo>
                  <a:pt x="489" y="87"/>
                </a:lnTo>
                <a:lnTo>
                  <a:pt x="492" y="85"/>
                </a:lnTo>
                <a:lnTo>
                  <a:pt x="495" y="84"/>
                </a:lnTo>
                <a:lnTo>
                  <a:pt x="496" y="81"/>
                </a:lnTo>
                <a:lnTo>
                  <a:pt x="497" y="80"/>
                </a:lnTo>
                <a:lnTo>
                  <a:pt x="498" y="78"/>
                </a:lnTo>
                <a:lnTo>
                  <a:pt x="500" y="77"/>
                </a:lnTo>
                <a:lnTo>
                  <a:pt x="502" y="74"/>
                </a:lnTo>
                <a:lnTo>
                  <a:pt x="505" y="73"/>
                </a:lnTo>
                <a:lnTo>
                  <a:pt x="506" y="73"/>
                </a:lnTo>
                <a:lnTo>
                  <a:pt x="508" y="73"/>
                </a:lnTo>
                <a:lnTo>
                  <a:pt x="510" y="73"/>
                </a:lnTo>
                <a:lnTo>
                  <a:pt x="512" y="74"/>
                </a:lnTo>
                <a:lnTo>
                  <a:pt x="513" y="74"/>
                </a:lnTo>
                <a:lnTo>
                  <a:pt x="513" y="77"/>
                </a:lnTo>
                <a:lnTo>
                  <a:pt x="513" y="77"/>
                </a:lnTo>
                <a:lnTo>
                  <a:pt x="513" y="77"/>
                </a:lnTo>
                <a:lnTo>
                  <a:pt x="513" y="80"/>
                </a:lnTo>
                <a:lnTo>
                  <a:pt x="513" y="82"/>
                </a:lnTo>
                <a:lnTo>
                  <a:pt x="513" y="84"/>
                </a:lnTo>
                <a:lnTo>
                  <a:pt x="513" y="84"/>
                </a:lnTo>
                <a:lnTo>
                  <a:pt x="512" y="85"/>
                </a:lnTo>
                <a:lnTo>
                  <a:pt x="509" y="87"/>
                </a:lnTo>
                <a:lnTo>
                  <a:pt x="508" y="89"/>
                </a:lnTo>
                <a:lnTo>
                  <a:pt x="508" y="89"/>
                </a:lnTo>
                <a:lnTo>
                  <a:pt x="506" y="89"/>
                </a:lnTo>
                <a:lnTo>
                  <a:pt x="506" y="89"/>
                </a:lnTo>
                <a:lnTo>
                  <a:pt x="508" y="90"/>
                </a:lnTo>
                <a:lnTo>
                  <a:pt x="508" y="93"/>
                </a:lnTo>
                <a:lnTo>
                  <a:pt x="509" y="95"/>
                </a:lnTo>
                <a:lnTo>
                  <a:pt x="510" y="98"/>
                </a:lnTo>
                <a:lnTo>
                  <a:pt x="510" y="101"/>
                </a:lnTo>
                <a:lnTo>
                  <a:pt x="512" y="102"/>
                </a:lnTo>
                <a:lnTo>
                  <a:pt x="512" y="103"/>
                </a:lnTo>
                <a:lnTo>
                  <a:pt x="513" y="103"/>
                </a:lnTo>
                <a:lnTo>
                  <a:pt x="513" y="102"/>
                </a:lnTo>
                <a:lnTo>
                  <a:pt x="514" y="101"/>
                </a:lnTo>
                <a:lnTo>
                  <a:pt x="514" y="99"/>
                </a:lnTo>
                <a:lnTo>
                  <a:pt x="515" y="99"/>
                </a:lnTo>
                <a:lnTo>
                  <a:pt x="515" y="99"/>
                </a:lnTo>
                <a:lnTo>
                  <a:pt x="515" y="102"/>
                </a:lnTo>
                <a:lnTo>
                  <a:pt x="515" y="104"/>
                </a:lnTo>
                <a:lnTo>
                  <a:pt x="517" y="106"/>
                </a:lnTo>
                <a:lnTo>
                  <a:pt x="518" y="107"/>
                </a:lnTo>
                <a:lnTo>
                  <a:pt x="521" y="110"/>
                </a:lnTo>
                <a:lnTo>
                  <a:pt x="523" y="111"/>
                </a:lnTo>
                <a:lnTo>
                  <a:pt x="527" y="114"/>
                </a:lnTo>
                <a:lnTo>
                  <a:pt x="529" y="114"/>
                </a:lnTo>
                <a:lnTo>
                  <a:pt x="531" y="115"/>
                </a:lnTo>
                <a:lnTo>
                  <a:pt x="534" y="114"/>
                </a:lnTo>
                <a:lnTo>
                  <a:pt x="538" y="114"/>
                </a:lnTo>
                <a:lnTo>
                  <a:pt x="540" y="112"/>
                </a:lnTo>
                <a:lnTo>
                  <a:pt x="543" y="111"/>
                </a:lnTo>
                <a:lnTo>
                  <a:pt x="546" y="111"/>
                </a:lnTo>
                <a:lnTo>
                  <a:pt x="546" y="110"/>
                </a:lnTo>
                <a:lnTo>
                  <a:pt x="546" y="108"/>
                </a:lnTo>
                <a:lnTo>
                  <a:pt x="544" y="108"/>
                </a:lnTo>
                <a:lnTo>
                  <a:pt x="543" y="107"/>
                </a:lnTo>
                <a:lnTo>
                  <a:pt x="542" y="107"/>
                </a:lnTo>
                <a:lnTo>
                  <a:pt x="540" y="107"/>
                </a:lnTo>
                <a:lnTo>
                  <a:pt x="539" y="107"/>
                </a:lnTo>
                <a:lnTo>
                  <a:pt x="540" y="106"/>
                </a:lnTo>
                <a:lnTo>
                  <a:pt x="540" y="104"/>
                </a:lnTo>
                <a:lnTo>
                  <a:pt x="540" y="103"/>
                </a:lnTo>
                <a:lnTo>
                  <a:pt x="540" y="102"/>
                </a:lnTo>
                <a:lnTo>
                  <a:pt x="539" y="102"/>
                </a:lnTo>
                <a:lnTo>
                  <a:pt x="539" y="102"/>
                </a:lnTo>
                <a:lnTo>
                  <a:pt x="538" y="103"/>
                </a:lnTo>
                <a:lnTo>
                  <a:pt x="536" y="102"/>
                </a:lnTo>
                <a:lnTo>
                  <a:pt x="535" y="102"/>
                </a:lnTo>
                <a:lnTo>
                  <a:pt x="534" y="101"/>
                </a:lnTo>
                <a:lnTo>
                  <a:pt x="535" y="99"/>
                </a:lnTo>
                <a:lnTo>
                  <a:pt x="535" y="98"/>
                </a:lnTo>
                <a:lnTo>
                  <a:pt x="535" y="94"/>
                </a:lnTo>
                <a:lnTo>
                  <a:pt x="535" y="91"/>
                </a:lnTo>
                <a:lnTo>
                  <a:pt x="534" y="89"/>
                </a:lnTo>
                <a:lnTo>
                  <a:pt x="532" y="86"/>
                </a:lnTo>
                <a:lnTo>
                  <a:pt x="530" y="85"/>
                </a:lnTo>
                <a:lnTo>
                  <a:pt x="527" y="82"/>
                </a:lnTo>
                <a:lnTo>
                  <a:pt x="525" y="80"/>
                </a:lnTo>
                <a:lnTo>
                  <a:pt x="522" y="77"/>
                </a:lnTo>
                <a:lnTo>
                  <a:pt x="521" y="76"/>
                </a:lnTo>
                <a:lnTo>
                  <a:pt x="519" y="76"/>
                </a:lnTo>
                <a:lnTo>
                  <a:pt x="519" y="73"/>
                </a:lnTo>
                <a:lnTo>
                  <a:pt x="518" y="72"/>
                </a:lnTo>
                <a:lnTo>
                  <a:pt x="518" y="70"/>
                </a:lnTo>
                <a:lnTo>
                  <a:pt x="517" y="70"/>
                </a:lnTo>
                <a:lnTo>
                  <a:pt x="515" y="69"/>
                </a:lnTo>
                <a:lnTo>
                  <a:pt x="515" y="68"/>
                </a:lnTo>
                <a:lnTo>
                  <a:pt x="515" y="67"/>
                </a:lnTo>
                <a:lnTo>
                  <a:pt x="515" y="64"/>
                </a:lnTo>
                <a:lnTo>
                  <a:pt x="514" y="61"/>
                </a:lnTo>
                <a:lnTo>
                  <a:pt x="514" y="60"/>
                </a:lnTo>
                <a:lnTo>
                  <a:pt x="513" y="59"/>
                </a:lnTo>
                <a:lnTo>
                  <a:pt x="510" y="57"/>
                </a:lnTo>
                <a:lnTo>
                  <a:pt x="509" y="56"/>
                </a:lnTo>
                <a:lnTo>
                  <a:pt x="509" y="56"/>
                </a:lnTo>
                <a:lnTo>
                  <a:pt x="509" y="55"/>
                </a:lnTo>
                <a:lnTo>
                  <a:pt x="510" y="53"/>
                </a:lnTo>
                <a:lnTo>
                  <a:pt x="512" y="53"/>
                </a:lnTo>
                <a:lnTo>
                  <a:pt x="513" y="53"/>
                </a:lnTo>
                <a:lnTo>
                  <a:pt x="515" y="55"/>
                </a:lnTo>
                <a:lnTo>
                  <a:pt x="517" y="56"/>
                </a:lnTo>
                <a:lnTo>
                  <a:pt x="517" y="57"/>
                </a:lnTo>
                <a:lnTo>
                  <a:pt x="519" y="60"/>
                </a:lnTo>
                <a:lnTo>
                  <a:pt x="521" y="60"/>
                </a:lnTo>
                <a:lnTo>
                  <a:pt x="522" y="61"/>
                </a:lnTo>
                <a:lnTo>
                  <a:pt x="523" y="60"/>
                </a:lnTo>
                <a:lnTo>
                  <a:pt x="525" y="60"/>
                </a:lnTo>
                <a:lnTo>
                  <a:pt x="526" y="60"/>
                </a:lnTo>
                <a:lnTo>
                  <a:pt x="527" y="61"/>
                </a:lnTo>
                <a:lnTo>
                  <a:pt x="529" y="63"/>
                </a:lnTo>
                <a:lnTo>
                  <a:pt x="529" y="63"/>
                </a:lnTo>
                <a:lnTo>
                  <a:pt x="530" y="64"/>
                </a:lnTo>
                <a:lnTo>
                  <a:pt x="531" y="64"/>
                </a:lnTo>
                <a:lnTo>
                  <a:pt x="531" y="64"/>
                </a:lnTo>
                <a:lnTo>
                  <a:pt x="532" y="61"/>
                </a:lnTo>
                <a:lnTo>
                  <a:pt x="531" y="59"/>
                </a:lnTo>
                <a:lnTo>
                  <a:pt x="531" y="57"/>
                </a:lnTo>
                <a:lnTo>
                  <a:pt x="530" y="56"/>
                </a:lnTo>
                <a:lnTo>
                  <a:pt x="530" y="55"/>
                </a:lnTo>
                <a:lnTo>
                  <a:pt x="530" y="53"/>
                </a:lnTo>
                <a:lnTo>
                  <a:pt x="530" y="53"/>
                </a:lnTo>
                <a:lnTo>
                  <a:pt x="532" y="52"/>
                </a:lnTo>
                <a:lnTo>
                  <a:pt x="535" y="52"/>
                </a:lnTo>
                <a:lnTo>
                  <a:pt x="538" y="52"/>
                </a:lnTo>
                <a:lnTo>
                  <a:pt x="539" y="52"/>
                </a:lnTo>
                <a:lnTo>
                  <a:pt x="539" y="52"/>
                </a:lnTo>
                <a:lnTo>
                  <a:pt x="542" y="52"/>
                </a:lnTo>
                <a:lnTo>
                  <a:pt x="542" y="52"/>
                </a:lnTo>
                <a:lnTo>
                  <a:pt x="543" y="52"/>
                </a:lnTo>
                <a:lnTo>
                  <a:pt x="543" y="51"/>
                </a:lnTo>
                <a:lnTo>
                  <a:pt x="543" y="48"/>
                </a:lnTo>
                <a:lnTo>
                  <a:pt x="544" y="47"/>
                </a:lnTo>
                <a:lnTo>
                  <a:pt x="546" y="46"/>
                </a:lnTo>
                <a:lnTo>
                  <a:pt x="547" y="46"/>
                </a:lnTo>
                <a:lnTo>
                  <a:pt x="550" y="46"/>
                </a:lnTo>
                <a:lnTo>
                  <a:pt x="552" y="46"/>
                </a:lnTo>
                <a:lnTo>
                  <a:pt x="555" y="46"/>
                </a:lnTo>
                <a:lnTo>
                  <a:pt x="555" y="46"/>
                </a:lnTo>
                <a:lnTo>
                  <a:pt x="555" y="47"/>
                </a:lnTo>
                <a:lnTo>
                  <a:pt x="553" y="48"/>
                </a:lnTo>
                <a:lnTo>
                  <a:pt x="553" y="49"/>
                </a:lnTo>
                <a:lnTo>
                  <a:pt x="552" y="49"/>
                </a:lnTo>
                <a:lnTo>
                  <a:pt x="550" y="49"/>
                </a:lnTo>
                <a:lnTo>
                  <a:pt x="548" y="51"/>
                </a:lnTo>
                <a:lnTo>
                  <a:pt x="547" y="52"/>
                </a:lnTo>
                <a:lnTo>
                  <a:pt x="547" y="55"/>
                </a:lnTo>
                <a:lnTo>
                  <a:pt x="547" y="56"/>
                </a:lnTo>
                <a:lnTo>
                  <a:pt x="547" y="59"/>
                </a:lnTo>
                <a:lnTo>
                  <a:pt x="547" y="60"/>
                </a:lnTo>
                <a:lnTo>
                  <a:pt x="548" y="60"/>
                </a:lnTo>
                <a:lnTo>
                  <a:pt x="551" y="60"/>
                </a:lnTo>
                <a:lnTo>
                  <a:pt x="553" y="59"/>
                </a:lnTo>
                <a:lnTo>
                  <a:pt x="556" y="57"/>
                </a:lnTo>
                <a:lnTo>
                  <a:pt x="557" y="55"/>
                </a:lnTo>
                <a:lnTo>
                  <a:pt x="557" y="53"/>
                </a:lnTo>
                <a:lnTo>
                  <a:pt x="559" y="52"/>
                </a:lnTo>
                <a:lnTo>
                  <a:pt x="560" y="49"/>
                </a:lnTo>
                <a:lnTo>
                  <a:pt x="560" y="48"/>
                </a:lnTo>
                <a:lnTo>
                  <a:pt x="560" y="48"/>
                </a:lnTo>
                <a:lnTo>
                  <a:pt x="560" y="47"/>
                </a:lnTo>
                <a:lnTo>
                  <a:pt x="559" y="44"/>
                </a:lnTo>
                <a:lnTo>
                  <a:pt x="559" y="42"/>
                </a:lnTo>
                <a:lnTo>
                  <a:pt x="560" y="40"/>
                </a:lnTo>
                <a:lnTo>
                  <a:pt x="560" y="38"/>
                </a:lnTo>
                <a:lnTo>
                  <a:pt x="560" y="35"/>
                </a:lnTo>
                <a:lnTo>
                  <a:pt x="559" y="34"/>
                </a:lnTo>
                <a:lnTo>
                  <a:pt x="557" y="34"/>
                </a:lnTo>
                <a:lnTo>
                  <a:pt x="556" y="34"/>
                </a:lnTo>
                <a:lnTo>
                  <a:pt x="555" y="32"/>
                </a:lnTo>
                <a:lnTo>
                  <a:pt x="553" y="32"/>
                </a:lnTo>
                <a:lnTo>
                  <a:pt x="552" y="32"/>
                </a:lnTo>
                <a:lnTo>
                  <a:pt x="552" y="31"/>
                </a:lnTo>
                <a:lnTo>
                  <a:pt x="553" y="31"/>
                </a:lnTo>
                <a:lnTo>
                  <a:pt x="553" y="30"/>
                </a:lnTo>
                <a:lnTo>
                  <a:pt x="556" y="30"/>
                </a:lnTo>
                <a:lnTo>
                  <a:pt x="556" y="30"/>
                </a:lnTo>
                <a:lnTo>
                  <a:pt x="556" y="30"/>
                </a:lnTo>
                <a:lnTo>
                  <a:pt x="559" y="30"/>
                </a:lnTo>
                <a:lnTo>
                  <a:pt x="561" y="31"/>
                </a:lnTo>
                <a:lnTo>
                  <a:pt x="563" y="34"/>
                </a:lnTo>
                <a:lnTo>
                  <a:pt x="564" y="38"/>
                </a:lnTo>
                <a:lnTo>
                  <a:pt x="564" y="42"/>
                </a:lnTo>
                <a:lnTo>
                  <a:pt x="565" y="44"/>
                </a:lnTo>
                <a:lnTo>
                  <a:pt x="567" y="48"/>
                </a:lnTo>
                <a:lnTo>
                  <a:pt x="569" y="52"/>
                </a:lnTo>
                <a:lnTo>
                  <a:pt x="570" y="55"/>
                </a:lnTo>
                <a:lnTo>
                  <a:pt x="572" y="56"/>
                </a:lnTo>
                <a:lnTo>
                  <a:pt x="573" y="57"/>
                </a:lnTo>
                <a:lnTo>
                  <a:pt x="574" y="56"/>
                </a:lnTo>
                <a:lnTo>
                  <a:pt x="576" y="55"/>
                </a:lnTo>
                <a:lnTo>
                  <a:pt x="578" y="53"/>
                </a:lnTo>
                <a:lnTo>
                  <a:pt x="578" y="52"/>
                </a:lnTo>
                <a:lnTo>
                  <a:pt x="578" y="51"/>
                </a:lnTo>
                <a:lnTo>
                  <a:pt x="580" y="49"/>
                </a:lnTo>
                <a:lnTo>
                  <a:pt x="581" y="48"/>
                </a:lnTo>
                <a:lnTo>
                  <a:pt x="581" y="47"/>
                </a:lnTo>
                <a:lnTo>
                  <a:pt x="582" y="48"/>
                </a:lnTo>
                <a:lnTo>
                  <a:pt x="584" y="49"/>
                </a:lnTo>
                <a:lnTo>
                  <a:pt x="584" y="51"/>
                </a:lnTo>
                <a:lnTo>
                  <a:pt x="584" y="52"/>
                </a:lnTo>
                <a:lnTo>
                  <a:pt x="582" y="53"/>
                </a:lnTo>
                <a:lnTo>
                  <a:pt x="582" y="56"/>
                </a:lnTo>
                <a:lnTo>
                  <a:pt x="582" y="57"/>
                </a:lnTo>
                <a:lnTo>
                  <a:pt x="582" y="59"/>
                </a:lnTo>
                <a:lnTo>
                  <a:pt x="585" y="59"/>
                </a:lnTo>
                <a:lnTo>
                  <a:pt x="587" y="60"/>
                </a:lnTo>
                <a:lnTo>
                  <a:pt x="589" y="61"/>
                </a:lnTo>
                <a:lnTo>
                  <a:pt x="589" y="61"/>
                </a:lnTo>
                <a:lnTo>
                  <a:pt x="589" y="63"/>
                </a:lnTo>
                <a:lnTo>
                  <a:pt x="589" y="65"/>
                </a:lnTo>
                <a:lnTo>
                  <a:pt x="589" y="68"/>
                </a:lnTo>
                <a:lnTo>
                  <a:pt x="589" y="70"/>
                </a:lnTo>
                <a:lnTo>
                  <a:pt x="590" y="72"/>
                </a:lnTo>
                <a:lnTo>
                  <a:pt x="591" y="74"/>
                </a:lnTo>
                <a:lnTo>
                  <a:pt x="594" y="76"/>
                </a:lnTo>
                <a:lnTo>
                  <a:pt x="595" y="78"/>
                </a:lnTo>
                <a:lnTo>
                  <a:pt x="598" y="80"/>
                </a:lnTo>
                <a:lnTo>
                  <a:pt x="599" y="81"/>
                </a:lnTo>
                <a:lnTo>
                  <a:pt x="601" y="81"/>
                </a:lnTo>
                <a:lnTo>
                  <a:pt x="601" y="81"/>
                </a:lnTo>
                <a:lnTo>
                  <a:pt x="601" y="82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7" y="82"/>
                </a:lnTo>
                <a:lnTo>
                  <a:pt x="608" y="81"/>
                </a:lnTo>
                <a:lnTo>
                  <a:pt x="610" y="81"/>
                </a:lnTo>
                <a:lnTo>
                  <a:pt x="610" y="80"/>
                </a:lnTo>
                <a:lnTo>
                  <a:pt x="611" y="78"/>
                </a:lnTo>
                <a:lnTo>
                  <a:pt x="612" y="78"/>
                </a:lnTo>
                <a:lnTo>
                  <a:pt x="614" y="78"/>
                </a:lnTo>
                <a:lnTo>
                  <a:pt x="616" y="80"/>
                </a:lnTo>
                <a:lnTo>
                  <a:pt x="616" y="80"/>
                </a:lnTo>
                <a:lnTo>
                  <a:pt x="616" y="82"/>
                </a:lnTo>
                <a:lnTo>
                  <a:pt x="615" y="84"/>
                </a:lnTo>
                <a:lnTo>
                  <a:pt x="614" y="85"/>
                </a:lnTo>
                <a:lnTo>
                  <a:pt x="612" y="85"/>
                </a:lnTo>
                <a:lnTo>
                  <a:pt x="610" y="85"/>
                </a:lnTo>
                <a:lnTo>
                  <a:pt x="608" y="86"/>
                </a:lnTo>
                <a:lnTo>
                  <a:pt x="607" y="87"/>
                </a:lnTo>
                <a:lnTo>
                  <a:pt x="607" y="87"/>
                </a:lnTo>
                <a:lnTo>
                  <a:pt x="607" y="87"/>
                </a:lnTo>
                <a:lnTo>
                  <a:pt x="608" y="90"/>
                </a:lnTo>
                <a:lnTo>
                  <a:pt x="610" y="91"/>
                </a:lnTo>
                <a:lnTo>
                  <a:pt x="611" y="94"/>
                </a:lnTo>
                <a:lnTo>
                  <a:pt x="612" y="97"/>
                </a:lnTo>
                <a:lnTo>
                  <a:pt x="615" y="98"/>
                </a:lnTo>
                <a:lnTo>
                  <a:pt x="616" y="99"/>
                </a:lnTo>
                <a:lnTo>
                  <a:pt x="618" y="101"/>
                </a:lnTo>
                <a:lnTo>
                  <a:pt x="619" y="103"/>
                </a:lnTo>
                <a:lnTo>
                  <a:pt x="620" y="104"/>
                </a:lnTo>
                <a:lnTo>
                  <a:pt x="622" y="106"/>
                </a:lnTo>
                <a:lnTo>
                  <a:pt x="622" y="107"/>
                </a:lnTo>
                <a:lnTo>
                  <a:pt x="622" y="107"/>
                </a:lnTo>
                <a:lnTo>
                  <a:pt x="623" y="108"/>
                </a:lnTo>
                <a:lnTo>
                  <a:pt x="624" y="111"/>
                </a:lnTo>
                <a:lnTo>
                  <a:pt x="625" y="114"/>
                </a:lnTo>
                <a:lnTo>
                  <a:pt x="625" y="115"/>
                </a:lnTo>
                <a:lnTo>
                  <a:pt x="628" y="118"/>
                </a:lnTo>
                <a:lnTo>
                  <a:pt x="629" y="120"/>
                </a:lnTo>
                <a:lnTo>
                  <a:pt x="632" y="121"/>
                </a:lnTo>
                <a:lnTo>
                  <a:pt x="635" y="121"/>
                </a:lnTo>
                <a:lnTo>
                  <a:pt x="637" y="123"/>
                </a:lnTo>
                <a:lnTo>
                  <a:pt x="640" y="123"/>
                </a:lnTo>
                <a:lnTo>
                  <a:pt x="644" y="124"/>
                </a:lnTo>
                <a:lnTo>
                  <a:pt x="646" y="124"/>
                </a:lnTo>
                <a:lnTo>
                  <a:pt x="648" y="125"/>
                </a:lnTo>
                <a:lnTo>
                  <a:pt x="648" y="127"/>
                </a:lnTo>
                <a:lnTo>
                  <a:pt x="648" y="127"/>
                </a:lnTo>
                <a:lnTo>
                  <a:pt x="646" y="128"/>
                </a:lnTo>
                <a:lnTo>
                  <a:pt x="645" y="129"/>
                </a:lnTo>
                <a:lnTo>
                  <a:pt x="644" y="128"/>
                </a:lnTo>
                <a:lnTo>
                  <a:pt x="644" y="128"/>
                </a:lnTo>
                <a:lnTo>
                  <a:pt x="642" y="128"/>
                </a:lnTo>
                <a:lnTo>
                  <a:pt x="642" y="127"/>
                </a:lnTo>
                <a:lnTo>
                  <a:pt x="641" y="125"/>
                </a:lnTo>
                <a:lnTo>
                  <a:pt x="641" y="125"/>
                </a:lnTo>
                <a:lnTo>
                  <a:pt x="641" y="125"/>
                </a:lnTo>
                <a:lnTo>
                  <a:pt x="640" y="124"/>
                </a:lnTo>
                <a:lnTo>
                  <a:pt x="637" y="123"/>
                </a:lnTo>
                <a:lnTo>
                  <a:pt x="636" y="123"/>
                </a:lnTo>
                <a:lnTo>
                  <a:pt x="635" y="124"/>
                </a:lnTo>
                <a:lnTo>
                  <a:pt x="633" y="127"/>
                </a:lnTo>
                <a:lnTo>
                  <a:pt x="633" y="128"/>
                </a:lnTo>
                <a:lnTo>
                  <a:pt x="633" y="131"/>
                </a:lnTo>
                <a:lnTo>
                  <a:pt x="635" y="132"/>
                </a:lnTo>
                <a:lnTo>
                  <a:pt x="635" y="133"/>
                </a:lnTo>
                <a:lnTo>
                  <a:pt x="636" y="133"/>
                </a:lnTo>
                <a:lnTo>
                  <a:pt x="637" y="132"/>
                </a:lnTo>
                <a:lnTo>
                  <a:pt x="639" y="133"/>
                </a:lnTo>
                <a:lnTo>
                  <a:pt x="640" y="133"/>
                </a:lnTo>
                <a:lnTo>
                  <a:pt x="639" y="135"/>
                </a:lnTo>
                <a:lnTo>
                  <a:pt x="639" y="136"/>
                </a:lnTo>
                <a:lnTo>
                  <a:pt x="637" y="137"/>
                </a:lnTo>
                <a:lnTo>
                  <a:pt x="639" y="137"/>
                </a:lnTo>
                <a:lnTo>
                  <a:pt x="639" y="139"/>
                </a:lnTo>
                <a:lnTo>
                  <a:pt x="637" y="140"/>
                </a:lnTo>
                <a:lnTo>
                  <a:pt x="636" y="141"/>
                </a:lnTo>
                <a:lnTo>
                  <a:pt x="636" y="144"/>
                </a:lnTo>
                <a:lnTo>
                  <a:pt x="636" y="145"/>
                </a:lnTo>
                <a:lnTo>
                  <a:pt x="636" y="146"/>
                </a:lnTo>
                <a:lnTo>
                  <a:pt x="637" y="149"/>
                </a:lnTo>
                <a:lnTo>
                  <a:pt x="637" y="150"/>
                </a:lnTo>
                <a:lnTo>
                  <a:pt x="637" y="152"/>
                </a:lnTo>
                <a:lnTo>
                  <a:pt x="636" y="152"/>
                </a:lnTo>
                <a:lnTo>
                  <a:pt x="635" y="153"/>
                </a:lnTo>
                <a:lnTo>
                  <a:pt x="633" y="153"/>
                </a:lnTo>
                <a:lnTo>
                  <a:pt x="633" y="156"/>
                </a:lnTo>
                <a:lnTo>
                  <a:pt x="635" y="158"/>
                </a:lnTo>
                <a:lnTo>
                  <a:pt x="636" y="162"/>
                </a:lnTo>
                <a:lnTo>
                  <a:pt x="637" y="165"/>
                </a:lnTo>
                <a:lnTo>
                  <a:pt x="639" y="167"/>
                </a:lnTo>
                <a:lnTo>
                  <a:pt x="640" y="170"/>
                </a:lnTo>
                <a:lnTo>
                  <a:pt x="642" y="173"/>
                </a:lnTo>
                <a:lnTo>
                  <a:pt x="645" y="175"/>
                </a:lnTo>
                <a:lnTo>
                  <a:pt x="646" y="176"/>
                </a:lnTo>
                <a:lnTo>
                  <a:pt x="649" y="178"/>
                </a:lnTo>
                <a:lnTo>
                  <a:pt x="652" y="178"/>
                </a:lnTo>
                <a:lnTo>
                  <a:pt x="654" y="176"/>
                </a:lnTo>
                <a:lnTo>
                  <a:pt x="658" y="176"/>
                </a:lnTo>
                <a:lnTo>
                  <a:pt x="662" y="176"/>
                </a:lnTo>
                <a:lnTo>
                  <a:pt x="665" y="176"/>
                </a:lnTo>
                <a:lnTo>
                  <a:pt x="665" y="175"/>
                </a:lnTo>
                <a:lnTo>
                  <a:pt x="666" y="175"/>
                </a:lnTo>
                <a:lnTo>
                  <a:pt x="667" y="174"/>
                </a:lnTo>
                <a:lnTo>
                  <a:pt x="667" y="173"/>
                </a:lnTo>
                <a:lnTo>
                  <a:pt x="667" y="171"/>
                </a:lnTo>
                <a:lnTo>
                  <a:pt x="666" y="169"/>
                </a:lnTo>
                <a:lnTo>
                  <a:pt x="666" y="167"/>
                </a:lnTo>
                <a:lnTo>
                  <a:pt x="666" y="165"/>
                </a:lnTo>
                <a:lnTo>
                  <a:pt x="667" y="163"/>
                </a:lnTo>
                <a:lnTo>
                  <a:pt x="669" y="163"/>
                </a:lnTo>
                <a:lnTo>
                  <a:pt x="670" y="162"/>
                </a:lnTo>
                <a:lnTo>
                  <a:pt x="671" y="161"/>
                </a:lnTo>
                <a:lnTo>
                  <a:pt x="673" y="159"/>
                </a:lnTo>
                <a:lnTo>
                  <a:pt x="673" y="159"/>
                </a:lnTo>
                <a:lnTo>
                  <a:pt x="671" y="158"/>
                </a:lnTo>
                <a:lnTo>
                  <a:pt x="671" y="157"/>
                </a:lnTo>
                <a:lnTo>
                  <a:pt x="671" y="156"/>
                </a:lnTo>
                <a:lnTo>
                  <a:pt x="671" y="154"/>
                </a:lnTo>
                <a:lnTo>
                  <a:pt x="673" y="153"/>
                </a:lnTo>
                <a:lnTo>
                  <a:pt x="675" y="152"/>
                </a:lnTo>
                <a:lnTo>
                  <a:pt x="676" y="152"/>
                </a:lnTo>
                <a:lnTo>
                  <a:pt x="678" y="150"/>
                </a:lnTo>
                <a:lnTo>
                  <a:pt x="679" y="152"/>
                </a:lnTo>
                <a:lnTo>
                  <a:pt x="679" y="154"/>
                </a:lnTo>
                <a:lnTo>
                  <a:pt x="679" y="157"/>
                </a:lnTo>
                <a:lnTo>
                  <a:pt x="679" y="158"/>
                </a:lnTo>
                <a:lnTo>
                  <a:pt x="679" y="161"/>
                </a:lnTo>
                <a:lnTo>
                  <a:pt x="680" y="161"/>
                </a:lnTo>
                <a:lnTo>
                  <a:pt x="682" y="162"/>
                </a:lnTo>
                <a:lnTo>
                  <a:pt x="684" y="163"/>
                </a:lnTo>
                <a:lnTo>
                  <a:pt x="686" y="165"/>
                </a:lnTo>
                <a:lnTo>
                  <a:pt x="686" y="167"/>
                </a:lnTo>
                <a:lnTo>
                  <a:pt x="686" y="169"/>
                </a:lnTo>
                <a:lnTo>
                  <a:pt x="686" y="171"/>
                </a:lnTo>
                <a:lnTo>
                  <a:pt x="684" y="173"/>
                </a:lnTo>
                <a:lnTo>
                  <a:pt x="683" y="173"/>
                </a:lnTo>
                <a:lnTo>
                  <a:pt x="682" y="171"/>
                </a:lnTo>
                <a:lnTo>
                  <a:pt x="680" y="171"/>
                </a:lnTo>
                <a:lnTo>
                  <a:pt x="680" y="170"/>
                </a:lnTo>
                <a:lnTo>
                  <a:pt x="680" y="169"/>
                </a:lnTo>
                <a:lnTo>
                  <a:pt x="679" y="167"/>
                </a:lnTo>
                <a:lnTo>
                  <a:pt x="678" y="166"/>
                </a:lnTo>
                <a:lnTo>
                  <a:pt x="676" y="165"/>
                </a:lnTo>
                <a:lnTo>
                  <a:pt x="675" y="166"/>
                </a:lnTo>
                <a:lnTo>
                  <a:pt x="674" y="167"/>
                </a:lnTo>
                <a:lnTo>
                  <a:pt x="671" y="169"/>
                </a:lnTo>
                <a:lnTo>
                  <a:pt x="671" y="171"/>
                </a:lnTo>
                <a:lnTo>
                  <a:pt x="673" y="173"/>
                </a:lnTo>
                <a:lnTo>
                  <a:pt x="673" y="174"/>
                </a:lnTo>
                <a:lnTo>
                  <a:pt x="673" y="176"/>
                </a:lnTo>
                <a:lnTo>
                  <a:pt x="674" y="179"/>
                </a:lnTo>
                <a:lnTo>
                  <a:pt x="674" y="180"/>
                </a:lnTo>
                <a:lnTo>
                  <a:pt x="673" y="180"/>
                </a:lnTo>
                <a:lnTo>
                  <a:pt x="671" y="179"/>
                </a:lnTo>
                <a:lnTo>
                  <a:pt x="670" y="179"/>
                </a:lnTo>
                <a:lnTo>
                  <a:pt x="669" y="179"/>
                </a:lnTo>
                <a:lnTo>
                  <a:pt x="667" y="180"/>
                </a:lnTo>
                <a:lnTo>
                  <a:pt x="667" y="182"/>
                </a:lnTo>
                <a:lnTo>
                  <a:pt x="666" y="184"/>
                </a:lnTo>
                <a:lnTo>
                  <a:pt x="665" y="186"/>
                </a:lnTo>
                <a:lnTo>
                  <a:pt x="663" y="187"/>
                </a:lnTo>
                <a:lnTo>
                  <a:pt x="662" y="188"/>
                </a:lnTo>
                <a:lnTo>
                  <a:pt x="661" y="190"/>
                </a:lnTo>
                <a:lnTo>
                  <a:pt x="659" y="191"/>
                </a:lnTo>
                <a:lnTo>
                  <a:pt x="658" y="192"/>
                </a:lnTo>
                <a:lnTo>
                  <a:pt x="658" y="193"/>
                </a:lnTo>
                <a:lnTo>
                  <a:pt x="658" y="195"/>
                </a:lnTo>
                <a:lnTo>
                  <a:pt x="658" y="196"/>
                </a:lnTo>
                <a:lnTo>
                  <a:pt x="658" y="197"/>
                </a:lnTo>
                <a:lnTo>
                  <a:pt x="658" y="197"/>
                </a:lnTo>
                <a:lnTo>
                  <a:pt x="657" y="199"/>
                </a:lnTo>
                <a:lnTo>
                  <a:pt x="654" y="199"/>
                </a:lnTo>
                <a:lnTo>
                  <a:pt x="654" y="200"/>
                </a:lnTo>
                <a:lnTo>
                  <a:pt x="654" y="201"/>
                </a:lnTo>
                <a:lnTo>
                  <a:pt x="654" y="204"/>
                </a:lnTo>
                <a:lnTo>
                  <a:pt x="656" y="207"/>
                </a:lnTo>
                <a:lnTo>
                  <a:pt x="657" y="208"/>
                </a:lnTo>
                <a:lnTo>
                  <a:pt x="661" y="211"/>
                </a:lnTo>
                <a:lnTo>
                  <a:pt x="670" y="211"/>
                </a:lnTo>
                <a:lnTo>
                  <a:pt x="678" y="209"/>
                </a:lnTo>
                <a:lnTo>
                  <a:pt x="682" y="207"/>
                </a:lnTo>
                <a:lnTo>
                  <a:pt x="684" y="205"/>
                </a:lnTo>
                <a:lnTo>
                  <a:pt x="688" y="203"/>
                </a:lnTo>
                <a:lnTo>
                  <a:pt x="691" y="200"/>
                </a:lnTo>
                <a:lnTo>
                  <a:pt x="694" y="197"/>
                </a:lnTo>
                <a:lnTo>
                  <a:pt x="696" y="196"/>
                </a:lnTo>
                <a:lnTo>
                  <a:pt x="697" y="195"/>
                </a:lnTo>
                <a:lnTo>
                  <a:pt x="699" y="195"/>
                </a:lnTo>
                <a:lnTo>
                  <a:pt x="699" y="196"/>
                </a:lnTo>
                <a:lnTo>
                  <a:pt x="700" y="196"/>
                </a:lnTo>
                <a:lnTo>
                  <a:pt x="703" y="196"/>
                </a:lnTo>
                <a:lnTo>
                  <a:pt x="704" y="195"/>
                </a:lnTo>
                <a:lnTo>
                  <a:pt x="705" y="193"/>
                </a:lnTo>
                <a:lnTo>
                  <a:pt x="708" y="192"/>
                </a:lnTo>
                <a:lnTo>
                  <a:pt x="711" y="191"/>
                </a:lnTo>
                <a:lnTo>
                  <a:pt x="713" y="191"/>
                </a:lnTo>
                <a:lnTo>
                  <a:pt x="714" y="190"/>
                </a:lnTo>
                <a:lnTo>
                  <a:pt x="716" y="188"/>
                </a:lnTo>
                <a:lnTo>
                  <a:pt x="717" y="187"/>
                </a:lnTo>
                <a:lnTo>
                  <a:pt x="718" y="186"/>
                </a:lnTo>
                <a:lnTo>
                  <a:pt x="720" y="184"/>
                </a:lnTo>
                <a:lnTo>
                  <a:pt x="720" y="184"/>
                </a:lnTo>
                <a:lnTo>
                  <a:pt x="721" y="186"/>
                </a:lnTo>
                <a:lnTo>
                  <a:pt x="722" y="186"/>
                </a:lnTo>
                <a:lnTo>
                  <a:pt x="724" y="186"/>
                </a:lnTo>
                <a:lnTo>
                  <a:pt x="725" y="184"/>
                </a:lnTo>
                <a:lnTo>
                  <a:pt x="725" y="184"/>
                </a:lnTo>
                <a:lnTo>
                  <a:pt x="725" y="184"/>
                </a:lnTo>
                <a:lnTo>
                  <a:pt x="726" y="183"/>
                </a:lnTo>
                <a:lnTo>
                  <a:pt x="728" y="182"/>
                </a:lnTo>
                <a:lnTo>
                  <a:pt x="729" y="182"/>
                </a:lnTo>
                <a:lnTo>
                  <a:pt x="729" y="182"/>
                </a:lnTo>
                <a:lnTo>
                  <a:pt x="731" y="182"/>
                </a:lnTo>
                <a:lnTo>
                  <a:pt x="734" y="182"/>
                </a:lnTo>
                <a:lnTo>
                  <a:pt x="735" y="183"/>
                </a:lnTo>
                <a:lnTo>
                  <a:pt x="735" y="184"/>
                </a:lnTo>
                <a:lnTo>
                  <a:pt x="738" y="186"/>
                </a:lnTo>
                <a:lnTo>
                  <a:pt x="739" y="187"/>
                </a:lnTo>
                <a:lnTo>
                  <a:pt x="741" y="188"/>
                </a:lnTo>
                <a:lnTo>
                  <a:pt x="742" y="188"/>
                </a:lnTo>
                <a:lnTo>
                  <a:pt x="743" y="187"/>
                </a:lnTo>
                <a:lnTo>
                  <a:pt x="746" y="186"/>
                </a:lnTo>
                <a:lnTo>
                  <a:pt x="750" y="184"/>
                </a:lnTo>
                <a:lnTo>
                  <a:pt x="752" y="186"/>
                </a:lnTo>
                <a:lnTo>
                  <a:pt x="754" y="186"/>
                </a:lnTo>
                <a:lnTo>
                  <a:pt x="756" y="187"/>
                </a:lnTo>
                <a:lnTo>
                  <a:pt x="759" y="187"/>
                </a:lnTo>
                <a:lnTo>
                  <a:pt x="760" y="188"/>
                </a:lnTo>
                <a:lnTo>
                  <a:pt x="762" y="188"/>
                </a:lnTo>
                <a:lnTo>
                  <a:pt x="760" y="190"/>
                </a:lnTo>
                <a:lnTo>
                  <a:pt x="760" y="192"/>
                </a:lnTo>
                <a:lnTo>
                  <a:pt x="760" y="193"/>
                </a:lnTo>
                <a:lnTo>
                  <a:pt x="762" y="193"/>
                </a:lnTo>
                <a:lnTo>
                  <a:pt x="762" y="195"/>
                </a:lnTo>
                <a:lnTo>
                  <a:pt x="763" y="193"/>
                </a:lnTo>
                <a:lnTo>
                  <a:pt x="764" y="193"/>
                </a:lnTo>
                <a:lnTo>
                  <a:pt x="766" y="192"/>
                </a:lnTo>
                <a:lnTo>
                  <a:pt x="766" y="191"/>
                </a:lnTo>
                <a:lnTo>
                  <a:pt x="767" y="188"/>
                </a:lnTo>
                <a:lnTo>
                  <a:pt x="768" y="188"/>
                </a:lnTo>
                <a:lnTo>
                  <a:pt x="768" y="188"/>
                </a:lnTo>
                <a:lnTo>
                  <a:pt x="769" y="188"/>
                </a:lnTo>
                <a:lnTo>
                  <a:pt x="771" y="188"/>
                </a:lnTo>
                <a:lnTo>
                  <a:pt x="772" y="187"/>
                </a:lnTo>
                <a:lnTo>
                  <a:pt x="772" y="187"/>
                </a:lnTo>
                <a:lnTo>
                  <a:pt x="772" y="187"/>
                </a:lnTo>
                <a:lnTo>
                  <a:pt x="771" y="184"/>
                </a:lnTo>
                <a:lnTo>
                  <a:pt x="769" y="183"/>
                </a:lnTo>
                <a:lnTo>
                  <a:pt x="769" y="183"/>
                </a:lnTo>
                <a:lnTo>
                  <a:pt x="769" y="183"/>
                </a:lnTo>
                <a:lnTo>
                  <a:pt x="768" y="180"/>
                </a:lnTo>
                <a:lnTo>
                  <a:pt x="767" y="178"/>
                </a:lnTo>
                <a:lnTo>
                  <a:pt x="767" y="175"/>
                </a:lnTo>
                <a:lnTo>
                  <a:pt x="767" y="175"/>
                </a:lnTo>
                <a:lnTo>
                  <a:pt x="768" y="175"/>
                </a:lnTo>
                <a:lnTo>
                  <a:pt x="771" y="176"/>
                </a:lnTo>
                <a:lnTo>
                  <a:pt x="771" y="178"/>
                </a:lnTo>
                <a:lnTo>
                  <a:pt x="772" y="179"/>
                </a:lnTo>
                <a:lnTo>
                  <a:pt x="772" y="180"/>
                </a:lnTo>
                <a:lnTo>
                  <a:pt x="773" y="182"/>
                </a:lnTo>
                <a:lnTo>
                  <a:pt x="775" y="182"/>
                </a:lnTo>
                <a:lnTo>
                  <a:pt x="775" y="182"/>
                </a:lnTo>
                <a:lnTo>
                  <a:pt x="775" y="180"/>
                </a:lnTo>
                <a:lnTo>
                  <a:pt x="775" y="178"/>
                </a:lnTo>
                <a:lnTo>
                  <a:pt x="776" y="176"/>
                </a:lnTo>
                <a:lnTo>
                  <a:pt x="776" y="176"/>
                </a:lnTo>
                <a:lnTo>
                  <a:pt x="777" y="176"/>
                </a:lnTo>
                <a:lnTo>
                  <a:pt x="779" y="178"/>
                </a:lnTo>
                <a:lnTo>
                  <a:pt x="780" y="176"/>
                </a:lnTo>
                <a:lnTo>
                  <a:pt x="780" y="176"/>
                </a:lnTo>
                <a:lnTo>
                  <a:pt x="780" y="175"/>
                </a:lnTo>
                <a:lnTo>
                  <a:pt x="781" y="175"/>
                </a:lnTo>
                <a:lnTo>
                  <a:pt x="781" y="175"/>
                </a:lnTo>
                <a:lnTo>
                  <a:pt x="783" y="176"/>
                </a:lnTo>
                <a:lnTo>
                  <a:pt x="784" y="178"/>
                </a:lnTo>
                <a:lnTo>
                  <a:pt x="785" y="178"/>
                </a:lnTo>
                <a:lnTo>
                  <a:pt x="786" y="178"/>
                </a:lnTo>
                <a:lnTo>
                  <a:pt x="788" y="176"/>
                </a:lnTo>
                <a:lnTo>
                  <a:pt x="790" y="175"/>
                </a:lnTo>
                <a:lnTo>
                  <a:pt x="792" y="173"/>
                </a:lnTo>
                <a:lnTo>
                  <a:pt x="792" y="171"/>
                </a:lnTo>
                <a:lnTo>
                  <a:pt x="792" y="170"/>
                </a:lnTo>
                <a:lnTo>
                  <a:pt x="790" y="169"/>
                </a:lnTo>
                <a:lnTo>
                  <a:pt x="790" y="167"/>
                </a:lnTo>
                <a:lnTo>
                  <a:pt x="788" y="167"/>
                </a:lnTo>
                <a:lnTo>
                  <a:pt x="788" y="166"/>
                </a:lnTo>
                <a:lnTo>
                  <a:pt x="788" y="165"/>
                </a:lnTo>
                <a:lnTo>
                  <a:pt x="789" y="163"/>
                </a:lnTo>
                <a:lnTo>
                  <a:pt x="790" y="162"/>
                </a:lnTo>
                <a:lnTo>
                  <a:pt x="793" y="161"/>
                </a:lnTo>
                <a:lnTo>
                  <a:pt x="794" y="161"/>
                </a:lnTo>
                <a:lnTo>
                  <a:pt x="796" y="159"/>
                </a:lnTo>
                <a:lnTo>
                  <a:pt x="798" y="159"/>
                </a:lnTo>
                <a:lnTo>
                  <a:pt x="800" y="159"/>
                </a:lnTo>
                <a:lnTo>
                  <a:pt x="800" y="159"/>
                </a:lnTo>
                <a:lnTo>
                  <a:pt x="800" y="158"/>
                </a:lnTo>
                <a:lnTo>
                  <a:pt x="800" y="156"/>
                </a:lnTo>
                <a:lnTo>
                  <a:pt x="800" y="154"/>
                </a:lnTo>
                <a:lnTo>
                  <a:pt x="798" y="153"/>
                </a:lnTo>
                <a:lnTo>
                  <a:pt x="797" y="152"/>
                </a:lnTo>
                <a:lnTo>
                  <a:pt x="796" y="149"/>
                </a:lnTo>
                <a:lnTo>
                  <a:pt x="796" y="148"/>
                </a:lnTo>
                <a:lnTo>
                  <a:pt x="794" y="146"/>
                </a:lnTo>
                <a:lnTo>
                  <a:pt x="794" y="145"/>
                </a:lnTo>
                <a:lnTo>
                  <a:pt x="794" y="144"/>
                </a:lnTo>
                <a:lnTo>
                  <a:pt x="796" y="142"/>
                </a:lnTo>
                <a:lnTo>
                  <a:pt x="796" y="140"/>
                </a:lnTo>
                <a:lnTo>
                  <a:pt x="794" y="139"/>
                </a:lnTo>
                <a:lnTo>
                  <a:pt x="794" y="136"/>
                </a:lnTo>
                <a:lnTo>
                  <a:pt x="794" y="135"/>
                </a:lnTo>
                <a:lnTo>
                  <a:pt x="796" y="132"/>
                </a:lnTo>
                <a:lnTo>
                  <a:pt x="796" y="131"/>
                </a:lnTo>
                <a:lnTo>
                  <a:pt x="797" y="129"/>
                </a:lnTo>
                <a:lnTo>
                  <a:pt x="798" y="127"/>
                </a:lnTo>
                <a:lnTo>
                  <a:pt x="798" y="125"/>
                </a:lnTo>
                <a:lnTo>
                  <a:pt x="798" y="124"/>
                </a:lnTo>
                <a:lnTo>
                  <a:pt x="797" y="123"/>
                </a:lnTo>
                <a:lnTo>
                  <a:pt x="794" y="120"/>
                </a:lnTo>
                <a:lnTo>
                  <a:pt x="793" y="118"/>
                </a:lnTo>
                <a:lnTo>
                  <a:pt x="792" y="116"/>
                </a:lnTo>
                <a:lnTo>
                  <a:pt x="792" y="115"/>
                </a:lnTo>
                <a:lnTo>
                  <a:pt x="792" y="112"/>
                </a:lnTo>
                <a:lnTo>
                  <a:pt x="792" y="110"/>
                </a:lnTo>
                <a:lnTo>
                  <a:pt x="790" y="106"/>
                </a:lnTo>
                <a:lnTo>
                  <a:pt x="790" y="103"/>
                </a:lnTo>
                <a:lnTo>
                  <a:pt x="789" y="102"/>
                </a:lnTo>
                <a:lnTo>
                  <a:pt x="786" y="101"/>
                </a:lnTo>
                <a:lnTo>
                  <a:pt x="784" y="99"/>
                </a:lnTo>
                <a:lnTo>
                  <a:pt x="781" y="99"/>
                </a:lnTo>
                <a:lnTo>
                  <a:pt x="779" y="99"/>
                </a:lnTo>
                <a:lnTo>
                  <a:pt x="779" y="101"/>
                </a:lnTo>
                <a:lnTo>
                  <a:pt x="777" y="102"/>
                </a:lnTo>
                <a:lnTo>
                  <a:pt x="777" y="104"/>
                </a:lnTo>
                <a:lnTo>
                  <a:pt x="777" y="107"/>
                </a:lnTo>
                <a:lnTo>
                  <a:pt x="777" y="110"/>
                </a:lnTo>
                <a:lnTo>
                  <a:pt x="777" y="112"/>
                </a:lnTo>
                <a:lnTo>
                  <a:pt x="779" y="115"/>
                </a:lnTo>
                <a:lnTo>
                  <a:pt x="779" y="119"/>
                </a:lnTo>
                <a:lnTo>
                  <a:pt x="780" y="120"/>
                </a:lnTo>
                <a:lnTo>
                  <a:pt x="780" y="121"/>
                </a:lnTo>
                <a:lnTo>
                  <a:pt x="780" y="123"/>
                </a:lnTo>
                <a:lnTo>
                  <a:pt x="780" y="124"/>
                </a:lnTo>
                <a:lnTo>
                  <a:pt x="781" y="125"/>
                </a:lnTo>
                <a:lnTo>
                  <a:pt x="783" y="127"/>
                </a:lnTo>
                <a:lnTo>
                  <a:pt x="783" y="128"/>
                </a:lnTo>
                <a:lnTo>
                  <a:pt x="783" y="129"/>
                </a:lnTo>
                <a:lnTo>
                  <a:pt x="783" y="131"/>
                </a:lnTo>
                <a:lnTo>
                  <a:pt x="781" y="132"/>
                </a:lnTo>
                <a:lnTo>
                  <a:pt x="781" y="133"/>
                </a:lnTo>
                <a:lnTo>
                  <a:pt x="783" y="133"/>
                </a:lnTo>
                <a:lnTo>
                  <a:pt x="783" y="135"/>
                </a:lnTo>
                <a:lnTo>
                  <a:pt x="781" y="136"/>
                </a:lnTo>
                <a:lnTo>
                  <a:pt x="780" y="135"/>
                </a:lnTo>
                <a:lnTo>
                  <a:pt x="777" y="135"/>
                </a:lnTo>
                <a:lnTo>
                  <a:pt x="776" y="133"/>
                </a:lnTo>
                <a:lnTo>
                  <a:pt x="776" y="133"/>
                </a:lnTo>
                <a:lnTo>
                  <a:pt x="775" y="132"/>
                </a:lnTo>
                <a:lnTo>
                  <a:pt x="773" y="131"/>
                </a:lnTo>
                <a:lnTo>
                  <a:pt x="773" y="131"/>
                </a:lnTo>
                <a:lnTo>
                  <a:pt x="772" y="131"/>
                </a:lnTo>
                <a:lnTo>
                  <a:pt x="769" y="129"/>
                </a:lnTo>
                <a:lnTo>
                  <a:pt x="768" y="128"/>
                </a:lnTo>
                <a:lnTo>
                  <a:pt x="768" y="128"/>
                </a:lnTo>
                <a:lnTo>
                  <a:pt x="767" y="127"/>
                </a:lnTo>
                <a:lnTo>
                  <a:pt x="767" y="125"/>
                </a:lnTo>
                <a:lnTo>
                  <a:pt x="767" y="124"/>
                </a:lnTo>
                <a:lnTo>
                  <a:pt x="767" y="123"/>
                </a:lnTo>
                <a:lnTo>
                  <a:pt x="767" y="123"/>
                </a:lnTo>
                <a:lnTo>
                  <a:pt x="767" y="120"/>
                </a:lnTo>
                <a:lnTo>
                  <a:pt x="767" y="119"/>
                </a:lnTo>
                <a:lnTo>
                  <a:pt x="768" y="119"/>
                </a:lnTo>
                <a:lnTo>
                  <a:pt x="769" y="120"/>
                </a:lnTo>
                <a:lnTo>
                  <a:pt x="771" y="120"/>
                </a:lnTo>
                <a:lnTo>
                  <a:pt x="772" y="121"/>
                </a:lnTo>
                <a:lnTo>
                  <a:pt x="775" y="123"/>
                </a:lnTo>
                <a:lnTo>
                  <a:pt x="776" y="123"/>
                </a:lnTo>
                <a:lnTo>
                  <a:pt x="777" y="123"/>
                </a:lnTo>
                <a:lnTo>
                  <a:pt x="777" y="123"/>
                </a:lnTo>
                <a:lnTo>
                  <a:pt x="776" y="121"/>
                </a:lnTo>
                <a:lnTo>
                  <a:pt x="776" y="119"/>
                </a:lnTo>
                <a:lnTo>
                  <a:pt x="775" y="118"/>
                </a:lnTo>
                <a:lnTo>
                  <a:pt x="775" y="116"/>
                </a:lnTo>
                <a:lnTo>
                  <a:pt x="775" y="116"/>
                </a:lnTo>
                <a:lnTo>
                  <a:pt x="775" y="116"/>
                </a:lnTo>
                <a:lnTo>
                  <a:pt x="773" y="112"/>
                </a:lnTo>
                <a:lnTo>
                  <a:pt x="771" y="110"/>
                </a:lnTo>
                <a:lnTo>
                  <a:pt x="769" y="108"/>
                </a:lnTo>
                <a:lnTo>
                  <a:pt x="768" y="107"/>
                </a:lnTo>
                <a:lnTo>
                  <a:pt x="767" y="107"/>
                </a:lnTo>
                <a:lnTo>
                  <a:pt x="766" y="107"/>
                </a:lnTo>
                <a:lnTo>
                  <a:pt x="763" y="108"/>
                </a:lnTo>
                <a:lnTo>
                  <a:pt x="762" y="108"/>
                </a:lnTo>
                <a:lnTo>
                  <a:pt x="760" y="108"/>
                </a:lnTo>
                <a:lnTo>
                  <a:pt x="759" y="108"/>
                </a:lnTo>
                <a:lnTo>
                  <a:pt x="758" y="107"/>
                </a:lnTo>
                <a:lnTo>
                  <a:pt x="758" y="106"/>
                </a:lnTo>
                <a:lnTo>
                  <a:pt x="756" y="104"/>
                </a:lnTo>
                <a:lnTo>
                  <a:pt x="756" y="103"/>
                </a:lnTo>
                <a:lnTo>
                  <a:pt x="758" y="102"/>
                </a:lnTo>
                <a:lnTo>
                  <a:pt x="758" y="102"/>
                </a:lnTo>
                <a:lnTo>
                  <a:pt x="759" y="101"/>
                </a:lnTo>
                <a:lnTo>
                  <a:pt x="760" y="101"/>
                </a:lnTo>
                <a:lnTo>
                  <a:pt x="762" y="101"/>
                </a:lnTo>
                <a:lnTo>
                  <a:pt x="763" y="101"/>
                </a:lnTo>
                <a:lnTo>
                  <a:pt x="763" y="98"/>
                </a:lnTo>
                <a:lnTo>
                  <a:pt x="763" y="97"/>
                </a:lnTo>
                <a:lnTo>
                  <a:pt x="763" y="93"/>
                </a:lnTo>
                <a:lnTo>
                  <a:pt x="762" y="90"/>
                </a:lnTo>
                <a:lnTo>
                  <a:pt x="760" y="86"/>
                </a:lnTo>
                <a:lnTo>
                  <a:pt x="758" y="84"/>
                </a:lnTo>
                <a:lnTo>
                  <a:pt x="758" y="84"/>
                </a:lnTo>
                <a:lnTo>
                  <a:pt x="758" y="84"/>
                </a:lnTo>
                <a:lnTo>
                  <a:pt x="756" y="82"/>
                </a:lnTo>
                <a:lnTo>
                  <a:pt x="755" y="81"/>
                </a:lnTo>
                <a:lnTo>
                  <a:pt x="751" y="80"/>
                </a:lnTo>
                <a:lnTo>
                  <a:pt x="747" y="78"/>
                </a:lnTo>
                <a:lnTo>
                  <a:pt x="745" y="78"/>
                </a:lnTo>
                <a:lnTo>
                  <a:pt x="745" y="78"/>
                </a:lnTo>
                <a:lnTo>
                  <a:pt x="745" y="78"/>
                </a:lnTo>
                <a:lnTo>
                  <a:pt x="742" y="78"/>
                </a:lnTo>
                <a:lnTo>
                  <a:pt x="739" y="78"/>
                </a:lnTo>
                <a:lnTo>
                  <a:pt x="739" y="78"/>
                </a:lnTo>
                <a:lnTo>
                  <a:pt x="739" y="77"/>
                </a:lnTo>
                <a:lnTo>
                  <a:pt x="741" y="76"/>
                </a:lnTo>
                <a:lnTo>
                  <a:pt x="742" y="74"/>
                </a:lnTo>
                <a:lnTo>
                  <a:pt x="743" y="74"/>
                </a:lnTo>
                <a:lnTo>
                  <a:pt x="746" y="74"/>
                </a:lnTo>
                <a:lnTo>
                  <a:pt x="748" y="74"/>
                </a:lnTo>
                <a:lnTo>
                  <a:pt x="751" y="74"/>
                </a:lnTo>
                <a:lnTo>
                  <a:pt x="755" y="73"/>
                </a:lnTo>
                <a:lnTo>
                  <a:pt x="756" y="73"/>
                </a:lnTo>
                <a:lnTo>
                  <a:pt x="758" y="74"/>
                </a:lnTo>
                <a:lnTo>
                  <a:pt x="759" y="76"/>
                </a:lnTo>
                <a:lnTo>
                  <a:pt x="760" y="77"/>
                </a:lnTo>
                <a:lnTo>
                  <a:pt x="762" y="77"/>
                </a:lnTo>
                <a:lnTo>
                  <a:pt x="763" y="78"/>
                </a:lnTo>
                <a:lnTo>
                  <a:pt x="763" y="78"/>
                </a:lnTo>
                <a:lnTo>
                  <a:pt x="764" y="77"/>
                </a:lnTo>
                <a:lnTo>
                  <a:pt x="767" y="76"/>
                </a:lnTo>
                <a:lnTo>
                  <a:pt x="768" y="74"/>
                </a:lnTo>
                <a:lnTo>
                  <a:pt x="771" y="74"/>
                </a:lnTo>
                <a:lnTo>
                  <a:pt x="772" y="74"/>
                </a:lnTo>
                <a:lnTo>
                  <a:pt x="775" y="74"/>
                </a:lnTo>
                <a:lnTo>
                  <a:pt x="775" y="73"/>
                </a:lnTo>
                <a:lnTo>
                  <a:pt x="775" y="73"/>
                </a:lnTo>
                <a:lnTo>
                  <a:pt x="776" y="72"/>
                </a:lnTo>
                <a:lnTo>
                  <a:pt x="776" y="72"/>
                </a:lnTo>
                <a:lnTo>
                  <a:pt x="776" y="72"/>
                </a:lnTo>
                <a:lnTo>
                  <a:pt x="777" y="72"/>
                </a:lnTo>
                <a:lnTo>
                  <a:pt x="779" y="72"/>
                </a:lnTo>
                <a:lnTo>
                  <a:pt x="781" y="72"/>
                </a:lnTo>
                <a:lnTo>
                  <a:pt x="784" y="73"/>
                </a:lnTo>
                <a:lnTo>
                  <a:pt x="786" y="73"/>
                </a:lnTo>
                <a:lnTo>
                  <a:pt x="789" y="73"/>
                </a:lnTo>
                <a:lnTo>
                  <a:pt x="792" y="72"/>
                </a:lnTo>
                <a:lnTo>
                  <a:pt x="793" y="72"/>
                </a:lnTo>
                <a:lnTo>
                  <a:pt x="794" y="69"/>
                </a:lnTo>
                <a:lnTo>
                  <a:pt x="796" y="68"/>
                </a:lnTo>
                <a:lnTo>
                  <a:pt x="796" y="65"/>
                </a:lnTo>
                <a:lnTo>
                  <a:pt x="797" y="64"/>
                </a:lnTo>
                <a:lnTo>
                  <a:pt x="797" y="63"/>
                </a:lnTo>
                <a:lnTo>
                  <a:pt x="796" y="61"/>
                </a:lnTo>
                <a:lnTo>
                  <a:pt x="794" y="60"/>
                </a:lnTo>
                <a:lnTo>
                  <a:pt x="793" y="57"/>
                </a:lnTo>
                <a:lnTo>
                  <a:pt x="792" y="55"/>
                </a:lnTo>
                <a:lnTo>
                  <a:pt x="789" y="53"/>
                </a:lnTo>
                <a:lnTo>
                  <a:pt x="788" y="51"/>
                </a:lnTo>
                <a:lnTo>
                  <a:pt x="786" y="48"/>
                </a:lnTo>
                <a:lnTo>
                  <a:pt x="784" y="46"/>
                </a:lnTo>
                <a:lnTo>
                  <a:pt x="781" y="44"/>
                </a:lnTo>
                <a:lnTo>
                  <a:pt x="780" y="42"/>
                </a:lnTo>
                <a:lnTo>
                  <a:pt x="779" y="42"/>
                </a:lnTo>
                <a:lnTo>
                  <a:pt x="777" y="42"/>
                </a:lnTo>
                <a:lnTo>
                  <a:pt x="773" y="43"/>
                </a:lnTo>
                <a:lnTo>
                  <a:pt x="771" y="43"/>
                </a:lnTo>
                <a:lnTo>
                  <a:pt x="769" y="44"/>
                </a:lnTo>
                <a:lnTo>
                  <a:pt x="769" y="44"/>
                </a:lnTo>
                <a:lnTo>
                  <a:pt x="768" y="46"/>
                </a:lnTo>
                <a:lnTo>
                  <a:pt x="767" y="46"/>
                </a:lnTo>
                <a:lnTo>
                  <a:pt x="767" y="46"/>
                </a:lnTo>
                <a:lnTo>
                  <a:pt x="766" y="44"/>
                </a:lnTo>
                <a:lnTo>
                  <a:pt x="764" y="42"/>
                </a:lnTo>
                <a:lnTo>
                  <a:pt x="763" y="42"/>
                </a:lnTo>
                <a:lnTo>
                  <a:pt x="762" y="42"/>
                </a:lnTo>
                <a:lnTo>
                  <a:pt x="759" y="43"/>
                </a:lnTo>
                <a:lnTo>
                  <a:pt x="756" y="44"/>
                </a:lnTo>
                <a:lnTo>
                  <a:pt x="754" y="46"/>
                </a:lnTo>
                <a:lnTo>
                  <a:pt x="752" y="47"/>
                </a:lnTo>
                <a:lnTo>
                  <a:pt x="751" y="49"/>
                </a:lnTo>
                <a:lnTo>
                  <a:pt x="750" y="52"/>
                </a:lnTo>
                <a:lnTo>
                  <a:pt x="748" y="53"/>
                </a:lnTo>
                <a:lnTo>
                  <a:pt x="747" y="53"/>
                </a:lnTo>
                <a:lnTo>
                  <a:pt x="746" y="52"/>
                </a:lnTo>
                <a:lnTo>
                  <a:pt x="745" y="51"/>
                </a:lnTo>
                <a:lnTo>
                  <a:pt x="743" y="49"/>
                </a:lnTo>
                <a:lnTo>
                  <a:pt x="745" y="48"/>
                </a:lnTo>
                <a:lnTo>
                  <a:pt x="746" y="47"/>
                </a:lnTo>
                <a:lnTo>
                  <a:pt x="747" y="44"/>
                </a:lnTo>
                <a:lnTo>
                  <a:pt x="747" y="43"/>
                </a:lnTo>
                <a:lnTo>
                  <a:pt x="748" y="42"/>
                </a:lnTo>
                <a:lnTo>
                  <a:pt x="747" y="40"/>
                </a:lnTo>
                <a:lnTo>
                  <a:pt x="746" y="39"/>
                </a:lnTo>
                <a:lnTo>
                  <a:pt x="746" y="36"/>
                </a:lnTo>
                <a:lnTo>
                  <a:pt x="746" y="34"/>
                </a:lnTo>
                <a:lnTo>
                  <a:pt x="747" y="30"/>
                </a:lnTo>
                <a:lnTo>
                  <a:pt x="747" y="30"/>
                </a:lnTo>
                <a:lnTo>
                  <a:pt x="747" y="30"/>
                </a:lnTo>
                <a:lnTo>
                  <a:pt x="746" y="29"/>
                </a:lnTo>
                <a:lnTo>
                  <a:pt x="745" y="27"/>
                </a:lnTo>
                <a:lnTo>
                  <a:pt x="743" y="25"/>
                </a:lnTo>
                <a:lnTo>
                  <a:pt x="743" y="25"/>
                </a:lnTo>
                <a:lnTo>
                  <a:pt x="742" y="23"/>
                </a:lnTo>
                <a:lnTo>
                  <a:pt x="742" y="23"/>
                </a:lnTo>
                <a:lnTo>
                  <a:pt x="743" y="22"/>
                </a:lnTo>
                <a:lnTo>
                  <a:pt x="745" y="22"/>
                </a:lnTo>
                <a:lnTo>
                  <a:pt x="747" y="23"/>
                </a:lnTo>
                <a:lnTo>
                  <a:pt x="750" y="25"/>
                </a:lnTo>
                <a:lnTo>
                  <a:pt x="754" y="26"/>
                </a:lnTo>
                <a:lnTo>
                  <a:pt x="758" y="29"/>
                </a:lnTo>
                <a:lnTo>
                  <a:pt x="758" y="29"/>
                </a:lnTo>
                <a:lnTo>
                  <a:pt x="758" y="29"/>
                </a:lnTo>
                <a:lnTo>
                  <a:pt x="758" y="30"/>
                </a:lnTo>
                <a:lnTo>
                  <a:pt x="759" y="31"/>
                </a:lnTo>
                <a:lnTo>
                  <a:pt x="759" y="34"/>
                </a:lnTo>
                <a:lnTo>
                  <a:pt x="762" y="36"/>
                </a:lnTo>
                <a:lnTo>
                  <a:pt x="763" y="38"/>
                </a:lnTo>
                <a:lnTo>
                  <a:pt x="764" y="39"/>
                </a:lnTo>
                <a:lnTo>
                  <a:pt x="764" y="39"/>
                </a:lnTo>
                <a:lnTo>
                  <a:pt x="764" y="39"/>
                </a:lnTo>
                <a:lnTo>
                  <a:pt x="766" y="39"/>
                </a:lnTo>
                <a:lnTo>
                  <a:pt x="768" y="38"/>
                </a:lnTo>
                <a:lnTo>
                  <a:pt x="771" y="36"/>
                </a:lnTo>
                <a:lnTo>
                  <a:pt x="772" y="35"/>
                </a:lnTo>
                <a:lnTo>
                  <a:pt x="775" y="34"/>
                </a:lnTo>
                <a:lnTo>
                  <a:pt x="777" y="31"/>
                </a:lnTo>
                <a:lnTo>
                  <a:pt x="779" y="30"/>
                </a:lnTo>
                <a:lnTo>
                  <a:pt x="780" y="30"/>
                </a:lnTo>
                <a:lnTo>
                  <a:pt x="780" y="29"/>
                </a:lnTo>
                <a:lnTo>
                  <a:pt x="780" y="27"/>
                </a:lnTo>
                <a:lnTo>
                  <a:pt x="780" y="25"/>
                </a:lnTo>
                <a:lnTo>
                  <a:pt x="781" y="21"/>
                </a:lnTo>
                <a:lnTo>
                  <a:pt x="781" y="18"/>
                </a:lnTo>
                <a:lnTo>
                  <a:pt x="781" y="15"/>
                </a:lnTo>
                <a:lnTo>
                  <a:pt x="780" y="13"/>
                </a:lnTo>
                <a:lnTo>
                  <a:pt x="779" y="10"/>
                </a:lnTo>
                <a:lnTo>
                  <a:pt x="777" y="9"/>
                </a:lnTo>
                <a:lnTo>
                  <a:pt x="776" y="8"/>
                </a:lnTo>
                <a:lnTo>
                  <a:pt x="776" y="8"/>
                </a:lnTo>
                <a:lnTo>
                  <a:pt x="776" y="8"/>
                </a:lnTo>
                <a:lnTo>
                  <a:pt x="775" y="6"/>
                </a:lnTo>
                <a:lnTo>
                  <a:pt x="775" y="4"/>
                </a:lnTo>
                <a:lnTo>
                  <a:pt x="775" y="2"/>
                </a:lnTo>
                <a:lnTo>
                  <a:pt x="773" y="1"/>
                </a:lnTo>
                <a:lnTo>
                  <a:pt x="773" y="1"/>
                </a:lnTo>
                <a:lnTo>
                  <a:pt x="775" y="0"/>
                </a:lnTo>
                <a:lnTo>
                  <a:pt x="776" y="0"/>
                </a:lnTo>
                <a:close/>
              </a:path>
            </a:pathLst>
          </a:custGeom>
          <a:solidFill>
            <a:srgbClr val="FAE17C">
              <a:alpha val="7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3923927" y="3055268"/>
            <a:ext cx="1296144" cy="72008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4400" dirty="0">
                <a:solidFill>
                  <a:schemeClr val="bg1"/>
                </a:solidFill>
                <a:latin typeface="12롯데마트드림Bold" pitchFamily="18" charset="-127"/>
                <a:ea typeface="12롯데마트드림Bold" pitchFamily="18" charset="-127"/>
              </a:rPr>
              <a:t>장점</a:t>
            </a:r>
            <a:endParaRPr lang="ko-KR" altLang="en-US" sz="4400" dirty="0">
              <a:solidFill>
                <a:srgbClr val="020403"/>
              </a:solidFill>
              <a:latin typeface="12롯데마트드림Bold" pitchFamily="18" charset="-127"/>
              <a:ea typeface="12롯데마트드림Bold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860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-10988" y="0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395536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 w="19050">
            <a:solidFill>
              <a:srgbClr val="FAE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4729459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297411" y="2633137"/>
            <a:ext cx="4896544" cy="858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취업이 힘든 중증장애인에게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일자리 제공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36" name="모서리가 둥근 직사각형 35"/>
          <p:cNvSpPr/>
          <p:nvPr/>
        </p:nvSpPr>
        <p:spPr>
          <a:xfrm>
            <a:off x="2051720" y="3984891"/>
            <a:ext cx="5040560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-36512" y="2633140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err="1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특화형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일반형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복지형의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다양한 분야의 일자리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제공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23728" y="5301208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일자리박람회를 통한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맞춤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체계적인 직업상담이 가능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283" y="4133347"/>
            <a:ext cx="1247782" cy="124778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640" y="1383411"/>
            <a:ext cx="1532240" cy="153224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133" y="1735981"/>
            <a:ext cx="827100" cy="8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3309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-10988" y="0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395536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4729459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solidFill>
              <a:srgbClr val="FAE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모서리가 둥근 직사각형 35"/>
          <p:cNvSpPr/>
          <p:nvPr/>
        </p:nvSpPr>
        <p:spPr>
          <a:xfrm>
            <a:off x="2051720" y="3984891"/>
            <a:ext cx="5040560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297411" y="2633137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취업이 힘든 </a:t>
            </a: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중증장애인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에게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일자리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제공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23728" y="5301208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일자리박람회를 통한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맞춤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체계적인 직업상담이 가능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283" y="4133347"/>
            <a:ext cx="1247782" cy="1247782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640" y="1383411"/>
            <a:ext cx="1532240" cy="153224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133" y="1735981"/>
            <a:ext cx="827100" cy="8271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-36512" y="2633140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err="1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특화형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일반형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복지형의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다양한 분야의 일자리 제공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14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-10988" y="0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395536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4729459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모서리가 둥근 직사각형 35"/>
          <p:cNvSpPr/>
          <p:nvPr/>
        </p:nvSpPr>
        <p:spPr>
          <a:xfrm>
            <a:off x="2051720" y="3984891"/>
            <a:ext cx="5040560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solidFill>
              <a:srgbClr val="FAE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123728" y="5301208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일자리박람회를 통한</a:t>
            </a: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endParaRPr lang="en-US" altLang="ko-KR" dirty="0" smtClean="0">
              <a:solidFill>
                <a:srgbClr val="FAE17C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맞춤</a:t>
            </a:r>
            <a:r>
              <a:rPr lang="en-US" altLang="ko-KR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체계적인 직업상담이 가능</a:t>
            </a:r>
            <a:endParaRPr lang="en-US" altLang="ko-KR" dirty="0">
              <a:solidFill>
                <a:srgbClr val="FAE17C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97411" y="2633137"/>
            <a:ext cx="4896544" cy="858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취업이 힘든 중증장애인에게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일자리 제공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283" y="4133347"/>
            <a:ext cx="1247782" cy="124778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640" y="1383411"/>
            <a:ext cx="1532240" cy="1532240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133" y="1735981"/>
            <a:ext cx="827100" cy="8271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-36512" y="2633140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err="1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특화형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일반형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복지형의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다양한 분야의 일자리 제공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16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-17460" y="-27384"/>
            <a:ext cx="9178925" cy="6885384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Freeform 14"/>
          <p:cNvSpPr>
            <a:spLocks noEditPoints="1"/>
          </p:cNvSpPr>
          <p:nvPr/>
        </p:nvSpPr>
        <p:spPr bwMode="auto">
          <a:xfrm>
            <a:off x="2527663" y="2996551"/>
            <a:ext cx="4088679" cy="1296144"/>
          </a:xfrm>
          <a:custGeom>
            <a:avLst/>
            <a:gdLst>
              <a:gd name="T0" fmla="*/ 1277 w 2163"/>
              <a:gd name="T1" fmla="*/ 64 h 674"/>
              <a:gd name="T2" fmla="*/ 1415 w 2163"/>
              <a:gd name="T3" fmla="*/ 49 h 674"/>
              <a:gd name="T4" fmla="*/ 1843 w 2163"/>
              <a:gd name="T5" fmla="*/ 37 h 674"/>
              <a:gd name="T6" fmla="*/ 1784 w 2163"/>
              <a:gd name="T7" fmla="*/ 36 h 674"/>
              <a:gd name="T8" fmla="*/ 1827 w 2163"/>
              <a:gd name="T9" fmla="*/ 27 h 674"/>
              <a:gd name="T10" fmla="*/ 2029 w 2163"/>
              <a:gd name="T11" fmla="*/ 22 h 674"/>
              <a:gd name="T12" fmla="*/ 2141 w 2163"/>
              <a:gd name="T13" fmla="*/ 365 h 674"/>
              <a:gd name="T14" fmla="*/ 2054 w 2163"/>
              <a:gd name="T15" fmla="*/ 456 h 674"/>
              <a:gd name="T16" fmla="*/ 2079 w 2163"/>
              <a:gd name="T17" fmla="*/ 575 h 674"/>
              <a:gd name="T18" fmla="*/ 1802 w 2163"/>
              <a:gd name="T19" fmla="*/ 578 h 674"/>
              <a:gd name="T20" fmla="*/ 1533 w 2163"/>
              <a:gd name="T21" fmla="*/ 602 h 674"/>
              <a:gd name="T22" fmla="*/ 1416 w 2163"/>
              <a:gd name="T23" fmla="*/ 603 h 674"/>
              <a:gd name="T24" fmla="*/ 1364 w 2163"/>
              <a:gd name="T25" fmla="*/ 623 h 674"/>
              <a:gd name="T26" fmla="*/ 1301 w 2163"/>
              <a:gd name="T27" fmla="*/ 604 h 674"/>
              <a:gd name="T28" fmla="*/ 1201 w 2163"/>
              <a:gd name="T29" fmla="*/ 639 h 674"/>
              <a:gd name="T30" fmla="*/ 1119 w 2163"/>
              <a:gd name="T31" fmla="*/ 621 h 674"/>
              <a:gd name="T32" fmla="*/ 1015 w 2163"/>
              <a:gd name="T33" fmla="*/ 607 h 674"/>
              <a:gd name="T34" fmla="*/ 960 w 2163"/>
              <a:gd name="T35" fmla="*/ 609 h 674"/>
              <a:gd name="T36" fmla="*/ 914 w 2163"/>
              <a:gd name="T37" fmla="*/ 634 h 674"/>
              <a:gd name="T38" fmla="*/ 836 w 2163"/>
              <a:gd name="T39" fmla="*/ 620 h 674"/>
              <a:gd name="T40" fmla="*/ 764 w 2163"/>
              <a:gd name="T41" fmla="*/ 608 h 674"/>
              <a:gd name="T42" fmla="*/ 690 w 2163"/>
              <a:gd name="T43" fmla="*/ 589 h 674"/>
              <a:gd name="T44" fmla="*/ 676 w 2163"/>
              <a:gd name="T45" fmla="*/ 628 h 674"/>
              <a:gd name="T46" fmla="*/ 592 w 2163"/>
              <a:gd name="T47" fmla="*/ 620 h 674"/>
              <a:gd name="T48" fmla="*/ 548 w 2163"/>
              <a:gd name="T49" fmla="*/ 651 h 674"/>
              <a:gd name="T50" fmla="*/ 534 w 2163"/>
              <a:gd name="T51" fmla="*/ 625 h 674"/>
              <a:gd name="T52" fmla="*/ 388 w 2163"/>
              <a:gd name="T53" fmla="*/ 649 h 674"/>
              <a:gd name="T54" fmla="*/ 308 w 2163"/>
              <a:gd name="T55" fmla="*/ 627 h 674"/>
              <a:gd name="T56" fmla="*/ 264 w 2163"/>
              <a:gd name="T57" fmla="*/ 653 h 674"/>
              <a:gd name="T58" fmla="*/ 321 w 2163"/>
              <a:gd name="T59" fmla="*/ 542 h 674"/>
              <a:gd name="T60" fmla="*/ 344 w 2163"/>
              <a:gd name="T61" fmla="*/ 493 h 674"/>
              <a:gd name="T62" fmla="*/ 232 w 2163"/>
              <a:gd name="T63" fmla="*/ 511 h 674"/>
              <a:gd name="T64" fmla="*/ 140 w 2163"/>
              <a:gd name="T65" fmla="*/ 513 h 674"/>
              <a:gd name="T66" fmla="*/ 232 w 2163"/>
              <a:gd name="T67" fmla="*/ 418 h 674"/>
              <a:gd name="T68" fmla="*/ 257 w 2163"/>
              <a:gd name="T69" fmla="*/ 389 h 674"/>
              <a:gd name="T70" fmla="*/ 496 w 2163"/>
              <a:gd name="T71" fmla="*/ 368 h 674"/>
              <a:gd name="T72" fmla="*/ 652 w 2163"/>
              <a:gd name="T73" fmla="*/ 344 h 674"/>
              <a:gd name="T74" fmla="*/ 746 w 2163"/>
              <a:gd name="T75" fmla="*/ 334 h 674"/>
              <a:gd name="T76" fmla="*/ 964 w 2163"/>
              <a:gd name="T77" fmla="*/ 317 h 674"/>
              <a:gd name="T78" fmla="*/ 761 w 2163"/>
              <a:gd name="T79" fmla="*/ 311 h 674"/>
              <a:gd name="T80" fmla="*/ 465 w 2163"/>
              <a:gd name="T81" fmla="*/ 355 h 674"/>
              <a:gd name="T82" fmla="*/ 215 w 2163"/>
              <a:gd name="T83" fmla="*/ 386 h 674"/>
              <a:gd name="T84" fmla="*/ 37 w 2163"/>
              <a:gd name="T85" fmla="*/ 395 h 674"/>
              <a:gd name="T86" fmla="*/ 30 w 2163"/>
              <a:gd name="T87" fmla="*/ 207 h 674"/>
              <a:gd name="T88" fmla="*/ 83 w 2163"/>
              <a:gd name="T89" fmla="*/ 161 h 674"/>
              <a:gd name="T90" fmla="*/ 155 w 2163"/>
              <a:gd name="T91" fmla="*/ 166 h 674"/>
              <a:gd name="T92" fmla="*/ 261 w 2163"/>
              <a:gd name="T93" fmla="*/ 167 h 674"/>
              <a:gd name="T94" fmla="*/ 475 w 2163"/>
              <a:gd name="T95" fmla="*/ 134 h 674"/>
              <a:gd name="T96" fmla="*/ 627 w 2163"/>
              <a:gd name="T97" fmla="*/ 98 h 674"/>
              <a:gd name="T98" fmla="*/ 605 w 2163"/>
              <a:gd name="T99" fmla="*/ 88 h 674"/>
              <a:gd name="T100" fmla="*/ 419 w 2163"/>
              <a:gd name="T101" fmla="*/ 124 h 674"/>
              <a:gd name="T102" fmla="*/ 297 w 2163"/>
              <a:gd name="T103" fmla="*/ 142 h 674"/>
              <a:gd name="T104" fmla="*/ 307 w 2163"/>
              <a:gd name="T105" fmla="*/ 113 h 674"/>
              <a:gd name="T106" fmla="*/ 403 w 2163"/>
              <a:gd name="T107" fmla="*/ 105 h 674"/>
              <a:gd name="T108" fmla="*/ 493 w 2163"/>
              <a:gd name="T109" fmla="*/ 93 h 674"/>
              <a:gd name="T110" fmla="*/ 601 w 2163"/>
              <a:gd name="T111" fmla="*/ 64 h 674"/>
              <a:gd name="T112" fmla="*/ 747 w 2163"/>
              <a:gd name="T113" fmla="*/ 43 h 674"/>
              <a:gd name="T114" fmla="*/ 876 w 2163"/>
              <a:gd name="T115" fmla="*/ 37 h 674"/>
              <a:gd name="T116" fmla="*/ 1010 w 2163"/>
              <a:gd name="T117" fmla="*/ 36 h 674"/>
              <a:gd name="T118" fmla="*/ 1187 w 2163"/>
              <a:gd name="T119" fmla="*/ 34 h 674"/>
              <a:gd name="T120" fmla="*/ 1368 w 2163"/>
              <a:gd name="T121" fmla="*/ 23 h 674"/>
              <a:gd name="T122" fmla="*/ 1601 w 2163"/>
              <a:gd name="T123" fmla="*/ 45 h 674"/>
              <a:gd name="T124" fmla="*/ 1742 w 2163"/>
              <a:gd name="T125" fmla="*/ 41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63" h="674">
                <a:moveTo>
                  <a:pt x="1759" y="48"/>
                </a:moveTo>
                <a:lnTo>
                  <a:pt x="1758" y="49"/>
                </a:lnTo>
                <a:lnTo>
                  <a:pt x="1758" y="51"/>
                </a:lnTo>
                <a:lnTo>
                  <a:pt x="1758" y="53"/>
                </a:lnTo>
                <a:lnTo>
                  <a:pt x="1758" y="56"/>
                </a:lnTo>
                <a:lnTo>
                  <a:pt x="1763" y="57"/>
                </a:lnTo>
                <a:lnTo>
                  <a:pt x="1764" y="57"/>
                </a:lnTo>
                <a:lnTo>
                  <a:pt x="1764" y="56"/>
                </a:lnTo>
                <a:lnTo>
                  <a:pt x="1765" y="55"/>
                </a:lnTo>
                <a:lnTo>
                  <a:pt x="1765" y="51"/>
                </a:lnTo>
                <a:lnTo>
                  <a:pt x="1765" y="50"/>
                </a:lnTo>
                <a:lnTo>
                  <a:pt x="1764" y="49"/>
                </a:lnTo>
                <a:lnTo>
                  <a:pt x="1763" y="49"/>
                </a:lnTo>
                <a:lnTo>
                  <a:pt x="1761" y="49"/>
                </a:lnTo>
                <a:lnTo>
                  <a:pt x="1761" y="48"/>
                </a:lnTo>
                <a:lnTo>
                  <a:pt x="1760" y="48"/>
                </a:lnTo>
                <a:lnTo>
                  <a:pt x="1759" y="48"/>
                </a:lnTo>
                <a:close/>
                <a:moveTo>
                  <a:pt x="1358" y="48"/>
                </a:moveTo>
                <a:lnTo>
                  <a:pt x="1358" y="51"/>
                </a:lnTo>
                <a:lnTo>
                  <a:pt x="1358" y="55"/>
                </a:lnTo>
                <a:lnTo>
                  <a:pt x="1359" y="58"/>
                </a:lnTo>
                <a:lnTo>
                  <a:pt x="1360" y="61"/>
                </a:lnTo>
                <a:lnTo>
                  <a:pt x="1360" y="57"/>
                </a:lnTo>
                <a:lnTo>
                  <a:pt x="1360" y="53"/>
                </a:lnTo>
                <a:lnTo>
                  <a:pt x="1361" y="51"/>
                </a:lnTo>
                <a:lnTo>
                  <a:pt x="1363" y="51"/>
                </a:lnTo>
                <a:lnTo>
                  <a:pt x="1363" y="53"/>
                </a:lnTo>
                <a:lnTo>
                  <a:pt x="1364" y="57"/>
                </a:lnTo>
                <a:lnTo>
                  <a:pt x="1363" y="57"/>
                </a:lnTo>
                <a:lnTo>
                  <a:pt x="1362" y="57"/>
                </a:lnTo>
                <a:lnTo>
                  <a:pt x="1362" y="59"/>
                </a:lnTo>
                <a:lnTo>
                  <a:pt x="1363" y="60"/>
                </a:lnTo>
                <a:lnTo>
                  <a:pt x="1363" y="62"/>
                </a:lnTo>
                <a:lnTo>
                  <a:pt x="1362" y="64"/>
                </a:lnTo>
                <a:lnTo>
                  <a:pt x="1362" y="64"/>
                </a:lnTo>
                <a:lnTo>
                  <a:pt x="1363" y="64"/>
                </a:lnTo>
                <a:lnTo>
                  <a:pt x="1364" y="64"/>
                </a:lnTo>
                <a:lnTo>
                  <a:pt x="1365" y="64"/>
                </a:lnTo>
                <a:lnTo>
                  <a:pt x="1365" y="64"/>
                </a:lnTo>
                <a:lnTo>
                  <a:pt x="1367" y="65"/>
                </a:lnTo>
                <a:lnTo>
                  <a:pt x="1367" y="67"/>
                </a:lnTo>
                <a:lnTo>
                  <a:pt x="1367" y="67"/>
                </a:lnTo>
                <a:lnTo>
                  <a:pt x="1368" y="67"/>
                </a:lnTo>
                <a:lnTo>
                  <a:pt x="1368" y="65"/>
                </a:lnTo>
                <a:lnTo>
                  <a:pt x="1369" y="64"/>
                </a:lnTo>
                <a:lnTo>
                  <a:pt x="1368" y="61"/>
                </a:lnTo>
                <a:lnTo>
                  <a:pt x="1368" y="59"/>
                </a:lnTo>
                <a:lnTo>
                  <a:pt x="1367" y="57"/>
                </a:lnTo>
                <a:lnTo>
                  <a:pt x="1367" y="55"/>
                </a:lnTo>
                <a:lnTo>
                  <a:pt x="1367" y="51"/>
                </a:lnTo>
                <a:lnTo>
                  <a:pt x="1365" y="49"/>
                </a:lnTo>
                <a:lnTo>
                  <a:pt x="1359" y="48"/>
                </a:lnTo>
                <a:lnTo>
                  <a:pt x="1358" y="48"/>
                </a:lnTo>
                <a:close/>
                <a:moveTo>
                  <a:pt x="1432" y="48"/>
                </a:moveTo>
                <a:lnTo>
                  <a:pt x="1433" y="49"/>
                </a:lnTo>
                <a:lnTo>
                  <a:pt x="1433" y="51"/>
                </a:lnTo>
                <a:lnTo>
                  <a:pt x="1434" y="53"/>
                </a:lnTo>
                <a:lnTo>
                  <a:pt x="1435" y="56"/>
                </a:lnTo>
                <a:lnTo>
                  <a:pt x="1436" y="56"/>
                </a:lnTo>
                <a:lnTo>
                  <a:pt x="1436" y="55"/>
                </a:lnTo>
                <a:lnTo>
                  <a:pt x="1437" y="53"/>
                </a:lnTo>
                <a:lnTo>
                  <a:pt x="1437" y="53"/>
                </a:lnTo>
                <a:lnTo>
                  <a:pt x="1439" y="53"/>
                </a:lnTo>
                <a:lnTo>
                  <a:pt x="1440" y="55"/>
                </a:lnTo>
                <a:lnTo>
                  <a:pt x="1440" y="56"/>
                </a:lnTo>
                <a:lnTo>
                  <a:pt x="1441" y="58"/>
                </a:lnTo>
                <a:lnTo>
                  <a:pt x="1441" y="59"/>
                </a:lnTo>
                <a:lnTo>
                  <a:pt x="1442" y="59"/>
                </a:lnTo>
                <a:lnTo>
                  <a:pt x="1442" y="59"/>
                </a:lnTo>
                <a:lnTo>
                  <a:pt x="1443" y="58"/>
                </a:lnTo>
                <a:lnTo>
                  <a:pt x="1443" y="57"/>
                </a:lnTo>
                <a:lnTo>
                  <a:pt x="1443" y="56"/>
                </a:lnTo>
                <a:lnTo>
                  <a:pt x="1442" y="53"/>
                </a:lnTo>
                <a:lnTo>
                  <a:pt x="1442" y="51"/>
                </a:lnTo>
                <a:lnTo>
                  <a:pt x="1442" y="49"/>
                </a:lnTo>
                <a:lnTo>
                  <a:pt x="1439" y="48"/>
                </a:lnTo>
                <a:lnTo>
                  <a:pt x="1432" y="48"/>
                </a:lnTo>
                <a:close/>
                <a:moveTo>
                  <a:pt x="1753" y="47"/>
                </a:moveTo>
                <a:lnTo>
                  <a:pt x="1752" y="48"/>
                </a:lnTo>
                <a:lnTo>
                  <a:pt x="1751" y="50"/>
                </a:lnTo>
                <a:lnTo>
                  <a:pt x="1751" y="52"/>
                </a:lnTo>
                <a:lnTo>
                  <a:pt x="1751" y="52"/>
                </a:lnTo>
                <a:lnTo>
                  <a:pt x="1751" y="53"/>
                </a:lnTo>
                <a:lnTo>
                  <a:pt x="1751" y="56"/>
                </a:lnTo>
                <a:lnTo>
                  <a:pt x="1754" y="56"/>
                </a:lnTo>
                <a:lnTo>
                  <a:pt x="1754" y="48"/>
                </a:lnTo>
                <a:lnTo>
                  <a:pt x="1753" y="47"/>
                </a:lnTo>
                <a:close/>
                <a:moveTo>
                  <a:pt x="1331" y="47"/>
                </a:moveTo>
                <a:lnTo>
                  <a:pt x="1329" y="48"/>
                </a:lnTo>
                <a:lnTo>
                  <a:pt x="1329" y="56"/>
                </a:lnTo>
                <a:lnTo>
                  <a:pt x="1329" y="58"/>
                </a:lnTo>
                <a:lnTo>
                  <a:pt x="1329" y="60"/>
                </a:lnTo>
                <a:lnTo>
                  <a:pt x="1328" y="60"/>
                </a:lnTo>
                <a:lnTo>
                  <a:pt x="1327" y="61"/>
                </a:lnTo>
                <a:lnTo>
                  <a:pt x="1327" y="60"/>
                </a:lnTo>
                <a:lnTo>
                  <a:pt x="1326" y="60"/>
                </a:lnTo>
                <a:lnTo>
                  <a:pt x="1325" y="60"/>
                </a:lnTo>
                <a:lnTo>
                  <a:pt x="1326" y="58"/>
                </a:lnTo>
                <a:lnTo>
                  <a:pt x="1326" y="57"/>
                </a:lnTo>
                <a:lnTo>
                  <a:pt x="1326" y="56"/>
                </a:lnTo>
                <a:lnTo>
                  <a:pt x="1327" y="53"/>
                </a:lnTo>
                <a:lnTo>
                  <a:pt x="1327" y="51"/>
                </a:lnTo>
                <a:lnTo>
                  <a:pt x="1327" y="50"/>
                </a:lnTo>
                <a:lnTo>
                  <a:pt x="1317" y="49"/>
                </a:lnTo>
                <a:lnTo>
                  <a:pt x="1316" y="49"/>
                </a:lnTo>
                <a:lnTo>
                  <a:pt x="1315" y="49"/>
                </a:lnTo>
                <a:lnTo>
                  <a:pt x="1313" y="49"/>
                </a:lnTo>
                <a:lnTo>
                  <a:pt x="1312" y="48"/>
                </a:lnTo>
                <a:lnTo>
                  <a:pt x="1311" y="48"/>
                </a:lnTo>
                <a:lnTo>
                  <a:pt x="1310" y="48"/>
                </a:lnTo>
                <a:lnTo>
                  <a:pt x="1309" y="49"/>
                </a:lnTo>
                <a:lnTo>
                  <a:pt x="1308" y="50"/>
                </a:lnTo>
                <a:lnTo>
                  <a:pt x="1305" y="50"/>
                </a:lnTo>
                <a:lnTo>
                  <a:pt x="1302" y="50"/>
                </a:lnTo>
                <a:lnTo>
                  <a:pt x="1296" y="49"/>
                </a:lnTo>
                <a:lnTo>
                  <a:pt x="1289" y="50"/>
                </a:lnTo>
                <a:lnTo>
                  <a:pt x="1281" y="50"/>
                </a:lnTo>
                <a:lnTo>
                  <a:pt x="1279" y="50"/>
                </a:lnTo>
                <a:lnTo>
                  <a:pt x="1276" y="50"/>
                </a:lnTo>
                <a:lnTo>
                  <a:pt x="1274" y="51"/>
                </a:lnTo>
                <a:lnTo>
                  <a:pt x="1272" y="52"/>
                </a:lnTo>
                <a:lnTo>
                  <a:pt x="1271" y="52"/>
                </a:lnTo>
                <a:lnTo>
                  <a:pt x="1271" y="52"/>
                </a:lnTo>
                <a:lnTo>
                  <a:pt x="1263" y="51"/>
                </a:lnTo>
                <a:lnTo>
                  <a:pt x="1261" y="51"/>
                </a:lnTo>
                <a:lnTo>
                  <a:pt x="1261" y="51"/>
                </a:lnTo>
                <a:lnTo>
                  <a:pt x="1260" y="52"/>
                </a:lnTo>
                <a:lnTo>
                  <a:pt x="1260" y="53"/>
                </a:lnTo>
                <a:lnTo>
                  <a:pt x="1260" y="55"/>
                </a:lnTo>
                <a:lnTo>
                  <a:pt x="1261" y="56"/>
                </a:lnTo>
                <a:lnTo>
                  <a:pt x="1262" y="57"/>
                </a:lnTo>
                <a:lnTo>
                  <a:pt x="1262" y="58"/>
                </a:lnTo>
                <a:lnTo>
                  <a:pt x="1261" y="59"/>
                </a:lnTo>
                <a:lnTo>
                  <a:pt x="1261" y="61"/>
                </a:lnTo>
                <a:lnTo>
                  <a:pt x="1261" y="62"/>
                </a:lnTo>
                <a:lnTo>
                  <a:pt x="1260" y="64"/>
                </a:lnTo>
                <a:lnTo>
                  <a:pt x="1261" y="65"/>
                </a:lnTo>
                <a:lnTo>
                  <a:pt x="1262" y="65"/>
                </a:lnTo>
                <a:lnTo>
                  <a:pt x="1263" y="64"/>
                </a:lnTo>
                <a:lnTo>
                  <a:pt x="1263" y="63"/>
                </a:lnTo>
                <a:lnTo>
                  <a:pt x="1263" y="61"/>
                </a:lnTo>
                <a:lnTo>
                  <a:pt x="1264" y="59"/>
                </a:lnTo>
                <a:lnTo>
                  <a:pt x="1264" y="58"/>
                </a:lnTo>
                <a:lnTo>
                  <a:pt x="1265" y="57"/>
                </a:lnTo>
                <a:lnTo>
                  <a:pt x="1265" y="57"/>
                </a:lnTo>
                <a:lnTo>
                  <a:pt x="1266" y="60"/>
                </a:lnTo>
                <a:lnTo>
                  <a:pt x="1266" y="62"/>
                </a:lnTo>
                <a:lnTo>
                  <a:pt x="1267" y="64"/>
                </a:lnTo>
                <a:lnTo>
                  <a:pt x="1269" y="65"/>
                </a:lnTo>
                <a:lnTo>
                  <a:pt x="1271" y="65"/>
                </a:lnTo>
                <a:lnTo>
                  <a:pt x="1271" y="64"/>
                </a:lnTo>
                <a:lnTo>
                  <a:pt x="1272" y="61"/>
                </a:lnTo>
                <a:lnTo>
                  <a:pt x="1272" y="58"/>
                </a:lnTo>
                <a:lnTo>
                  <a:pt x="1273" y="57"/>
                </a:lnTo>
                <a:lnTo>
                  <a:pt x="1273" y="57"/>
                </a:lnTo>
                <a:lnTo>
                  <a:pt x="1274" y="57"/>
                </a:lnTo>
                <a:lnTo>
                  <a:pt x="1274" y="55"/>
                </a:lnTo>
                <a:lnTo>
                  <a:pt x="1276" y="56"/>
                </a:lnTo>
                <a:lnTo>
                  <a:pt x="1276" y="58"/>
                </a:lnTo>
                <a:lnTo>
                  <a:pt x="1277" y="60"/>
                </a:lnTo>
                <a:lnTo>
                  <a:pt x="1277" y="61"/>
                </a:lnTo>
                <a:lnTo>
                  <a:pt x="1278" y="61"/>
                </a:lnTo>
                <a:lnTo>
                  <a:pt x="1279" y="60"/>
                </a:lnTo>
                <a:lnTo>
                  <a:pt x="1280" y="59"/>
                </a:lnTo>
                <a:lnTo>
                  <a:pt x="1280" y="59"/>
                </a:lnTo>
                <a:lnTo>
                  <a:pt x="1281" y="59"/>
                </a:lnTo>
                <a:lnTo>
                  <a:pt x="1287" y="59"/>
                </a:lnTo>
                <a:lnTo>
                  <a:pt x="1286" y="61"/>
                </a:lnTo>
                <a:lnTo>
                  <a:pt x="1284" y="61"/>
                </a:lnTo>
                <a:lnTo>
                  <a:pt x="1283" y="62"/>
                </a:lnTo>
                <a:lnTo>
                  <a:pt x="1280" y="62"/>
                </a:lnTo>
                <a:lnTo>
                  <a:pt x="1278" y="62"/>
                </a:lnTo>
                <a:lnTo>
                  <a:pt x="1277" y="63"/>
                </a:lnTo>
                <a:lnTo>
                  <a:pt x="1277" y="64"/>
                </a:lnTo>
                <a:lnTo>
                  <a:pt x="1276" y="65"/>
                </a:lnTo>
                <a:lnTo>
                  <a:pt x="1275" y="65"/>
                </a:lnTo>
                <a:lnTo>
                  <a:pt x="1275" y="67"/>
                </a:lnTo>
                <a:lnTo>
                  <a:pt x="1274" y="67"/>
                </a:lnTo>
                <a:lnTo>
                  <a:pt x="1274" y="67"/>
                </a:lnTo>
                <a:lnTo>
                  <a:pt x="1275" y="69"/>
                </a:lnTo>
                <a:lnTo>
                  <a:pt x="1276" y="70"/>
                </a:lnTo>
                <a:lnTo>
                  <a:pt x="1276" y="71"/>
                </a:lnTo>
                <a:lnTo>
                  <a:pt x="1277" y="71"/>
                </a:lnTo>
                <a:lnTo>
                  <a:pt x="1278" y="71"/>
                </a:lnTo>
                <a:lnTo>
                  <a:pt x="1280" y="71"/>
                </a:lnTo>
                <a:lnTo>
                  <a:pt x="1280" y="72"/>
                </a:lnTo>
                <a:lnTo>
                  <a:pt x="1281" y="74"/>
                </a:lnTo>
                <a:lnTo>
                  <a:pt x="1281" y="74"/>
                </a:lnTo>
                <a:lnTo>
                  <a:pt x="1281" y="75"/>
                </a:lnTo>
                <a:lnTo>
                  <a:pt x="1281" y="76"/>
                </a:lnTo>
                <a:lnTo>
                  <a:pt x="1283" y="76"/>
                </a:lnTo>
                <a:lnTo>
                  <a:pt x="1283" y="76"/>
                </a:lnTo>
                <a:lnTo>
                  <a:pt x="1284" y="75"/>
                </a:lnTo>
                <a:lnTo>
                  <a:pt x="1284" y="74"/>
                </a:lnTo>
                <a:lnTo>
                  <a:pt x="1284" y="71"/>
                </a:lnTo>
                <a:lnTo>
                  <a:pt x="1285" y="70"/>
                </a:lnTo>
                <a:lnTo>
                  <a:pt x="1285" y="70"/>
                </a:lnTo>
                <a:lnTo>
                  <a:pt x="1286" y="70"/>
                </a:lnTo>
                <a:lnTo>
                  <a:pt x="1287" y="71"/>
                </a:lnTo>
                <a:lnTo>
                  <a:pt x="1288" y="72"/>
                </a:lnTo>
                <a:lnTo>
                  <a:pt x="1290" y="73"/>
                </a:lnTo>
                <a:lnTo>
                  <a:pt x="1291" y="73"/>
                </a:lnTo>
                <a:lnTo>
                  <a:pt x="1292" y="73"/>
                </a:lnTo>
                <a:lnTo>
                  <a:pt x="1292" y="73"/>
                </a:lnTo>
                <a:lnTo>
                  <a:pt x="1293" y="73"/>
                </a:lnTo>
                <a:lnTo>
                  <a:pt x="1293" y="74"/>
                </a:lnTo>
                <a:lnTo>
                  <a:pt x="1293" y="75"/>
                </a:lnTo>
                <a:lnTo>
                  <a:pt x="1296" y="75"/>
                </a:lnTo>
                <a:lnTo>
                  <a:pt x="1296" y="75"/>
                </a:lnTo>
                <a:lnTo>
                  <a:pt x="1297" y="74"/>
                </a:lnTo>
                <a:lnTo>
                  <a:pt x="1297" y="73"/>
                </a:lnTo>
                <a:lnTo>
                  <a:pt x="1298" y="73"/>
                </a:lnTo>
                <a:lnTo>
                  <a:pt x="1300" y="73"/>
                </a:lnTo>
                <a:lnTo>
                  <a:pt x="1301" y="70"/>
                </a:lnTo>
                <a:lnTo>
                  <a:pt x="1302" y="67"/>
                </a:lnTo>
                <a:lnTo>
                  <a:pt x="1303" y="63"/>
                </a:lnTo>
                <a:lnTo>
                  <a:pt x="1303" y="63"/>
                </a:lnTo>
                <a:lnTo>
                  <a:pt x="1304" y="64"/>
                </a:lnTo>
                <a:lnTo>
                  <a:pt x="1304" y="64"/>
                </a:lnTo>
                <a:lnTo>
                  <a:pt x="1304" y="65"/>
                </a:lnTo>
                <a:lnTo>
                  <a:pt x="1307" y="65"/>
                </a:lnTo>
                <a:lnTo>
                  <a:pt x="1309" y="65"/>
                </a:lnTo>
                <a:lnTo>
                  <a:pt x="1310" y="67"/>
                </a:lnTo>
                <a:lnTo>
                  <a:pt x="1311" y="68"/>
                </a:lnTo>
                <a:lnTo>
                  <a:pt x="1312" y="69"/>
                </a:lnTo>
                <a:lnTo>
                  <a:pt x="1313" y="70"/>
                </a:lnTo>
                <a:lnTo>
                  <a:pt x="1314" y="70"/>
                </a:lnTo>
                <a:lnTo>
                  <a:pt x="1315" y="70"/>
                </a:lnTo>
                <a:lnTo>
                  <a:pt x="1316" y="68"/>
                </a:lnTo>
                <a:lnTo>
                  <a:pt x="1317" y="67"/>
                </a:lnTo>
                <a:lnTo>
                  <a:pt x="1319" y="68"/>
                </a:lnTo>
                <a:lnTo>
                  <a:pt x="1320" y="69"/>
                </a:lnTo>
                <a:lnTo>
                  <a:pt x="1321" y="70"/>
                </a:lnTo>
                <a:lnTo>
                  <a:pt x="1321" y="70"/>
                </a:lnTo>
                <a:lnTo>
                  <a:pt x="1323" y="70"/>
                </a:lnTo>
                <a:lnTo>
                  <a:pt x="1324" y="71"/>
                </a:lnTo>
                <a:lnTo>
                  <a:pt x="1325" y="69"/>
                </a:lnTo>
                <a:lnTo>
                  <a:pt x="1325" y="68"/>
                </a:lnTo>
                <a:lnTo>
                  <a:pt x="1326" y="68"/>
                </a:lnTo>
                <a:lnTo>
                  <a:pt x="1327" y="69"/>
                </a:lnTo>
                <a:lnTo>
                  <a:pt x="1327" y="69"/>
                </a:lnTo>
                <a:lnTo>
                  <a:pt x="1328" y="70"/>
                </a:lnTo>
                <a:lnTo>
                  <a:pt x="1328" y="71"/>
                </a:lnTo>
                <a:lnTo>
                  <a:pt x="1331" y="71"/>
                </a:lnTo>
                <a:lnTo>
                  <a:pt x="1332" y="70"/>
                </a:lnTo>
                <a:lnTo>
                  <a:pt x="1333" y="69"/>
                </a:lnTo>
                <a:lnTo>
                  <a:pt x="1333" y="67"/>
                </a:lnTo>
                <a:lnTo>
                  <a:pt x="1343" y="65"/>
                </a:lnTo>
                <a:lnTo>
                  <a:pt x="1351" y="65"/>
                </a:lnTo>
                <a:lnTo>
                  <a:pt x="1351" y="63"/>
                </a:lnTo>
                <a:lnTo>
                  <a:pt x="1352" y="62"/>
                </a:lnTo>
                <a:lnTo>
                  <a:pt x="1353" y="62"/>
                </a:lnTo>
                <a:lnTo>
                  <a:pt x="1353" y="62"/>
                </a:lnTo>
                <a:lnTo>
                  <a:pt x="1355" y="62"/>
                </a:lnTo>
                <a:lnTo>
                  <a:pt x="1355" y="62"/>
                </a:lnTo>
                <a:lnTo>
                  <a:pt x="1355" y="61"/>
                </a:lnTo>
                <a:lnTo>
                  <a:pt x="1355" y="60"/>
                </a:lnTo>
                <a:lnTo>
                  <a:pt x="1353" y="59"/>
                </a:lnTo>
                <a:lnTo>
                  <a:pt x="1353" y="58"/>
                </a:lnTo>
                <a:lnTo>
                  <a:pt x="1353" y="56"/>
                </a:lnTo>
                <a:lnTo>
                  <a:pt x="1353" y="55"/>
                </a:lnTo>
                <a:lnTo>
                  <a:pt x="1353" y="53"/>
                </a:lnTo>
                <a:lnTo>
                  <a:pt x="1353" y="52"/>
                </a:lnTo>
                <a:lnTo>
                  <a:pt x="1353" y="50"/>
                </a:lnTo>
                <a:lnTo>
                  <a:pt x="1353" y="50"/>
                </a:lnTo>
                <a:lnTo>
                  <a:pt x="1355" y="50"/>
                </a:lnTo>
                <a:lnTo>
                  <a:pt x="1356" y="50"/>
                </a:lnTo>
                <a:lnTo>
                  <a:pt x="1356" y="50"/>
                </a:lnTo>
                <a:lnTo>
                  <a:pt x="1357" y="50"/>
                </a:lnTo>
                <a:lnTo>
                  <a:pt x="1357" y="50"/>
                </a:lnTo>
                <a:lnTo>
                  <a:pt x="1357" y="48"/>
                </a:lnTo>
                <a:lnTo>
                  <a:pt x="1348" y="48"/>
                </a:lnTo>
                <a:lnTo>
                  <a:pt x="1337" y="48"/>
                </a:lnTo>
                <a:lnTo>
                  <a:pt x="1336" y="50"/>
                </a:lnTo>
                <a:lnTo>
                  <a:pt x="1336" y="50"/>
                </a:lnTo>
                <a:lnTo>
                  <a:pt x="1335" y="49"/>
                </a:lnTo>
                <a:lnTo>
                  <a:pt x="1334" y="49"/>
                </a:lnTo>
                <a:lnTo>
                  <a:pt x="1333" y="48"/>
                </a:lnTo>
                <a:lnTo>
                  <a:pt x="1331" y="47"/>
                </a:lnTo>
                <a:close/>
                <a:moveTo>
                  <a:pt x="1948" y="47"/>
                </a:moveTo>
                <a:lnTo>
                  <a:pt x="1945" y="49"/>
                </a:lnTo>
                <a:lnTo>
                  <a:pt x="1946" y="50"/>
                </a:lnTo>
                <a:lnTo>
                  <a:pt x="1946" y="51"/>
                </a:lnTo>
                <a:lnTo>
                  <a:pt x="1947" y="51"/>
                </a:lnTo>
                <a:lnTo>
                  <a:pt x="1948" y="51"/>
                </a:lnTo>
                <a:lnTo>
                  <a:pt x="1949" y="51"/>
                </a:lnTo>
                <a:lnTo>
                  <a:pt x="1950" y="51"/>
                </a:lnTo>
                <a:lnTo>
                  <a:pt x="1951" y="52"/>
                </a:lnTo>
                <a:lnTo>
                  <a:pt x="1951" y="55"/>
                </a:lnTo>
                <a:lnTo>
                  <a:pt x="1952" y="55"/>
                </a:lnTo>
                <a:lnTo>
                  <a:pt x="1955" y="55"/>
                </a:lnTo>
                <a:lnTo>
                  <a:pt x="1953" y="51"/>
                </a:lnTo>
                <a:lnTo>
                  <a:pt x="1951" y="49"/>
                </a:lnTo>
                <a:lnTo>
                  <a:pt x="1950" y="47"/>
                </a:lnTo>
                <a:lnTo>
                  <a:pt x="1948" y="47"/>
                </a:lnTo>
                <a:close/>
                <a:moveTo>
                  <a:pt x="1371" y="47"/>
                </a:moveTo>
                <a:lnTo>
                  <a:pt x="1371" y="49"/>
                </a:lnTo>
                <a:lnTo>
                  <a:pt x="1370" y="50"/>
                </a:lnTo>
                <a:lnTo>
                  <a:pt x="1370" y="51"/>
                </a:lnTo>
                <a:lnTo>
                  <a:pt x="1371" y="52"/>
                </a:lnTo>
                <a:lnTo>
                  <a:pt x="1371" y="52"/>
                </a:lnTo>
                <a:lnTo>
                  <a:pt x="1371" y="55"/>
                </a:lnTo>
                <a:lnTo>
                  <a:pt x="1372" y="56"/>
                </a:lnTo>
                <a:lnTo>
                  <a:pt x="1372" y="57"/>
                </a:lnTo>
                <a:lnTo>
                  <a:pt x="1373" y="60"/>
                </a:lnTo>
                <a:lnTo>
                  <a:pt x="1374" y="61"/>
                </a:lnTo>
                <a:lnTo>
                  <a:pt x="1375" y="61"/>
                </a:lnTo>
                <a:lnTo>
                  <a:pt x="1377" y="61"/>
                </a:lnTo>
                <a:lnTo>
                  <a:pt x="1379" y="61"/>
                </a:lnTo>
                <a:lnTo>
                  <a:pt x="1380" y="62"/>
                </a:lnTo>
                <a:lnTo>
                  <a:pt x="1381" y="63"/>
                </a:lnTo>
                <a:lnTo>
                  <a:pt x="1381" y="65"/>
                </a:lnTo>
                <a:lnTo>
                  <a:pt x="1382" y="67"/>
                </a:lnTo>
                <a:lnTo>
                  <a:pt x="1382" y="67"/>
                </a:lnTo>
                <a:lnTo>
                  <a:pt x="1383" y="68"/>
                </a:lnTo>
                <a:lnTo>
                  <a:pt x="1383" y="69"/>
                </a:lnTo>
                <a:lnTo>
                  <a:pt x="1383" y="69"/>
                </a:lnTo>
                <a:lnTo>
                  <a:pt x="1384" y="65"/>
                </a:lnTo>
                <a:lnTo>
                  <a:pt x="1385" y="64"/>
                </a:lnTo>
                <a:lnTo>
                  <a:pt x="1386" y="63"/>
                </a:lnTo>
                <a:lnTo>
                  <a:pt x="1387" y="64"/>
                </a:lnTo>
                <a:lnTo>
                  <a:pt x="1387" y="59"/>
                </a:lnTo>
                <a:lnTo>
                  <a:pt x="1386" y="60"/>
                </a:lnTo>
                <a:lnTo>
                  <a:pt x="1385" y="61"/>
                </a:lnTo>
                <a:lnTo>
                  <a:pt x="1383" y="61"/>
                </a:lnTo>
                <a:lnTo>
                  <a:pt x="1382" y="59"/>
                </a:lnTo>
                <a:lnTo>
                  <a:pt x="1383" y="57"/>
                </a:lnTo>
                <a:lnTo>
                  <a:pt x="1383" y="56"/>
                </a:lnTo>
                <a:lnTo>
                  <a:pt x="1383" y="53"/>
                </a:lnTo>
                <a:lnTo>
                  <a:pt x="1381" y="52"/>
                </a:lnTo>
                <a:lnTo>
                  <a:pt x="1380" y="55"/>
                </a:lnTo>
                <a:lnTo>
                  <a:pt x="1380" y="55"/>
                </a:lnTo>
                <a:lnTo>
                  <a:pt x="1380" y="53"/>
                </a:lnTo>
                <a:lnTo>
                  <a:pt x="1380" y="52"/>
                </a:lnTo>
                <a:lnTo>
                  <a:pt x="1379" y="52"/>
                </a:lnTo>
                <a:lnTo>
                  <a:pt x="1377" y="53"/>
                </a:lnTo>
                <a:lnTo>
                  <a:pt x="1376" y="53"/>
                </a:lnTo>
                <a:lnTo>
                  <a:pt x="1375" y="55"/>
                </a:lnTo>
                <a:lnTo>
                  <a:pt x="1374" y="56"/>
                </a:lnTo>
                <a:lnTo>
                  <a:pt x="1373" y="55"/>
                </a:lnTo>
                <a:lnTo>
                  <a:pt x="1373" y="52"/>
                </a:lnTo>
                <a:lnTo>
                  <a:pt x="1373" y="50"/>
                </a:lnTo>
                <a:lnTo>
                  <a:pt x="1374" y="49"/>
                </a:lnTo>
                <a:lnTo>
                  <a:pt x="1374" y="47"/>
                </a:lnTo>
                <a:lnTo>
                  <a:pt x="1371" y="47"/>
                </a:lnTo>
                <a:close/>
                <a:moveTo>
                  <a:pt x="1417" y="46"/>
                </a:moveTo>
                <a:lnTo>
                  <a:pt x="1416" y="48"/>
                </a:lnTo>
                <a:lnTo>
                  <a:pt x="1415" y="49"/>
                </a:lnTo>
                <a:lnTo>
                  <a:pt x="1413" y="49"/>
                </a:lnTo>
                <a:lnTo>
                  <a:pt x="1411" y="48"/>
                </a:lnTo>
                <a:lnTo>
                  <a:pt x="1410" y="48"/>
                </a:lnTo>
                <a:lnTo>
                  <a:pt x="1409" y="48"/>
                </a:lnTo>
                <a:lnTo>
                  <a:pt x="1407" y="48"/>
                </a:lnTo>
                <a:lnTo>
                  <a:pt x="1407" y="48"/>
                </a:lnTo>
                <a:lnTo>
                  <a:pt x="1404" y="47"/>
                </a:lnTo>
                <a:lnTo>
                  <a:pt x="1404" y="49"/>
                </a:lnTo>
                <a:lnTo>
                  <a:pt x="1405" y="50"/>
                </a:lnTo>
                <a:lnTo>
                  <a:pt x="1406" y="50"/>
                </a:lnTo>
                <a:lnTo>
                  <a:pt x="1407" y="50"/>
                </a:lnTo>
                <a:lnTo>
                  <a:pt x="1407" y="50"/>
                </a:lnTo>
                <a:lnTo>
                  <a:pt x="1408" y="50"/>
                </a:lnTo>
                <a:lnTo>
                  <a:pt x="1409" y="50"/>
                </a:lnTo>
                <a:lnTo>
                  <a:pt x="1408" y="52"/>
                </a:lnTo>
                <a:lnTo>
                  <a:pt x="1408" y="55"/>
                </a:lnTo>
                <a:lnTo>
                  <a:pt x="1408" y="56"/>
                </a:lnTo>
                <a:lnTo>
                  <a:pt x="1409" y="57"/>
                </a:lnTo>
                <a:lnTo>
                  <a:pt x="1409" y="59"/>
                </a:lnTo>
                <a:lnTo>
                  <a:pt x="1410" y="61"/>
                </a:lnTo>
                <a:lnTo>
                  <a:pt x="1409" y="67"/>
                </a:lnTo>
                <a:lnTo>
                  <a:pt x="1411" y="67"/>
                </a:lnTo>
                <a:lnTo>
                  <a:pt x="1417" y="67"/>
                </a:lnTo>
                <a:lnTo>
                  <a:pt x="1418" y="64"/>
                </a:lnTo>
                <a:lnTo>
                  <a:pt x="1418" y="62"/>
                </a:lnTo>
                <a:lnTo>
                  <a:pt x="1418" y="61"/>
                </a:lnTo>
                <a:lnTo>
                  <a:pt x="1418" y="61"/>
                </a:lnTo>
                <a:lnTo>
                  <a:pt x="1418" y="61"/>
                </a:lnTo>
                <a:lnTo>
                  <a:pt x="1417" y="60"/>
                </a:lnTo>
                <a:lnTo>
                  <a:pt x="1416" y="59"/>
                </a:lnTo>
                <a:lnTo>
                  <a:pt x="1416" y="58"/>
                </a:lnTo>
                <a:lnTo>
                  <a:pt x="1416" y="56"/>
                </a:lnTo>
                <a:lnTo>
                  <a:pt x="1416" y="51"/>
                </a:lnTo>
                <a:lnTo>
                  <a:pt x="1417" y="51"/>
                </a:lnTo>
                <a:lnTo>
                  <a:pt x="1418" y="51"/>
                </a:lnTo>
                <a:lnTo>
                  <a:pt x="1418" y="52"/>
                </a:lnTo>
                <a:lnTo>
                  <a:pt x="1419" y="53"/>
                </a:lnTo>
                <a:lnTo>
                  <a:pt x="1420" y="55"/>
                </a:lnTo>
                <a:lnTo>
                  <a:pt x="1421" y="55"/>
                </a:lnTo>
                <a:lnTo>
                  <a:pt x="1421" y="56"/>
                </a:lnTo>
                <a:lnTo>
                  <a:pt x="1421" y="57"/>
                </a:lnTo>
                <a:lnTo>
                  <a:pt x="1421" y="59"/>
                </a:lnTo>
                <a:lnTo>
                  <a:pt x="1421" y="62"/>
                </a:lnTo>
                <a:lnTo>
                  <a:pt x="1421" y="64"/>
                </a:lnTo>
                <a:lnTo>
                  <a:pt x="1422" y="64"/>
                </a:lnTo>
                <a:lnTo>
                  <a:pt x="1424" y="65"/>
                </a:lnTo>
                <a:lnTo>
                  <a:pt x="1424" y="62"/>
                </a:lnTo>
                <a:lnTo>
                  <a:pt x="1424" y="60"/>
                </a:lnTo>
                <a:lnTo>
                  <a:pt x="1425" y="59"/>
                </a:lnTo>
                <a:lnTo>
                  <a:pt x="1427" y="58"/>
                </a:lnTo>
                <a:lnTo>
                  <a:pt x="1428" y="57"/>
                </a:lnTo>
                <a:lnTo>
                  <a:pt x="1428" y="55"/>
                </a:lnTo>
                <a:lnTo>
                  <a:pt x="1428" y="47"/>
                </a:lnTo>
                <a:lnTo>
                  <a:pt x="1428" y="47"/>
                </a:lnTo>
                <a:lnTo>
                  <a:pt x="1427" y="47"/>
                </a:lnTo>
                <a:lnTo>
                  <a:pt x="1417" y="46"/>
                </a:lnTo>
                <a:close/>
                <a:moveTo>
                  <a:pt x="1790" y="44"/>
                </a:moveTo>
                <a:lnTo>
                  <a:pt x="1789" y="44"/>
                </a:lnTo>
                <a:lnTo>
                  <a:pt x="1789" y="45"/>
                </a:lnTo>
                <a:lnTo>
                  <a:pt x="1788" y="46"/>
                </a:lnTo>
                <a:lnTo>
                  <a:pt x="1788" y="47"/>
                </a:lnTo>
                <a:lnTo>
                  <a:pt x="1787" y="48"/>
                </a:lnTo>
                <a:lnTo>
                  <a:pt x="1787" y="49"/>
                </a:lnTo>
                <a:lnTo>
                  <a:pt x="1787" y="50"/>
                </a:lnTo>
                <a:lnTo>
                  <a:pt x="1787" y="51"/>
                </a:lnTo>
                <a:lnTo>
                  <a:pt x="1787" y="51"/>
                </a:lnTo>
                <a:lnTo>
                  <a:pt x="1788" y="52"/>
                </a:lnTo>
                <a:lnTo>
                  <a:pt x="1789" y="52"/>
                </a:lnTo>
                <a:lnTo>
                  <a:pt x="1789" y="51"/>
                </a:lnTo>
                <a:lnTo>
                  <a:pt x="1790" y="50"/>
                </a:lnTo>
                <a:lnTo>
                  <a:pt x="1790" y="48"/>
                </a:lnTo>
                <a:lnTo>
                  <a:pt x="1790" y="47"/>
                </a:lnTo>
                <a:lnTo>
                  <a:pt x="1791" y="47"/>
                </a:lnTo>
                <a:lnTo>
                  <a:pt x="1790" y="45"/>
                </a:lnTo>
                <a:lnTo>
                  <a:pt x="1790" y="44"/>
                </a:lnTo>
                <a:close/>
                <a:moveTo>
                  <a:pt x="1776" y="43"/>
                </a:moveTo>
                <a:lnTo>
                  <a:pt x="1775" y="46"/>
                </a:lnTo>
                <a:lnTo>
                  <a:pt x="1773" y="48"/>
                </a:lnTo>
                <a:lnTo>
                  <a:pt x="1772" y="50"/>
                </a:lnTo>
                <a:lnTo>
                  <a:pt x="1771" y="50"/>
                </a:lnTo>
                <a:lnTo>
                  <a:pt x="1769" y="49"/>
                </a:lnTo>
                <a:lnTo>
                  <a:pt x="1769" y="51"/>
                </a:lnTo>
                <a:lnTo>
                  <a:pt x="1769" y="51"/>
                </a:lnTo>
                <a:lnTo>
                  <a:pt x="1770" y="51"/>
                </a:lnTo>
                <a:lnTo>
                  <a:pt x="1771" y="52"/>
                </a:lnTo>
                <a:lnTo>
                  <a:pt x="1772" y="53"/>
                </a:lnTo>
                <a:lnTo>
                  <a:pt x="1773" y="55"/>
                </a:lnTo>
                <a:lnTo>
                  <a:pt x="1775" y="53"/>
                </a:lnTo>
                <a:lnTo>
                  <a:pt x="1776" y="52"/>
                </a:lnTo>
                <a:lnTo>
                  <a:pt x="1777" y="52"/>
                </a:lnTo>
                <a:lnTo>
                  <a:pt x="1777" y="51"/>
                </a:lnTo>
                <a:lnTo>
                  <a:pt x="1778" y="50"/>
                </a:lnTo>
                <a:lnTo>
                  <a:pt x="1776" y="43"/>
                </a:lnTo>
                <a:close/>
                <a:moveTo>
                  <a:pt x="1913" y="41"/>
                </a:moveTo>
                <a:lnTo>
                  <a:pt x="1911" y="41"/>
                </a:lnTo>
                <a:lnTo>
                  <a:pt x="1910" y="43"/>
                </a:lnTo>
                <a:lnTo>
                  <a:pt x="1909" y="45"/>
                </a:lnTo>
                <a:lnTo>
                  <a:pt x="1908" y="45"/>
                </a:lnTo>
                <a:lnTo>
                  <a:pt x="1908" y="45"/>
                </a:lnTo>
                <a:lnTo>
                  <a:pt x="1908" y="47"/>
                </a:lnTo>
                <a:lnTo>
                  <a:pt x="1909" y="46"/>
                </a:lnTo>
                <a:lnTo>
                  <a:pt x="1910" y="46"/>
                </a:lnTo>
                <a:lnTo>
                  <a:pt x="1912" y="47"/>
                </a:lnTo>
                <a:lnTo>
                  <a:pt x="1913" y="48"/>
                </a:lnTo>
                <a:lnTo>
                  <a:pt x="1914" y="49"/>
                </a:lnTo>
                <a:lnTo>
                  <a:pt x="1915" y="49"/>
                </a:lnTo>
                <a:lnTo>
                  <a:pt x="1916" y="49"/>
                </a:lnTo>
                <a:lnTo>
                  <a:pt x="1916" y="48"/>
                </a:lnTo>
                <a:lnTo>
                  <a:pt x="1917" y="46"/>
                </a:lnTo>
                <a:lnTo>
                  <a:pt x="1917" y="43"/>
                </a:lnTo>
                <a:lnTo>
                  <a:pt x="1916" y="43"/>
                </a:lnTo>
                <a:lnTo>
                  <a:pt x="1914" y="43"/>
                </a:lnTo>
                <a:lnTo>
                  <a:pt x="1913" y="41"/>
                </a:lnTo>
                <a:close/>
                <a:moveTo>
                  <a:pt x="1938" y="41"/>
                </a:moveTo>
                <a:lnTo>
                  <a:pt x="1937" y="41"/>
                </a:lnTo>
                <a:lnTo>
                  <a:pt x="1937" y="43"/>
                </a:lnTo>
                <a:lnTo>
                  <a:pt x="1937" y="44"/>
                </a:lnTo>
                <a:lnTo>
                  <a:pt x="1936" y="46"/>
                </a:lnTo>
                <a:lnTo>
                  <a:pt x="1936" y="47"/>
                </a:lnTo>
                <a:lnTo>
                  <a:pt x="1935" y="47"/>
                </a:lnTo>
                <a:lnTo>
                  <a:pt x="1936" y="49"/>
                </a:lnTo>
                <a:lnTo>
                  <a:pt x="1936" y="50"/>
                </a:lnTo>
                <a:lnTo>
                  <a:pt x="1937" y="50"/>
                </a:lnTo>
                <a:lnTo>
                  <a:pt x="1938" y="50"/>
                </a:lnTo>
                <a:lnTo>
                  <a:pt x="1939" y="50"/>
                </a:lnTo>
                <a:lnTo>
                  <a:pt x="1939" y="43"/>
                </a:lnTo>
                <a:lnTo>
                  <a:pt x="1938" y="41"/>
                </a:lnTo>
                <a:close/>
                <a:moveTo>
                  <a:pt x="1818" y="40"/>
                </a:moveTo>
                <a:lnTo>
                  <a:pt x="1817" y="40"/>
                </a:lnTo>
                <a:lnTo>
                  <a:pt x="1816" y="41"/>
                </a:lnTo>
                <a:lnTo>
                  <a:pt x="1815" y="43"/>
                </a:lnTo>
                <a:lnTo>
                  <a:pt x="1814" y="44"/>
                </a:lnTo>
                <a:lnTo>
                  <a:pt x="1813" y="46"/>
                </a:lnTo>
                <a:lnTo>
                  <a:pt x="1812" y="48"/>
                </a:lnTo>
                <a:lnTo>
                  <a:pt x="1812" y="51"/>
                </a:lnTo>
                <a:lnTo>
                  <a:pt x="1813" y="51"/>
                </a:lnTo>
                <a:lnTo>
                  <a:pt x="1815" y="52"/>
                </a:lnTo>
                <a:lnTo>
                  <a:pt x="1816" y="52"/>
                </a:lnTo>
                <a:lnTo>
                  <a:pt x="1818" y="52"/>
                </a:lnTo>
                <a:lnTo>
                  <a:pt x="1819" y="51"/>
                </a:lnTo>
                <a:lnTo>
                  <a:pt x="1820" y="50"/>
                </a:lnTo>
                <a:lnTo>
                  <a:pt x="1820" y="47"/>
                </a:lnTo>
                <a:lnTo>
                  <a:pt x="1820" y="44"/>
                </a:lnTo>
                <a:lnTo>
                  <a:pt x="1819" y="41"/>
                </a:lnTo>
                <a:lnTo>
                  <a:pt x="1819" y="40"/>
                </a:lnTo>
                <a:lnTo>
                  <a:pt x="1818" y="40"/>
                </a:lnTo>
                <a:close/>
                <a:moveTo>
                  <a:pt x="1854" y="38"/>
                </a:moveTo>
                <a:lnTo>
                  <a:pt x="1854" y="40"/>
                </a:lnTo>
                <a:lnTo>
                  <a:pt x="1854" y="43"/>
                </a:lnTo>
                <a:lnTo>
                  <a:pt x="1855" y="43"/>
                </a:lnTo>
                <a:lnTo>
                  <a:pt x="1855" y="44"/>
                </a:lnTo>
                <a:lnTo>
                  <a:pt x="1856" y="44"/>
                </a:lnTo>
                <a:lnTo>
                  <a:pt x="1856" y="45"/>
                </a:lnTo>
                <a:lnTo>
                  <a:pt x="1855" y="47"/>
                </a:lnTo>
                <a:lnTo>
                  <a:pt x="1855" y="49"/>
                </a:lnTo>
                <a:lnTo>
                  <a:pt x="1857" y="49"/>
                </a:lnTo>
                <a:lnTo>
                  <a:pt x="1859" y="49"/>
                </a:lnTo>
                <a:lnTo>
                  <a:pt x="1859" y="46"/>
                </a:lnTo>
                <a:lnTo>
                  <a:pt x="1860" y="45"/>
                </a:lnTo>
                <a:lnTo>
                  <a:pt x="1860" y="45"/>
                </a:lnTo>
                <a:lnTo>
                  <a:pt x="1860" y="45"/>
                </a:lnTo>
                <a:lnTo>
                  <a:pt x="1861" y="46"/>
                </a:lnTo>
                <a:lnTo>
                  <a:pt x="1862" y="45"/>
                </a:lnTo>
                <a:lnTo>
                  <a:pt x="1863" y="45"/>
                </a:lnTo>
                <a:lnTo>
                  <a:pt x="1863" y="43"/>
                </a:lnTo>
                <a:lnTo>
                  <a:pt x="1862" y="41"/>
                </a:lnTo>
                <a:lnTo>
                  <a:pt x="1861" y="41"/>
                </a:lnTo>
                <a:lnTo>
                  <a:pt x="1860" y="41"/>
                </a:lnTo>
                <a:lnTo>
                  <a:pt x="1860" y="41"/>
                </a:lnTo>
                <a:lnTo>
                  <a:pt x="1859" y="40"/>
                </a:lnTo>
                <a:lnTo>
                  <a:pt x="1859" y="39"/>
                </a:lnTo>
                <a:lnTo>
                  <a:pt x="1857" y="38"/>
                </a:lnTo>
                <a:lnTo>
                  <a:pt x="1854" y="38"/>
                </a:lnTo>
                <a:close/>
                <a:moveTo>
                  <a:pt x="1843" y="37"/>
                </a:moveTo>
                <a:lnTo>
                  <a:pt x="1842" y="38"/>
                </a:lnTo>
                <a:lnTo>
                  <a:pt x="1841" y="39"/>
                </a:lnTo>
                <a:lnTo>
                  <a:pt x="1840" y="40"/>
                </a:lnTo>
                <a:lnTo>
                  <a:pt x="1839" y="40"/>
                </a:lnTo>
                <a:lnTo>
                  <a:pt x="1839" y="40"/>
                </a:lnTo>
                <a:lnTo>
                  <a:pt x="1837" y="38"/>
                </a:lnTo>
                <a:lnTo>
                  <a:pt x="1836" y="38"/>
                </a:lnTo>
                <a:lnTo>
                  <a:pt x="1835" y="39"/>
                </a:lnTo>
                <a:lnTo>
                  <a:pt x="1833" y="40"/>
                </a:lnTo>
                <a:lnTo>
                  <a:pt x="1832" y="40"/>
                </a:lnTo>
                <a:lnTo>
                  <a:pt x="1831" y="41"/>
                </a:lnTo>
                <a:lnTo>
                  <a:pt x="1829" y="40"/>
                </a:lnTo>
                <a:lnTo>
                  <a:pt x="1829" y="43"/>
                </a:lnTo>
                <a:lnTo>
                  <a:pt x="1828" y="44"/>
                </a:lnTo>
                <a:lnTo>
                  <a:pt x="1828" y="43"/>
                </a:lnTo>
                <a:lnTo>
                  <a:pt x="1827" y="41"/>
                </a:lnTo>
                <a:lnTo>
                  <a:pt x="1827" y="40"/>
                </a:lnTo>
                <a:lnTo>
                  <a:pt x="1826" y="40"/>
                </a:lnTo>
                <a:lnTo>
                  <a:pt x="1825" y="40"/>
                </a:lnTo>
                <a:lnTo>
                  <a:pt x="1825" y="40"/>
                </a:lnTo>
                <a:lnTo>
                  <a:pt x="1824" y="40"/>
                </a:lnTo>
                <a:lnTo>
                  <a:pt x="1824" y="43"/>
                </a:lnTo>
                <a:lnTo>
                  <a:pt x="1825" y="46"/>
                </a:lnTo>
                <a:lnTo>
                  <a:pt x="1827" y="47"/>
                </a:lnTo>
                <a:lnTo>
                  <a:pt x="1829" y="48"/>
                </a:lnTo>
                <a:lnTo>
                  <a:pt x="1831" y="47"/>
                </a:lnTo>
                <a:lnTo>
                  <a:pt x="1832" y="45"/>
                </a:lnTo>
                <a:lnTo>
                  <a:pt x="1835" y="41"/>
                </a:lnTo>
                <a:lnTo>
                  <a:pt x="1835" y="44"/>
                </a:lnTo>
                <a:lnTo>
                  <a:pt x="1836" y="45"/>
                </a:lnTo>
                <a:lnTo>
                  <a:pt x="1837" y="46"/>
                </a:lnTo>
                <a:lnTo>
                  <a:pt x="1838" y="46"/>
                </a:lnTo>
                <a:lnTo>
                  <a:pt x="1838" y="46"/>
                </a:lnTo>
                <a:lnTo>
                  <a:pt x="1840" y="46"/>
                </a:lnTo>
                <a:lnTo>
                  <a:pt x="1841" y="46"/>
                </a:lnTo>
                <a:lnTo>
                  <a:pt x="1842" y="47"/>
                </a:lnTo>
                <a:lnTo>
                  <a:pt x="1842" y="45"/>
                </a:lnTo>
                <a:lnTo>
                  <a:pt x="1843" y="44"/>
                </a:lnTo>
                <a:lnTo>
                  <a:pt x="1843" y="43"/>
                </a:lnTo>
                <a:lnTo>
                  <a:pt x="1843" y="40"/>
                </a:lnTo>
                <a:lnTo>
                  <a:pt x="1843" y="39"/>
                </a:lnTo>
                <a:lnTo>
                  <a:pt x="1843" y="37"/>
                </a:lnTo>
                <a:close/>
                <a:moveTo>
                  <a:pt x="1077" y="35"/>
                </a:moveTo>
                <a:lnTo>
                  <a:pt x="1076" y="35"/>
                </a:lnTo>
                <a:lnTo>
                  <a:pt x="1075" y="36"/>
                </a:lnTo>
                <a:lnTo>
                  <a:pt x="1074" y="38"/>
                </a:lnTo>
                <a:lnTo>
                  <a:pt x="1074" y="40"/>
                </a:lnTo>
                <a:lnTo>
                  <a:pt x="1075" y="40"/>
                </a:lnTo>
                <a:lnTo>
                  <a:pt x="1076" y="40"/>
                </a:lnTo>
                <a:lnTo>
                  <a:pt x="1077" y="40"/>
                </a:lnTo>
                <a:lnTo>
                  <a:pt x="1079" y="40"/>
                </a:lnTo>
                <a:lnTo>
                  <a:pt x="1080" y="38"/>
                </a:lnTo>
                <a:lnTo>
                  <a:pt x="1080" y="36"/>
                </a:lnTo>
                <a:lnTo>
                  <a:pt x="1079" y="36"/>
                </a:lnTo>
                <a:lnTo>
                  <a:pt x="1077" y="35"/>
                </a:lnTo>
                <a:close/>
                <a:moveTo>
                  <a:pt x="1877" y="33"/>
                </a:moveTo>
                <a:lnTo>
                  <a:pt x="1876" y="33"/>
                </a:lnTo>
                <a:lnTo>
                  <a:pt x="1876" y="34"/>
                </a:lnTo>
                <a:lnTo>
                  <a:pt x="1876" y="36"/>
                </a:lnTo>
                <a:lnTo>
                  <a:pt x="1876" y="38"/>
                </a:lnTo>
                <a:lnTo>
                  <a:pt x="1879" y="38"/>
                </a:lnTo>
                <a:lnTo>
                  <a:pt x="1880" y="39"/>
                </a:lnTo>
                <a:lnTo>
                  <a:pt x="1879" y="40"/>
                </a:lnTo>
                <a:lnTo>
                  <a:pt x="1878" y="40"/>
                </a:lnTo>
                <a:lnTo>
                  <a:pt x="1877" y="41"/>
                </a:lnTo>
                <a:lnTo>
                  <a:pt x="1876" y="40"/>
                </a:lnTo>
                <a:lnTo>
                  <a:pt x="1877" y="43"/>
                </a:lnTo>
                <a:lnTo>
                  <a:pt x="1878" y="44"/>
                </a:lnTo>
                <a:lnTo>
                  <a:pt x="1879" y="44"/>
                </a:lnTo>
                <a:lnTo>
                  <a:pt x="1880" y="43"/>
                </a:lnTo>
                <a:lnTo>
                  <a:pt x="1881" y="41"/>
                </a:lnTo>
                <a:lnTo>
                  <a:pt x="1883" y="40"/>
                </a:lnTo>
                <a:lnTo>
                  <a:pt x="1883" y="38"/>
                </a:lnTo>
                <a:lnTo>
                  <a:pt x="1883" y="36"/>
                </a:lnTo>
                <a:lnTo>
                  <a:pt x="1881" y="36"/>
                </a:lnTo>
                <a:lnTo>
                  <a:pt x="1881" y="35"/>
                </a:lnTo>
                <a:lnTo>
                  <a:pt x="1881" y="34"/>
                </a:lnTo>
                <a:lnTo>
                  <a:pt x="1880" y="33"/>
                </a:lnTo>
                <a:lnTo>
                  <a:pt x="1879" y="33"/>
                </a:lnTo>
                <a:lnTo>
                  <a:pt x="1878" y="33"/>
                </a:lnTo>
                <a:lnTo>
                  <a:pt x="1877" y="33"/>
                </a:lnTo>
                <a:close/>
                <a:moveTo>
                  <a:pt x="1944" y="33"/>
                </a:moveTo>
                <a:lnTo>
                  <a:pt x="1945" y="36"/>
                </a:lnTo>
                <a:lnTo>
                  <a:pt x="1946" y="38"/>
                </a:lnTo>
                <a:lnTo>
                  <a:pt x="1947" y="39"/>
                </a:lnTo>
                <a:lnTo>
                  <a:pt x="1948" y="39"/>
                </a:lnTo>
                <a:lnTo>
                  <a:pt x="1950" y="39"/>
                </a:lnTo>
                <a:lnTo>
                  <a:pt x="1951" y="39"/>
                </a:lnTo>
                <a:lnTo>
                  <a:pt x="1952" y="39"/>
                </a:lnTo>
                <a:lnTo>
                  <a:pt x="1950" y="36"/>
                </a:lnTo>
                <a:lnTo>
                  <a:pt x="1949" y="34"/>
                </a:lnTo>
                <a:lnTo>
                  <a:pt x="1947" y="33"/>
                </a:lnTo>
                <a:lnTo>
                  <a:pt x="1944" y="33"/>
                </a:lnTo>
                <a:close/>
                <a:moveTo>
                  <a:pt x="1552" y="28"/>
                </a:moveTo>
                <a:lnTo>
                  <a:pt x="1551" y="31"/>
                </a:lnTo>
                <a:lnTo>
                  <a:pt x="1550" y="33"/>
                </a:lnTo>
                <a:lnTo>
                  <a:pt x="1550" y="36"/>
                </a:lnTo>
                <a:lnTo>
                  <a:pt x="1550" y="39"/>
                </a:lnTo>
                <a:lnTo>
                  <a:pt x="1554" y="39"/>
                </a:lnTo>
                <a:lnTo>
                  <a:pt x="1554" y="38"/>
                </a:lnTo>
                <a:lnTo>
                  <a:pt x="1554" y="38"/>
                </a:lnTo>
                <a:lnTo>
                  <a:pt x="1555" y="38"/>
                </a:lnTo>
                <a:lnTo>
                  <a:pt x="1556" y="39"/>
                </a:lnTo>
                <a:lnTo>
                  <a:pt x="1557" y="40"/>
                </a:lnTo>
                <a:lnTo>
                  <a:pt x="1559" y="40"/>
                </a:lnTo>
                <a:lnTo>
                  <a:pt x="1560" y="40"/>
                </a:lnTo>
                <a:lnTo>
                  <a:pt x="1559" y="41"/>
                </a:lnTo>
                <a:lnTo>
                  <a:pt x="1559" y="41"/>
                </a:lnTo>
                <a:lnTo>
                  <a:pt x="1557" y="43"/>
                </a:lnTo>
                <a:lnTo>
                  <a:pt x="1557" y="44"/>
                </a:lnTo>
                <a:lnTo>
                  <a:pt x="1557" y="45"/>
                </a:lnTo>
                <a:lnTo>
                  <a:pt x="1557" y="47"/>
                </a:lnTo>
                <a:lnTo>
                  <a:pt x="1559" y="47"/>
                </a:lnTo>
                <a:lnTo>
                  <a:pt x="1559" y="48"/>
                </a:lnTo>
                <a:lnTo>
                  <a:pt x="1560" y="48"/>
                </a:lnTo>
                <a:lnTo>
                  <a:pt x="1561" y="48"/>
                </a:lnTo>
                <a:lnTo>
                  <a:pt x="1561" y="46"/>
                </a:lnTo>
                <a:lnTo>
                  <a:pt x="1562" y="44"/>
                </a:lnTo>
                <a:lnTo>
                  <a:pt x="1562" y="44"/>
                </a:lnTo>
                <a:lnTo>
                  <a:pt x="1563" y="44"/>
                </a:lnTo>
                <a:lnTo>
                  <a:pt x="1564" y="43"/>
                </a:lnTo>
                <a:lnTo>
                  <a:pt x="1564" y="43"/>
                </a:lnTo>
                <a:lnTo>
                  <a:pt x="1565" y="40"/>
                </a:lnTo>
                <a:lnTo>
                  <a:pt x="1565" y="38"/>
                </a:lnTo>
                <a:lnTo>
                  <a:pt x="1564" y="37"/>
                </a:lnTo>
                <a:lnTo>
                  <a:pt x="1564" y="36"/>
                </a:lnTo>
                <a:lnTo>
                  <a:pt x="1565" y="35"/>
                </a:lnTo>
                <a:lnTo>
                  <a:pt x="1565" y="33"/>
                </a:lnTo>
                <a:lnTo>
                  <a:pt x="1562" y="32"/>
                </a:lnTo>
                <a:lnTo>
                  <a:pt x="1560" y="32"/>
                </a:lnTo>
                <a:lnTo>
                  <a:pt x="1559" y="31"/>
                </a:lnTo>
                <a:lnTo>
                  <a:pt x="1557" y="31"/>
                </a:lnTo>
                <a:lnTo>
                  <a:pt x="1555" y="29"/>
                </a:lnTo>
                <a:lnTo>
                  <a:pt x="1552" y="28"/>
                </a:lnTo>
                <a:close/>
                <a:moveTo>
                  <a:pt x="1806" y="25"/>
                </a:moveTo>
                <a:lnTo>
                  <a:pt x="1804" y="26"/>
                </a:lnTo>
                <a:lnTo>
                  <a:pt x="1803" y="26"/>
                </a:lnTo>
                <a:lnTo>
                  <a:pt x="1801" y="26"/>
                </a:lnTo>
                <a:lnTo>
                  <a:pt x="1799" y="26"/>
                </a:lnTo>
                <a:lnTo>
                  <a:pt x="1797" y="26"/>
                </a:lnTo>
                <a:lnTo>
                  <a:pt x="1795" y="27"/>
                </a:lnTo>
                <a:lnTo>
                  <a:pt x="1794" y="28"/>
                </a:lnTo>
                <a:lnTo>
                  <a:pt x="1790" y="28"/>
                </a:lnTo>
                <a:lnTo>
                  <a:pt x="1787" y="28"/>
                </a:lnTo>
                <a:lnTo>
                  <a:pt x="1783" y="28"/>
                </a:lnTo>
                <a:lnTo>
                  <a:pt x="1780" y="29"/>
                </a:lnTo>
                <a:lnTo>
                  <a:pt x="1780" y="32"/>
                </a:lnTo>
                <a:lnTo>
                  <a:pt x="1780" y="32"/>
                </a:lnTo>
                <a:lnTo>
                  <a:pt x="1780" y="33"/>
                </a:lnTo>
                <a:lnTo>
                  <a:pt x="1780" y="34"/>
                </a:lnTo>
                <a:lnTo>
                  <a:pt x="1780" y="35"/>
                </a:lnTo>
                <a:lnTo>
                  <a:pt x="1779" y="35"/>
                </a:lnTo>
                <a:lnTo>
                  <a:pt x="1778" y="35"/>
                </a:lnTo>
                <a:lnTo>
                  <a:pt x="1777" y="36"/>
                </a:lnTo>
                <a:lnTo>
                  <a:pt x="1777" y="37"/>
                </a:lnTo>
                <a:lnTo>
                  <a:pt x="1777" y="39"/>
                </a:lnTo>
                <a:lnTo>
                  <a:pt x="1777" y="40"/>
                </a:lnTo>
                <a:lnTo>
                  <a:pt x="1778" y="40"/>
                </a:lnTo>
                <a:lnTo>
                  <a:pt x="1779" y="40"/>
                </a:lnTo>
                <a:lnTo>
                  <a:pt x="1780" y="40"/>
                </a:lnTo>
                <a:lnTo>
                  <a:pt x="1780" y="40"/>
                </a:lnTo>
                <a:lnTo>
                  <a:pt x="1781" y="40"/>
                </a:lnTo>
                <a:lnTo>
                  <a:pt x="1781" y="43"/>
                </a:lnTo>
                <a:lnTo>
                  <a:pt x="1781" y="46"/>
                </a:lnTo>
                <a:lnTo>
                  <a:pt x="1780" y="47"/>
                </a:lnTo>
                <a:lnTo>
                  <a:pt x="1780" y="48"/>
                </a:lnTo>
                <a:lnTo>
                  <a:pt x="1781" y="50"/>
                </a:lnTo>
                <a:lnTo>
                  <a:pt x="1784" y="51"/>
                </a:lnTo>
                <a:lnTo>
                  <a:pt x="1784" y="48"/>
                </a:lnTo>
                <a:lnTo>
                  <a:pt x="1784" y="44"/>
                </a:lnTo>
                <a:lnTo>
                  <a:pt x="1784" y="40"/>
                </a:lnTo>
                <a:lnTo>
                  <a:pt x="1784" y="38"/>
                </a:lnTo>
                <a:lnTo>
                  <a:pt x="1784" y="36"/>
                </a:lnTo>
                <a:lnTo>
                  <a:pt x="1784" y="36"/>
                </a:lnTo>
                <a:lnTo>
                  <a:pt x="1785" y="36"/>
                </a:lnTo>
                <a:lnTo>
                  <a:pt x="1787" y="36"/>
                </a:lnTo>
                <a:lnTo>
                  <a:pt x="1788" y="37"/>
                </a:lnTo>
                <a:lnTo>
                  <a:pt x="1788" y="38"/>
                </a:lnTo>
                <a:lnTo>
                  <a:pt x="1790" y="38"/>
                </a:lnTo>
                <a:lnTo>
                  <a:pt x="1791" y="40"/>
                </a:lnTo>
                <a:lnTo>
                  <a:pt x="1791" y="41"/>
                </a:lnTo>
                <a:lnTo>
                  <a:pt x="1792" y="43"/>
                </a:lnTo>
                <a:lnTo>
                  <a:pt x="1792" y="43"/>
                </a:lnTo>
                <a:lnTo>
                  <a:pt x="1792" y="44"/>
                </a:lnTo>
                <a:lnTo>
                  <a:pt x="1792" y="46"/>
                </a:lnTo>
                <a:lnTo>
                  <a:pt x="1792" y="49"/>
                </a:lnTo>
                <a:lnTo>
                  <a:pt x="1793" y="49"/>
                </a:lnTo>
                <a:lnTo>
                  <a:pt x="1794" y="48"/>
                </a:lnTo>
                <a:lnTo>
                  <a:pt x="1795" y="46"/>
                </a:lnTo>
                <a:lnTo>
                  <a:pt x="1795" y="44"/>
                </a:lnTo>
                <a:lnTo>
                  <a:pt x="1794" y="39"/>
                </a:lnTo>
                <a:lnTo>
                  <a:pt x="1796" y="39"/>
                </a:lnTo>
                <a:lnTo>
                  <a:pt x="1797" y="40"/>
                </a:lnTo>
                <a:lnTo>
                  <a:pt x="1797" y="43"/>
                </a:lnTo>
                <a:lnTo>
                  <a:pt x="1799" y="45"/>
                </a:lnTo>
                <a:lnTo>
                  <a:pt x="1800" y="47"/>
                </a:lnTo>
                <a:lnTo>
                  <a:pt x="1801" y="48"/>
                </a:lnTo>
                <a:lnTo>
                  <a:pt x="1801" y="45"/>
                </a:lnTo>
                <a:lnTo>
                  <a:pt x="1801" y="43"/>
                </a:lnTo>
                <a:lnTo>
                  <a:pt x="1801" y="41"/>
                </a:lnTo>
                <a:lnTo>
                  <a:pt x="1801" y="40"/>
                </a:lnTo>
                <a:lnTo>
                  <a:pt x="1800" y="39"/>
                </a:lnTo>
                <a:lnTo>
                  <a:pt x="1800" y="38"/>
                </a:lnTo>
                <a:lnTo>
                  <a:pt x="1800" y="37"/>
                </a:lnTo>
                <a:lnTo>
                  <a:pt x="1800" y="35"/>
                </a:lnTo>
                <a:lnTo>
                  <a:pt x="1800" y="33"/>
                </a:lnTo>
                <a:lnTo>
                  <a:pt x="1801" y="32"/>
                </a:lnTo>
                <a:lnTo>
                  <a:pt x="1803" y="32"/>
                </a:lnTo>
                <a:lnTo>
                  <a:pt x="1804" y="33"/>
                </a:lnTo>
                <a:lnTo>
                  <a:pt x="1804" y="35"/>
                </a:lnTo>
                <a:lnTo>
                  <a:pt x="1804" y="38"/>
                </a:lnTo>
                <a:lnTo>
                  <a:pt x="1805" y="36"/>
                </a:lnTo>
                <a:lnTo>
                  <a:pt x="1806" y="33"/>
                </a:lnTo>
                <a:lnTo>
                  <a:pt x="1807" y="31"/>
                </a:lnTo>
                <a:lnTo>
                  <a:pt x="1807" y="28"/>
                </a:lnTo>
                <a:lnTo>
                  <a:pt x="1807" y="26"/>
                </a:lnTo>
                <a:lnTo>
                  <a:pt x="1806" y="25"/>
                </a:lnTo>
                <a:close/>
                <a:moveTo>
                  <a:pt x="1869" y="24"/>
                </a:moveTo>
                <a:lnTo>
                  <a:pt x="1869" y="27"/>
                </a:lnTo>
                <a:lnTo>
                  <a:pt x="1871" y="28"/>
                </a:lnTo>
                <a:lnTo>
                  <a:pt x="1871" y="31"/>
                </a:lnTo>
                <a:lnTo>
                  <a:pt x="1871" y="32"/>
                </a:lnTo>
                <a:lnTo>
                  <a:pt x="1872" y="34"/>
                </a:lnTo>
                <a:lnTo>
                  <a:pt x="1872" y="36"/>
                </a:lnTo>
                <a:lnTo>
                  <a:pt x="1871" y="40"/>
                </a:lnTo>
                <a:lnTo>
                  <a:pt x="1871" y="39"/>
                </a:lnTo>
                <a:lnTo>
                  <a:pt x="1869" y="38"/>
                </a:lnTo>
                <a:lnTo>
                  <a:pt x="1869" y="37"/>
                </a:lnTo>
                <a:lnTo>
                  <a:pt x="1868" y="37"/>
                </a:lnTo>
                <a:lnTo>
                  <a:pt x="1867" y="38"/>
                </a:lnTo>
                <a:lnTo>
                  <a:pt x="1867" y="38"/>
                </a:lnTo>
                <a:lnTo>
                  <a:pt x="1866" y="39"/>
                </a:lnTo>
                <a:lnTo>
                  <a:pt x="1866" y="39"/>
                </a:lnTo>
                <a:lnTo>
                  <a:pt x="1865" y="39"/>
                </a:lnTo>
                <a:lnTo>
                  <a:pt x="1865" y="41"/>
                </a:lnTo>
                <a:lnTo>
                  <a:pt x="1865" y="44"/>
                </a:lnTo>
                <a:lnTo>
                  <a:pt x="1865" y="45"/>
                </a:lnTo>
                <a:lnTo>
                  <a:pt x="1865" y="47"/>
                </a:lnTo>
                <a:lnTo>
                  <a:pt x="1867" y="47"/>
                </a:lnTo>
                <a:lnTo>
                  <a:pt x="1868" y="48"/>
                </a:lnTo>
                <a:lnTo>
                  <a:pt x="1868" y="45"/>
                </a:lnTo>
                <a:lnTo>
                  <a:pt x="1868" y="44"/>
                </a:lnTo>
                <a:lnTo>
                  <a:pt x="1869" y="43"/>
                </a:lnTo>
                <a:lnTo>
                  <a:pt x="1869" y="44"/>
                </a:lnTo>
                <a:lnTo>
                  <a:pt x="1871" y="45"/>
                </a:lnTo>
                <a:lnTo>
                  <a:pt x="1871" y="45"/>
                </a:lnTo>
                <a:lnTo>
                  <a:pt x="1872" y="44"/>
                </a:lnTo>
                <a:lnTo>
                  <a:pt x="1873" y="44"/>
                </a:lnTo>
                <a:lnTo>
                  <a:pt x="1874" y="43"/>
                </a:lnTo>
                <a:lnTo>
                  <a:pt x="1875" y="43"/>
                </a:lnTo>
                <a:lnTo>
                  <a:pt x="1875" y="40"/>
                </a:lnTo>
                <a:lnTo>
                  <a:pt x="1874" y="37"/>
                </a:lnTo>
                <a:lnTo>
                  <a:pt x="1874" y="35"/>
                </a:lnTo>
                <a:lnTo>
                  <a:pt x="1874" y="32"/>
                </a:lnTo>
                <a:lnTo>
                  <a:pt x="1873" y="28"/>
                </a:lnTo>
                <a:lnTo>
                  <a:pt x="1874" y="25"/>
                </a:lnTo>
                <a:lnTo>
                  <a:pt x="1869" y="24"/>
                </a:lnTo>
                <a:close/>
                <a:moveTo>
                  <a:pt x="1836" y="23"/>
                </a:moveTo>
                <a:lnTo>
                  <a:pt x="1836" y="28"/>
                </a:lnTo>
                <a:lnTo>
                  <a:pt x="1833" y="27"/>
                </a:lnTo>
                <a:lnTo>
                  <a:pt x="1832" y="28"/>
                </a:lnTo>
                <a:lnTo>
                  <a:pt x="1830" y="29"/>
                </a:lnTo>
                <a:lnTo>
                  <a:pt x="1829" y="32"/>
                </a:lnTo>
                <a:lnTo>
                  <a:pt x="1829" y="35"/>
                </a:lnTo>
                <a:lnTo>
                  <a:pt x="1830" y="35"/>
                </a:lnTo>
                <a:lnTo>
                  <a:pt x="1831" y="33"/>
                </a:lnTo>
                <a:lnTo>
                  <a:pt x="1833" y="32"/>
                </a:lnTo>
                <a:lnTo>
                  <a:pt x="1835" y="31"/>
                </a:lnTo>
                <a:lnTo>
                  <a:pt x="1836" y="31"/>
                </a:lnTo>
                <a:lnTo>
                  <a:pt x="1838" y="31"/>
                </a:lnTo>
                <a:lnTo>
                  <a:pt x="1838" y="34"/>
                </a:lnTo>
                <a:lnTo>
                  <a:pt x="1838" y="35"/>
                </a:lnTo>
                <a:lnTo>
                  <a:pt x="1839" y="36"/>
                </a:lnTo>
                <a:lnTo>
                  <a:pt x="1840" y="36"/>
                </a:lnTo>
                <a:lnTo>
                  <a:pt x="1840" y="28"/>
                </a:lnTo>
                <a:lnTo>
                  <a:pt x="1841" y="28"/>
                </a:lnTo>
                <a:lnTo>
                  <a:pt x="1842" y="29"/>
                </a:lnTo>
                <a:lnTo>
                  <a:pt x="1843" y="28"/>
                </a:lnTo>
                <a:lnTo>
                  <a:pt x="1844" y="28"/>
                </a:lnTo>
                <a:lnTo>
                  <a:pt x="1845" y="26"/>
                </a:lnTo>
                <a:lnTo>
                  <a:pt x="1845" y="24"/>
                </a:lnTo>
                <a:lnTo>
                  <a:pt x="1837" y="23"/>
                </a:lnTo>
                <a:lnTo>
                  <a:pt x="1836" y="23"/>
                </a:lnTo>
                <a:close/>
                <a:moveTo>
                  <a:pt x="1876" y="22"/>
                </a:moveTo>
                <a:lnTo>
                  <a:pt x="1876" y="23"/>
                </a:lnTo>
                <a:lnTo>
                  <a:pt x="1875" y="25"/>
                </a:lnTo>
                <a:lnTo>
                  <a:pt x="1876" y="26"/>
                </a:lnTo>
                <a:lnTo>
                  <a:pt x="1876" y="27"/>
                </a:lnTo>
                <a:lnTo>
                  <a:pt x="1876" y="31"/>
                </a:lnTo>
                <a:lnTo>
                  <a:pt x="1877" y="31"/>
                </a:lnTo>
                <a:lnTo>
                  <a:pt x="1878" y="31"/>
                </a:lnTo>
                <a:lnTo>
                  <a:pt x="1879" y="29"/>
                </a:lnTo>
                <a:lnTo>
                  <a:pt x="1880" y="28"/>
                </a:lnTo>
                <a:lnTo>
                  <a:pt x="1880" y="25"/>
                </a:lnTo>
                <a:lnTo>
                  <a:pt x="1879" y="26"/>
                </a:lnTo>
                <a:lnTo>
                  <a:pt x="1879" y="25"/>
                </a:lnTo>
                <a:lnTo>
                  <a:pt x="1878" y="24"/>
                </a:lnTo>
                <a:lnTo>
                  <a:pt x="1877" y="23"/>
                </a:lnTo>
                <a:lnTo>
                  <a:pt x="1877" y="22"/>
                </a:lnTo>
                <a:lnTo>
                  <a:pt x="1876" y="22"/>
                </a:lnTo>
                <a:close/>
                <a:moveTo>
                  <a:pt x="1917" y="22"/>
                </a:moveTo>
                <a:lnTo>
                  <a:pt x="1917" y="23"/>
                </a:lnTo>
                <a:lnTo>
                  <a:pt x="1916" y="25"/>
                </a:lnTo>
                <a:lnTo>
                  <a:pt x="1916" y="27"/>
                </a:lnTo>
                <a:lnTo>
                  <a:pt x="1916" y="29"/>
                </a:lnTo>
                <a:lnTo>
                  <a:pt x="1916" y="31"/>
                </a:lnTo>
                <a:lnTo>
                  <a:pt x="1917" y="32"/>
                </a:lnTo>
                <a:lnTo>
                  <a:pt x="1917" y="33"/>
                </a:lnTo>
                <a:lnTo>
                  <a:pt x="1917" y="35"/>
                </a:lnTo>
                <a:lnTo>
                  <a:pt x="1922" y="35"/>
                </a:lnTo>
                <a:lnTo>
                  <a:pt x="1921" y="33"/>
                </a:lnTo>
                <a:lnTo>
                  <a:pt x="1921" y="31"/>
                </a:lnTo>
                <a:lnTo>
                  <a:pt x="1920" y="29"/>
                </a:lnTo>
                <a:lnTo>
                  <a:pt x="1919" y="27"/>
                </a:lnTo>
                <a:lnTo>
                  <a:pt x="1917" y="25"/>
                </a:lnTo>
                <a:lnTo>
                  <a:pt x="1917" y="22"/>
                </a:lnTo>
                <a:close/>
                <a:moveTo>
                  <a:pt x="1819" y="17"/>
                </a:moveTo>
                <a:lnTo>
                  <a:pt x="1819" y="19"/>
                </a:lnTo>
                <a:lnTo>
                  <a:pt x="1818" y="19"/>
                </a:lnTo>
                <a:lnTo>
                  <a:pt x="1817" y="21"/>
                </a:lnTo>
                <a:lnTo>
                  <a:pt x="1816" y="22"/>
                </a:lnTo>
                <a:lnTo>
                  <a:pt x="1815" y="24"/>
                </a:lnTo>
                <a:lnTo>
                  <a:pt x="1815" y="26"/>
                </a:lnTo>
                <a:lnTo>
                  <a:pt x="1814" y="26"/>
                </a:lnTo>
                <a:lnTo>
                  <a:pt x="1814" y="28"/>
                </a:lnTo>
                <a:lnTo>
                  <a:pt x="1815" y="31"/>
                </a:lnTo>
                <a:lnTo>
                  <a:pt x="1816" y="32"/>
                </a:lnTo>
                <a:lnTo>
                  <a:pt x="1817" y="32"/>
                </a:lnTo>
                <a:lnTo>
                  <a:pt x="1818" y="32"/>
                </a:lnTo>
                <a:lnTo>
                  <a:pt x="1819" y="32"/>
                </a:lnTo>
                <a:lnTo>
                  <a:pt x="1819" y="32"/>
                </a:lnTo>
                <a:lnTo>
                  <a:pt x="1820" y="32"/>
                </a:lnTo>
                <a:lnTo>
                  <a:pt x="1821" y="32"/>
                </a:lnTo>
                <a:lnTo>
                  <a:pt x="1821" y="33"/>
                </a:lnTo>
                <a:lnTo>
                  <a:pt x="1821" y="34"/>
                </a:lnTo>
                <a:lnTo>
                  <a:pt x="1823" y="35"/>
                </a:lnTo>
                <a:lnTo>
                  <a:pt x="1824" y="36"/>
                </a:lnTo>
                <a:lnTo>
                  <a:pt x="1824" y="37"/>
                </a:lnTo>
                <a:lnTo>
                  <a:pt x="1825" y="37"/>
                </a:lnTo>
                <a:lnTo>
                  <a:pt x="1825" y="36"/>
                </a:lnTo>
                <a:lnTo>
                  <a:pt x="1825" y="34"/>
                </a:lnTo>
                <a:lnTo>
                  <a:pt x="1825" y="33"/>
                </a:lnTo>
                <a:lnTo>
                  <a:pt x="1825" y="32"/>
                </a:lnTo>
                <a:lnTo>
                  <a:pt x="1824" y="32"/>
                </a:lnTo>
                <a:lnTo>
                  <a:pt x="1824" y="31"/>
                </a:lnTo>
                <a:lnTo>
                  <a:pt x="1825" y="28"/>
                </a:lnTo>
                <a:lnTo>
                  <a:pt x="1825" y="27"/>
                </a:lnTo>
                <a:lnTo>
                  <a:pt x="1827" y="27"/>
                </a:lnTo>
                <a:lnTo>
                  <a:pt x="1828" y="25"/>
                </a:lnTo>
                <a:lnTo>
                  <a:pt x="1821" y="24"/>
                </a:lnTo>
                <a:lnTo>
                  <a:pt x="1821" y="21"/>
                </a:lnTo>
                <a:lnTo>
                  <a:pt x="1820" y="19"/>
                </a:lnTo>
                <a:lnTo>
                  <a:pt x="1819" y="17"/>
                </a:lnTo>
                <a:close/>
                <a:moveTo>
                  <a:pt x="1860" y="17"/>
                </a:moveTo>
                <a:lnTo>
                  <a:pt x="1859" y="19"/>
                </a:lnTo>
                <a:lnTo>
                  <a:pt x="1859" y="20"/>
                </a:lnTo>
                <a:lnTo>
                  <a:pt x="1857" y="21"/>
                </a:lnTo>
                <a:lnTo>
                  <a:pt x="1857" y="22"/>
                </a:lnTo>
                <a:lnTo>
                  <a:pt x="1857" y="23"/>
                </a:lnTo>
                <a:lnTo>
                  <a:pt x="1856" y="23"/>
                </a:lnTo>
                <a:lnTo>
                  <a:pt x="1855" y="23"/>
                </a:lnTo>
                <a:lnTo>
                  <a:pt x="1855" y="24"/>
                </a:lnTo>
                <a:lnTo>
                  <a:pt x="1856" y="26"/>
                </a:lnTo>
                <a:lnTo>
                  <a:pt x="1856" y="28"/>
                </a:lnTo>
                <a:lnTo>
                  <a:pt x="1857" y="28"/>
                </a:lnTo>
                <a:lnTo>
                  <a:pt x="1859" y="28"/>
                </a:lnTo>
                <a:lnTo>
                  <a:pt x="1860" y="29"/>
                </a:lnTo>
                <a:lnTo>
                  <a:pt x="1861" y="31"/>
                </a:lnTo>
                <a:lnTo>
                  <a:pt x="1861" y="27"/>
                </a:lnTo>
                <a:lnTo>
                  <a:pt x="1861" y="25"/>
                </a:lnTo>
                <a:lnTo>
                  <a:pt x="1862" y="23"/>
                </a:lnTo>
                <a:lnTo>
                  <a:pt x="1861" y="22"/>
                </a:lnTo>
                <a:lnTo>
                  <a:pt x="1861" y="21"/>
                </a:lnTo>
                <a:lnTo>
                  <a:pt x="1860" y="19"/>
                </a:lnTo>
                <a:lnTo>
                  <a:pt x="1860" y="17"/>
                </a:lnTo>
                <a:close/>
                <a:moveTo>
                  <a:pt x="1893" y="16"/>
                </a:moveTo>
                <a:lnTo>
                  <a:pt x="1892" y="17"/>
                </a:lnTo>
                <a:lnTo>
                  <a:pt x="1892" y="20"/>
                </a:lnTo>
                <a:lnTo>
                  <a:pt x="1892" y="21"/>
                </a:lnTo>
                <a:lnTo>
                  <a:pt x="1892" y="23"/>
                </a:lnTo>
                <a:lnTo>
                  <a:pt x="1892" y="24"/>
                </a:lnTo>
                <a:lnTo>
                  <a:pt x="1892" y="24"/>
                </a:lnTo>
                <a:lnTo>
                  <a:pt x="1891" y="25"/>
                </a:lnTo>
                <a:lnTo>
                  <a:pt x="1889" y="24"/>
                </a:lnTo>
                <a:lnTo>
                  <a:pt x="1890" y="27"/>
                </a:lnTo>
                <a:lnTo>
                  <a:pt x="1890" y="29"/>
                </a:lnTo>
                <a:lnTo>
                  <a:pt x="1891" y="32"/>
                </a:lnTo>
                <a:lnTo>
                  <a:pt x="1891" y="32"/>
                </a:lnTo>
                <a:lnTo>
                  <a:pt x="1892" y="32"/>
                </a:lnTo>
                <a:lnTo>
                  <a:pt x="1893" y="32"/>
                </a:lnTo>
                <a:lnTo>
                  <a:pt x="1895" y="32"/>
                </a:lnTo>
                <a:lnTo>
                  <a:pt x="1896" y="32"/>
                </a:lnTo>
                <a:lnTo>
                  <a:pt x="1898" y="33"/>
                </a:lnTo>
                <a:lnTo>
                  <a:pt x="1898" y="31"/>
                </a:lnTo>
                <a:lnTo>
                  <a:pt x="1899" y="31"/>
                </a:lnTo>
                <a:lnTo>
                  <a:pt x="1901" y="31"/>
                </a:lnTo>
                <a:lnTo>
                  <a:pt x="1902" y="31"/>
                </a:lnTo>
                <a:lnTo>
                  <a:pt x="1903" y="32"/>
                </a:lnTo>
                <a:lnTo>
                  <a:pt x="1904" y="32"/>
                </a:lnTo>
                <a:lnTo>
                  <a:pt x="1905" y="32"/>
                </a:lnTo>
                <a:lnTo>
                  <a:pt x="1907" y="31"/>
                </a:lnTo>
                <a:lnTo>
                  <a:pt x="1907" y="28"/>
                </a:lnTo>
                <a:lnTo>
                  <a:pt x="1907" y="26"/>
                </a:lnTo>
                <a:lnTo>
                  <a:pt x="1904" y="27"/>
                </a:lnTo>
                <a:lnTo>
                  <a:pt x="1902" y="27"/>
                </a:lnTo>
                <a:lnTo>
                  <a:pt x="1900" y="26"/>
                </a:lnTo>
                <a:lnTo>
                  <a:pt x="1898" y="23"/>
                </a:lnTo>
                <a:lnTo>
                  <a:pt x="1896" y="21"/>
                </a:lnTo>
                <a:lnTo>
                  <a:pt x="1893" y="16"/>
                </a:lnTo>
                <a:close/>
                <a:moveTo>
                  <a:pt x="1905" y="10"/>
                </a:moveTo>
                <a:lnTo>
                  <a:pt x="1905" y="13"/>
                </a:lnTo>
                <a:lnTo>
                  <a:pt x="1905" y="14"/>
                </a:lnTo>
                <a:lnTo>
                  <a:pt x="1907" y="15"/>
                </a:lnTo>
                <a:lnTo>
                  <a:pt x="1907" y="15"/>
                </a:lnTo>
                <a:lnTo>
                  <a:pt x="1908" y="15"/>
                </a:lnTo>
                <a:lnTo>
                  <a:pt x="1909" y="15"/>
                </a:lnTo>
                <a:lnTo>
                  <a:pt x="1910" y="15"/>
                </a:lnTo>
                <a:lnTo>
                  <a:pt x="1911" y="15"/>
                </a:lnTo>
                <a:lnTo>
                  <a:pt x="1911" y="13"/>
                </a:lnTo>
                <a:lnTo>
                  <a:pt x="1911" y="11"/>
                </a:lnTo>
                <a:lnTo>
                  <a:pt x="1910" y="10"/>
                </a:lnTo>
                <a:lnTo>
                  <a:pt x="1909" y="10"/>
                </a:lnTo>
                <a:lnTo>
                  <a:pt x="1908" y="10"/>
                </a:lnTo>
                <a:lnTo>
                  <a:pt x="1908" y="10"/>
                </a:lnTo>
                <a:lnTo>
                  <a:pt x="1907" y="10"/>
                </a:lnTo>
                <a:lnTo>
                  <a:pt x="1905" y="10"/>
                </a:lnTo>
                <a:close/>
                <a:moveTo>
                  <a:pt x="1843" y="0"/>
                </a:moveTo>
                <a:lnTo>
                  <a:pt x="1844" y="0"/>
                </a:lnTo>
                <a:lnTo>
                  <a:pt x="1845" y="1"/>
                </a:lnTo>
                <a:lnTo>
                  <a:pt x="1847" y="2"/>
                </a:lnTo>
                <a:lnTo>
                  <a:pt x="1848" y="3"/>
                </a:lnTo>
                <a:lnTo>
                  <a:pt x="1849" y="4"/>
                </a:lnTo>
                <a:lnTo>
                  <a:pt x="1850" y="3"/>
                </a:lnTo>
                <a:lnTo>
                  <a:pt x="1851" y="2"/>
                </a:lnTo>
                <a:lnTo>
                  <a:pt x="1853" y="2"/>
                </a:lnTo>
                <a:lnTo>
                  <a:pt x="1854" y="3"/>
                </a:lnTo>
                <a:lnTo>
                  <a:pt x="1856" y="3"/>
                </a:lnTo>
                <a:lnTo>
                  <a:pt x="1859" y="4"/>
                </a:lnTo>
                <a:lnTo>
                  <a:pt x="1862" y="4"/>
                </a:lnTo>
                <a:lnTo>
                  <a:pt x="1864" y="4"/>
                </a:lnTo>
                <a:lnTo>
                  <a:pt x="1867" y="3"/>
                </a:lnTo>
                <a:lnTo>
                  <a:pt x="1868" y="3"/>
                </a:lnTo>
                <a:lnTo>
                  <a:pt x="1871" y="2"/>
                </a:lnTo>
                <a:lnTo>
                  <a:pt x="1872" y="1"/>
                </a:lnTo>
                <a:lnTo>
                  <a:pt x="1877" y="2"/>
                </a:lnTo>
                <a:lnTo>
                  <a:pt x="1881" y="3"/>
                </a:lnTo>
                <a:lnTo>
                  <a:pt x="1886" y="3"/>
                </a:lnTo>
                <a:lnTo>
                  <a:pt x="1889" y="7"/>
                </a:lnTo>
                <a:lnTo>
                  <a:pt x="1891" y="13"/>
                </a:lnTo>
                <a:lnTo>
                  <a:pt x="1891" y="13"/>
                </a:lnTo>
                <a:lnTo>
                  <a:pt x="1892" y="12"/>
                </a:lnTo>
                <a:lnTo>
                  <a:pt x="1893" y="11"/>
                </a:lnTo>
                <a:lnTo>
                  <a:pt x="1895" y="12"/>
                </a:lnTo>
                <a:lnTo>
                  <a:pt x="1896" y="13"/>
                </a:lnTo>
                <a:lnTo>
                  <a:pt x="1897" y="13"/>
                </a:lnTo>
                <a:lnTo>
                  <a:pt x="1897" y="14"/>
                </a:lnTo>
                <a:lnTo>
                  <a:pt x="1898" y="14"/>
                </a:lnTo>
                <a:lnTo>
                  <a:pt x="1899" y="14"/>
                </a:lnTo>
                <a:lnTo>
                  <a:pt x="1900" y="12"/>
                </a:lnTo>
                <a:lnTo>
                  <a:pt x="1900" y="10"/>
                </a:lnTo>
                <a:lnTo>
                  <a:pt x="1899" y="9"/>
                </a:lnTo>
                <a:lnTo>
                  <a:pt x="1898" y="9"/>
                </a:lnTo>
                <a:lnTo>
                  <a:pt x="1897" y="9"/>
                </a:lnTo>
                <a:lnTo>
                  <a:pt x="1895" y="9"/>
                </a:lnTo>
                <a:lnTo>
                  <a:pt x="1893" y="9"/>
                </a:lnTo>
                <a:lnTo>
                  <a:pt x="1892" y="9"/>
                </a:lnTo>
                <a:lnTo>
                  <a:pt x="1895" y="4"/>
                </a:lnTo>
                <a:lnTo>
                  <a:pt x="1897" y="3"/>
                </a:lnTo>
                <a:lnTo>
                  <a:pt x="1900" y="4"/>
                </a:lnTo>
                <a:lnTo>
                  <a:pt x="1903" y="7"/>
                </a:lnTo>
                <a:lnTo>
                  <a:pt x="1908" y="8"/>
                </a:lnTo>
                <a:lnTo>
                  <a:pt x="1911" y="5"/>
                </a:lnTo>
                <a:lnTo>
                  <a:pt x="1924" y="7"/>
                </a:lnTo>
                <a:lnTo>
                  <a:pt x="1927" y="8"/>
                </a:lnTo>
                <a:lnTo>
                  <a:pt x="1931" y="9"/>
                </a:lnTo>
                <a:lnTo>
                  <a:pt x="1933" y="11"/>
                </a:lnTo>
                <a:lnTo>
                  <a:pt x="1935" y="13"/>
                </a:lnTo>
                <a:lnTo>
                  <a:pt x="1934" y="13"/>
                </a:lnTo>
                <a:lnTo>
                  <a:pt x="1933" y="14"/>
                </a:lnTo>
                <a:lnTo>
                  <a:pt x="1933" y="15"/>
                </a:lnTo>
                <a:lnTo>
                  <a:pt x="1932" y="16"/>
                </a:lnTo>
                <a:lnTo>
                  <a:pt x="1932" y="17"/>
                </a:lnTo>
                <a:lnTo>
                  <a:pt x="1932" y="19"/>
                </a:lnTo>
                <a:lnTo>
                  <a:pt x="1933" y="19"/>
                </a:lnTo>
                <a:lnTo>
                  <a:pt x="1934" y="21"/>
                </a:lnTo>
                <a:lnTo>
                  <a:pt x="1935" y="22"/>
                </a:lnTo>
                <a:lnTo>
                  <a:pt x="1936" y="22"/>
                </a:lnTo>
                <a:lnTo>
                  <a:pt x="1937" y="21"/>
                </a:lnTo>
                <a:lnTo>
                  <a:pt x="1937" y="19"/>
                </a:lnTo>
                <a:lnTo>
                  <a:pt x="1938" y="17"/>
                </a:lnTo>
                <a:lnTo>
                  <a:pt x="1938" y="15"/>
                </a:lnTo>
                <a:lnTo>
                  <a:pt x="1938" y="14"/>
                </a:lnTo>
                <a:lnTo>
                  <a:pt x="1949" y="12"/>
                </a:lnTo>
                <a:lnTo>
                  <a:pt x="1959" y="12"/>
                </a:lnTo>
                <a:lnTo>
                  <a:pt x="1969" y="12"/>
                </a:lnTo>
                <a:lnTo>
                  <a:pt x="1970" y="13"/>
                </a:lnTo>
                <a:lnTo>
                  <a:pt x="1970" y="15"/>
                </a:lnTo>
                <a:lnTo>
                  <a:pt x="1970" y="17"/>
                </a:lnTo>
                <a:lnTo>
                  <a:pt x="1970" y="21"/>
                </a:lnTo>
                <a:lnTo>
                  <a:pt x="1970" y="22"/>
                </a:lnTo>
                <a:lnTo>
                  <a:pt x="1971" y="23"/>
                </a:lnTo>
                <a:lnTo>
                  <a:pt x="1972" y="23"/>
                </a:lnTo>
                <a:lnTo>
                  <a:pt x="1972" y="22"/>
                </a:lnTo>
                <a:lnTo>
                  <a:pt x="1972" y="20"/>
                </a:lnTo>
                <a:lnTo>
                  <a:pt x="1972" y="19"/>
                </a:lnTo>
                <a:lnTo>
                  <a:pt x="1973" y="17"/>
                </a:lnTo>
                <a:lnTo>
                  <a:pt x="1973" y="17"/>
                </a:lnTo>
                <a:lnTo>
                  <a:pt x="1974" y="17"/>
                </a:lnTo>
                <a:lnTo>
                  <a:pt x="1975" y="17"/>
                </a:lnTo>
                <a:lnTo>
                  <a:pt x="1976" y="17"/>
                </a:lnTo>
                <a:lnTo>
                  <a:pt x="1976" y="15"/>
                </a:lnTo>
                <a:lnTo>
                  <a:pt x="1977" y="15"/>
                </a:lnTo>
                <a:lnTo>
                  <a:pt x="1980" y="15"/>
                </a:lnTo>
                <a:lnTo>
                  <a:pt x="1982" y="15"/>
                </a:lnTo>
                <a:lnTo>
                  <a:pt x="1985" y="16"/>
                </a:lnTo>
                <a:lnTo>
                  <a:pt x="1987" y="17"/>
                </a:lnTo>
                <a:lnTo>
                  <a:pt x="1989" y="17"/>
                </a:lnTo>
                <a:lnTo>
                  <a:pt x="1993" y="17"/>
                </a:lnTo>
                <a:lnTo>
                  <a:pt x="1994" y="17"/>
                </a:lnTo>
                <a:lnTo>
                  <a:pt x="2009" y="20"/>
                </a:lnTo>
                <a:lnTo>
                  <a:pt x="2011" y="20"/>
                </a:lnTo>
                <a:lnTo>
                  <a:pt x="2029" y="22"/>
                </a:lnTo>
                <a:lnTo>
                  <a:pt x="2030" y="22"/>
                </a:lnTo>
                <a:lnTo>
                  <a:pt x="2041" y="23"/>
                </a:lnTo>
                <a:lnTo>
                  <a:pt x="2043" y="24"/>
                </a:lnTo>
                <a:lnTo>
                  <a:pt x="2054" y="23"/>
                </a:lnTo>
                <a:lnTo>
                  <a:pt x="2065" y="23"/>
                </a:lnTo>
                <a:lnTo>
                  <a:pt x="2075" y="23"/>
                </a:lnTo>
                <a:lnTo>
                  <a:pt x="2085" y="19"/>
                </a:lnTo>
                <a:lnTo>
                  <a:pt x="2085" y="19"/>
                </a:lnTo>
                <a:lnTo>
                  <a:pt x="2087" y="19"/>
                </a:lnTo>
                <a:lnTo>
                  <a:pt x="2088" y="17"/>
                </a:lnTo>
                <a:lnTo>
                  <a:pt x="2090" y="17"/>
                </a:lnTo>
                <a:lnTo>
                  <a:pt x="2091" y="16"/>
                </a:lnTo>
                <a:lnTo>
                  <a:pt x="2092" y="16"/>
                </a:lnTo>
                <a:lnTo>
                  <a:pt x="2094" y="16"/>
                </a:lnTo>
                <a:lnTo>
                  <a:pt x="2095" y="17"/>
                </a:lnTo>
                <a:lnTo>
                  <a:pt x="2096" y="20"/>
                </a:lnTo>
                <a:lnTo>
                  <a:pt x="2096" y="23"/>
                </a:lnTo>
                <a:lnTo>
                  <a:pt x="2103" y="19"/>
                </a:lnTo>
                <a:lnTo>
                  <a:pt x="2113" y="15"/>
                </a:lnTo>
                <a:lnTo>
                  <a:pt x="2123" y="14"/>
                </a:lnTo>
                <a:lnTo>
                  <a:pt x="2131" y="16"/>
                </a:lnTo>
                <a:lnTo>
                  <a:pt x="2138" y="23"/>
                </a:lnTo>
                <a:lnTo>
                  <a:pt x="2138" y="27"/>
                </a:lnTo>
                <a:lnTo>
                  <a:pt x="2139" y="29"/>
                </a:lnTo>
                <a:lnTo>
                  <a:pt x="2138" y="32"/>
                </a:lnTo>
                <a:lnTo>
                  <a:pt x="2138" y="34"/>
                </a:lnTo>
                <a:lnTo>
                  <a:pt x="2137" y="37"/>
                </a:lnTo>
                <a:lnTo>
                  <a:pt x="2136" y="39"/>
                </a:lnTo>
                <a:lnTo>
                  <a:pt x="2136" y="40"/>
                </a:lnTo>
                <a:lnTo>
                  <a:pt x="2140" y="41"/>
                </a:lnTo>
                <a:lnTo>
                  <a:pt x="2140" y="38"/>
                </a:lnTo>
                <a:lnTo>
                  <a:pt x="2141" y="37"/>
                </a:lnTo>
                <a:lnTo>
                  <a:pt x="2142" y="36"/>
                </a:lnTo>
                <a:lnTo>
                  <a:pt x="2143" y="36"/>
                </a:lnTo>
                <a:lnTo>
                  <a:pt x="2144" y="36"/>
                </a:lnTo>
                <a:lnTo>
                  <a:pt x="2145" y="37"/>
                </a:lnTo>
                <a:lnTo>
                  <a:pt x="2147" y="38"/>
                </a:lnTo>
                <a:lnTo>
                  <a:pt x="2147" y="39"/>
                </a:lnTo>
                <a:lnTo>
                  <a:pt x="2147" y="41"/>
                </a:lnTo>
                <a:lnTo>
                  <a:pt x="2148" y="48"/>
                </a:lnTo>
                <a:lnTo>
                  <a:pt x="2149" y="56"/>
                </a:lnTo>
                <a:lnTo>
                  <a:pt x="2148" y="55"/>
                </a:lnTo>
                <a:lnTo>
                  <a:pt x="2147" y="56"/>
                </a:lnTo>
                <a:lnTo>
                  <a:pt x="2145" y="59"/>
                </a:lnTo>
                <a:lnTo>
                  <a:pt x="2144" y="61"/>
                </a:lnTo>
                <a:lnTo>
                  <a:pt x="2143" y="65"/>
                </a:lnTo>
                <a:lnTo>
                  <a:pt x="2143" y="70"/>
                </a:lnTo>
                <a:lnTo>
                  <a:pt x="2144" y="68"/>
                </a:lnTo>
                <a:lnTo>
                  <a:pt x="2145" y="67"/>
                </a:lnTo>
                <a:lnTo>
                  <a:pt x="2148" y="64"/>
                </a:lnTo>
                <a:lnTo>
                  <a:pt x="2149" y="64"/>
                </a:lnTo>
                <a:lnTo>
                  <a:pt x="2151" y="64"/>
                </a:lnTo>
                <a:lnTo>
                  <a:pt x="2152" y="65"/>
                </a:lnTo>
                <a:lnTo>
                  <a:pt x="2153" y="68"/>
                </a:lnTo>
                <a:lnTo>
                  <a:pt x="2154" y="72"/>
                </a:lnTo>
                <a:lnTo>
                  <a:pt x="2153" y="74"/>
                </a:lnTo>
                <a:lnTo>
                  <a:pt x="2152" y="76"/>
                </a:lnTo>
                <a:lnTo>
                  <a:pt x="2151" y="79"/>
                </a:lnTo>
                <a:lnTo>
                  <a:pt x="2150" y="80"/>
                </a:lnTo>
                <a:lnTo>
                  <a:pt x="2148" y="82"/>
                </a:lnTo>
                <a:lnTo>
                  <a:pt x="2148" y="85"/>
                </a:lnTo>
                <a:lnTo>
                  <a:pt x="2147" y="88"/>
                </a:lnTo>
                <a:lnTo>
                  <a:pt x="2148" y="89"/>
                </a:lnTo>
                <a:lnTo>
                  <a:pt x="2149" y="88"/>
                </a:lnTo>
                <a:lnTo>
                  <a:pt x="2149" y="87"/>
                </a:lnTo>
                <a:lnTo>
                  <a:pt x="2150" y="86"/>
                </a:lnTo>
                <a:lnTo>
                  <a:pt x="2150" y="85"/>
                </a:lnTo>
                <a:lnTo>
                  <a:pt x="2151" y="84"/>
                </a:lnTo>
                <a:lnTo>
                  <a:pt x="2151" y="84"/>
                </a:lnTo>
                <a:lnTo>
                  <a:pt x="2153" y="84"/>
                </a:lnTo>
                <a:lnTo>
                  <a:pt x="2153" y="85"/>
                </a:lnTo>
                <a:lnTo>
                  <a:pt x="2154" y="86"/>
                </a:lnTo>
                <a:lnTo>
                  <a:pt x="2154" y="87"/>
                </a:lnTo>
                <a:lnTo>
                  <a:pt x="2155" y="87"/>
                </a:lnTo>
                <a:lnTo>
                  <a:pt x="2156" y="87"/>
                </a:lnTo>
                <a:lnTo>
                  <a:pt x="2156" y="100"/>
                </a:lnTo>
                <a:lnTo>
                  <a:pt x="2153" y="112"/>
                </a:lnTo>
                <a:lnTo>
                  <a:pt x="2149" y="122"/>
                </a:lnTo>
                <a:lnTo>
                  <a:pt x="2143" y="128"/>
                </a:lnTo>
                <a:lnTo>
                  <a:pt x="2142" y="130"/>
                </a:lnTo>
                <a:lnTo>
                  <a:pt x="2141" y="132"/>
                </a:lnTo>
                <a:lnTo>
                  <a:pt x="2139" y="132"/>
                </a:lnTo>
                <a:lnTo>
                  <a:pt x="2139" y="133"/>
                </a:lnTo>
                <a:lnTo>
                  <a:pt x="2138" y="134"/>
                </a:lnTo>
                <a:lnTo>
                  <a:pt x="2138" y="136"/>
                </a:lnTo>
                <a:lnTo>
                  <a:pt x="2137" y="137"/>
                </a:lnTo>
                <a:lnTo>
                  <a:pt x="2136" y="137"/>
                </a:lnTo>
                <a:lnTo>
                  <a:pt x="2135" y="137"/>
                </a:lnTo>
                <a:lnTo>
                  <a:pt x="2135" y="137"/>
                </a:lnTo>
                <a:lnTo>
                  <a:pt x="2137" y="137"/>
                </a:lnTo>
                <a:lnTo>
                  <a:pt x="2137" y="141"/>
                </a:lnTo>
                <a:lnTo>
                  <a:pt x="2137" y="144"/>
                </a:lnTo>
                <a:lnTo>
                  <a:pt x="2137" y="146"/>
                </a:lnTo>
                <a:lnTo>
                  <a:pt x="2138" y="146"/>
                </a:lnTo>
                <a:lnTo>
                  <a:pt x="2139" y="151"/>
                </a:lnTo>
                <a:lnTo>
                  <a:pt x="2139" y="156"/>
                </a:lnTo>
                <a:lnTo>
                  <a:pt x="2140" y="161"/>
                </a:lnTo>
                <a:lnTo>
                  <a:pt x="2142" y="163"/>
                </a:lnTo>
                <a:lnTo>
                  <a:pt x="2143" y="165"/>
                </a:lnTo>
                <a:lnTo>
                  <a:pt x="2145" y="167"/>
                </a:lnTo>
                <a:lnTo>
                  <a:pt x="2147" y="170"/>
                </a:lnTo>
                <a:lnTo>
                  <a:pt x="2148" y="172"/>
                </a:lnTo>
                <a:lnTo>
                  <a:pt x="2149" y="176"/>
                </a:lnTo>
                <a:lnTo>
                  <a:pt x="2149" y="178"/>
                </a:lnTo>
                <a:lnTo>
                  <a:pt x="2150" y="179"/>
                </a:lnTo>
                <a:lnTo>
                  <a:pt x="2151" y="179"/>
                </a:lnTo>
                <a:lnTo>
                  <a:pt x="2151" y="187"/>
                </a:lnTo>
                <a:lnTo>
                  <a:pt x="2150" y="193"/>
                </a:lnTo>
                <a:lnTo>
                  <a:pt x="2149" y="200"/>
                </a:lnTo>
                <a:lnTo>
                  <a:pt x="2150" y="203"/>
                </a:lnTo>
                <a:lnTo>
                  <a:pt x="2151" y="205"/>
                </a:lnTo>
                <a:lnTo>
                  <a:pt x="2152" y="208"/>
                </a:lnTo>
                <a:lnTo>
                  <a:pt x="2152" y="211"/>
                </a:lnTo>
                <a:lnTo>
                  <a:pt x="2152" y="215"/>
                </a:lnTo>
                <a:lnTo>
                  <a:pt x="2153" y="221"/>
                </a:lnTo>
                <a:lnTo>
                  <a:pt x="2152" y="229"/>
                </a:lnTo>
                <a:lnTo>
                  <a:pt x="2153" y="236"/>
                </a:lnTo>
                <a:lnTo>
                  <a:pt x="2153" y="244"/>
                </a:lnTo>
                <a:lnTo>
                  <a:pt x="2152" y="253"/>
                </a:lnTo>
                <a:lnTo>
                  <a:pt x="2152" y="261"/>
                </a:lnTo>
                <a:lnTo>
                  <a:pt x="2152" y="262"/>
                </a:lnTo>
                <a:lnTo>
                  <a:pt x="2151" y="263"/>
                </a:lnTo>
                <a:lnTo>
                  <a:pt x="2151" y="262"/>
                </a:lnTo>
                <a:lnTo>
                  <a:pt x="2151" y="261"/>
                </a:lnTo>
                <a:lnTo>
                  <a:pt x="2150" y="260"/>
                </a:lnTo>
                <a:lnTo>
                  <a:pt x="2149" y="260"/>
                </a:lnTo>
                <a:lnTo>
                  <a:pt x="2148" y="260"/>
                </a:lnTo>
                <a:lnTo>
                  <a:pt x="2148" y="263"/>
                </a:lnTo>
                <a:lnTo>
                  <a:pt x="2148" y="265"/>
                </a:lnTo>
                <a:lnTo>
                  <a:pt x="2149" y="266"/>
                </a:lnTo>
                <a:lnTo>
                  <a:pt x="2149" y="268"/>
                </a:lnTo>
                <a:lnTo>
                  <a:pt x="2149" y="269"/>
                </a:lnTo>
                <a:lnTo>
                  <a:pt x="2149" y="272"/>
                </a:lnTo>
                <a:lnTo>
                  <a:pt x="2149" y="276"/>
                </a:lnTo>
                <a:lnTo>
                  <a:pt x="2149" y="278"/>
                </a:lnTo>
                <a:lnTo>
                  <a:pt x="2150" y="280"/>
                </a:lnTo>
                <a:lnTo>
                  <a:pt x="2150" y="280"/>
                </a:lnTo>
                <a:lnTo>
                  <a:pt x="2151" y="280"/>
                </a:lnTo>
                <a:lnTo>
                  <a:pt x="2152" y="279"/>
                </a:lnTo>
                <a:lnTo>
                  <a:pt x="2153" y="278"/>
                </a:lnTo>
                <a:lnTo>
                  <a:pt x="2154" y="277"/>
                </a:lnTo>
                <a:lnTo>
                  <a:pt x="2154" y="277"/>
                </a:lnTo>
                <a:lnTo>
                  <a:pt x="2155" y="276"/>
                </a:lnTo>
                <a:lnTo>
                  <a:pt x="2155" y="280"/>
                </a:lnTo>
                <a:lnTo>
                  <a:pt x="2156" y="283"/>
                </a:lnTo>
                <a:lnTo>
                  <a:pt x="2156" y="286"/>
                </a:lnTo>
                <a:lnTo>
                  <a:pt x="2157" y="287"/>
                </a:lnTo>
                <a:lnTo>
                  <a:pt x="2157" y="290"/>
                </a:lnTo>
                <a:lnTo>
                  <a:pt x="2157" y="292"/>
                </a:lnTo>
                <a:lnTo>
                  <a:pt x="2157" y="296"/>
                </a:lnTo>
                <a:lnTo>
                  <a:pt x="2156" y="299"/>
                </a:lnTo>
                <a:lnTo>
                  <a:pt x="2156" y="301"/>
                </a:lnTo>
                <a:lnTo>
                  <a:pt x="2156" y="304"/>
                </a:lnTo>
                <a:lnTo>
                  <a:pt x="2156" y="305"/>
                </a:lnTo>
                <a:lnTo>
                  <a:pt x="2157" y="307"/>
                </a:lnTo>
                <a:lnTo>
                  <a:pt x="2160" y="305"/>
                </a:lnTo>
                <a:lnTo>
                  <a:pt x="2160" y="307"/>
                </a:lnTo>
                <a:lnTo>
                  <a:pt x="2161" y="308"/>
                </a:lnTo>
                <a:lnTo>
                  <a:pt x="2161" y="309"/>
                </a:lnTo>
                <a:lnTo>
                  <a:pt x="2161" y="312"/>
                </a:lnTo>
                <a:lnTo>
                  <a:pt x="2161" y="315"/>
                </a:lnTo>
                <a:lnTo>
                  <a:pt x="2161" y="317"/>
                </a:lnTo>
                <a:lnTo>
                  <a:pt x="2161" y="319"/>
                </a:lnTo>
                <a:lnTo>
                  <a:pt x="2162" y="320"/>
                </a:lnTo>
                <a:lnTo>
                  <a:pt x="2163" y="320"/>
                </a:lnTo>
                <a:lnTo>
                  <a:pt x="2161" y="328"/>
                </a:lnTo>
                <a:lnTo>
                  <a:pt x="2159" y="333"/>
                </a:lnTo>
                <a:lnTo>
                  <a:pt x="2155" y="337"/>
                </a:lnTo>
                <a:lnTo>
                  <a:pt x="2152" y="341"/>
                </a:lnTo>
                <a:lnTo>
                  <a:pt x="2151" y="353"/>
                </a:lnTo>
                <a:lnTo>
                  <a:pt x="2148" y="361"/>
                </a:lnTo>
                <a:lnTo>
                  <a:pt x="2144" y="365"/>
                </a:lnTo>
                <a:lnTo>
                  <a:pt x="2140" y="369"/>
                </a:lnTo>
                <a:lnTo>
                  <a:pt x="2141" y="365"/>
                </a:lnTo>
                <a:lnTo>
                  <a:pt x="2141" y="361"/>
                </a:lnTo>
                <a:lnTo>
                  <a:pt x="2141" y="359"/>
                </a:lnTo>
                <a:lnTo>
                  <a:pt x="2140" y="357"/>
                </a:lnTo>
                <a:lnTo>
                  <a:pt x="2139" y="356"/>
                </a:lnTo>
                <a:lnTo>
                  <a:pt x="2140" y="352"/>
                </a:lnTo>
                <a:lnTo>
                  <a:pt x="2138" y="352"/>
                </a:lnTo>
                <a:lnTo>
                  <a:pt x="2136" y="352"/>
                </a:lnTo>
                <a:lnTo>
                  <a:pt x="2135" y="353"/>
                </a:lnTo>
                <a:lnTo>
                  <a:pt x="2132" y="355"/>
                </a:lnTo>
                <a:lnTo>
                  <a:pt x="2130" y="355"/>
                </a:lnTo>
                <a:lnTo>
                  <a:pt x="2129" y="356"/>
                </a:lnTo>
                <a:lnTo>
                  <a:pt x="2127" y="357"/>
                </a:lnTo>
                <a:lnTo>
                  <a:pt x="2126" y="356"/>
                </a:lnTo>
                <a:lnTo>
                  <a:pt x="2125" y="357"/>
                </a:lnTo>
                <a:lnTo>
                  <a:pt x="2124" y="357"/>
                </a:lnTo>
                <a:lnTo>
                  <a:pt x="2123" y="358"/>
                </a:lnTo>
                <a:lnTo>
                  <a:pt x="2121" y="358"/>
                </a:lnTo>
                <a:lnTo>
                  <a:pt x="2121" y="355"/>
                </a:lnTo>
                <a:lnTo>
                  <a:pt x="2121" y="352"/>
                </a:lnTo>
                <a:lnTo>
                  <a:pt x="2123" y="350"/>
                </a:lnTo>
                <a:lnTo>
                  <a:pt x="2123" y="349"/>
                </a:lnTo>
                <a:lnTo>
                  <a:pt x="2124" y="346"/>
                </a:lnTo>
                <a:lnTo>
                  <a:pt x="2124" y="343"/>
                </a:lnTo>
                <a:lnTo>
                  <a:pt x="2123" y="343"/>
                </a:lnTo>
                <a:lnTo>
                  <a:pt x="2121" y="344"/>
                </a:lnTo>
                <a:lnTo>
                  <a:pt x="2120" y="344"/>
                </a:lnTo>
                <a:lnTo>
                  <a:pt x="2119" y="345"/>
                </a:lnTo>
                <a:lnTo>
                  <a:pt x="2117" y="345"/>
                </a:lnTo>
                <a:lnTo>
                  <a:pt x="2116" y="345"/>
                </a:lnTo>
                <a:lnTo>
                  <a:pt x="2115" y="345"/>
                </a:lnTo>
                <a:lnTo>
                  <a:pt x="2114" y="345"/>
                </a:lnTo>
                <a:lnTo>
                  <a:pt x="2114" y="345"/>
                </a:lnTo>
                <a:lnTo>
                  <a:pt x="2113" y="347"/>
                </a:lnTo>
                <a:lnTo>
                  <a:pt x="2113" y="349"/>
                </a:lnTo>
                <a:lnTo>
                  <a:pt x="2112" y="351"/>
                </a:lnTo>
                <a:lnTo>
                  <a:pt x="2112" y="351"/>
                </a:lnTo>
                <a:lnTo>
                  <a:pt x="2111" y="351"/>
                </a:lnTo>
                <a:lnTo>
                  <a:pt x="2111" y="353"/>
                </a:lnTo>
                <a:lnTo>
                  <a:pt x="2112" y="355"/>
                </a:lnTo>
                <a:lnTo>
                  <a:pt x="2113" y="355"/>
                </a:lnTo>
                <a:lnTo>
                  <a:pt x="2114" y="355"/>
                </a:lnTo>
                <a:lnTo>
                  <a:pt x="2115" y="355"/>
                </a:lnTo>
                <a:lnTo>
                  <a:pt x="2116" y="355"/>
                </a:lnTo>
                <a:lnTo>
                  <a:pt x="2117" y="356"/>
                </a:lnTo>
                <a:lnTo>
                  <a:pt x="2116" y="358"/>
                </a:lnTo>
                <a:lnTo>
                  <a:pt x="2114" y="359"/>
                </a:lnTo>
                <a:lnTo>
                  <a:pt x="2113" y="359"/>
                </a:lnTo>
                <a:lnTo>
                  <a:pt x="2111" y="359"/>
                </a:lnTo>
                <a:lnTo>
                  <a:pt x="2108" y="359"/>
                </a:lnTo>
                <a:lnTo>
                  <a:pt x="2106" y="359"/>
                </a:lnTo>
                <a:lnTo>
                  <a:pt x="2105" y="359"/>
                </a:lnTo>
                <a:lnTo>
                  <a:pt x="2103" y="359"/>
                </a:lnTo>
                <a:lnTo>
                  <a:pt x="2102" y="361"/>
                </a:lnTo>
                <a:lnTo>
                  <a:pt x="2101" y="360"/>
                </a:lnTo>
                <a:lnTo>
                  <a:pt x="2100" y="360"/>
                </a:lnTo>
                <a:lnTo>
                  <a:pt x="2099" y="361"/>
                </a:lnTo>
                <a:lnTo>
                  <a:pt x="2097" y="361"/>
                </a:lnTo>
                <a:lnTo>
                  <a:pt x="2097" y="360"/>
                </a:lnTo>
                <a:lnTo>
                  <a:pt x="2096" y="359"/>
                </a:lnTo>
                <a:lnTo>
                  <a:pt x="2096" y="358"/>
                </a:lnTo>
                <a:lnTo>
                  <a:pt x="2095" y="358"/>
                </a:lnTo>
                <a:lnTo>
                  <a:pt x="2094" y="358"/>
                </a:lnTo>
                <a:lnTo>
                  <a:pt x="2092" y="359"/>
                </a:lnTo>
                <a:lnTo>
                  <a:pt x="2091" y="361"/>
                </a:lnTo>
                <a:lnTo>
                  <a:pt x="2090" y="362"/>
                </a:lnTo>
                <a:lnTo>
                  <a:pt x="2089" y="362"/>
                </a:lnTo>
                <a:lnTo>
                  <a:pt x="2088" y="361"/>
                </a:lnTo>
                <a:lnTo>
                  <a:pt x="2087" y="360"/>
                </a:lnTo>
                <a:lnTo>
                  <a:pt x="2085" y="359"/>
                </a:lnTo>
                <a:lnTo>
                  <a:pt x="2084" y="359"/>
                </a:lnTo>
                <a:lnTo>
                  <a:pt x="2083" y="360"/>
                </a:lnTo>
                <a:lnTo>
                  <a:pt x="2082" y="360"/>
                </a:lnTo>
                <a:lnTo>
                  <a:pt x="2081" y="361"/>
                </a:lnTo>
                <a:lnTo>
                  <a:pt x="2080" y="361"/>
                </a:lnTo>
                <a:lnTo>
                  <a:pt x="2079" y="360"/>
                </a:lnTo>
                <a:lnTo>
                  <a:pt x="2078" y="361"/>
                </a:lnTo>
                <a:lnTo>
                  <a:pt x="2077" y="361"/>
                </a:lnTo>
                <a:lnTo>
                  <a:pt x="2076" y="362"/>
                </a:lnTo>
                <a:lnTo>
                  <a:pt x="2076" y="363"/>
                </a:lnTo>
                <a:lnTo>
                  <a:pt x="2073" y="362"/>
                </a:lnTo>
                <a:lnTo>
                  <a:pt x="2072" y="364"/>
                </a:lnTo>
                <a:lnTo>
                  <a:pt x="2071" y="364"/>
                </a:lnTo>
                <a:lnTo>
                  <a:pt x="2070" y="363"/>
                </a:lnTo>
                <a:lnTo>
                  <a:pt x="2069" y="362"/>
                </a:lnTo>
                <a:lnTo>
                  <a:pt x="2068" y="361"/>
                </a:lnTo>
                <a:lnTo>
                  <a:pt x="2067" y="361"/>
                </a:lnTo>
                <a:lnTo>
                  <a:pt x="2065" y="361"/>
                </a:lnTo>
                <a:lnTo>
                  <a:pt x="2064" y="363"/>
                </a:lnTo>
                <a:lnTo>
                  <a:pt x="2061" y="364"/>
                </a:lnTo>
                <a:lnTo>
                  <a:pt x="2060" y="367"/>
                </a:lnTo>
                <a:lnTo>
                  <a:pt x="2059" y="369"/>
                </a:lnTo>
                <a:lnTo>
                  <a:pt x="2056" y="368"/>
                </a:lnTo>
                <a:lnTo>
                  <a:pt x="2055" y="370"/>
                </a:lnTo>
                <a:lnTo>
                  <a:pt x="2054" y="371"/>
                </a:lnTo>
                <a:lnTo>
                  <a:pt x="2055" y="371"/>
                </a:lnTo>
                <a:lnTo>
                  <a:pt x="2056" y="372"/>
                </a:lnTo>
                <a:lnTo>
                  <a:pt x="2057" y="373"/>
                </a:lnTo>
                <a:lnTo>
                  <a:pt x="2058" y="372"/>
                </a:lnTo>
                <a:lnTo>
                  <a:pt x="2059" y="370"/>
                </a:lnTo>
                <a:lnTo>
                  <a:pt x="2059" y="369"/>
                </a:lnTo>
                <a:lnTo>
                  <a:pt x="2060" y="368"/>
                </a:lnTo>
                <a:lnTo>
                  <a:pt x="2060" y="368"/>
                </a:lnTo>
                <a:lnTo>
                  <a:pt x="2061" y="368"/>
                </a:lnTo>
                <a:lnTo>
                  <a:pt x="2061" y="370"/>
                </a:lnTo>
                <a:lnTo>
                  <a:pt x="2061" y="372"/>
                </a:lnTo>
                <a:lnTo>
                  <a:pt x="2061" y="375"/>
                </a:lnTo>
                <a:lnTo>
                  <a:pt x="2061" y="377"/>
                </a:lnTo>
                <a:lnTo>
                  <a:pt x="2061" y="380"/>
                </a:lnTo>
                <a:lnTo>
                  <a:pt x="2060" y="381"/>
                </a:lnTo>
                <a:lnTo>
                  <a:pt x="2060" y="381"/>
                </a:lnTo>
                <a:lnTo>
                  <a:pt x="2060" y="383"/>
                </a:lnTo>
                <a:lnTo>
                  <a:pt x="2058" y="389"/>
                </a:lnTo>
                <a:lnTo>
                  <a:pt x="2057" y="394"/>
                </a:lnTo>
                <a:lnTo>
                  <a:pt x="2056" y="398"/>
                </a:lnTo>
                <a:lnTo>
                  <a:pt x="2055" y="400"/>
                </a:lnTo>
                <a:lnTo>
                  <a:pt x="2054" y="403"/>
                </a:lnTo>
                <a:lnTo>
                  <a:pt x="2053" y="406"/>
                </a:lnTo>
                <a:lnTo>
                  <a:pt x="2054" y="408"/>
                </a:lnTo>
                <a:lnTo>
                  <a:pt x="2054" y="411"/>
                </a:lnTo>
                <a:lnTo>
                  <a:pt x="2054" y="416"/>
                </a:lnTo>
                <a:lnTo>
                  <a:pt x="2054" y="419"/>
                </a:lnTo>
                <a:lnTo>
                  <a:pt x="2053" y="419"/>
                </a:lnTo>
                <a:lnTo>
                  <a:pt x="2053" y="422"/>
                </a:lnTo>
                <a:lnTo>
                  <a:pt x="2053" y="425"/>
                </a:lnTo>
                <a:lnTo>
                  <a:pt x="2052" y="428"/>
                </a:lnTo>
                <a:lnTo>
                  <a:pt x="2052" y="429"/>
                </a:lnTo>
                <a:lnTo>
                  <a:pt x="2051" y="430"/>
                </a:lnTo>
                <a:lnTo>
                  <a:pt x="2049" y="432"/>
                </a:lnTo>
                <a:lnTo>
                  <a:pt x="2049" y="434"/>
                </a:lnTo>
                <a:lnTo>
                  <a:pt x="2052" y="434"/>
                </a:lnTo>
                <a:lnTo>
                  <a:pt x="2054" y="434"/>
                </a:lnTo>
                <a:lnTo>
                  <a:pt x="2057" y="435"/>
                </a:lnTo>
                <a:lnTo>
                  <a:pt x="2056" y="437"/>
                </a:lnTo>
                <a:lnTo>
                  <a:pt x="2054" y="440"/>
                </a:lnTo>
                <a:lnTo>
                  <a:pt x="2053" y="441"/>
                </a:lnTo>
                <a:lnTo>
                  <a:pt x="2052" y="440"/>
                </a:lnTo>
                <a:lnTo>
                  <a:pt x="2051" y="440"/>
                </a:lnTo>
                <a:lnTo>
                  <a:pt x="2049" y="439"/>
                </a:lnTo>
                <a:lnTo>
                  <a:pt x="2049" y="439"/>
                </a:lnTo>
                <a:lnTo>
                  <a:pt x="2048" y="440"/>
                </a:lnTo>
                <a:lnTo>
                  <a:pt x="2049" y="446"/>
                </a:lnTo>
                <a:lnTo>
                  <a:pt x="2049" y="452"/>
                </a:lnTo>
                <a:lnTo>
                  <a:pt x="2049" y="453"/>
                </a:lnTo>
                <a:lnTo>
                  <a:pt x="2051" y="454"/>
                </a:lnTo>
                <a:lnTo>
                  <a:pt x="2051" y="453"/>
                </a:lnTo>
                <a:lnTo>
                  <a:pt x="2052" y="453"/>
                </a:lnTo>
                <a:lnTo>
                  <a:pt x="2052" y="452"/>
                </a:lnTo>
                <a:lnTo>
                  <a:pt x="2054" y="453"/>
                </a:lnTo>
                <a:lnTo>
                  <a:pt x="2055" y="453"/>
                </a:lnTo>
                <a:lnTo>
                  <a:pt x="2057" y="453"/>
                </a:lnTo>
                <a:lnTo>
                  <a:pt x="2058" y="452"/>
                </a:lnTo>
                <a:lnTo>
                  <a:pt x="2059" y="453"/>
                </a:lnTo>
                <a:lnTo>
                  <a:pt x="2060" y="451"/>
                </a:lnTo>
                <a:lnTo>
                  <a:pt x="2061" y="449"/>
                </a:lnTo>
                <a:lnTo>
                  <a:pt x="2063" y="449"/>
                </a:lnTo>
                <a:lnTo>
                  <a:pt x="2061" y="451"/>
                </a:lnTo>
                <a:lnTo>
                  <a:pt x="2063" y="452"/>
                </a:lnTo>
                <a:lnTo>
                  <a:pt x="2063" y="452"/>
                </a:lnTo>
                <a:lnTo>
                  <a:pt x="2063" y="453"/>
                </a:lnTo>
                <a:lnTo>
                  <a:pt x="2064" y="454"/>
                </a:lnTo>
                <a:lnTo>
                  <a:pt x="2064" y="454"/>
                </a:lnTo>
                <a:lnTo>
                  <a:pt x="2065" y="453"/>
                </a:lnTo>
                <a:lnTo>
                  <a:pt x="2066" y="453"/>
                </a:lnTo>
                <a:lnTo>
                  <a:pt x="2066" y="453"/>
                </a:lnTo>
                <a:lnTo>
                  <a:pt x="2066" y="454"/>
                </a:lnTo>
                <a:lnTo>
                  <a:pt x="2067" y="455"/>
                </a:lnTo>
                <a:lnTo>
                  <a:pt x="2067" y="455"/>
                </a:lnTo>
                <a:lnTo>
                  <a:pt x="2067" y="456"/>
                </a:lnTo>
                <a:lnTo>
                  <a:pt x="2065" y="457"/>
                </a:lnTo>
                <a:lnTo>
                  <a:pt x="2063" y="458"/>
                </a:lnTo>
                <a:lnTo>
                  <a:pt x="2060" y="457"/>
                </a:lnTo>
                <a:lnTo>
                  <a:pt x="2058" y="457"/>
                </a:lnTo>
                <a:lnTo>
                  <a:pt x="2056" y="456"/>
                </a:lnTo>
                <a:lnTo>
                  <a:pt x="2054" y="456"/>
                </a:lnTo>
                <a:lnTo>
                  <a:pt x="2053" y="458"/>
                </a:lnTo>
                <a:lnTo>
                  <a:pt x="2052" y="458"/>
                </a:lnTo>
                <a:lnTo>
                  <a:pt x="2051" y="458"/>
                </a:lnTo>
                <a:lnTo>
                  <a:pt x="2049" y="457"/>
                </a:lnTo>
                <a:lnTo>
                  <a:pt x="2049" y="455"/>
                </a:lnTo>
                <a:lnTo>
                  <a:pt x="2048" y="455"/>
                </a:lnTo>
                <a:lnTo>
                  <a:pt x="2047" y="463"/>
                </a:lnTo>
                <a:lnTo>
                  <a:pt x="2045" y="469"/>
                </a:lnTo>
                <a:lnTo>
                  <a:pt x="2049" y="470"/>
                </a:lnTo>
                <a:lnTo>
                  <a:pt x="2052" y="470"/>
                </a:lnTo>
                <a:lnTo>
                  <a:pt x="2053" y="469"/>
                </a:lnTo>
                <a:lnTo>
                  <a:pt x="2054" y="468"/>
                </a:lnTo>
                <a:lnTo>
                  <a:pt x="2055" y="468"/>
                </a:lnTo>
                <a:lnTo>
                  <a:pt x="2056" y="468"/>
                </a:lnTo>
                <a:lnTo>
                  <a:pt x="2057" y="468"/>
                </a:lnTo>
                <a:lnTo>
                  <a:pt x="2058" y="467"/>
                </a:lnTo>
                <a:lnTo>
                  <a:pt x="2066" y="467"/>
                </a:lnTo>
                <a:lnTo>
                  <a:pt x="2071" y="464"/>
                </a:lnTo>
                <a:lnTo>
                  <a:pt x="2079" y="460"/>
                </a:lnTo>
                <a:lnTo>
                  <a:pt x="2079" y="459"/>
                </a:lnTo>
                <a:lnTo>
                  <a:pt x="2079" y="458"/>
                </a:lnTo>
                <a:lnTo>
                  <a:pt x="2078" y="458"/>
                </a:lnTo>
                <a:lnTo>
                  <a:pt x="2077" y="458"/>
                </a:lnTo>
                <a:lnTo>
                  <a:pt x="2077" y="458"/>
                </a:lnTo>
                <a:lnTo>
                  <a:pt x="2076" y="458"/>
                </a:lnTo>
                <a:lnTo>
                  <a:pt x="2076" y="457"/>
                </a:lnTo>
                <a:lnTo>
                  <a:pt x="2076" y="456"/>
                </a:lnTo>
                <a:lnTo>
                  <a:pt x="2075" y="456"/>
                </a:lnTo>
                <a:lnTo>
                  <a:pt x="2075" y="455"/>
                </a:lnTo>
                <a:lnTo>
                  <a:pt x="2075" y="454"/>
                </a:lnTo>
                <a:lnTo>
                  <a:pt x="2077" y="455"/>
                </a:lnTo>
                <a:lnTo>
                  <a:pt x="2077" y="455"/>
                </a:lnTo>
                <a:lnTo>
                  <a:pt x="2078" y="456"/>
                </a:lnTo>
                <a:lnTo>
                  <a:pt x="2078" y="456"/>
                </a:lnTo>
                <a:lnTo>
                  <a:pt x="2079" y="457"/>
                </a:lnTo>
                <a:lnTo>
                  <a:pt x="2079" y="457"/>
                </a:lnTo>
                <a:lnTo>
                  <a:pt x="2080" y="456"/>
                </a:lnTo>
                <a:lnTo>
                  <a:pt x="2080" y="454"/>
                </a:lnTo>
                <a:lnTo>
                  <a:pt x="2081" y="454"/>
                </a:lnTo>
                <a:lnTo>
                  <a:pt x="2081" y="454"/>
                </a:lnTo>
                <a:lnTo>
                  <a:pt x="2081" y="454"/>
                </a:lnTo>
                <a:lnTo>
                  <a:pt x="2082" y="455"/>
                </a:lnTo>
                <a:lnTo>
                  <a:pt x="2082" y="456"/>
                </a:lnTo>
                <a:lnTo>
                  <a:pt x="2082" y="456"/>
                </a:lnTo>
                <a:lnTo>
                  <a:pt x="2082" y="456"/>
                </a:lnTo>
                <a:lnTo>
                  <a:pt x="2083" y="454"/>
                </a:lnTo>
                <a:lnTo>
                  <a:pt x="2083" y="455"/>
                </a:lnTo>
                <a:lnTo>
                  <a:pt x="2083" y="456"/>
                </a:lnTo>
                <a:lnTo>
                  <a:pt x="2085" y="457"/>
                </a:lnTo>
                <a:lnTo>
                  <a:pt x="2085" y="458"/>
                </a:lnTo>
                <a:lnTo>
                  <a:pt x="2085" y="459"/>
                </a:lnTo>
                <a:lnTo>
                  <a:pt x="2085" y="460"/>
                </a:lnTo>
                <a:lnTo>
                  <a:pt x="2085" y="461"/>
                </a:lnTo>
                <a:lnTo>
                  <a:pt x="2085" y="463"/>
                </a:lnTo>
                <a:lnTo>
                  <a:pt x="2085" y="463"/>
                </a:lnTo>
                <a:lnTo>
                  <a:pt x="2087" y="463"/>
                </a:lnTo>
                <a:lnTo>
                  <a:pt x="2088" y="463"/>
                </a:lnTo>
                <a:lnTo>
                  <a:pt x="2088" y="461"/>
                </a:lnTo>
                <a:lnTo>
                  <a:pt x="2089" y="459"/>
                </a:lnTo>
                <a:lnTo>
                  <a:pt x="2090" y="457"/>
                </a:lnTo>
                <a:lnTo>
                  <a:pt x="2090" y="456"/>
                </a:lnTo>
                <a:lnTo>
                  <a:pt x="2090" y="455"/>
                </a:lnTo>
                <a:lnTo>
                  <a:pt x="2091" y="455"/>
                </a:lnTo>
                <a:lnTo>
                  <a:pt x="2091" y="456"/>
                </a:lnTo>
                <a:lnTo>
                  <a:pt x="2090" y="458"/>
                </a:lnTo>
                <a:lnTo>
                  <a:pt x="2091" y="459"/>
                </a:lnTo>
                <a:lnTo>
                  <a:pt x="2091" y="459"/>
                </a:lnTo>
                <a:lnTo>
                  <a:pt x="2091" y="459"/>
                </a:lnTo>
                <a:lnTo>
                  <a:pt x="2092" y="458"/>
                </a:lnTo>
                <a:lnTo>
                  <a:pt x="2092" y="458"/>
                </a:lnTo>
                <a:lnTo>
                  <a:pt x="2093" y="459"/>
                </a:lnTo>
                <a:lnTo>
                  <a:pt x="2093" y="460"/>
                </a:lnTo>
                <a:lnTo>
                  <a:pt x="2092" y="461"/>
                </a:lnTo>
                <a:lnTo>
                  <a:pt x="2092" y="463"/>
                </a:lnTo>
                <a:lnTo>
                  <a:pt x="2092" y="464"/>
                </a:lnTo>
                <a:lnTo>
                  <a:pt x="2091" y="467"/>
                </a:lnTo>
                <a:lnTo>
                  <a:pt x="2091" y="471"/>
                </a:lnTo>
                <a:lnTo>
                  <a:pt x="2095" y="472"/>
                </a:lnTo>
                <a:lnTo>
                  <a:pt x="2094" y="476"/>
                </a:lnTo>
                <a:lnTo>
                  <a:pt x="2092" y="479"/>
                </a:lnTo>
                <a:lnTo>
                  <a:pt x="2092" y="479"/>
                </a:lnTo>
                <a:lnTo>
                  <a:pt x="2092" y="482"/>
                </a:lnTo>
                <a:lnTo>
                  <a:pt x="2092" y="484"/>
                </a:lnTo>
                <a:lnTo>
                  <a:pt x="2093" y="484"/>
                </a:lnTo>
                <a:lnTo>
                  <a:pt x="2093" y="487"/>
                </a:lnTo>
                <a:lnTo>
                  <a:pt x="2094" y="487"/>
                </a:lnTo>
                <a:lnTo>
                  <a:pt x="2094" y="488"/>
                </a:lnTo>
                <a:lnTo>
                  <a:pt x="2094" y="490"/>
                </a:lnTo>
                <a:lnTo>
                  <a:pt x="2094" y="491"/>
                </a:lnTo>
                <a:lnTo>
                  <a:pt x="2095" y="491"/>
                </a:lnTo>
                <a:lnTo>
                  <a:pt x="2095" y="492"/>
                </a:lnTo>
                <a:lnTo>
                  <a:pt x="2095" y="493"/>
                </a:lnTo>
                <a:lnTo>
                  <a:pt x="2095" y="493"/>
                </a:lnTo>
                <a:lnTo>
                  <a:pt x="2096" y="492"/>
                </a:lnTo>
                <a:lnTo>
                  <a:pt x="2096" y="491"/>
                </a:lnTo>
                <a:lnTo>
                  <a:pt x="2097" y="490"/>
                </a:lnTo>
                <a:lnTo>
                  <a:pt x="2097" y="490"/>
                </a:lnTo>
                <a:lnTo>
                  <a:pt x="2099" y="490"/>
                </a:lnTo>
                <a:lnTo>
                  <a:pt x="2097" y="492"/>
                </a:lnTo>
                <a:lnTo>
                  <a:pt x="2099" y="493"/>
                </a:lnTo>
                <a:lnTo>
                  <a:pt x="2099" y="495"/>
                </a:lnTo>
                <a:lnTo>
                  <a:pt x="2099" y="499"/>
                </a:lnTo>
                <a:lnTo>
                  <a:pt x="2099" y="501"/>
                </a:lnTo>
                <a:lnTo>
                  <a:pt x="2097" y="503"/>
                </a:lnTo>
                <a:lnTo>
                  <a:pt x="2097" y="504"/>
                </a:lnTo>
                <a:lnTo>
                  <a:pt x="2097" y="506"/>
                </a:lnTo>
                <a:lnTo>
                  <a:pt x="2097" y="508"/>
                </a:lnTo>
                <a:lnTo>
                  <a:pt x="2096" y="509"/>
                </a:lnTo>
                <a:lnTo>
                  <a:pt x="2096" y="511"/>
                </a:lnTo>
                <a:lnTo>
                  <a:pt x="2096" y="512"/>
                </a:lnTo>
                <a:lnTo>
                  <a:pt x="2094" y="512"/>
                </a:lnTo>
                <a:lnTo>
                  <a:pt x="2094" y="512"/>
                </a:lnTo>
                <a:lnTo>
                  <a:pt x="2094" y="513"/>
                </a:lnTo>
                <a:lnTo>
                  <a:pt x="2093" y="514"/>
                </a:lnTo>
                <a:lnTo>
                  <a:pt x="2093" y="515"/>
                </a:lnTo>
                <a:lnTo>
                  <a:pt x="2093" y="516"/>
                </a:lnTo>
                <a:lnTo>
                  <a:pt x="2092" y="516"/>
                </a:lnTo>
                <a:lnTo>
                  <a:pt x="2092" y="518"/>
                </a:lnTo>
                <a:lnTo>
                  <a:pt x="2091" y="523"/>
                </a:lnTo>
                <a:lnTo>
                  <a:pt x="2091" y="527"/>
                </a:lnTo>
                <a:lnTo>
                  <a:pt x="2091" y="530"/>
                </a:lnTo>
                <a:lnTo>
                  <a:pt x="2092" y="532"/>
                </a:lnTo>
                <a:lnTo>
                  <a:pt x="2093" y="532"/>
                </a:lnTo>
                <a:lnTo>
                  <a:pt x="2094" y="531"/>
                </a:lnTo>
                <a:lnTo>
                  <a:pt x="2094" y="535"/>
                </a:lnTo>
                <a:lnTo>
                  <a:pt x="2093" y="537"/>
                </a:lnTo>
                <a:lnTo>
                  <a:pt x="2092" y="538"/>
                </a:lnTo>
                <a:lnTo>
                  <a:pt x="2092" y="539"/>
                </a:lnTo>
                <a:lnTo>
                  <a:pt x="2092" y="540"/>
                </a:lnTo>
                <a:lnTo>
                  <a:pt x="2092" y="541"/>
                </a:lnTo>
                <a:lnTo>
                  <a:pt x="2092" y="541"/>
                </a:lnTo>
                <a:lnTo>
                  <a:pt x="2093" y="541"/>
                </a:lnTo>
                <a:lnTo>
                  <a:pt x="2093" y="541"/>
                </a:lnTo>
                <a:lnTo>
                  <a:pt x="2094" y="541"/>
                </a:lnTo>
                <a:lnTo>
                  <a:pt x="2093" y="543"/>
                </a:lnTo>
                <a:lnTo>
                  <a:pt x="2093" y="545"/>
                </a:lnTo>
                <a:lnTo>
                  <a:pt x="2092" y="547"/>
                </a:lnTo>
                <a:lnTo>
                  <a:pt x="2091" y="548"/>
                </a:lnTo>
                <a:lnTo>
                  <a:pt x="2091" y="549"/>
                </a:lnTo>
                <a:lnTo>
                  <a:pt x="2090" y="550"/>
                </a:lnTo>
                <a:lnTo>
                  <a:pt x="2090" y="550"/>
                </a:lnTo>
                <a:lnTo>
                  <a:pt x="2089" y="551"/>
                </a:lnTo>
                <a:lnTo>
                  <a:pt x="2089" y="553"/>
                </a:lnTo>
                <a:lnTo>
                  <a:pt x="2088" y="556"/>
                </a:lnTo>
                <a:lnTo>
                  <a:pt x="2085" y="559"/>
                </a:lnTo>
                <a:lnTo>
                  <a:pt x="2084" y="560"/>
                </a:lnTo>
                <a:lnTo>
                  <a:pt x="2083" y="563"/>
                </a:lnTo>
                <a:lnTo>
                  <a:pt x="2082" y="564"/>
                </a:lnTo>
                <a:lnTo>
                  <a:pt x="2082" y="564"/>
                </a:lnTo>
                <a:lnTo>
                  <a:pt x="2082" y="566"/>
                </a:lnTo>
                <a:lnTo>
                  <a:pt x="2083" y="566"/>
                </a:lnTo>
                <a:lnTo>
                  <a:pt x="2084" y="566"/>
                </a:lnTo>
                <a:lnTo>
                  <a:pt x="2084" y="564"/>
                </a:lnTo>
                <a:lnTo>
                  <a:pt x="2085" y="563"/>
                </a:lnTo>
                <a:lnTo>
                  <a:pt x="2087" y="563"/>
                </a:lnTo>
                <a:lnTo>
                  <a:pt x="2087" y="562"/>
                </a:lnTo>
                <a:lnTo>
                  <a:pt x="2088" y="562"/>
                </a:lnTo>
                <a:lnTo>
                  <a:pt x="2089" y="561"/>
                </a:lnTo>
                <a:lnTo>
                  <a:pt x="2091" y="560"/>
                </a:lnTo>
                <a:lnTo>
                  <a:pt x="2092" y="559"/>
                </a:lnTo>
                <a:lnTo>
                  <a:pt x="2093" y="559"/>
                </a:lnTo>
                <a:lnTo>
                  <a:pt x="2094" y="560"/>
                </a:lnTo>
                <a:lnTo>
                  <a:pt x="2093" y="561"/>
                </a:lnTo>
                <a:lnTo>
                  <a:pt x="2091" y="562"/>
                </a:lnTo>
                <a:lnTo>
                  <a:pt x="2090" y="564"/>
                </a:lnTo>
                <a:lnTo>
                  <a:pt x="2089" y="564"/>
                </a:lnTo>
                <a:lnTo>
                  <a:pt x="2089" y="567"/>
                </a:lnTo>
                <a:lnTo>
                  <a:pt x="2088" y="568"/>
                </a:lnTo>
                <a:lnTo>
                  <a:pt x="2087" y="568"/>
                </a:lnTo>
                <a:lnTo>
                  <a:pt x="2085" y="568"/>
                </a:lnTo>
                <a:lnTo>
                  <a:pt x="2084" y="568"/>
                </a:lnTo>
                <a:lnTo>
                  <a:pt x="2082" y="571"/>
                </a:lnTo>
                <a:lnTo>
                  <a:pt x="2081" y="573"/>
                </a:lnTo>
                <a:lnTo>
                  <a:pt x="2079" y="575"/>
                </a:lnTo>
                <a:lnTo>
                  <a:pt x="2078" y="578"/>
                </a:lnTo>
                <a:lnTo>
                  <a:pt x="2076" y="580"/>
                </a:lnTo>
                <a:lnTo>
                  <a:pt x="2075" y="583"/>
                </a:lnTo>
                <a:lnTo>
                  <a:pt x="2073" y="584"/>
                </a:lnTo>
                <a:lnTo>
                  <a:pt x="2071" y="584"/>
                </a:lnTo>
                <a:lnTo>
                  <a:pt x="2072" y="580"/>
                </a:lnTo>
                <a:lnTo>
                  <a:pt x="2073" y="578"/>
                </a:lnTo>
                <a:lnTo>
                  <a:pt x="2075" y="577"/>
                </a:lnTo>
                <a:lnTo>
                  <a:pt x="2076" y="576"/>
                </a:lnTo>
                <a:lnTo>
                  <a:pt x="2077" y="574"/>
                </a:lnTo>
                <a:lnTo>
                  <a:pt x="2078" y="574"/>
                </a:lnTo>
                <a:lnTo>
                  <a:pt x="2078" y="573"/>
                </a:lnTo>
                <a:lnTo>
                  <a:pt x="2078" y="573"/>
                </a:lnTo>
                <a:lnTo>
                  <a:pt x="2078" y="571"/>
                </a:lnTo>
                <a:lnTo>
                  <a:pt x="2077" y="571"/>
                </a:lnTo>
                <a:lnTo>
                  <a:pt x="2077" y="571"/>
                </a:lnTo>
                <a:lnTo>
                  <a:pt x="2076" y="571"/>
                </a:lnTo>
                <a:lnTo>
                  <a:pt x="2075" y="572"/>
                </a:lnTo>
                <a:lnTo>
                  <a:pt x="2073" y="572"/>
                </a:lnTo>
                <a:lnTo>
                  <a:pt x="2073" y="571"/>
                </a:lnTo>
                <a:lnTo>
                  <a:pt x="2073" y="568"/>
                </a:lnTo>
                <a:lnTo>
                  <a:pt x="2075" y="567"/>
                </a:lnTo>
                <a:lnTo>
                  <a:pt x="2076" y="566"/>
                </a:lnTo>
                <a:lnTo>
                  <a:pt x="2077" y="566"/>
                </a:lnTo>
                <a:lnTo>
                  <a:pt x="2077" y="565"/>
                </a:lnTo>
                <a:lnTo>
                  <a:pt x="2078" y="563"/>
                </a:lnTo>
                <a:lnTo>
                  <a:pt x="2079" y="560"/>
                </a:lnTo>
                <a:lnTo>
                  <a:pt x="2080" y="559"/>
                </a:lnTo>
                <a:lnTo>
                  <a:pt x="2080" y="556"/>
                </a:lnTo>
                <a:lnTo>
                  <a:pt x="2081" y="555"/>
                </a:lnTo>
                <a:lnTo>
                  <a:pt x="2082" y="553"/>
                </a:lnTo>
                <a:lnTo>
                  <a:pt x="2082" y="553"/>
                </a:lnTo>
                <a:lnTo>
                  <a:pt x="2082" y="552"/>
                </a:lnTo>
                <a:lnTo>
                  <a:pt x="2082" y="551"/>
                </a:lnTo>
                <a:lnTo>
                  <a:pt x="2081" y="551"/>
                </a:lnTo>
                <a:lnTo>
                  <a:pt x="2081" y="551"/>
                </a:lnTo>
                <a:lnTo>
                  <a:pt x="2081" y="550"/>
                </a:lnTo>
                <a:lnTo>
                  <a:pt x="2081" y="549"/>
                </a:lnTo>
                <a:lnTo>
                  <a:pt x="2082" y="549"/>
                </a:lnTo>
                <a:lnTo>
                  <a:pt x="2082" y="549"/>
                </a:lnTo>
                <a:lnTo>
                  <a:pt x="2083" y="548"/>
                </a:lnTo>
                <a:lnTo>
                  <a:pt x="2084" y="547"/>
                </a:lnTo>
                <a:lnTo>
                  <a:pt x="2084" y="544"/>
                </a:lnTo>
                <a:lnTo>
                  <a:pt x="2084" y="544"/>
                </a:lnTo>
                <a:lnTo>
                  <a:pt x="2083" y="547"/>
                </a:lnTo>
                <a:lnTo>
                  <a:pt x="2082" y="547"/>
                </a:lnTo>
                <a:lnTo>
                  <a:pt x="2082" y="548"/>
                </a:lnTo>
                <a:lnTo>
                  <a:pt x="2081" y="547"/>
                </a:lnTo>
                <a:lnTo>
                  <a:pt x="2080" y="547"/>
                </a:lnTo>
                <a:lnTo>
                  <a:pt x="2079" y="548"/>
                </a:lnTo>
                <a:lnTo>
                  <a:pt x="2079" y="549"/>
                </a:lnTo>
                <a:lnTo>
                  <a:pt x="2078" y="549"/>
                </a:lnTo>
                <a:lnTo>
                  <a:pt x="2078" y="550"/>
                </a:lnTo>
                <a:lnTo>
                  <a:pt x="2078" y="551"/>
                </a:lnTo>
                <a:lnTo>
                  <a:pt x="2078" y="554"/>
                </a:lnTo>
                <a:lnTo>
                  <a:pt x="2077" y="554"/>
                </a:lnTo>
                <a:lnTo>
                  <a:pt x="2077" y="554"/>
                </a:lnTo>
                <a:lnTo>
                  <a:pt x="2076" y="554"/>
                </a:lnTo>
                <a:lnTo>
                  <a:pt x="2075" y="555"/>
                </a:lnTo>
                <a:lnTo>
                  <a:pt x="2073" y="556"/>
                </a:lnTo>
                <a:lnTo>
                  <a:pt x="2073" y="560"/>
                </a:lnTo>
                <a:lnTo>
                  <a:pt x="2070" y="559"/>
                </a:lnTo>
                <a:lnTo>
                  <a:pt x="2069" y="559"/>
                </a:lnTo>
                <a:lnTo>
                  <a:pt x="2068" y="561"/>
                </a:lnTo>
                <a:lnTo>
                  <a:pt x="2067" y="561"/>
                </a:lnTo>
                <a:lnTo>
                  <a:pt x="2066" y="561"/>
                </a:lnTo>
                <a:lnTo>
                  <a:pt x="2065" y="562"/>
                </a:lnTo>
                <a:lnTo>
                  <a:pt x="2064" y="561"/>
                </a:lnTo>
                <a:lnTo>
                  <a:pt x="2061" y="563"/>
                </a:lnTo>
                <a:lnTo>
                  <a:pt x="2060" y="564"/>
                </a:lnTo>
                <a:lnTo>
                  <a:pt x="2058" y="564"/>
                </a:lnTo>
                <a:lnTo>
                  <a:pt x="2029" y="566"/>
                </a:lnTo>
                <a:lnTo>
                  <a:pt x="1999" y="568"/>
                </a:lnTo>
                <a:lnTo>
                  <a:pt x="1969" y="572"/>
                </a:lnTo>
                <a:lnTo>
                  <a:pt x="1968" y="573"/>
                </a:lnTo>
                <a:lnTo>
                  <a:pt x="1967" y="574"/>
                </a:lnTo>
                <a:lnTo>
                  <a:pt x="1965" y="573"/>
                </a:lnTo>
                <a:lnTo>
                  <a:pt x="1964" y="573"/>
                </a:lnTo>
                <a:lnTo>
                  <a:pt x="1962" y="573"/>
                </a:lnTo>
                <a:lnTo>
                  <a:pt x="1962" y="574"/>
                </a:lnTo>
                <a:lnTo>
                  <a:pt x="1961" y="574"/>
                </a:lnTo>
                <a:lnTo>
                  <a:pt x="1959" y="574"/>
                </a:lnTo>
                <a:lnTo>
                  <a:pt x="1958" y="573"/>
                </a:lnTo>
                <a:lnTo>
                  <a:pt x="1957" y="573"/>
                </a:lnTo>
                <a:lnTo>
                  <a:pt x="1955" y="575"/>
                </a:lnTo>
                <a:lnTo>
                  <a:pt x="1952" y="575"/>
                </a:lnTo>
                <a:lnTo>
                  <a:pt x="1949" y="575"/>
                </a:lnTo>
                <a:lnTo>
                  <a:pt x="1949" y="576"/>
                </a:lnTo>
                <a:lnTo>
                  <a:pt x="1948" y="577"/>
                </a:lnTo>
                <a:lnTo>
                  <a:pt x="1947" y="576"/>
                </a:lnTo>
                <a:lnTo>
                  <a:pt x="1946" y="576"/>
                </a:lnTo>
                <a:lnTo>
                  <a:pt x="1946" y="576"/>
                </a:lnTo>
                <a:lnTo>
                  <a:pt x="1944" y="576"/>
                </a:lnTo>
                <a:lnTo>
                  <a:pt x="1943" y="577"/>
                </a:lnTo>
                <a:lnTo>
                  <a:pt x="1940" y="577"/>
                </a:lnTo>
                <a:lnTo>
                  <a:pt x="1939" y="576"/>
                </a:lnTo>
                <a:lnTo>
                  <a:pt x="1938" y="576"/>
                </a:lnTo>
                <a:lnTo>
                  <a:pt x="1937" y="576"/>
                </a:lnTo>
                <a:lnTo>
                  <a:pt x="1936" y="577"/>
                </a:lnTo>
                <a:lnTo>
                  <a:pt x="1936" y="577"/>
                </a:lnTo>
                <a:lnTo>
                  <a:pt x="1935" y="577"/>
                </a:lnTo>
                <a:lnTo>
                  <a:pt x="1934" y="577"/>
                </a:lnTo>
                <a:lnTo>
                  <a:pt x="1933" y="577"/>
                </a:lnTo>
                <a:lnTo>
                  <a:pt x="1931" y="578"/>
                </a:lnTo>
                <a:lnTo>
                  <a:pt x="1929" y="578"/>
                </a:lnTo>
                <a:lnTo>
                  <a:pt x="1927" y="577"/>
                </a:lnTo>
                <a:lnTo>
                  <a:pt x="1916" y="578"/>
                </a:lnTo>
                <a:lnTo>
                  <a:pt x="1903" y="579"/>
                </a:lnTo>
                <a:lnTo>
                  <a:pt x="1890" y="577"/>
                </a:lnTo>
                <a:lnTo>
                  <a:pt x="1890" y="577"/>
                </a:lnTo>
                <a:lnTo>
                  <a:pt x="1888" y="578"/>
                </a:lnTo>
                <a:lnTo>
                  <a:pt x="1887" y="578"/>
                </a:lnTo>
                <a:lnTo>
                  <a:pt x="1885" y="578"/>
                </a:lnTo>
                <a:lnTo>
                  <a:pt x="1884" y="576"/>
                </a:lnTo>
                <a:lnTo>
                  <a:pt x="1883" y="575"/>
                </a:lnTo>
                <a:lnTo>
                  <a:pt x="1883" y="573"/>
                </a:lnTo>
                <a:lnTo>
                  <a:pt x="1881" y="575"/>
                </a:lnTo>
                <a:lnTo>
                  <a:pt x="1880" y="576"/>
                </a:lnTo>
                <a:lnTo>
                  <a:pt x="1879" y="576"/>
                </a:lnTo>
                <a:lnTo>
                  <a:pt x="1878" y="576"/>
                </a:lnTo>
                <a:lnTo>
                  <a:pt x="1877" y="576"/>
                </a:lnTo>
                <a:lnTo>
                  <a:pt x="1877" y="577"/>
                </a:lnTo>
                <a:lnTo>
                  <a:pt x="1876" y="578"/>
                </a:lnTo>
                <a:lnTo>
                  <a:pt x="1875" y="577"/>
                </a:lnTo>
                <a:lnTo>
                  <a:pt x="1874" y="577"/>
                </a:lnTo>
                <a:lnTo>
                  <a:pt x="1874" y="577"/>
                </a:lnTo>
                <a:lnTo>
                  <a:pt x="1873" y="577"/>
                </a:lnTo>
                <a:lnTo>
                  <a:pt x="1872" y="577"/>
                </a:lnTo>
                <a:lnTo>
                  <a:pt x="1871" y="576"/>
                </a:lnTo>
                <a:lnTo>
                  <a:pt x="1871" y="575"/>
                </a:lnTo>
                <a:lnTo>
                  <a:pt x="1869" y="576"/>
                </a:lnTo>
                <a:lnTo>
                  <a:pt x="1868" y="576"/>
                </a:lnTo>
                <a:lnTo>
                  <a:pt x="1867" y="576"/>
                </a:lnTo>
                <a:lnTo>
                  <a:pt x="1866" y="575"/>
                </a:lnTo>
                <a:lnTo>
                  <a:pt x="1864" y="575"/>
                </a:lnTo>
                <a:lnTo>
                  <a:pt x="1862" y="575"/>
                </a:lnTo>
                <a:lnTo>
                  <a:pt x="1860" y="574"/>
                </a:lnTo>
                <a:lnTo>
                  <a:pt x="1859" y="574"/>
                </a:lnTo>
                <a:lnTo>
                  <a:pt x="1857" y="574"/>
                </a:lnTo>
                <a:lnTo>
                  <a:pt x="1856" y="573"/>
                </a:lnTo>
                <a:lnTo>
                  <a:pt x="1855" y="574"/>
                </a:lnTo>
                <a:lnTo>
                  <a:pt x="1855" y="575"/>
                </a:lnTo>
                <a:lnTo>
                  <a:pt x="1849" y="574"/>
                </a:lnTo>
                <a:lnTo>
                  <a:pt x="1848" y="574"/>
                </a:lnTo>
                <a:lnTo>
                  <a:pt x="1847" y="574"/>
                </a:lnTo>
                <a:lnTo>
                  <a:pt x="1845" y="573"/>
                </a:lnTo>
                <a:lnTo>
                  <a:pt x="1844" y="573"/>
                </a:lnTo>
                <a:lnTo>
                  <a:pt x="1843" y="573"/>
                </a:lnTo>
                <a:lnTo>
                  <a:pt x="1842" y="574"/>
                </a:lnTo>
                <a:lnTo>
                  <a:pt x="1840" y="573"/>
                </a:lnTo>
                <a:lnTo>
                  <a:pt x="1838" y="573"/>
                </a:lnTo>
                <a:lnTo>
                  <a:pt x="1836" y="574"/>
                </a:lnTo>
                <a:lnTo>
                  <a:pt x="1832" y="574"/>
                </a:lnTo>
                <a:lnTo>
                  <a:pt x="1830" y="574"/>
                </a:lnTo>
                <a:lnTo>
                  <a:pt x="1828" y="573"/>
                </a:lnTo>
                <a:lnTo>
                  <a:pt x="1825" y="574"/>
                </a:lnTo>
                <a:lnTo>
                  <a:pt x="1825" y="574"/>
                </a:lnTo>
                <a:lnTo>
                  <a:pt x="1825" y="574"/>
                </a:lnTo>
                <a:lnTo>
                  <a:pt x="1823" y="574"/>
                </a:lnTo>
                <a:lnTo>
                  <a:pt x="1818" y="574"/>
                </a:lnTo>
                <a:lnTo>
                  <a:pt x="1818" y="574"/>
                </a:lnTo>
                <a:lnTo>
                  <a:pt x="1817" y="576"/>
                </a:lnTo>
                <a:lnTo>
                  <a:pt x="1815" y="577"/>
                </a:lnTo>
                <a:lnTo>
                  <a:pt x="1814" y="577"/>
                </a:lnTo>
                <a:lnTo>
                  <a:pt x="1812" y="576"/>
                </a:lnTo>
                <a:lnTo>
                  <a:pt x="1809" y="575"/>
                </a:lnTo>
                <a:lnTo>
                  <a:pt x="1807" y="575"/>
                </a:lnTo>
                <a:lnTo>
                  <a:pt x="1806" y="575"/>
                </a:lnTo>
                <a:lnTo>
                  <a:pt x="1804" y="576"/>
                </a:lnTo>
                <a:lnTo>
                  <a:pt x="1803" y="576"/>
                </a:lnTo>
                <a:lnTo>
                  <a:pt x="1803" y="577"/>
                </a:lnTo>
                <a:lnTo>
                  <a:pt x="1803" y="578"/>
                </a:lnTo>
                <a:lnTo>
                  <a:pt x="1802" y="579"/>
                </a:lnTo>
                <a:lnTo>
                  <a:pt x="1802" y="578"/>
                </a:lnTo>
                <a:lnTo>
                  <a:pt x="1801" y="578"/>
                </a:lnTo>
                <a:lnTo>
                  <a:pt x="1800" y="578"/>
                </a:lnTo>
                <a:lnTo>
                  <a:pt x="1800" y="579"/>
                </a:lnTo>
                <a:lnTo>
                  <a:pt x="1797" y="579"/>
                </a:lnTo>
                <a:lnTo>
                  <a:pt x="1791" y="579"/>
                </a:lnTo>
                <a:lnTo>
                  <a:pt x="1789" y="580"/>
                </a:lnTo>
                <a:lnTo>
                  <a:pt x="1787" y="580"/>
                </a:lnTo>
                <a:lnTo>
                  <a:pt x="1783" y="580"/>
                </a:lnTo>
                <a:lnTo>
                  <a:pt x="1781" y="580"/>
                </a:lnTo>
                <a:lnTo>
                  <a:pt x="1779" y="578"/>
                </a:lnTo>
                <a:lnTo>
                  <a:pt x="1777" y="580"/>
                </a:lnTo>
                <a:lnTo>
                  <a:pt x="1776" y="581"/>
                </a:lnTo>
                <a:lnTo>
                  <a:pt x="1773" y="583"/>
                </a:lnTo>
                <a:lnTo>
                  <a:pt x="1771" y="583"/>
                </a:lnTo>
                <a:lnTo>
                  <a:pt x="1768" y="583"/>
                </a:lnTo>
                <a:lnTo>
                  <a:pt x="1766" y="583"/>
                </a:lnTo>
                <a:lnTo>
                  <a:pt x="1764" y="583"/>
                </a:lnTo>
                <a:lnTo>
                  <a:pt x="1758" y="584"/>
                </a:lnTo>
                <a:lnTo>
                  <a:pt x="1754" y="584"/>
                </a:lnTo>
                <a:lnTo>
                  <a:pt x="1745" y="585"/>
                </a:lnTo>
                <a:lnTo>
                  <a:pt x="1744" y="585"/>
                </a:lnTo>
                <a:lnTo>
                  <a:pt x="1739" y="586"/>
                </a:lnTo>
                <a:lnTo>
                  <a:pt x="1728" y="588"/>
                </a:lnTo>
                <a:lnTo>
                  <a:pt x="1716" y="590"/>
                </a:lnTo>
                <a:lnTo>
                  <a:pt x="1704" y="589"/>
                </a:lnTo>
                <a:lnTo>
                  <a:pt x="1693" y="586"/>
                </a:lnTo>
                <a:lnTo>
                  <a:pt x="1694" y="587"/>
                </a:lnTo>
                <a:lnTo>
                  <a:pt x="1694" y="588"/>
                </a:lnTo>
                <a:lnTo>
                  <a:pt x="1694" y="590"/>
                </a:lnTo>
                <a:lnTo>
                  <a:pt x="1688" y="590"/>
                </a:lnTo>
                <a:lnTo>
                  <a:pt x="1683" y="591"/>
                </a:lnTo>
                <a:lnTo>
                  <a:pt x="1677" y="592"/>
                </a:lnTo>
                <a:lnTo>
                  <a:pt x="1672" y="590"/>
                </a:lnTo>
                <a:lnTo>
                  <a:pt x="1671" y="590"/>
                </a:lnTo>
                <a:lnTo>
                  <a:pt x="1670" y="591"/>
                </a:lnTo>
                <a:lnTo>
                  <a:pt x="1670" y="591"/>
                </a:lnTo>
                <a:lnTo>
                  <a:pt x="1669" y="593"/>
                </a:lnTo>
                <a:lnTo>
                  <a:pt x="1668" y="593"/>
                </a:lnTo>
                <a:lnTo>
                  <a:pt x="1667" y="593"/>
                </a:lnTo>
                <a:lnTo>
                  <a:pt x="1667" y="591"/>
                </a:lnTo>
                <a:lnTo>
                  <a:pt x="1665" y="590"/>
                </a:lnTo>
                <a:lnTo>
                  <a:pt x="1664" y="589"/>
                </a:lnTo>
                <a:lnTo>
                  <a:pt x="1664" y="590"/>
                </a:lnTo>
                <a:lnTo>
                  <a:pt x="1664" y="591"/>
                </a:lnTo>
                <a:lnTo>
                  <a:pt x="1664" y="593"/>
                </a:lnTo>
                <a:lnTo>
                  <a:pt x="1660" y="592"/>
                </a:lnTo>
                <a:lnTo>
                  <a:pt x="1655" y="592"/>
                </a:lnTo>
                <a:lnTo>
                  <a:pt x="1650" y="591"/>
                </a:lnTo>
                <a:lnTo>
                  <a:pt x="1646" y="588"/>
                </a:lnTo>
                <a:lnTo>
                  <a:pt x="1645" y="588"/>
                </a:lnTo>
                <a:lnTo>
                  <a:pt x="1645" y="589"/>
                </a:lnTo>
                <a:lnTo>
                  <a:pt x="1644" y="589"/>
                </a:lnTo>
                <a:lnTo>
                  <a:pt x="1644" y="591"/>
                </a:lnTo>
                <a:lnTo>
                  <a:pt x="1645" y="591"/>
                </a:lnTo>
                <a:lnTo>
                  <a:pt x="1646" y="591"/>
                </a:lnTo>
                <a:lnTo>
                  <a:pt x="1647" y="591"/>
                </a:lnTo>
                <a:lnTo>
                  <a:pt x="1647" y="592"/>
                </a:lnTo>
                <a:lnTo>
                  <a:pt x="1646" y="593"/>
                </a:lnTo>
                <a:lnTo>
                  <a:pt x="1644" y="593"/>
                </a:lnTo>
                <a:lnTo>
                  <a:pt x="1641" y="595"/>
                </a:lnTo>
                <a:lnTo>
                  <a:pt x="1639" y="595"/>
                </a:lnTo>
                <a:lnTo>
                  <a:pt x="1638" y="597"/>
                </a:lnTo>
                <a:lnTo>
                  <a:pt x="1638" y="593"/>
                </a:lnTo>
                <a:lnTo>
                  <a:pt x="1637" y="591"/>
                </a:lnTo>
                <a:lnTo>
                  <a:pt x="1636" y="589"/>
                </a:lnTo>
                <a:lnTo>
                  <a:pt x="1635" y="589"/>
                </a:lnTo>
                <a:lnTo>
                  <a:pt x="1635" y="589"/>
                </a:lnTo>
                <a:lnTo>
                  <a:pt x="1634" y="590"/>
                </a:lnTo>
                <a:lnTo>
                  <a:pt x="1634" y="592"/>
                </a:lnTo>
                <a:lnTo>
                  <a:pt x="1634" y="595"/>
                </a:lnTo>
                <a:lnTo>
                  <a:pt x="1635" y="595"/>
                </a:lnTo>
                <a:lnTo>
                  <a:pt x="1635" y="595"/>
                </a:lnTo>
                <a:lnTo>
                  <a:pt x="1636" y="595"/>
                </a:lnTo>
                <a:lnTo>
                  <a:pt x="1636" y="596"/>
                </a:lnTo>
                <a:lnTo>
                  <a:pt x="1637" y="597"/>
                </a:lnTo>
                <a:lnTo>
                  <a:pt x="1635" y="597"/>
                </a:lnTo>
                <a:lnTo>
                  <a:pt x="1634" y="598"/>
                </a:lnTo>
                <a:lnTo>
                  <a:pt x="1633" y="599"/>
                </a:lnTo>
                <a:lnTo>
                  <a:pt x="1632" y="599"/>
                </a:lnTo>
                <a:lnTo>
                  <a:pt x="1632" y="599"/>
                </a:lnTo>
                <a:lnTo>
                  <a:pt x="1629" y="598"/>
                </a:lnTo>
                <a:lnTo>
                  <a:pt x="1629" y="600"/>
                </a:lnTo>
                <a:lnTo>
                  <a:pt x="1628" y="601"/>
                </a:lnTo>
                <a:lnTo>
                  <a:pt x="1626" y="601"/>
                </a:lnTo>
                <a:lnTo>
                  <a:pt x="1625" y="601"/>
                </a:lnTo>
                <a:lnTo>
                  <a:pt x="1624" y="600"/>
                </a:lnTo>
                <a:lnTo>
                  <a:pt x="1622" y="600"/>
                </a:lnTo>
                <a:lnTo>
                  <a:pt x="1621" y="599"/>
                </a:lnTo>
                <a:lnTo>
                  <a:pt x="1620" y="600"/>
                </a:lnTo>
                <a:lnTo>
                  <a:pt x="1619" y="601"/>
                </a:lnTo>
                <a:lnTo>
                  <a:pt x="1617" y="600"/>
                </a:lnTo>
                <a:lnTo>
                  <a:pt x="1616" y="599"/>
                </a:lnTo>
                <a:lnTo>
                  <a:pt x="1616" y="598"/>
                </a:lnTo>
                <a:lnTo>
                  <a:pt x="1617" y="596"/>
                </a:lnTo>
                <a:lnTo>
                  <a:pt x="1619" y="593"/>
                </a:lnTo>
                <a:lnTo>
                  <a:pt x="1616" y="595"/>
                </a:lnTo>
                <a:lnTo>
                  <a:pt x="1611" y="595"/>
                </a:lnTo>
                <a:lnTo>
                  <a:pt x="1610" y="597"/>
                </a:lnTo>
                <a:lnTo>
                  <a:pt x="1609" y="598"/>
                </a:lnTo>
                <a:lnTo>
                  <a:pt x="1607" y="598"/>
                </a:lnTo>
                <a:lnTo>
                  <a:pt x="1605" y="598"/>
                </a:lnTo>
                <a:lnTo>
                  <a:pt x="1603" y="598"/>
                </a:lnTo>
                <a:lnTo>
                  <a:pt x="1601" y="598"/>
                </a:lnTo>
                <a:lnTo>
                  <a:pt x="1600" y="599"/>
                </a:lnTo>
                <a:lnTo>
                  <a:pt x="1586" y="600"/>
                </a:lnTo>
                <a:lnTo>
                  <a:pt x="1585" y="601"/>
                </a:lnTo>
                <a:lnTo>
                  <a:pt x="1584" y="601"/>
                </a:lnTo>
                <a:lnTo>
                  <a:pt x="1583" y="600"/>
                </a:lnTo>
                <a:lnTo>
                  <a:pt x="1583" y="600"/>
                </a:lnTo>
                <a:lnTo>
                  <a:pt x="1581" y="601"/>
                </a:lnTo>
                <a:lnTo>
                  <a:pt x="1580" y="602"/>
                </a:lnTo>
                <a:lnTo>
                  <a:pt x="1580" y="603"/>
                </a:lnTo>
                <a:lnTo>
                  <a:pt x="1581" y="604"/>
                </a:lnTo>
                <a:lnTo>
                  <a:pt x="1581" y="605"/>
                </a:lnTo>
                <a:lnTo>
                  <a:pt x="1580" y="607"/>
                </a:lnTo>
                <a:lnTo>
                  <a:pt x="1579" y="607"/>
                </a:lnTo>
                <a:lnTo>
                  <a:pt x="1579" y="608"/>
                </a:lnTo>
                <a:lnTo>
                  <a:pt x="1578" y="609"/>
                </a:lnTo>
                <a:lnTo>
                  <a:pt x="1569" y="610"/>
                </a:lnTo>
                <a:lnTo>
                  <a:pt x="1566" y="611"/>
                </a:lnTo>
                <a:lnTo>
                  <a:pt x="1564" y="611"/>
                </a:lnTo>
                <a:lnTo>
                  <a:pt x="1563" y="610"/>
                </a:lnTo>
                <a:lnTo>
                  <a:pt x="1563" y="609"/>
                </a:lnTo>
                <a:lnTo>
                  <a:pt x="1564" y="608"/>
                </a:lnTo>
                <a:lnTo>
                  <a:pt x="1566" y="608"/>
                </a:lnTo>
                <a:lnTo>
                  <a:pt x="1569" y="608"/>
                </a:lnTo>
                <a:lnTo>
                  <a:pt x="1578" y="607"/>
                </a:lnTo>
                <a:lnTo>
                  <a:pt x="1577" y="603"/>
                </a:lnTo>
                <a:lnTo>
                  <a:pt x="1576" y="602"/>
                </a:lnTo>
                <a:lnTo>
                  <a:pt x="1575" y="601"/>
                </a:lnTo>
                <a:lnTo>
                  <a:pt x="1573" y="601"/>
                </a:lnTo>
                <a:lnTo>
                  <a:pt x="1572" y="602"/>
                </a:lnTo>
                <a:lnTo>
                  <a:pt x="1569" y="602"/>
                </a:lnTo>
                <a:lnTo>
                  <a:pt x="1567" y="602"/>
                </a:lnTo>
                <a:lnTo>
                  <a:pt x="1566" y="602"/>
                </a:lnTo>
                <a:lnTo>
                  <a:pt x="1563" y="603"/>
                </a:lnTo>
                <a:lnTo>
                  <a:pt x="1559" y="602"/>
                </a:lnTo>
                <a:lnTo>
                  <a:pt x="1555" y="601"/>
                </a:lnTo>
                <a:lnTo>
                  <a:pt x="1555" y="603"/>
                </a:lnTo>
                <a:lnTo>
                  <a:pt x="1554" y="604"/>
                </a:lnTo>
                <a:lnTo>
                  <a:pt x="1553" y="604"/>
                </a:lnTo>
                <a:lnTo>
                  <a:pt x="1552" y="603"/>
                </a:lnTo>
                <a:lnTo>
                  <a:pt x="1550" y="603"/>
                </a:lnTo>
                <a:lnTo>
                  <a:pt x="1549" y="603"/>
                </a:lnTo>
                <a:lnTo>
                  <a:pt x="1547" y="604"/>
                </a:lnTo>
                <a:lnTo>
                  <a:pt x="1545" y="605"/>
                </a:lnTo>
                <a:lnTo>
                  <a:pt x="1544" y="605"/>
                </a:lnTo>
                <a:lnTo>
                  <a:pt x="1542" y="605"/>
                </a:lnTo>
                <a:lnTo>
                  <a:pt x="1541" y="605"/>
                </a:lnTo>
                <a:lnTo>
                  <a:pt x="1540" y="605"/>
                </a:lnTo>
                <a:lnTo>
                  <a:pt x="1540" y="607"/>
                </a:lnTo>
                <a:lnTo>
                  <a:pt x="1540" y="608"/>
                </a:lnTo>
                <a:lnTo>
                  <a:pt x="1541" y="609"/>
                </a:lnTo>
                <a:lnTo>
                  <a:pt x="1542" y="610"/>
                </a:lnTo>
                <a:lnTo>
                  <a:pt x="1543" y="611"/>
                </a:lnTo>
                <a:lnTo>
                  <a:pt x="1544" y="612"/>
                </a:lnTo>
                <a:lnTo>
                  <a:pt x="1544" y="613"/>
                </a:lnTo>
                <a:lnTo>
                  <a:pt x="1544" y="613"/>
                </a:lnTo>
                <a:lnTo>
                  <a:pt x="1543" y="614"/>
                </a:lnTo>
                <a:lnTo>
                  <a:pt x="1542" y="614"/>
                </a:lnTo>
                <a:lnTo>
                  <a:pt x="1540" y="614"/>
                </a:lnTo>
                <a:lnTo>
                  <a:pt x="1539" y="614"/>
                </a:lnTo>
                <a:lnTo>
                  <a:pt x="1538" y="613"/>
                </a:lnTo>
                <a:lnTo>
                  <a:pt x="1538" y="611"/>
                </a:lnTo>
                <a:lnTo>
                  <a:pt x="1538" y="609"/>
                </a:lnTo>
                <a:lnTo>
                  <a:pt x="1538" y="607"/>
                </a:lnTo>
                <a:lnTo>
                  <a:pt x="1537" y="605"/>
                </a:lnTo>
                <a:lnTo>
                  <a:pt x="1537" y="605"/>
                </a:lnTo>
                <a:lnTo>
                  <a:pt x="1536" y="605"/>
                </a:lnTo>
                <a:lnTo>
                  <a:pt x="1535" y="607"/>
                </a:lnTo>
                <a:lnTo>
                  <a:pt x="1533" y="607"/>
                </a:lnTo>
                <a:lnTo>
                  <a:pt x="1533" y="607"/>
                </a:lnTo>
                <a:lnTo>
                  <a:pt x="1532" y="603"/>
                </a:lnTo>
                <a:lnTo>
                  <a:pt x="1533" y="602"/>
                </a:lnTo>
                <a:lnTo>
                  <a:pt x="1533" y="601"/>
                </a:lnTo>
                <a:lnTo>
                  <a:pt x="1535" y="601"/>
                </a:lnTo>
                <a:lnTo>
                  <a:pt x="1535" y="601"/>
                </a:lnTo>
                <a:lnTo>
                  <a:pt x="1536" y="601"/>
                </a:lnTo>
                <a:lnTo>
                  <a:pt x="1537" y="601"/>
                </a:lnTo>
                <a:lnTo>
                  <a:pt x="1537" y="601"/>
                </a:lnTo>
                <a:lnTo>
                  <a:pt x="1538" y="600"/>
                </a:lnTo>
                <a:lnTo>
                  <a:pt x="1538" y="598"/>
                </a:lnTo>
                <a:lnTo>
                  <a:pt x="1537" y="596"/>
                </a:lnTo>
                <a:lnTo>
                  <a:pt x="1537" y="596"/>
                </a:lnTo>
                <a:lnTo>
                  <a:pt x="1536" y="596"/>
                </a:lnTo>
                <a:lnTo>
                  <a:pt x="1535" y="596"/>
                </a:lnTo>
                <a:lnTo>
                  <a:pt x="1535" y="596"/>
                </a:lnTo>
                <a:lnTo>
                  <a:pt x="1533" y="596"/>
                </a:lnTo>
                <a:lnTo>
                  <a:pt x="1531" y="596"/>
                </a:lnTo>
                <a:lnTo>
                  <a:pt x="1531" y="596"/>
                </a:lnTo>
                <a:lnTo>
                  <a:pt x="1530" y="596"/>
                </a:lnTo>
                <a:lnTo>
                  <a:pt x="1529" y="597"/>
                </a:lnTo>
                <a:lnTo>
                  <a:pt x="1528" y="597"/>
                </a:lnTo>
                <a:lnTo>
                  <a:pt x="1528" y="597"/>
                </a:lnTo>
                <a:lnTo>
                  <a:pt x="1527" y="596"/>
                </a:lnTo>
                <a:lnTo>
                  <a:pt x="1527" y="595"/>
                </a:lnTo>
                <a:lnTo>
                  <a:pt x="1527" y="593"/>
                </a:lnTo>
                <a:lnTo>
                  <a:pt x="1527" y="592"/>
                </a:lnTo>
                <a:lnTo>
                  <a:pt x="1527" y="591"/>
                </a:lnTo>
                <a:lnTo>
                  <a:pt x="1526" y="591"/>
                </a:lnTo>
                <a:lnTo>
                  <a:pt x="1525" y="591"/>
                </a:lnTo>
                <a:lnTo>
                  <a:pt x="1526" y="595"/>
                </a:lnTo>
                <a:lnTo>
                  <a:pt x="1525" y="596"/>
                </a:lnTo>
                <a:lnTo>
                  <a:pt x="1525" y="597"/>
                </a:lnTo>
                <a:lnTo>
                  <a:pt x="1525" y="599"/>
                </a:lnTo>
                <a:lnTo>
                  <a:pt x="1524" y="600"/>
                </a:lnTo>
                <a:lnTo>
                  <a:pt x="1524" y="600"/>
                </a:lnTo>
                <a:lnTo>
                  <a:pt x="1523" y="600"/>
                </a:lnTo>
                <a:lnTo>
                  <a:pt x="1517" y="600"/>
                </a:lnTo>
                <a:lnTo>
                  <a:pt x="1512" y="602"/>
                </a:lnTo>
                <a:lnTo>
                  <a:pt x="1506" y="604"/>
                </a:lnTo>
                <a:lnTo>
                  <a:pt x="1501" y="604"/>
                </a:lnTo>
                <a:lnTo>
                  <a:pt x="1496" y="600"/>
                </a:lnTo>
                <a:lnTo>
                  <a:pt x="1497" y="600"/>
                </a:lnTo>
                <a:lnTo>
                  <a:pt x="1499" y="600"/>
                </a:lnTo>
                <a:lnTo>
                  <a:pt x="1500" y="600"/>
                </a:lnTo>
                <a:lnTo>
                  <a:pt x="1501" y="600"/>
                </a:lnTo>
                <a:lnTo>
                  <a:pt x="1502" y="600"/>
                </a:lnTo>
                <a:lnTo>
                  <a:pt x="1502" y="599"/>
                </a:lnTo>
                <a:lnTo>
                  <a:pt x="1503" y="597"/>
                </a:lnTo>
                <a:lnTo>
                  <a:pt x="1502" y="597"/>
                </a:lnTo>
                <a:lnTo>
                  <a:pt x="1501" y="596"/>
                </a:lnTo>
                <a:lnTo>
                  <a:pt x="1500" y="595"/>
                </a:lnTo>
                <a:lnTo>
                  <a:pt x="1499" y="595"/>
                </a:lnTo>
                <a:lnTo>
                  <a:pt x="1497" y="595"/>
                </a:lnTo>
                <a:lnTo>
                  <a:pt x="1497" y="595"/>
                </a:lnTo>
                <a:lnTo>
                  <a:pt x="1496" y="595"/>
                </a:lnTo>
                <a:lnTo>
                  <a:pt x="1496" y="593"/>
                </a:lnTo>
                <a:lnTo>
                  <a:pt x="1496" y="592"/>
                </a:lnTo>
                <a:lnTo>
                  <a:pt x="1495" y="590"/>
                </a:lnTo>
                <a:lnTo>
                  <a:pt x="1495" y="588"/>
                </a:lnTo>
                <a:lnTo>
                  <a:pt x="1495" y="586"/>
                </a:lnTo>
                <a:lnTo>
                  <a:pt x="1494" y="585"/>
                </a:lnTo>
                <a:lnTo>
                  <a:pt x="1494" y="585"/>
                </a:lnTo>
                <a:lnTo>
                  <a:pt x="1492" y="585"/>
                </a:lnTo>
                <a:lnTo>
                  <a:pt x="1492" y="587"/>
                </a:lnTo>
                <a:lnTo>
                  <a:pt x="1493" y="589"/>
                </a:lnTo>
                <a:lnTo>
                  <a:pt x="1493" y="589"/>
                </a:lnTo>
                <a:lnTo>
                  <a:pt x="1494" y="590"/>
                </a:lnTo>
                <a:lnTo>
                  <a:pt x="1494" y="591"/>
                </a:lnTo>
                <a:lnTo>
                  <a:pt x="1494" y="592"/>
                </a:lnTo>
                <a:lnTo>
                  <a:pt x="1493" y="592"/>
                </a:lnTo>
                <a:lnTo>
                  <a:pt x="1493" y="593"/>
                </a:lnTo>
                <a:lnTo>
                  <a:pt x="1493" y="596"/>
                </a:lnTo>
                <a:lnTo>
                  <a:pt x="1493" y="598"/>
                </a:lnTo>
                <a:lnTo>
                  <a:pt x="1493" y="600"/>
                </a:lnTo>
                <a:lnTo>
                  <a:pt x="1494" y="602"/>
                </a:lnTo>
                <a:lnTo>
                  <a:pt x="1494" y="604"/>
                </a:lnTo>
                <a:lnTo>
                  <a:pt x="1494" y="605"/>
                </a:lnTo>
                <a:lnTo>
                  <a:pt x="1494" y="608"/>
                </a:lnTo>
                <a:lnTo>
                  <a:pt x="1495" y="609"/>
                </a:lnTo>
                <a:lnTo>
                  <a:pt x="1495" y="611"/>
                </a:lnTo>
                <a:lnTo>
                  <a:pt x="1495" y="612"/>
                </a:lnTo>
                <a:lnTo>
                  <a:pt x="1495" y="613"/>
                </a:lnTo>
                <a:lnTo>
                  <a:pt x="1495" y="616"/>
                </a:lnTo>
                <a:lnTo>
                  <a:pt x="1493" y="616"/>
                </a:lnTo>
                <a:lnTo>
                  <a:pt x="1492" y="616"/>
                </a:lnTo>
                <a:lnTo>
                  <a:pt x="1490" y="616"/>
                </a:lnTo>
                <a:lnTo>
                  <a:pt x="1489" y="616"/>
                </a:lnTo>
                <a:lnTo>
                  <a:pt x="1488" y="615"/>
                </a:lnTo>
                <a:lnTo>
                  <a:pt x="1487" y="614"/>
                </a:lnTo>
                <a:lnTo>
                  <a:pt x="1487" y="612"/>
                </a:lnTo>
                <a:lnTo>
                  <a:pt x="1487" y="612"/>
                </a:lnTo>
                <a:lnTo>
                  <a:pt x="1487" y="613"/>
                </a:lnTo>
                <a:lnTo>
                  <a:pt x="1487" y="615"/>
                </a:lnTo>
                <a:lnTo>
                  <a:pt x="1485" y="616"/>
                </a:lnTo>
                <a:lnTo>
                  <a:pt x="1485" y="617"/>
                </a:lnTo>
                <a:lnTo>
                  <a:pt x="1484" y="617"/>
                </a:lnTo>
                <a:lnTo>
                  <a:pt x="1483" y="617"/>
                </a:lnTo>
                <a:lnTo>
                  <a:pt x="1482" y="617"/>
                </a:lnTo>
                <a:lnTo>
                  <a:pt x="1482" y="615"/>
                </a:lnTo>
                <a:lnTo>
                  <a:pt x="1481" y="614"/>
                </a:lnTo>
                <a:lnTo>
                  <a:pt x="1481" y="613"/>
                </a:lnTo>
                <a:lnTo>
                  <a:pt x="1480" y="612"/>
                </a:lnTo>
                <a:lnTo>
                  <a:pt x="1479" y="612"/>
                </a:lnTo>
                <a:lnTo>
                  <a:pt x="1478" y="612"/>
                </a:lnTo>
                <a:lnTo>
                  <a:pt x="1478" y="612"/>
                </a:lnTo>
                <a:lnTo>
                  <a:pt x="1478" y="610"/>
                </a:lnTo>
                <a:lnTo>
                  <a:pt x="1476" y="610"/>
                </a:lnTo>
                <a:lnTo>
                  <a:pt x="1473" y="609"/>
                </a:lnTo>
                <a:lnTo>
                  <a:pt x="1472" y="608"/>
                </a:lnTo>
                <a:lnTo>
                  <a:pt x="1470" y="607"/>
                </a:lnTo>
                <a:lnTo>
                  <a:pt x="1469" y="607"/>
                </a:lnTo>
                <a:lnTo>
                  <a:pt x="1467" y="607"/>
                </a:lnTo>
                <a:lnTo>
                  <a:pt x="1466" y="609"/>
                </a:lnTo>
                <a:lnTo>
                  <a:pt x="1463" y="610"/>
                </a:lnTo>
                <a:lnTo>
                  <a:pt x="1460" y="610"/>
                </a:lnTo>
                <a:lnTo>
                  <a:pt x="1459" y="610"/>
                </a:lnTo>
                <a:lnTo>
                  <a:pt x="1458" y="609"/>
                </a:lnTo>
                <a:lnTo>
                  <a:pt x="1456" y="608"/>
                </a:lnTo>
                <a:lnTo>
                  <a:pt x="1455" y="608"/>
                </a:lnTo>
                <a:lnTo>
                  <a:pt x="1455" y="607"/>
                </a:lnTo>
                <a:lnTo>
                  <a:pt x="1454" y="605"/>
                </a:lnTo>
                <a:lnTo>
                  <a:pt x="1454" y="604"/>
                </a:lnTo>
                <a:lnTo>
                  <a:pt x="1454" y="603"/>
                </a:lnTo>
                <a:lnTo>
                  <a:pt x="1453" y="602"/>
                </a:lnTo>
                <a:lnTo>
                  <a:pt x="1453" y="602"/>
                </a:lnTo>
                <a:lnTo>
                  <a:pt x="1452" y="603"/>
                </a:lnTo>
                <a:lnTo>
                  <a:pt x="1453" y="615"/>
                </a:lnTo>
                <a:lnTo>
                  <a:pt x="1447" y="616"/>
                </a:lnTo>
                <a:lnTo>
                  <a:pt x="1441" y="617"/>
                </a:lnTo>
                <a:lnTo>
                  <a:pt x="1439" y="617"/>
                </a:lnTo>
                <a:lnTo>
                  <a:pt x="1436" y="616"/>
                </a:lnTo>
                <a:lnTo>
                  <a:pt x="1435" y="614"/>
                </a:lnTo>
                <a:lnTo>
                  <a:pt x="1434" y="610"/>
                </a:lnTo>
                <a:lnTo>
                  <a:pt x="1432" y="610"/>
                </a:lnTo>
                <a:lnTo>
                  <a:pt x="1430" y="612"/>
                </a:lnTo>
                <a:lnTo>
                  <a:pt x="1428" y="613"/>
                </a:lnTo>
                <a:lnTo>
                  <a:pt x="1424" y="614"/>
                </a:lnTo>
                <a:lnTo>
                  <a:pt x="1424" y="611"/>
                </a:lnTo>
                <a:lnTo>
                  <a:pt x="1424" y="610"/>
                </a:lnTo>
                <a:lnTo>
                  <a:pt x="1424" y="609"/>
                </a:lnTo>
                <a:lnTo>
                  <a:pt x="1425" y="609"/>
                </a:lnTo>
                <a:lnTo>
                  <a:pt x="1425" y="609"/>
                </a:lnTo>
                <a:lnTo>
                  <a:pt x="1427" y="609"/>
                </a:lnTo>
                <a:lnTo>
                  <a:pt x="1427" y="608"/>
                </a:lnTo>
                <a:lnTo>
                  <a:pt x="1427" y="605"/>
                </a:lnTo>
                <a:lnTo>
                  <a:pt x="1422" y="607"/>
                </a:lnTo>
                <a:lnTo>
                  <a:pt x="1422" y="608"/>
                </a:lnTo>
                <a:lnTo>
                  <a:pt x="1422" y="608"/>
                </a:lnTo>
                <a:lnTo>
                  <a:pt x="1421" y="608"/>
                </a:lnTo>
                <a:lnTo>
                  <a:pt x="1421" y="608"/>
                </a:lnTo>
                <a:lnTo>
                  <a:pt x="1420" y="608"/>
                </a:lnTo>
                <a:lnTo>
                  <a:pt x="1420" y="608"/>
                </a:lnTo>
                <a:lnTo>
                  <a:pt x="1419" y="608"/>
                </a:lnTo>
                <a:lnTo>
                  <a:pt x="1420" y="609"/>
                </a:lnTo>
                <a:lnTo>
                  <a:pt x="1420" y="612"/>
                </a:lnTo>
                <a:lnTo>
                  <a:pt x="1422" y="611"/>
                </a:lnTo>
                <a:lnTo>
                  <a:pt x="1422" y="612"/>
                </a:lnTo>
                <a:lnTo>
                  <a:pt x="1423" y="614"/>
                </a:lnTo>
                <a:lnTo>
                  <a:pt x="1422" y="616"/>
                </a:lnTo>
                <a:lnTo>
                  <a:pt x="1421" y="616"/>
                </a:lnTo>
                <a:lnTo>
                  <a:pt x="1421" y="617"/>
                </a:lnTo>
                <a:lnTo>
                  <a:pt x="1421" y="619"/>
                </a:lnTo>
                <a:lnTo>
                  <a:pt x="1420" y="620"/>
                </a:lnTo>
                <a:lnTo>
                  <a:pt x="1420" y="620"/>
                </a:lnTo>
                <a:lnTo>
                  <a:pt x="1419" y="620"/>
                </a:lnTo>
                <a:lnTo>
                  <a:pt x="1418" y="617"/>
                </a:lnTo>
                <a:lnTo>
                  <a:pt x="1418" y="616"/>
                </a:lnTo>
                <a:lnTo>
                  <a:pt x="1418" y="614"/>
                </a:lnTo>
                <a:lnTo>
                  <a:pt x="1418" y="612"/>
                </a:lnTo>
                <a:lnTo>
                  <a:pt x="1418" y="610"/>
                </a:lnTo>
                <a:lnTo>
                  <a:pt x="1418" y="607"/>
                </a:lnTo>
                <a:lnTo>
                  <a:pt x="1417" y="607"/>
                </a:lnTo>
                <a:lnTo>
                  <a:pt x="1417" y="607"/>
                </a:lnTo>
                <a:lnTo>
                  <a:pt x="1416" y="607"/>
                </a:lnTo>
                <a:lnTo>
                  <a:pt x="1416" y="604"/>
                </a:lnTo>
                <a:lnTo>
                  <a:pt x="1416" y="603"/>
                </a:lnTo>
                <a:lnTo>
                  <a:pt x="1417" y="601"/>
                </a:lnTo>
                <a:lnTo>
                  <a:pt x="1417" y="599"/>
                </a:lnTo>
                <a:lnTo>
                  <a:pt x="1409" y="600"/>
                </a:lnTo>
                <a:lnTo>
                  <a:pt x="1409" y="600"/>
                </a:lnTo>
                <a:lnTo>
                  <a:pt x="1408" y="601"/>
                </a:lnTo>
                <a:lnTo>
                  <a:pt x="1408" y="602"/>
                </a:lnTo>
                <a:lnTo>
                  <a:pt x="1407" y="602"/>
                </a:lnTo>
                <a:lnTo>
                  <a:pt x="1401" y="603"/>
                </a:lnTo>
                <a:lnTo>
                  <a:pt x="1397" y="604"/>
                </a:lnTo>
                <a:lnTo>
                  <a:pt x="1397" y="607"/>
                </a:lnTo>
                <a:lnTo>
                  <a:pt x="1410" y="605"/>
                </a:lnTo>
                <a:lnTo>
                  <a:pt x="1410" y="610"/>
                </a:lnTo>
                <a:lnTo>
                  <a:pt x="1409" y="612"/>
                </a:lnTo>
                <a:lnTo>
                  <a:pt x="1409" y="614"/>
                </a:lnTo>
                <a:lnTo>
                  <a:pt x="1409" y="619"/>
                </a:lnTo>
                <a:lnTo>
                  <a:pt x="1413" y="617"/>
                </a:lnTo>
                <a:lnTo>
                  <a:pt x="1413" y="619"/>
                </a:lnTo>
                <a:lnTo>
                  <a:pt x="1413" y="621"/>
                </a:lnTo>
                <a:lnTo>
                  <a:pt x="1413" y="623"/>
                </a:lnTo>
                <a:lnTo>
                  <a:pt x="1412" y="623"/>
                </a:lnTo>
                <a:lnTo>
                  <a:pt x="1411" y="623"/>
                </a:lnTo>
                <a:lnTo>
                  <a:pt x="1411" y="623"/>
                </a:lnTo>
                <a:lnTo>
                  <a:pt x="1410" y="624"/>
                </a:lnTo>
                <a:lnTo>
                  <a:pt x="1409" y="623"/>
                </a:lnTo>
                <a:lnTo>
                  <a:pt x="1409" y="621"/>
                </a:lnTo>
                <a:lnTo>
                  <a:pt x="1408" y="621"/>
                </a:lnTo>
                <a:lnTo>
                  <a:pt x="1408" y="620"/>
                </a:lnTo>
                <a:lnTo>
                  <a:pt x="1407" y="620"/>
                </a:lnTo>
                <a:lnTo>
                  <a:pt x="1407" y="619"/>
                </a:lnTo>
                <a:lnTo>
                  <a:pt x="1406" y="617"/>
                </a:lnTo>
                <a:lnTo>
                  <a:pt x="1405" y="619"/>
                </a:lnTo>
                <a:lnTo>
                  <a:pt x="1404" y="619"/>
                </a:lnTo>
                <a:lnTo>
                  <a:pt x="1404" y="621"/>
                </a:lnTo>
                <a:lnTo>
                  <a:pt x="1404" y="622"/>
                </a:lnTo>
                <a:lnTo>
                  <a:pt x="1404" y="624"/>
                </a:lnTo>
                <a:lnTo>
                  <a:pt x="1405" y="626"/>
                </a:lnTo>
                <a:lnTo>
                  <a:pt x="1405" y="628"/>
                </a:lnTo>
                <a:lnTo>
                  <a:pt x="1406" y="631"/>
                </a:lnTo>
                <a:lnTo>
                  <a:pt x="1406" y="632"/>
                </a:lnTo>
                <a:lnTo>
                  <a:pt x="1395" y="633"/>
                </a:lnTo>
                <a:lnTo>
                  <a:pt x="1395" y="627"/>
                </a:lnTo>
                <a:lnTo>
                  <a:pt x="1396" y="628"/>
                </a:lnTo>
                <a:lnTo>
                  <a:pt x="1397" y="628"/>
                </a:lnTo>
                <a:lnTo>
                  <a:pt x="1398" y="628"/>
                </a:lnTo>
                <a:lnTo>
                  <a:pt x="1400" y="628"/>
                </a:lnTo>
                <a:lnTo>
                  <a:pt x="1401" y="627"/>
                </a:lnTo>
                <a:lnTo>
                  <a:pt x="1403" y="626"/>
                </a:lnTo>
                <a:lnTo>
                  <a:pt x="1403" y="624"/>
                </a:lnTo>
                <a:lnTo>
                  <a:pt x="1403" y="622"/>
                </a:lnTo>
                <a:lnTo>
                  <a:pt x="1403" y="620"/>
                </a:lnTo>
                <a:lnTo>
                  <a:pt x="1401" y="619"/>
                </a:lnTo>
                <a:lnTo>
                  <a:pt x="1401" y="619"/>
                </a:lnTo>
                <a:lnTo>
                  <a:pt x="1394" y="620"/>
                </a:lnTo>
                <a:lnTo>
                  <a:pt x="1394" y="619"/>
                </a:lnTo>
                <a:lnTo>
                  <a:pt x="1395" y="617"/>
                </a:lnTo>
                <a:lnTo>
                  <a:pt x="1395" y="617"/>
                </a:lnTo>
                <a:lnTo>
                  <a:pt x="1396" y="617"/>
                </a:lnTo>
                <a:lnTo>
                  <a:pt x="1396" y="617"/>
                </a:lnTo>
                <a:lnTo>
                  <a:pt x="1397" y="616"/>
                </a:lnTo>
                <a:lnTo>
                  <a:pt x="1397" y="616"/>
                </a:lnTo>
                <a:lnTo>
                  <a:pt x="1397" y="614"/>
                </a:lnTo>
                <a:lnTo>
                  <a:pt x="1397" y="612"/>
                </a:lnTo>
                <a:lnTo>
                  <a:pt x="1388" y="613"/>
                </a:lnTo>
                <a:lnTo>
                  <a:pt x="1388" y="611"/>
                </a:lnTo>
                <a:lnTo>
                  <a:pt x="1388" y="609"/>
                </a:lnTo>
                <a:lnTo>
                  <a:pt x="1388" y="608"/>
                </a:lnTo>
                <a:lnTo>
                  <a:pt x="1388" y="604"/>
                </a:lnTo>
                <a:lnTo>
                  <a:pt x="1387" y="604"/>
                </a:lnTo>
                <a:lnTo>
                  <a:pt x="1386" y="604"/>
                </a:lnTo>
                <a:lnTo>
                  <a:pt x="1386" y="603"/>
                </a:lnTo>
                <a:lnTo>
                  <a:pt x="1385" y="602"/>
                </a:lnTo>
                <a:lnTo>
                  <a:pt x="1385" y="605"/>
                </a:lnTo>
                <a:lnTo>
                  <a:pt x="1386" y="608"/>
                </a:lnTo>
                <a:lnTo>
                  <a:pt x="1386" y="610"/>
                </a:lnTo>
                <a:lnTo>
                  <a:pt x="1386" y="613"/>
                </a:lnTo>
                <a:lnTo>
                  <a:pt x="1386" y="613"/>
                </a:lnTo>
                <a:lnTo>
                  <a:pt x="1385" y="615"/>
                </a:lnTo>
                <a:lnTo>
                  <a:pt x="1385" y="617"/>
                </a:lnTo>
                <a:lnTo>
                  <a:pt x="1386" y="619"/>
                </a:lnTo>
                <a:lnTo>
                  <a:pt x="1387" y="619"/>
                </a:lnTo>
                <a:lnTo>
                  <a:pt x="1388" y="619"/>
                </a:lnTo>
                <a:lnTo>
                  <a:pt x="1389" y="617"/>
                </a:lnTo>
                <a:lnTo>
                  <a:pt x="1391" y="617"/>
                </a:lnTo>
                <a:lnTo>
                  <a:pt x="1392" y="617"/>
                </a:lnTo>
                <a:lnTo>
                  <a:pt x="1392" y="620"/>
                </a:lnTo>
                <a:lnTo>
                  <a:pt x="1392" y="621"/>
                </a:lnTo>
                <a:lnTo>
                  <a:pt x="1391" y="621"/>
                </a:lnTo>
                <a:lnTo>
                  <a:pt x="1389" y="621"/>
                </a:lnTo>
                <a:lnTo>
                  <a:pt x="1389" y="621"/>
                </a:lnTo>
                <a:lnTo>
                  <a:pt x="1388" y="621"/>
                </a:lnTo>
                <a:lnTo>
                  <a:pt x="1388" y="621"/>
                </a:lnTo>
                <a:lnTo>
                  <a:pt x="1386" y="621"/>
                </a:lnTo>
                <a:lnTo>
                  <a:pt x="1386" y="624"/>
                </a:lnTo>
                <a:lnTo>
                  <a:pt x="1386" y="627"/>
                </a:lnTo>
                <a:lnTo>
                  <a:pt x="1386" y="628"/>
                </a:lnTo>
                <a:lnTo>
                  <a:pt x="1387" y="629"/>
                </a:lnTo>
                <a:lnTo>
                  <a:pt x="1387" y="631"/>
                </a:lnTo>
                <a:lnTo>
                  <a:pt x="1388" y="632"/>
                </a:lnTo>
                <a:lnTo>
                  <a:pt x="1389" y="634"/>
                </a:lnTo>
                <a:lnTo>
                  <a:pt x="1388" y="634"/>
                </a:lnTo>
                <a:lnTo>
                  <a:pt x="1387" y="634"/>
                </a:lnTo>
                <a:lnTo>
                  <a:pt x="1385" y="634"/>
                </a:lnTo>
                <a:lnTo>
                  <a:pt x="1384" y="634"/>
                </a:lnTo>
                <a:lnTo>
                  <a:pt x="1383" y="634"/>
                </a:lnTo>
                <a:lnTo>
                  <a:pt x="1382" y="634"/>
                </a:lnTo>
                <a:lnTo>
                  <a:pt x="1382" y="633"/>
                </a:lnTo>
                <a:lnTo>
                  <a:pt x="1382" y="632"/>
                </a:lnTo>
                <a:lnTo>
                  <a:pt x="1382" y="632"/>
                </a:lnTo>
                <a:lnTo>
                  <a:pt x="1383" y="632"/>
                </a:lnTo>
                <a:lnTo>
                  <a:pt x="1384" y="632"/>
                </a:lnTo>
                <a:lnTo>
                  <a:pt x="1384" y="632"/>
                </a:lnTo>
                <a:lnTo>
                  <a:pt x="1385" y="632"/>
                </a:lnTo>
                <a:lnTo>
                  <a:pt x="1385" y="631"/>
                </a:lnTo>
                <a:lnTo>
                  <a:pt x="1385" y="628"/>
                </a:lnTo>
                <a:lnTo>
                  <a:pt x="1384" y="626"/>
                </a:lnTo>
                <a:lnTo>
                  <a:pt x="1383" y="624"/>
                </a:lnTo>
                <a:lnTo>
                  <a:pt x="1383" y="624"/>
                </a:lnTo>
                <a:lnTo>
                  <a:pt x="1382" y="625"/>
                </a:lnTo>
                <a:lnTo>
                  <a:pt x="1381" y="625"/>
                </a:lnTo>
                <a:lnTo>
                  <a:pt x="1380" y="625"/>
                </a:lnTo>
                <a:lnTo>
                  <a:pt x="1379" y="625"/>
                </a:lnTo>
                <a:lnTo>
                  <a:pt x="1377" y="624"/>
                </a:lnTo>
                <a:lnTo>
                  <a:pt x="1375" y="624"/>
                </a:lnTo>
                <a:lnTo>
                  <a:pt x="1373" y="624"/>
                </a:lnTo>
                <a:lnTo>
                  <a:pt x="1372" y="624"/>
                </a:lnTo>
                <a:lnTo>
                  <a:pt x="1371" y="624"/>
                </a:lnTo>
                <a:lnTo>
                  <a:pt x="1369" y="625"/>
                </a:lnTo>
                <a:lnTo>
                  <a:pt x="1370" y="623"/>
                </a:lnTo>
                <a:lnTo>
                  <a:pt x="1370" y="622"/>
                </a:lnTo>
                <a:lnTo>
                  <a:pt x="1371" y="620"/>
                </a:lnTo>
                <a:lnTo>
                  <a:pt x="1376" y="620"/>
                </a:lnTo>
                <a:lnTo>
                  <a:pt x="1384" y="619"/>
                </a:lnTo>
                <a:lnTo>
                  <a:pt x="1383" y="615"/>
                </a:lnTo>
                <a:lnTo>
                  <a:pt x="1382" y="614"/>
                </a:lnTo>
                <a:lnTo>
                  <a:pt x="1381" y="614"/>
                </a:lnTo>
                <a:lnTo>
                  <a:pt x="1379" y="614"/>
                </a:lnTo>
                <a:lnTo>
                  <a:pt x="1377" y="615"/>
                </a:lnTo>
                <a:lnTo>
                  <a:pt x="1376" y="615"/>
                </a:lnTo>
                <a:lnTo>
                  <a:pt x="1375" y="615"/>
                </a:lnTo>
                <a:lnTo>
                  <a:pt x="1373" y="614"/>
                </a:lnTo>
                <a:lnTo>
                  <a:pt x="1372" y="615"/>
                </a:lnTo>
                <a:lnTo>
                  <a:pt x="1371" y="614"/>
                </a:lnTo>
                <a:lnTo>
                  <a:pt x="1371" y="613"/>
                </a:lnTo>
                <a:lnTo>
                  <a:pt x="1371" y="612"/>
                </a:lnTo>
                <a:lnTo>
                  <a:pt x="1371" y="610"/>
                </a:lnTo>
                <a:lnTo>
                  <a:pt x="1371" y="610"/>
                </a:lnTo>
                <a:lnTo>
                  <a:pt x="1370" y="611"/>
                </a:lnTo>
                <a:lnTo>
                  <a:pt x="1370" y="612"/>
                </a:lnTo>
                <a:lnTo>
                  <a:pt x="1370" y="614"/>
                </a:lnTo>
                <a:lnTo>
                  <a:pt x="1369" y="615"/>
                </a:lnTo>
                <a:lnTo>
                  <a:pt x="1369" y="615"/>
                </a:lnTo>
                <a:lnTo>
                  <a:pt x="1368" y="614"/>
                </a:lnTo>
                <a:lnTo>
                  <a:pt x="1368" y="612"/>
                </a:lnTo>
                <a:lnTo>
                  <a:pt x="1367" y="611"/>
                </a:lnTo>
                <a:lnTo>
                  <a:pt x="1367" y="610"/>
                </a:lnTo>
                <a:lnTo>
                  <a:pt x="1365" y="610"/>
                </a:lnTo>
                <a:lnTo>
                  <a:pt x="1365" y="610"/>
                </a:lnTo>
                <a:lnTo>
                  <a:pt x="1364" y="610"/>
                </a:lnTo>
                <a:lnTo>
                  <a:pt x="1363" y="610"/>
                </a:lnTo>
                <a:lnTo>
                  <a:pt x="1362" y="611"/>
                </a:lnTo>
                <a:lnTo>
                  <a:pt x="1361" y="611"/>
                </a:lnTo>
                <a:lnTo>
                  <a:pt x="1361" y="612"/>
                </a:lnTo>
                <a:lnTo>
                  <a:pt x="1361" y="613"/>
                </a:lnTo>
                <a:lnTo>
                  <a:pt x="1361" y="615"/>
                </a:lnTo>
                <a:lnTo>
                  <a:pt x="1364" y="615"/>
                </a:lnTo>
                <a:lnTo>
                  <a:pt x="1365" y="616"/>
                </a:lnTo>
                <a:lnTo>
                  <a:pt x="1365" y="617"/>
                </a:lnTo>
                <a:lnTo>
                  <a:pt x="1365" y="617"/>
                </a:lnTo>
                <a:lnTo>
                  <a:pt x="1364" y="617"/>
                </a:lnTo>
                <a:lnTo>
                  <a:pt x="1363" y="619"/>
                </a:lnTo>
                <a:lnTo>
                  <a:pt x="1363" y="620"/>
                </a:lnTo>
                <a:lnTo>
                  <a:pt x="1363" y="621"/>
                </a:lnTo>
                <a:lnTo>
                  <a:pt x="1363" y="623"/>
                </a:lnTo>
                <a:lnTo>
                  <a:pt x="1364" y="623"/>
                </a:lnTo>
                <a:lnTo>
                  <a:pt x="1364" y="624"/>
                </a:lnTo>
                <a:lnTo>
                  <a:pt x="1365" y="623"/>
                </a:lnTo>
                <a:lnTo>
                  <a:pt x="1367" y="623"/>
                </a:lnTo>
                <a:lnTo>
                  <a:pt x="1367" y="623"/>
                </a:lnTo>
                <a:lnTo>
                  <a:pt x="1368" y="624"/>
                </a:lnTo>
                <a:lnTo>
                  <a:pt x="1368" y="625"/>
                </a:lnTo>
                <a:lnTo>
                  <a:pt x="1368" y="628"/>
                </a:lnTo>
                <a:lnTo>
                  <a:pt x="1369" y="628"/>
                </a:lnTo>
                <a:lnTo>
                  <a:pt x="1369" y="628"/>
                </a:lnTo>
                <a:lnTo>
                  <a:pt x="1370" y="628"/>
                </a:lnTo>
                <a:lnTo>
                  <a:pt x="1370" y="629"/>
                </a:lnTo>
                <a:lnTo>
                  <a:pt x="1370" y="631"/>
                </a:lnTo>
                <a:lnTo>
                  <a:pt x="1369" y="631"/>
                </a:lnTo>
                <a:lnTo>
                  <a:pt x="1368" y="631"/>
                </a:lnTo>
                <a:lnTo>
                  <a:pt x="1367" y="629"/>
                </a:lnTo>
                <a:lnTo>
                  <a:pt x="1365" y="628"/>
                </a:lnTo>
                <a:lnTo>
                  <a:pt x="1363" y="628"/>
                </a:lnTo>
                <a:lnTo>
                  <a:pt x="1361" y="627"/>
                </a:lnTo>
                <a:lnTo>
                  <a:pt x="1359" y="627"/>
                </a:lnTo>
                <a:lnTo>
                  <a:pt x="1357" y="627"/>
                </a:lnTo>
                <a:lnTo>
                  <a:pt x="1355" y="628"/>
                </a:lnTo>
                <a:lnTo>
                  <a:pt x="1353" y="629"/>
                </a:lnTo>
                <a:lnTo>
                  <a:pt x="1351" y="629"/>
                </a:lnTo>
                <a:lnTo>
                  <a:pt x="1349" y="628"/>
                </a:lnTo>
                <a:lnTo>
                  <a:pt x="1348" y="625"/>
                </a:lnTo>
                <a:lnTo>
                  <a:pt x="1349" y="625"/>
                </a:lnTo>
                <a:lnTo>
                  <a:pt x="1350" y="625"/>
                </a:lnTo>
                <a:lnTo>
                  <a:pt x="1351" y="625"/>
                </a:lnTo>
                <a:lnTo>
                  <a:pt x="1352" y="624"/>
                </a:lnTo>
                <a:lnTo>
                  <a:pt x="1353" y="622"/>
                </a:lnTo>
                <a:lnTo>
                  <a:pt x="1353" y="624"/>
                </a:lnTo>
                <a:lnTo>
                  <a:pt x="1355" y="625"/>
                </a:lnTo>
                <a:lnTo>
                  <a:pt x="1356" y="625"/>
                </a:lnTo>
                <a:lnTo>
                  <a:pt x="1358" y="624"/>
                </a:lnTo>
                <a:lnTo>
                  <a:pt x="1359" y="624"/>
                </a:lnTo>
                <a:lnTo>
                  <a:pt x="1360" y="623"/>
                </a:lnTo>
                <a:lnTo>
                  <a:pt x="1361" y="624"/>
                </a:lnTo>
                <a:lnTo>
                  <a:pt x="1361" y="621"/>
                </a:lnTo>
                <a:lnTo>
                  <a:pt x="1360" y="619"/>
                </a:lnTo>
                <a:lnTo>
                  <a:pt x="1360" y="619"/>
                </a:lnTo>
                <a:lnTo>
                  <a:pt x="1359" y="619"/>
                </a:lnTo>
                <a:lnTo>
                  <a:pt x="1358" y="619"/>
                </a:lnTo>
                <a:lnTo>
                  <a:pt x="1357" y="620"/>
                </a:lnTo>
                <a:lnTo>
                  <a:pt x="1356" y="620"/>
                </a:lnTo>
                <a:lnTo>
                  <a:pt x="1356" y="620"/>
                </a:lnTo>
                <a:lnTo>
                  <a:pt x="1353" y="620"/>
                </a:lnTo>
                <a:lnTo>
                  <a:pt x="1352" y="619"/>
                </a:lnTo>
                <a:lnTo>
                  <a:pt x="1351" y="617"/>
                </a:lnTo>
                <a:lnTo>
                  <a:pt x="1350" y="616"/>
                </a:lnTo>
                <a:lnTo>
                  <a:pt x="1349" y="617"/>
                </a:lnTo>
                <a:lnTo>
                  <a:pt x="1348" y="617"/>
                </a:lnTo>
                <a:lnTo>
                  <a:pt x="1348" y="617"/>
                </a:lnTo>
                <a:lnTo>
                  <a:pt x="1347" y="617"/>
                </a:lnTo>
                <a:lnTo>
                  <a:pt x="1346" y="617"/>
                </a:lnTo>
                <a:lnTo>
                  <a:pt x="1346" y="615"/>
                </a:lnTo>
                <a:lnTo>
                  <a:pt x="1346" y="612"/>
                </a:lnTo>
                <a:lnTo>
                  <a:pt x="1345" y="612"/>
                </a:lnTo>
                <a:lnTo>
                  <a:pt x="1345" y="611"/>
                </a:lnTo>
                <a:lnTo>
                  <a:pt x="1344" y="610"/>
                </a:lnTo>
                <a:lnTo>
                  <a:pt x="1343" y="610"/>
                </a:lnTo>
                <a:lnTo>
                  <a:pt x="1344" y="615"/>
                </a:lnTo>
                <a:lnTo>
                  <a:pt x="1344" y="620"/>
                </a:lnTo>
                <a:lnTo>
                  <a:pt x="1345" y="623"/>
                </a:lnTo>
                <a:lnTo>
                  <a:pt x="1344" y="624"/>
                </a:lnTo>
                <a:lnTo>
                  <a:pt x="1343" y="623"/>
                </a:lnTo>
                <a:lnTo>
                  <a:pt x="1343" y="622"/>
                </a:lnTo>
                <a:lnTo>
                  <a:pt x="1341" y="621"/>
                </a:lnTo>
                <a:lnTo>
                  <a:pt x="1341" y="620"/>
                </a:lnTo>
                <a:lnTo>
                  <a:pt x="1340" y="619"/>
                </a:lnTo>
                <a:lnTo>
                  <a:pt x="1340" y="620"/>
                </a:lnTo>
                <a:lnTo>
                  <a:pt x="1339" y="621"/>
                </a:lnTo>
                <a:lnTo>
                  <a:pt x="1337" y="621"/>
                </a:lnTo>
                <a:lnTo>
                  <a:pt x="1336" y="623"/>
                </a:lnTo>
                <a:lnTo>
                  <a:pt x="1335" y="624"/>
                </a:lnTo>
                <a:lnTo>
                  <a:pt x="1334" y="624"/>
                </a:lnTo>
                <a:lnTo>
                  <a:pt x="1333" y="622"/>
                </a:lnTo>
                <a:lnTo>
                  <a:pt x="1333" y="620"/>
                </a:lnTo>
                <a:lnTo>
                  <a:pt x="1332" y="619"/>
                </a:lnTo>
                <a:lnTo>
                  <a:pt x="1332" y="620"/>
                </a:lnTo>
                <a:lnTo>
                  <a:pt x="1331" y="621"/>
                </a:lnTo>
                <a:lnTo>
                  <a:pt x="1331" y="622"/>
                </a:lnTo>
                <a:lnTo>
                  <a:pt x="1331" y="624"/>
                </a:lnTo>
                <a:lnTo>
                  <a:pt x="1331" y="625"/>
                </a:lnTo>
                <a:lnTo>
                  <a:pt x="1331" y="625"/>
                </a:lnTo>
                <a:lnTo>
                  <a:pt x="1329" y="625"/>
                </a:lnTo>
                <a:lnTo>
                  <a:pt x="1329" y="624"/>
                </a:lnTo>
                <a:lnTo>
                  <a:pt x="1329" y="622"/>
                </a:lnTo>
                <a:lnTo>
                  <a:pt x="1329" y="620"/>
                </a:lnTo>
                <a:lnTo>
                  <a:pt x="1329" y="617"/>
                </a:lnTo>
                <a:lnTo>
                  <a:pt x="1326" y="617"/>
                </a:lnTo>
                <a:lnTo>
                  <a:pt x="1326" y="617"/>
                </a:lnTo>
                <a:lnTo>
                  <a:pt x="1325" y="616"/>
                </a:lnTo>
                <a:lnTo>
                  <a:pt x="1324" y="615"/>
                </a:lnTo>
                <a:lnTo>
                  <a:pt x="1323" y="614"/>
                </a:lnTo>
                <a:lnTo>
                  <a:pt x="1322" y="615"/>
                </a:lnTo>
                <a:lnTo>
                  <a:pt x="1322" y="623"/>
                </a:lnTo>
                <a:lnTo>
                  <a:pt x="1320" y="623"/>
                </a:lnTo>
                <a:lnTo>
                  <a:pt x="1319" y="621"/>
                </a:lnTo>
                <a:lnTo>
                  <a:pt x="1317" y="619"/>
                </a:lnTo>
                <a:lnTo>
                  <a:pt x="1316" y="619"/>
                </a:lnTo>
                <a:lnTo>
                  <a:pt x="1315" y="619"/>
                </a:lnTo>
                <a:lnTo>
                  <a:pt x="1313" y="620"/>
                </a:lnTo>
                <a:lnTo>
                  <a:pt x="1313" y="621"/>
                </a:lnTo>
                <a:lnTo>
                  <a:pt x="1312" y="624"/>
                </a:lnTo>
                <a:lnTo>
                  <a:pt x="1311" y="624"/>
                </a:lnTo>
                <a:lnTo>
                  <a:pt x="1311" y="624"/>
                </a:lnTo>
                <a:lnTo>
                  <a:pt x="1310" y="624"/>
                </a:lnTo>
                <a:lnTo>
                  <a:pt x="1310" y="623"/>
                </a:lnTo>
                <a:lnTo>
                  <a:pt x="1310" y="622"/>
                </a:lnTo>
                <a:lnTo>
                  <a:pt x="1310" y="620"/>
                </a:lnTo>
                <a:lnTo>
                  <a:pt x="1309" y="619"/>
                </a:lnTo>
                <a:lnTo>
                  <a:pt x="1308" y="619"/>
                </a:lnTo>
                <a:lnTo>
                  <a:pt x="1307" y="620"/>
                </a:lnTo>
                <a:lnTo>
                  <a:pt x="1307" y="620"/>
                </a:lnTo>
                <a:lnTo>
                  <a:pt x="1305" y="620"/>
                </a:lnTo>
                <a:lnTo>
                  <a:pt x="1304" y="620"/>
                </a:lnTo>
                <a:lnTo>
                  <a:pt x="1304" y="617"/>
                </a:lnTo>
                <a:lnTo>
                  <a:pt x="1304" y="614"/>
                </a:lnTo>
                <a:lnTo>
                  <a:pt x="1303" y="615"/>
                </a:lnTo>
                <a:lnTo>
                  <a:pt x="1302" y="615"/>
                </a:lnTo>
                <a:lnTo>
                  <a:pt x="1301" y="615"/>
                </a:lnTo>
                <a:lnTo>
                  <a:pt x="1301" y="615"/>
                </a:lnTo>
                <a:lnTo>
                  <a:pt x="1300" y="616"/>
                </a:lnTo>
                <a:lnTo>
                  <a:pt x="1300" y="617"/>
                </a:lnTo>
                <a:lnTo>
                  <a:pt x="1301" y="617"/>
                </a:lnTo>
                <a:lnTo>
                  <a:pt x="1301" y="617"/>
                </a:lnTo>
                <a:lnTo>
                  <a:pt x="1302" y="619"/>
                </a:lnTo>
                <a:lnTo>
                  <a:pt x="1302" y="620"/>
                </a:lnTo>
                <a:lnTo>
                  <a:pt x="1302" y="622"/>
                </a:lnTo>
                <a:lnTo>
                  <a:pt x="1301" y="623"/>
                </a:lnTo>
                <a:lnTo>
                  <a:pt x="1300" y="622"/>
                </a:lnTo>
                <a:lnTo>
                  <a:pt x="1300" y="621"/>
                </a:lnTo>
                <a:lnTo>
                  <a:pt x="1299" y="620"/>
                </a:lnTo>
                <a:lnTo>
                  <a:pt x="1298" y="619"/>
                </a:lnTo>
                <a:lnTo>
                  <a:pt x="1297" y="617"/>
                </a:lnTo>
                <a:lnTo>
                  <a:pt x="1296" y="619"/>
                </a:lnTo>
                <a:lnTo>
                  <a:pt x="1297" y="621"/>
                </a:lnTo>
                <a:lnTo>
                  <a:pt x="1297" y="622"/>
                </a:lnTo>
                <a:lnTo>
                  <a:pt x="1297" y="623"/>
                </a:lnTo>
                <a:lnTo>
                  <a:pt x="1297" y="626"/>
                </a:lnTo>
                <a:lnTo>
                  <a:pt x="1296" y="623"/>
                </a:lnTo>
                <a:lnTo>
                  <a:pt x="1296" y="622"/>
                </a:lnTo>
                <a:lnTo>
                  <a:pt x="1295" y="622"/>
                </a:lnTo>
                <a:lnTo>
                  <a:pt x="1293" y="623"/>
                </a:lnTo>
                <a:lnTo>
                  <a:pt x="1293" y="624"/>
                </a:lnTo>
                <a:lnTo>
                  <a:pt x="1292" y="624"/>
                </a:lnTo>
                <a:lnTo>
                  <a:pt x="1291" y="625"/>
                </a:lnTo>
                <a:lnTo>
                  <a:pt x="1291" y="624"/>
                </a:lnTo>
                <a:lnTo>
                  <a:pt x="1291" y="621"/>
                </a:lnTo>
                <a:lnTo>
                  <a:pt x="1291" y="617"/>
                </a:lnTo>
                <a:lnTo>
                  <a:pt x="1291" y="615"/>
                </a:lnTo>
                <a:lnTo>
                  <a:pt x="1292" y="614"/>
                </a:lnTo>
                <a:lnTo>
                  <a:pt x="1295" y="613"/>
                </a:lnTo>
                <a:lnTo>
                  <a:pt x="1295" y="615"/>
                </a:lnTo>
                <a:lnTo>
                  <a:pt x="1295" y="615"/>
                </a:lnTo>
                <a:lnTo>
                  <a:pt x="1296" y="615"/>
                </a:lnTo>
                <a:lnTo>
                  <a:pt x="1297" y="614"/>
                </a:lnTo>
                <a:lnTo>
                  <a:pt x="1298" y="613"/>
                </a:lnTo>
                <a:lnTo>
                  <a:pt x="1299" y="612"/>
                </a:lnTo>
                <a:lnTo>
                  <a:pt x="1300" y="612"/>
                </a:lnTo>
                <a:lnTo>
                  <a:pt x="1302" y="612"/>
                </a:lnTo>
                <a:lnTo>
                  <a:pt x="1305" y="612"/>
                </a:lnTo>
                <a:lnTo>
                  <a:pt x="1305" y="609"/>
                </a:lnTo>
                <a:lnTo>
                  <a:pt x="1307" y="609"/>
                </a:lnTo>
                <a:lnTo>
                  <a:pt x="1308" y="609"/>
                </a:lnTo>
                <a:lnTo>
                  <a:pt x="1309" y="609"/>
                </a:lnTo>
                <a:lnTo>
                  <a:pt x="1310" y="609"/>
                </a:lnTo>
                <a:lnTo>
                  <a:pt x="1311" y="609"/>
                </a:lnTo>
                <a:lnTo>
                  <a:pt x="1312" y="608"/>
                </a:lnTo>
                <a:lnTo>
                  <a:pt x="1311" y="607"/>
                </a:lnTo>
                <a:lnTo>
                  <a:pt x="1309" y="604"/>
                </a:lnTo>
                <a:lnTo>
                  <a:pt x="1307" y="603"/>
                </a:lnTo>
                <a:lnTo>
                  <a:pt x="1303" y="604"/>
                </a:lnTo>
                <a:lnTo>
                  <a:pt x="1301" y="604"/>
                </a:lnTo>
                <a:lnTo>
                  <a:pt x="1301" y="605"/>
                </a:lnTo>
                <a:lnTo>
                  <a:pt x="1300" y="604"/>
                </a:lnTo>
                <a:lnTo>
                  <a:pt x="1299" y="604"/>
                </a:lnTo>
                <a:lnTo>
                  <a:pt x="1298" y="604"/>
                </a:lnTo>
                <a:lnTo>
                  <a:pt x="1298" y="604"/>
                </a:lnTo>
                <a:lnTo>
                  <a:pt x="1297" y="605"/>
                </a:lnTo>
                <a:lnTo>
                  <a:pt x="1297" y="608"/>
                </a:lnTo>
                <a:lnTo>
                  <a:pt x="1293" y="608"/>
                </a:lnTo>
                <a:lnTo>
                  <a:pt x="1292" y="608"/>
                </a:lnTo>
                <a:lnTo>
                  <a:pt x="1290" y="607"/>
                </a:lnTo>
                <a:lnTo>
                  <a:pt x="1289" y="605"/>
                </a:lnTo>
                <a:lnTo>
                  <a:pt x="1288" y="603"/>
                </a:lnTo>
                <a:lnTo>
                  <a:pt x="1286" y="603"/>
                </a:lnTo>
                <a:lnTo>
                  <a:pt x="1286" y="603"/>
                </a:lnTo>
                <a:lnTo>
                  <a:pt x="1286" y="605"/>
                </a:lnTo>
                <a:lnTo>
                  <a:pt x="1286" y="607"/>
                </a:lnTo>
                <a:lnTo>
                  <a:pt x="1285" y="607"/>
                </a:lnTo>
                <a:lnTo>
                  <a:pt x="1284" y="610"/>
                </a:lnTo>
                <a:lnTo>
                  <a:pt x="1283" y="612"/>
                </a:lnTo>
                <a:lnTo>
                  <a:pt x="1281" y="613"/>
                </a:lnTo>
                <a:lnTo>
                  <a:pt x="1279" y="613"/>
                </a:lnTo>
                <a:lnTo>
                  <a:pt x="1277" y="613"/>
                </a:lnTo>
                <a:lnTo>
                  <a:pt x="1275" y="613"/>
                </a:lnTo>
                <a:lnTo>
                  <a:pt x="1273" y="612"/>
                </a:lnTo>
                <a:lnTo>
                  <a:pt x="1271" y="611"/>
                </a:lnTo>
                <a:lnTo>
                  <a:pt x="1269" y="611"/>
                </a:lnTo>
                <a:lnTo>
                  <a:pt x="1267" y="612"/>
                </a:lnTo>
                <a:lnTo>
                  <a:pt x="1266" y="611"/>
                </a:lnTo>
                <a:lnTo>
                  <a:pt x="1265" y="611"/>
                </a:lnTo>
                <a:lnTo>
                  <a:pt x="1264" y="610"/>
                </a:lnTo>
                <a:lnTo>
                  <a:pt x="1262" y="609"/>
                </a:lnTo>
                <a:lnTo>
                  <a:pt x="1260" y="610"/>
                </a:lnTo>
                <a:lnTo>
                  <a:pt x="1260" y="611"/>
                </a:lnTo>
                <a:lnTo>
                  <a:pt x="1260" y="612"/>
                </a:lnTo>
                <a:lnTo>
                  <a:pt x="1260" y="612"/>
                </a:lnTo>
                <a:lnTo>
                  <a:pt x="1259" y="609"/>
                </a:lnTo>
                <a:lnTo>
                  <a:pt x="1257" y="608"/>
                </a:lnTo>
                <a:lnTo>
                  <a:pt x="1256" y="607"/>
                </a:lnTo>
                <a:lnTo>
                  <a:pt x="1255" y="607"/>
                </a:lnTo>
                <a:lnTo>
                  <a:pt x="1254" y="608"/>
                </a:lnTo>
                <a:lnTo>
                  <a:pt x="1253" y="608"/>
                </a:lnTo>
                <a:lnTo>
                  <a:pt x="1252" y="608"/>
                </a:lnTo>
                <a:lnTo>
                  <a:pt x="1251" y="608"/>
                </a:lnTo>
                <a:lnTo>
                  <a:pt x="1250" y="605"/>
                </a:lnTo>
                <a:lnTo>
                  <a:pt x="1249" y="605"/>
                </a:lnTo>
                <a:lnTo>
                  <a:pt x="1249" y="608"/>
                </a:lnTo>
                <a:lnTo>
                  <a:pt x="1249" y="609"/>
                </a:lnTo>
                <a:lnTo>
                  <a:pt x="1250" y="611"/>
                </a:lnTo>
                <a:lnTo>
                  <a:pt x="1247" y="611"/>
                </a:lnTo>
                <a:lnTo>
                  <a:pt x="1247" y="609"/>
                </a:lnTo>
                <a:lnTo>
                  <a:pt x="1244" y="610"/>
                </a:lnTo>
                <a:lnTo>
                  <a:pt x="1242" y="610"/>
                </a:lnTo>
                <a:lnTo>
                  <a:pt x="1241" y="610"/>
                </a:lnTo>
                <a:lnTo>
                  <a:pt x="1239" y="610"/>
                </a:lnTo>
                <a:lnTo>
                  <a:pt x="1237" y="610"/>
                </a:lnTo>
                <a:lnTo>
                  <a:pt x="1236" y="610"/>
                </a:lnTo>
                <a:lnTo>
                  <a:pt x="1227" y="611"/>
                </a:lnTo>
                <a:lnTo>
                  <a:pt x="1226" y="611"/>
                </a:lnTo>
                <a:lnTo>
                  <a:pt x="1225" y="611"/>
                </a:lnTo>
                <a:lnTo>
                  <a:pt x="1225" y="610"/>
                </a:lnTo>
                <a:lnTo>
                  <a:pt x="1224" y="610"/>
                </a:lnTo>
                <a:lnTo>
                  <a:pt x="1223" y="609"/>
                </a:lnTo>
                <a:lnTo>
                  <a:pt x="1221" y="609"/>
                </a:lnTo>
                <a:lnTo>
                  <a:pt x="1220" y="609"/>
                </a:lnTo>
                <a:lnTo>
                  <a:pt x="1220" y="611"/>
                </a:lnTo>
                <a:lnTo>
                  <a:pt x="1224" y="613"/>
                </a:lnTo>
                <a:lnTo>
                  <a:pt x="1226" y="613"/>
                </a:lnTo>
                <a:lnTo>
                  <a:pt x="1230" y="613"/>
                </a:lnTo>
                <a:lnTo>
                  <a:pt x="1233" y="612"/>
                </a:lnTo>
                <a:lnTo>
                  <a:pt x="1233" y="614"/>
                </a:lnTo>
                <a:lnTo>
                  <a:pt x="1232" y="614"/>
                </a:lnTo>
                <a:lnTo>
                  <a:pt x="1232" y="615"/>
                </a:lnTo>
                <a:lnTo>
                  <a:pt x="1231" y="615"/>
                </a:lnTo>
                <a:lnTo>
                  <a:pt x="1217" y="616"/>
                </a:lnTo>
                <a:lnTo>
                  <a:pt x="1216" y="617"/>
                </a:lnTo>
                <a:lnTo>
                  <a:pt x="1215" y="616"/>
                </a:lnTo>
                <a:lnTo>
                  <a:pt x="1214" y="615"/>
                </a:lnTo>
                <a:lnTo>
                  <a:pt x="1213" y="615"/>
                </a:lnTo>
                <a:lnTo>
                  <a:pt x="1212" y="614"/>
                </a:lnTo>
                <a:lnTo>
                  <a:pt x="1211" y="615"/>
                </a:lnTo>
                <a:lnTo>
                  <a:pt x="1211" y="612"/>
                </a:lnTo>
                <a:lnTo>
                  <a:pt x="1208" y="612"/>
                </a:lnTo>
                <a:lnTo>
                  <a:pt x="1208" y="611"/>
                </a:lnTo>
                <a:lnTo>
                  <a:pt x="1207" y="612"/>
                </a:lnTo>
                <a:lnTo>
                  <a:pt x="1206" y="613"/>
                </a:lnTo>
                <a:lnTo>
                  <a:pt x="1205" y="613"/>
                </a:lnTo>
                <a:lnTo>
                  <a:pt x="1204" y="612"/>
                </a:lnTo>
                <a:lnTo>
                  <a:pt x="1203" y="610"/>
                </a:lnTo>
                <a:lnTo>
                  <a:pt x="1203" y="609"/>
                </a:lnTo>
                <a:lnTo>
                  <a:pt x="1203" y="609"/>
                </a:lnTo>
                <a:lnTo>
                  <a:pt x="1202" y="609"/>
                </a:lnTo>
                <a:lnTo>
                  <a:pt x="1201" y="611"/>
                </a:lnTo>
                <a:lnTo>
                  <a:pt x="1201" y="613"/>
                </a:lnTo>
                <a:lnTo>
                  <a:pt x="1201" y="614"/>
                </a:lnTo>
                <a:lnTo>
                  <a:pt x="1201" y="616"/>
                </a:lnTo>
                <a:lnTo>
                  <a:pt x="1196" y="616"/>
                </a:lnTo>
                <a:lnTo>
                  <a:pt x="1194" y="617"/>
                </a:lnTo>
                <a:lnTo>
                  <a:pt x="1192" y="617"/>
                </a:lnTo>
                <a:lnTo>
                  <a:pt x="1191" y="617"/>
                </a:lnTo>
                <a:lnTo>
                  <a:pt x="1190" y="617"/>
                </a:lnTo>
                <a:lnTo>
                  <a:pt x="1189" y="617"/>
                </a:lnTo>
                <a:lnTo>
                  <a:pt x="1188" y="617"/>
                </a:lnTo>
                <a:lnTo>
                  <a:pt x="1188" y="616"/>
                </a:lnTo>
                <a:lnTo>
                  <a:pt x="1188" y="615"/>
                </a:lnTo>
                <a:lnTo>
                  <a:pt x="1188" y="613"/>
                </a:lnTo>
                <a:lnTo>
                  <a:pt x="1188" y="611"/>
                </a:lnTo>
                <a:lnTo>
                  <a:pt x="1188" y="611"/>
                </a:lnTo>
                <a:lnTo>
                  <a:pt x="1188" y="611"/>
                </a:lnTo>
                <a:lnTo>
                  <a:pt x="1189" y="610"/>
                </a:lnTo>
                <a:lnTo>
                  <a:pt x="1189" y="609"/>
                </a:lnTo>
                <a:lnTo>
                  <a:pt x="1189" y="608"/>
                </a:lnTo>
                <a:lnTo>
                  <a:pt x="1189" y="605"/>
                </a:lnTo>
                <a:lnTo>
                  <a:pt x="1188" y="605"/>
                </a:lnTo>
                <a:lnTo>
                  <a:pt x="1187" y="604"/>
                </a:lnTo>
                <a:lnTo>
                  <a:pt x="1185" y="605"/>
                </a:lnTo>
                <a:lnTo>
                  <a:pt x="1185" y="608"/>
                </a:lnTo>
                <a:lnTo>
                  <a:pt x="1185" y="609"/>
                </a:lnTo>
                <a:lnTo>
                  <a:pt x="1185" y="611"/>
                </a:lnTo>
                <a:lnTo>
                  <a:pt x="1187" y="613"/>
                </a:lnTo>
                <a:lnTo>
                  <a:pt x="1185" y="613"/>
                </a:lnTo>
                <a:lnTo>
                  <a:pt x="1184" y="613"/>
                </a:lnTo>
                <a:lnTo>
                  <a:pt x="1183" y="612"/>
                </a:lnTo>
                <a:lnTo>
                  <a:pt x="1182" y="611"/>
                </a:lnTo>
                <a:lnTo>
                  <a:pt x="1181" y="611"/>
                </a:lnTo>
                <a:lnTo>
                  <a:pt x="1181" y="613"/>
                </a:lnTo>
                <a:lnTo>
                  <a:pt x="1182" y="614"/>
                </a:lnTo>
                <a:lnTo>
                  <a:pt x="1182" y="615"/>
                </a:lnTo>
                <a:lnTo>
                  <a:pt x="1183" y="615"/>
                </a:lnTo>
                <a:lnTo>
                  <a:pt x="1183" y="615"/>
                </a:lnTo>
                <a:lnTo>
                  <a:pt x="1185" y="615"/>
                </a:lnTo>
                <a:lnTo>
                  <a:pt x="1185" y="617"/>
                </a:lnTo>
                <a:lnTo>
                  <a:pt x="1185" y="620"/>
                </a:lnTo>
                <a:lnTo>
                  <a:pt x="1185" y="621"/>
                </a:lnTo>
                <a:lnTo>
                  <a:pt x="1185" y="622"/>
                </a:lnTo>
                <a:lnTo>
                  <a:pt x="1184" y="623"/>
                </a:lnTo>
                <a:lnTo>
                  <a:pt x="1187" y="623"/>
                </a:lnTo>
                <a:lnTo>
                  <a:pt x="1189" y="623"/>
                </a:lnTo>
                <a:lnTo>
                  <a:pt x="1189" y="623"/>
                </a:lnTo>
                <a:lnTo>
                  <a:pt x="1190" y="622"/>
                </a:lnTo>
                <a:lnTo>
                  <a:pt x="1191" y="621"/>
                </a:lnTo>
                <a:lnTo>
                  <a:pt x="1191" y="620"/>
                </a:lnTo>
                <a:lnTo>
                  <a:pt x="1192" y="620"/>
                </a:lnTo>
                <a:lnTo>
                  <a:pt x="1193" y="621"/>
                </a:lnTo>
                <a:lnTo>
                  <a:pt x="1193" y="622"/>
                </a:lnTo>
                <a:lnTo>
                  <a:pt x="1194" y="624"/>
                </a:lnTo>
                <a:lnTo>
                  <a:pt x="1194" y="625"/>
                </a:lnTo>
                <a:lnTo>
                  <a:pt x="1196" y="625"/>
                </a:lnTo>
                <a:lnTo>
                  <a:pt x="1196" y="627"/>
                </a:lnTo>
                <a:lnTo>
                  <a:pt x="1197" y="629"/>
                </a:lnTo>
                <a:lnTo>
                  <a:pt x="1197" y="629"/>
                </a:lnTo>
                <a:lnTo>
                  <a:pt x="1199" y="629"/>
                </a:lnTo>
                <a:lnTo>
                  <a:pt x="1200" y="629"/>
                </a:lnTo>
                <a:lnTo>
                  <a:pt x="1200" y="629"/>
                </a:lnTo>
                <a:lnTo>
                  <a:pt x="1201" y="629"/>
                </a:lnTo>
                <a:lnTo>
                  <a:pt x="1201" y="631"/>
                </a:lnTo>
                <a:lnTo>
                  <a:pt x="1200" y="632"/>
                </a:lnTo>
                <a:lnTo>
                  <a:pt x="1200" y="632"/>
                </a:lnTo>
                <a:lnTo>
                  <a:pt x="1199" y="632"/>
                </a:lnTo>
                <a:lnTo>
                  <a:pt x="1197" y="633"/>
                </a:lnTo>
                <a:lnTo>
                  <a:pt x="1199" y="634"/>
                </a:lnTo>
                <a:lnTo>
                  <a:pt x="1199" y="635"/>
                </a:lnTo>
                <a:lnTo>
                  <a:pt x="1200" y="635"/>
                </a:lnTo>
                <a:lnTo>
                  <a:pt x="1201" y="635"/>
                </a:lnTo>
                <a:lnTo>
                  <a:pt x="1201" y="634"/>
                </a:lnTo>
                <a:lnTo>
                  <a:pt x="1202" y="634"/>
                </a:lnTo>
                <a:lnTo>
                  <a:pt x="1203" y="634"/>
                </a:lnTo>
                <a:lnTo>
                  <a:pt x="1203" y="638"/>
                </a:lnTo>
                <a:lnTo>
                  <a:pt x="1203" y="640"/>
                </a:lnTo>
                <a:lnTo>
                  <a:pt x="1203" y="643"/>
                </a:lnTo>
                <a:lnTo>
                  <a:pt x="1202" y="643"/>
                </a:lnTo>
                <a:lnTo>
                  <a:pt x="1201" y="641"/>
                </a:lnTo>
                <a:lnTo>
                  <a:pt x="1200" y="639"/>
                </a:lnTo>
                <a:lnTo>
                  <a:pt x="1201" y="639"/>
                </a:lnTo>
                <a:lnTo>
                  <a:pt x="1201" y="639"/>
                </a:lnTo>
                <a:lnTo>
                  <a:pt x="1202" y="638"/>
                </a:lnTo>
                <a:lnTo>
                  <a:pt x="1202" y="637"/>
                </a:lnTo>
                <a:lnTo>
                  <a:pt x="1199" y="637"/>
                </a:lnTo>
                <a:lnTo>
                  <a:pt x="1197" y="638"/>
                </a:lnTo>
                <a:lnTo>
                  <a:pt x="1196" y="638"/>
                </a:lnTo>
                <a:lnTo>
                  <a:pt x="1197" y="640"/>
                </a:lnTo>
                <a:lnTo>
                  <a:pt x="1197" y="641"/>
                </a:lnTo>
                <a:lnTo>
                  <a:pt x="1199" y="644"/>
                </a:lnTo>
                <a:lnTo>
                  <a:pt x="1199" y="645"/>
                </a:lnTo>
                <a:lnTo>
                  <a:pt x="1195" y="646"/>
                </a:lnTo>
                <a:lnTo>
                  <a:pt x="1193" y="646"/>
                </a:lnTo>
                <a:lnTo>
                  <a:pt x="1193" y="644"/>
                </a:lnTo>
                <a:lnTo>
                  <a:pt x="1193" y="641"/>
                </a:lnTo>
                <a:lnTo>
                  <a:pt x="1192" y="640"/>
                </a:lnTo>
                <a:lnTo>
                  <a:pt x="1192" y="640"/>
                </a:lnTo>
                <a:lnTo>
                  <a:pt x="1191" y="639"/>
                </a:lnTo>
                <a:lnTo>
                  <a:pt x="1191" y="639"/>
                </a:lnTo>
                <a:lnTo>
                  <a:pt x="1192" y="638"/>
                </a:lnTo>
                <a:lnTo>
                  <a:pt x="1192" y="636"/>
                </a:lnTo>
                <a:lnTo>
                  <a:pt x="1191" y="636"/>
                </a:lnTo>
                <a:lnTo>
                  <a:pt x="1191" y="635"/>
                </a:lnTo>
                <a:lnTo>
                  <a:pt x="1190" y="633"/>
                </a:lnTo>
                <a:lnTo>
                  <a:pt x="1190" y="633"/>
                </a:lnTo>
                <a:lnTo>
                  <a:pt x="1190" y="632"/>
                </a:lnTo>
                <a:lnTo>
                  <a:pt x="1189" y="629"/>
                </a:lnTo>
                <a:lnTo>
                  <a:pt x="1189" y="628"/>
                </a:lnTo>
                <a:lnTo>
                  <a:pt x="1188" y="628"/>
                </a:lnTo>
                <a:lnTo>
                  <a:pt x="1188" y="629"/>
                </a:lnTo>
                <a:lnTo>
                  <a:pt x="1188" y="632"/>
                </a:lnTo>
                <a:lnTo>
                  <a:pt x="1189" y="634"/>
                </a:lnTo>
                <a:lnTo>
                  <a:pt x="1188" y="634"/>
                </a:lnTo>
                <a:lnTo>
                  <a:pt x="1187" y="634"/>
                </a:lnTo>
                <a:lnTo>
                  <a:pt x="1185" y="633"/>
                </a:lnTo>
                <a:lnTo>
                  <a:pt x="1184" y="632"/>
                </a:lnTo>
                <a:lnTo>
                  <a:pt x="1184" y="632"/>
                </a:lnTo>
                <a:lnTo>
                  <a:pt x="1183" y="632"/>
                </a:lnTo>
                <a:lnTo>
                  <a:pt x="1183" y="634"/>
                </a:lnTo>
                <a:lnTo>
                  <a:pt x="1182" y="634"/>
                </a:lnTo>
                <a:lnTo>
                  <a:pt x="1182" y="635"/>
                </a:lnTo>
                <a:lnTo>
                  <a:pt x="1181" y="636"/>
                </a:lnTo>
                <a:lnTo>
                  <a:pt x="1181" y="637"/>
                </a:lnTo>
                <a:lnTo>
                  <a:pt x="1180" y="636"/>
                </a:lnTo>
                <a:lnTo>
                  <a:pt x="1180" y="634"/>
                </a:lnTo>
                <a:lnTo>
                  <a:pt x="1180" y="632"/>
                </a:lnTo>
                <a:lnTo>
                  <a:pt x="1180" y="629"/>
                </a:lnTo>
                <a:lnTo>
                  <a:pt x="1179" y="631"/>
                </a:lnTo>
                <a:lnTo>
                  <a:pt x="1178" y="631"/>
                </a:lnTo>
                <a:lnTo>
                  <a:pt x="1178" y="631"/>
                </a:lnTo>
                <a:lnTo>
                  <a:pt x="1177" y="631"/>
                </a:lnTo>
                <a:lnTo>
                  <a:pt x="1176" y="629"/>
                </a:lnTo>
                <a:lnTo>
                  <a:pt x="1175" y="629"/>
                </a:lnTo>
                <a:lnTo>
                  <a:pt x="1173" y="631"/>
                </a:lnTo>
                <a:lnTo>
                  <a:pt x="1173" y="632"/>
                </a:lnTo>
                <a:lnTo>
                  <a:pt x="1172" y="635"/>
                </a:lnTo>
                <a:lnTo>
                  <a:pt x="1169" y="636"/>
                </a:lnTo>
                <a:lnTo>
                  <a:pt x="1167" y="635"/>
                </a:lnTo>
                <a:lnTo>
                  <a:pt x="1166" y="634"/>
                </a:lnTo>
                <a:lnTo>
                  <a:pt x="1165" y="633"/>
                </a:lnTo>
                <a:lnTo>
                  <a:pt x="1163" y="634"/>
                </a:lnTo>
                <a:lnTo>
                  <a:pt x="1163" y="637"/>
                </a:lnTo>
                <a:lnTo>
                  <a:pt x="1163" y="638"/>
                </a:lnTo>
                <a:lnTo>
                  <a:pt x="1164" y="639"/>
                </a:lnTo>
                <a:lnTo>
                  <a:pt x="1165" y="639"/>
                </a:lnTo>
                <a:lnTo>
                  <a:pt x="1165" y="639"/>
                </a:lnTo>
                <a:lnTo>
                  <a:pt x="1166" y="638"/>
                </a:lnTo>
                <a:lnTo>
                  <a:pt x="1167" y="638"/>
                </a:lnTo>
                <a:lnTo>
                  <a:pt x="1167" y="638"/>
                </a:lnTo>
                <a:lnTo>
                  <a:pt x="1169" y="638"/>
                </a:lnTo>
                <a:lnTo>
                  <a:pt x="1173" y="638"/>
                </a:lnTo>
                <a:lnTo>
                  <a:pt x="1173" y="643"/>
                </a:lnTo>
                <a:lnTo>
                  <a:pt x="1172" y="644"/>
                </a:lnTo>
                <a:lnTo>
                  <a:pt x="1171" y="643"/>
                </a:lnTo>
                <a:lnTo>
                  <a:pt x="1170" y="641"/>
                </a:lnTo>
                <a:lnTo>
                  <a:pt x="1170" y="640"/>
                </a:lnTo>
                <a:lnTo>
                  <a:pt x="1169" y="640"/>
                </a:lnTo>
                <a:lnTo>
                  <a:pt x="1168" y="641"/>
                </a:lnTo>
                <a:lnTo>
                  <a:pt x="1166" y="641"/>
                </a:lnTo>
                <a:lnTo>
                  <a:pt x="1165" y="641"/>
                </a:lnTo>
                <a:lnTo>
                  <a:pt x="1164" y="641"/>
                </a:lnTo>
                <a:lnTo>
                  <a:pt x="1163" y="640"/>
                </a:lnTo>
                <a:lnTo>
                  <a:pt x="1161" y="639"/>
                </a:lnTo>
                <a:lnTo>
                  <a:pt x="1160" y="632"/>
                </a:lnTo>
                <a:lnTo>
                  <a:pt x="1159" y="632"/>
                </a:lnTo>
                <a:lnTo>
                  <a:pt x="1159" y="632"/>
                </a:lnTo>
                <a:lnTo>
                  <a:pt x="1158" y="631"/>
                </a:lnTo>
                <a:lnTo>
                  <a:pt x="1158" y="629"/>
                </a:lnTo>
                <a:lnTo>
                  <a:pt x="1157" y="629"/>
                </a:lnTo>
                <a:lnTo>
                  <a:pt x="1156" y="629"/>
                </a:lnTo>
                <a:lnTo>
                  <a:pt x="1157" y="633"/>
                </a:lnTo>
                <a:lnTo>
                  <a:pt x="1157" y="635"/>
                </a:lnTo>
                <a:lnTo>
                  <a:pt x="1158" y="637"/>
                </a:lnTo>
                <a:lnTo>
                  <a:pt x="1159" y="637"/>
                </a:lnTo>
                <a:lnTo>
                  <a:pt x="1159" y="638"/>
                </a:lnTo>
                <a:lnTo>
                  <a:pt x="1159" y="639"/>
                </a:lnTo>
                <a:lnTo>
                  <a:pt x="1158" y="639"/>
                </a:lnTo>
                <a:lnTo>
                  <a:pt x="1157" y="640"/>
                </a:lnTo>
                <a:lnTo>
                  <a:pt x="1156" y="639"/>
                </a:lnTo>
                <a:lnTo>
                  <a:pt x="1155" y="638"/>
                </a:lnTo>
                <a:lnTo>
                  <a:pt x="1155" y="637"/>
                </a:lnTo>
                <a:lnTo>
                  <a:pt x="1154" y="636"/>
                </a:lnTo>
                <a:lnTo>
                  <a:pt x="1154" y="636"/>
                </a:lnTo>
                <a:lnTo>
                  <a:pt x="1153" y="636"/>
                </a:lnTo>
                <a:lnTo>
                  <a:pt x="1153" y="637"/>
                </a:lnTo>
                <a:lnTo>
                  <a:pt x="1152" y="637"/>
                </a:lnTo>
                <a:lnTo>
                  <a:pt x="1151" y="637"/>
                </a:lnTo>
                <a:lnTo>
                  <a:pt x="1149" y="636"/>
                </a:lnTo>
                <a:lnTo>
                  <a:pt x="1149" y="637"/>
                </a:lnTo>
                <a:lnTo>
                  <a:pt x="1148" y="637"/>
                </a:lnTo>
                <a:lnTo>
                  <a:pt x="1147" y="638"/>
                </a:lnTo>
                <a:lnTo>
                  <a:pt x="1147" y="637"/>
                </a:lnTo>
                <a:lnTo>
                  <a:pt x="1146" y="636"/>
                </a:lnTo>
                <a:lnTo>
                  <a:pt x="1146" y="633"/>
                </a:lnTo>
                <a:lnTo>
                  <a:pt x="1153" y="633"/>
                </a:lnTo>
                <a:lnTo>
                  <a:pt x="1153" y="629"/>
                </a:lnTo>
                <a:lnTo>
                  <a:pt x="1143" y="631"/>
                </a:lnTo>
                <a:lnTo>
                  <a:pt x="1142" y="631"/>
                </a:lnTo>
                <a:lnTo>
                  <a:pt x="1142" y="629"/>
                </a:lnTo>
                <a:lnTo>
                  <a:pt x="1142" y="628"/>
                </a:lnTo>
                <a:lnTo>
                  <a:pt x="1143" y="628"/>
                </a:lnTo>
                <a:lnTo>
                  <a:pt x="1144" y="628"/>
                </a:lnTo>
                <a:lnTo>
                  <a:pt x="1156" y="626"/>
                </a:lnTo>
                <a:lnTo>
                  <a:pt x="1160" y="626"/>
                </a:lnTo>
                <a:lnTo>
                  <a:pt x="1161" y="626"/>
                </a:lnTo>
                <a:lnTo>
                  <a:pt x="1163" y="626"/>
                </a:lnTo>
                <a:lnTo>
                  <a:pt x="1164" y="626"/>
                </a:lnTo>
                <a:lnTo>
                  <a:pt x="1165" y="626"/>
                </a:lnTo>
                <a:lnTo>
                  <a:pt x="1166" y="626"/>
                </a:lnTo>
                <a:lnTo>
                  <a:pt x="1166" y="625"/>
                </a:lnTo>
                <a:lnTo>
                  <a:pt x="1167" y="623"/>
                </a:lnTo>
                <a:lnTo>
                  <a:pt x="1166" y="621"/>
                </a:lnTo>
                <a:lnTo>
                  <a:pt x="1167" y="619"/>
                </a:lnTo>
                <a:lnTo>
                  <a:pt x="1167" y="619"/>
                </a:lnTo>
                <a:lnTo>
                  <a:pt x="1167" y="620"/>
                </a:lnTo>
                <a:lnTo>
                  <a:pt x="1167" y="622"/>
                </a:lnTo>
                <a:lnTo>
                  <a:pt x="1168" y="624"/>
                </a:lnTo>
                <a:lnTo>
                  <a:pt x="1168" y="626"/>
                </a:lnTo>
                <a:lnTo>
                  <a:pt x="1168" y="627"/>
                </a:lnTo>
                <a:lnTo>
                  <a:pt x="1169" y="628"/>
                </a:lnTo>
                <a:lnTo>
                  <a:pt x="1170" y="628"/>
                </a:lnTo>
                <a:lnTo>
                  <a:pt x="1170" y="627"/>
                </a:lnTo>
                <a:lnTo>
                  <a:pt x="1172" y="625"/>
                </a:lnTo>
                <a:lnTo>
                  <a:pt x="1173" y="623"/>
                </a:lnTo>
                <a:lnTo>
                  <a:pt x="1175" y="623"/>
                </a:lnTo>
                <a:lnTo>
                  <a:pt x="1177" y="623"/>
                </a:lnTo>
                <a:lnTo>
                  <a:pt x="1178" y="623"/>
                </a:lnTo>
                <a:lnTo>
                  <a:pt x="1180" y="624"/>
                </a:lnTo>
                <a:lnTo>
                  <a:pt x="1182" y="623"/>
                </a:lnTo>
                <a:lnTo>
                  <a:pt x="1183" y="622"/>
                </a:lnTo>
                <a:lnTo>
                  <a:pt x="1183" y="619"/>
                </a:lnTo>
                <a:lnTo>
                  <a:pt x="1179" y="620"/>
                </a:lnTo>
                <a:lnTo>
                  <a:pt x="1175" y="617"/>
                </a:lnTo>
                <a:lnTo>
                  <a:pt x="1170" y="615"/>
                </a:lnTo>
                <a:lnTo>
                  <a:pt x="1165" y="615"/>
                </a:lnTo>
                <a:lnTo>
                  <a:pt x="1163" y="615"/>
                </a:lnTo>
                <a:lnTo>
                  <a:pt x="1164" y="621"/>
                </a:lnTo>
                <a:lnTo>
                  <a:pt x="1155" y="622"/>
                </a:lnTo>
                <a:lnTo>
                  <a:pt x="1152" y="622"/>
                </a:lnTo>
                <a:lnTo>
                  <a:pt x="1151" y="622"/>
                </a:lnTo>
                <a:lnTo>
                  <a:pt x="1149" y="622"/>
                </a:lnTo>
                <a:lnTo>
                  <a:pt x="1147" y="622"/>
                </a:lnTo>
                <a:lnTo>
                  <a:pt x="1146" y="623"/>
                </a:lnTo>
                <a:lnTo>
                  <a:pt x="1145" y="623"/>
                </a:lnTo>
                <a:lnTo>
                  <a:pt x="1143" y="623"/>
                </a:lnTo>
                <a:lnTo>
                  <a:pt x="1142" y="623"/>
                </a:lnTo>
                <a:lnTo>
                  <a:pt x="1141" y="621"/>
                </a:lnTo>
                <a:lnTo>
                  <a:pt x="1136" y="621"/>
                </a:lnTo>
                <a:lnTo>
                  <a:pt x="1127" y="622"/>
                </a:lnTo>
                <a:lnTo>
                  <a:pt x="1125" y="623"/>
                </a:lnTo>
                <a:lnTo>
                  <a:pt x="1123" y="624"/>
                </a:lnTo>
                <a:lnTo>
                  <a:pt x="1122" y="624"/>
                </a:lnTo>
                <a:lnTo>
                  <a:pt x="1120" y="623"/>
                </a:lnTo>
                <a:lnTo>
                  <a:pt x="1119" y="622"/>
                </a:lnTo>
                <a:lnTo>
                  <a:pt x="1119" y="621"/>
                </a:lnTo>
                <a:lnTo>
                  <a:pt x="1119" y="621"/>
                </a:lnTo>
                <a:lnTo>
                  <a:pt x="1120" y="621"/>
                </a:lnTo>
                <a:lnTo>
                  <a:pt x="1121" y="621"/>
                </a:lnTo>
                <a:lnTo>
                  <a:pt x="1121" y="621"/>
                </a:lnTo>
                <a:lnTo>
                  <a:pt x="1122" y="620"/>
                </a:lnTo>
                <a:lnTo>
                  <a:pt x="1122" y="620"/>
                </a:lnTo>
                <a:lnTo>
                  <a:pt x="1122" y="617"/>
                </a:lnTo>
                <a:lnTo>
                  <a:pt x="1122" y="615"/>
                </a:lnTo>
                <a:lnTo>
                  <a:pt x="1121" y="615"/>
                </a:lnTo>
                <a:lnTo>
                  <a:pt x="1119" y="615"/>
                </a:lnTo>
                <a:lnTo>
                  <a:pt x="1118" y="613"/>
                </a:lnTo>
                <a:lnTo>
                  <a:pt x="1118" y="613"/>
                </a:lnTo>
                <a:lnTo>
                  <a:pt x="1117" y="612"/>
                </a:lnTo>
                <a:lnTo>
                  <a:pt x="1117" y="611"/>
                </a:lnTo>
                <a:lnTo>
                  <a:pt x="1116" y="610"/>
                </a:lnTo>
                <a:lnTo>
                  <a:pt x="1116" y="608"/>
                </a:lnTo>
                <a:lnTo>
                  <a:pt x="1117" y="609"/>
                </a:lnTo>
                <a:lnTo>
                  <a:pt x="1119" y="609"/>
                </a:lnTo>
                <a:lnTo>
                  <a:pt x="1120" y="608"/>
                </a:lnTo>
                <a:lnTo>
                  <a:pt x="1122" y="604"/>
                </a:lnTo>
                <a:lnTo>
                  <a:pt x="1121" y="604"/>
                </a:lnTo>
                <a:lnTo>
                  <a:pt x="1120" y="603"/>
                </a:lnTo>
                <a:lnTo>
                  <a:pt x="1120" y="602"/>
                </a:lnTo>
                <a:lnTo>
                  <a:pt x="1119" y="602"/>
                </a:lnTo>
                <a:lnTo>
                  <a:pt x="1119" y="602"/>
                </a:lnTo>
                <a:lnTo>
                  <a:pt x="1117" y="603"/>
                </a:lnTo>
                <a:lnTo>
                  <a:pt x="1116" y="602"/>
                </a:lnTo>
                <a:lnTo>
                  <a:pt x="1115" y="602"/>
                </a:lnTo>
                <a:lnTo>
                  <a:pt x="1113" y="601"/>
                </a:lnTo>
                <a:lnTo>
                  <a:pt x="1112" y="600"/>
                </a:lnTo>
                <a:lnTo>
                  <a:pt x="1112" y="602"/>
                </a:lnTo>
                <a:lnTo>
                  <a:pt x="1112" y="603"/>
                </a:lnTo>
                <a:lnTo>
                  <a:pt x="1112" y="603"/>
                </a:lnTo>
                <a:lnTo>
                  <a:pt x="1111" y="603"/>
                </a:lnTo>
                <a:lnTo>
                  <a:pt x="1110" y="603"/>
                </a:lnTo>
                <a:lnTo>
                  <a:pt x="1110" y="604"/>
                </a:lnTo>
                <a:lnTo>
                  <a:pt x="1110" y="605"/>
                </a:lnTo>
                <a:lnTo>
                  <a:pt x="1110" y="610"/>
                </a:lnTo>
                <a:lnTo>
                  <a:pt x="1110" y="612"/>
                </a:lnTo>
                <a:lnTo>
                  <a:pt x="1111" y="613"/>
                </a:lnTo>
                <a:lnTo>
                  <a:pt x="1112" y="613"/>
                </a:lnTo>
                <a:lnTo>
                  <a:pt x="1113" y="613"/>
                </a:lnTo>
                <a:lnTo>
                  <a:pt x="1113" y="616"/>
                </a:lnTo>
                <a:lnTo>
                  <a:pt x="1113" y="617"/>
                </a:lnTo>
                <a:lnTo>
                  <a:pt x="1113" y="619"/>
                </a:lnTo>
                <a:lnTo>
                  <a:pt x="1112" y="620"/>
                </a:lnTo>
                <a:lnTo>
                  <a:pt x="1112" y="622"/>
                </a:lnTo>
                <a:lnTo>
                  <a:pt x="1113" y="621"/>
                </a:lnTo>
                <a:lnTo>
                  <a:pt x="1115" y="621"/>
                </a:lnTo>
                <a:lnTo>
                  <a:pt x="1116" y="621"/>
                </a:lnTo>
                <a:lnTo>
                  <a:pt x="1117" y="622"/>
                </a:lnTo>
                <a:lnTo>
                  <a:pt x="1117" y="622"/>
                </a:lnTo>
                <a:lnTo>
                  <a:pt x="1116" y="624"/>
                </a:lnTo>
                <a:lnTo>
                  <a:pt x="1110" y="624"/>
                </a:lnTo>
                <a:lnTo>
                  <a:pt x="1109" y="624"/>
                </a:lnTo>
                <a:lnTo>
                  <a:pt x="1107" y="622"/>
                </a:lnTo>
                <a:lnTo>
                  <a:pt x="1106" y="621"/>
                </a:lnTo>
                <a:lnTo>
                  <a:pt x="1104" y="620"/>
                </a:lnTo>
                <a:lnTo>
                  <a:pt x="1103" y="621"/>
                </a:lnTo>
                <a:lnTo>
                  <a:pt x="1100" y="623"/>
                </a:lnTo>
                <a:lnTo>
                  <a:pt x="1099" y="623"/>
                </a:lnTo>
                <a:lnTo>
                  <a:pt x="1099" y="622"/>
                </a:lnTo>
                <a:lnTo>
                  <a:pt x="1098" y="621"/>
                </a:lnTo>
                <a:lnTo>
                  <a:pt x="1097" y="621"/>
                </a:lnTo>
                <a:lnTo>
                  <a:pt x="1096" y="619"/>
                </a:lnTo>
                <a:lnTo>
                  <a:pt x="1096" y="617"/>
                </a:lnTo>
                <a:lnTo>
                  <a:pt x="1095" y="617"/>
                </a:lnTo>
                <a:lnTo>
                  <a:pt x="1094" y="619"/>
                </a:lnTo>
                <a:lnTo>
                  <a:pt x="1093" y="619"/>
                </a:lnTo>
                <a:lnTo>
                  <a:pt x="1092" y="619"/>
                </a:lnTo>
                <a:lnTo>
                  <a:pt x="1092" y="619"/>
                </a:lnTo>
                <a:lnTo>
                  <a:pt x="1091" y="616"/>
                </a:lnTo>
                <a:lnTo>
                  <a:pt x="1095" y="615"/>
                </a:lnTo>
                <a:lnTo>
                  <a:pt x="1096" y="615"/>
                </a:lnTo>
                <a:lnTo>
                  <a:pt x="1097" y="615"/>
                </a:lnTo>
                <a:lnTo>
                  <a:pt x="1099" y="615"/>
                </a:lnTo>
                <a:lnTo>
                  <a:pt x="1100" y="614"/>
                </a:lnTo>
                <a:lnTo>
                  <a:pt x="1100" y="612"/>
                </a:lnTo>
                <a:lnTo>
                  <a:pt x="1101" y="612"/>
                </a:lnTo>
                <a:lnTo>
                  <a:pt x="1103" y="612"/>
                </a:lnTo>
                <a:lnTo>
                  <a:pt x="1103" y="613"/>
                </a:lnTo>
                <a:lnTo>
                  <a:pt x="1104" y="614"/>
                </a:lnTo>
                <a:lnTo>
                  <a:pt x="1104" y="614"/>
                </a:lnTo>
                <a:lnTo>
                  <a:pt x="1105" y="614"/>
                </a:lnTo>
                <a:lnTo>
                  <a:pt x="1106" y="615"/>
                </a:lnTo>
                <a:lnTo>
                  <a:pt x="1107" y="616"/>
                </a:lnTo>
                <a:lnTo>
                  <a:pt x="1108" y="615"/>
                </a:lnTo>
                <a:lnTo>
                  <a:pt x="1109" y="613"/>
                </a:lnTo>
                <a:lnTo>
                  <a:pt x="1109" y="611"/>
                </a:lnTo>
                <a:lnTo>
                  <a:pt x="1108" y="609"/>
                </a:lnTo>
                <a:lnTo>
                  <a:pt x="1107" y="609"/>
                </a:lnTo>
                <a:lnTo>
                  <a:pt x="1107" y="607"/>
                </a:lnTo>
                <a:lnTo>
                  <a:pt x="1106" y="607"/>
                </a:lnTo>
                <a:lnTo>
                  <a:pt x="1105" y="607"/>
                </a:lnTo>
                <a:lnTo>
                  <a:pt x="1104" y="607"/>
                </a:lnTo>
                <a:lnTo>
                  <a:pt x="1103" y="607"/>
                </a:lnTo>
                <a:lnTo>
                  <a:pt x="1101" y="608"/>
                </a:lnTo>
                <a:lnTo>
                  <a:pt x="1100" y="607"/>
                </a:lnTo>
                <a:lnTo>
                  <a:pt x="1094" y="608"/>
                </a:lnTo>
                <a:lnTo>
                  <a:pt x="1088" y="609"/>
                </a:lnTo>
                <a:lnTo>
                  <a:pt x="1086" y="609"/>
                </a:lnTo>
                <a:lnTo>
                  <a:pt x="1085" y="609"/>
                </a:lnTo>
                <a:lnTo>
                  <a:pt x="1080" y="610"/>
                </a:lnTo>
                <a:lnTo>
                  <a:pt x="1079" y="611"/>
                </a:lnTo>
                <a:lnTo>
                  <a:pt x="1079" y="612"/>
                </a:lnTo>
                <a:lnTo>
                  <a:pt x="1079" y="613"/>
                </a:lnTo>
                <a:lnTo>
                  <a:pt x="1079" y="614"/>
                </a:lnTo>
                <a:lnTo>
                  <a:pt x="1079" y="615"/>
                </a:lnTo>
                <a:lnTo>
                  <a:pt x="1079" y="617"/>
                </a:lnTo>
                <a:lnTo>
                  <a:pt x="1077" y="617"/>
                </a:lnTo>
                <a:lnTo>
                  <a:pt x="1076" y="617"/>
                </a:lnTo>
                <a:lnTo>
                  <a:pt x="1075" y="619"/>
                </a:lnTo>
                <a:lnTo>
                  <a:pt x="1074" y="620"/>
                </a:lnTo>
                <a:lnTo>
                  <a:pt x="1074" y="621"/>
                </a:lnTo>
                <a:lnTo>
                  <a:pt x="1073" y="620"/>
                </a:lnTo>
                <a:lnTo>
                  <a:pt x="1073" y="617"/>
                </a:lnTo>
                <a:lnTo>
                  <a:pt x="1073" y="615"/>
                </a:lnTo>
                <a:lnTo>
                  <a:pt x="1073" y="614"/>
                </a:lnTo>
                <a:lnTo>
                  <a:pt x="1073" y="613"/>
                </a:lnTo>
                <a:lnTo>
                  <a:pt x="1073" y="611"/>
                </a:lnTo>
                <a:lnTo>
                  <a:pt x="1073" y="611"/>
                </a:lnTo>
                <a:lnTo>
                  <a:pt x="1072" y="611"/>
                </a:lnTo>
                <a:lnTo>
                  <a:pt x="1072" y="612"/>
                </a:lnTo>
                <a:lnTo>
                  <a:pt x="1071" y="613"/>
                </a:lnTo>
                <a:lnTo>
                  <a:pt x="1071" y="614"/>
                </a:lnTo>
                <a:lnTo>
                  <a:pt x="1070" y="614"/>
                </a:lnTo>
                <a:lnTo>
                  <a:pt x="1070" y="613"/>
                </a:lnTo>
                <a:lnTo>
                  <a:pt x="1069" y="611"/>
                </a:lnTo>
                <a:lnTo>
                  <a:pt x="1067" y="611"/>
                </a:lnTo>
                <a:lnTo>
                  <a:pt x="1065" y="613"/>
                </a:lnTo>
                <a:lnTo>
                  <a:pt x="1063" y="613"/>
                </a:lnTo>
                <a:lnTo>
                  <a:pt x="1062" y="612"/>
                </a:lnTo>
                <a:lnTo>
                  <a:pt x="1061" y="611"/>
                </a:lnTo>
                <a:lnTo>
                  <a:pt x="1060" y="609"/>
                </a:lnTo>
                <a:lnTo>
                  <a:pt x="1059" y="610"/>
                </a:lnTo>
                <a:lnTo>
                  <a:pt x="1056" y="610"/>
                </a:lnTo>
                <a:lnTo>
                  <a:pt x="1056" y="608"/>
                </a:lnTo>
                <a:lnTo>
                  <a:pt x="1055" y="607"/>
                </a:lnTo>
                <a:lnTo>
                  <a:pt x="1055" y="604"/>
                </a:lnTo>
                <a:lnTo>
                  <a:pt x="1052" y="607"/>
                </a:lnTo>
                <a:lnTo>
                  <a:pt x="1051" y="607"/>
                </a:lnTo>
                <a:lnTo>
                  <a:pt x="1050" y="607"/>
                </a:lnTo>
                <a:lnTo>
                  <a:pt x="1048" y="607"/>
                </a:lnTo>
                <a:lnTo>
                  <a:pt x="1047" y="605"/>
                </a:lnTo>
                <a:lnTo>
                  <a:pt x="1045" y="605"/>
                </a:lnTo>
                <a:lnTo>
                  <a:pt x="1045" y="608"/>
                </a:lnTo>
                <a:lnTo>
                  <a:pt x="1046" y="608"/>
                </a:lnTo>
                <a:lnTo>
                  <a:pt x="1046" y="609"/>
                </a:lnTo>
                <a:lnTo>
                  <a:pt x="1047" y="609"/>
                </a:lnTo>
                <a:lnTo>
                  <a:pt x="1047" y="609"/>
                </a:lnTo>
                <a:lnTo>
                  <a:pt x="1048" y="609"/>
                </a:lnTo>
                <a:lnTo>
                  <a:pt x="1048" y="611"/>
                </a:lnTo>
                <a:lnTo>
                  <a:pt x="1048" y="613"/>
                </a:lnTo>
                <a:lnTo>
                  <a:pt x="1047" y="613"/>
                </a:lnTo>
                <a:lnTo>
                  <a:pt x="1045" y="613"/>
                </a:lnTo>
                <a:lnTo>
                  <a:pt x="1044" y="613"/>
                </a:lnTo>
                <a:lnTo>
                  <a:pt x="1043" y="613"/>
                </a:lnTo>
                <a:lnTo>
                  <a:pt x="1041" y="611"/>
                </a:lnTo>
                <a:lnTo>
                  <a:pt x="1040" y="610"/>
                </a:lnTo>
                <a:lnTo>
                  <a:pt x="1040" y="609"/>
                </a:lnTo>
                <a:lnTo>
                  <a:pt x="1039" y="607"/>
                </a:lnTo>
                <a:lnTo>
                  <a:pt x="1031" y="608"/>
                </a:lnTo>
                <a:lnTo>
                  <a:pt x="1031" y="608"/>
                </a:lnTo>
                <a:lnTo>
                  <a:pt x="1022" y="609"/>
                </a:lnTo>
                <a:lnTo>
                  <a:pt x="1022" y="608"/>
                </a:lnTo>
                <a:lnTo>
                  <a:pt x="1022" y="605"/>
                </a:lnTo>
                <a:lnTo>
                  <a:pt x="1022" y="603"/>
                </a:lnTo>
                <a:lnTo>
                  <a:pt x="1017" y="603"/>
                </a:lnTo>
                <a:lnTo>
                  <a:pt x="1019" y="607"/>
                </a:lnTo>
                <a:lnTo>
                  <a:pt x="1017" y="609"/>
                </a:lnTo>
                <a:lnTo>
                  <a:pt x="1017" y="609"/>
                </a:lnTo>
                <a:lnTo>
                  <a:pt x="1017" y="609"/>
                </a:lnTo>
                <a:lnTo>
                  <a:pt x="1016" y="608"/>
                </a:lnTo>
                <a:lnTo>
                  <a:pt x="1015" y="607"/>
                </a:lnTo>
                <a:lnTo>
                  <a:pt x="1015" y="607"/>
                </a:lnTo>
                <a:lnTo>
                  <a:pt x="1014" y="605"/>
                </a:lnTo>
                <a:lnTo>
                  <a:pt x="1013" y="607"/>
                </a:lnTo>
                <a:lnTo>
                  <a:pt x="1013" y="605"/>
                </a:lnTo>
                <a:lnTo>
                  <a:pt x="1012" y="604"/>
                </a:lnTo>
                <a:lnTo>
                  <a:pt x="1011" y="604"/>
                </a:lnTo>
                <a:lnTo>
                  <a:pt x="1010" y="604"/>
                </a:lnTo>
                <a:lnTo>
                  <a:pt x="1009" y="605"/>
                </a:lnTo>
                <a:lnTo>
                  <a:pt x="1008" y="604"/>
                </a:lnTo>
                <a:lnTo>
                  <a:pt x="1007" y="603"/>
                </a:lnTo>
                <a:lnTo>
                  <a:pt x="1007" y="603"/>
                </a:lnTo>
                <a:lnTo>
                  <a:pt x="1005" y="602"/>
                </a:lnTo>
                <a:lnTo>
                  <a:pt x="1003" y="602"/>
                </a:lnTo>
                <a:lnTo>
                  <a:pt x="1004" y="607"/>
                </a:lnTo>
                <a:lnTo>
                  <a:pt x="1004" y="609"/>
                </a:lnTo>
                <a:lnTo>
                  <a:pt x="1005" y="610"/>
                </a:lnTo>
                <a:lnTo>
                  <a:pt x="1007" y="610"/>
                </a:lnTo>
                <a:lnTo>
                  <a:pt x="1011" y="610"/>
                </a:lnTo>
                <a:lnTo>
                  <a:pt x="1011" y="611"/>
                </a:lnTo>
                <a:lnTo>
                  <a:pt x="1011" y="612"/>
                </a:lnTo>
                <a:lnTo>
                  <a:pt x="1012" y="612"/>
                </a:lnTo>
                <a:lnTo>
                  <a:pt x="1013" y="612"/>
                </a:lnTo>
                <a:lnTo>
                  <a:pt x="1013" y="613"/>
                </a:lnTo>
                <a:lnTo>
                  <a:pt x="1014" y="613"/>
                </a:lnTo>
                <a:lnTo>
                  <a:pt x="1014" y="614"/>
                </a:lnTo>
                <a:lnTo>
                  <a:pt x="1015" y="617"/>
                </a:lnTo>
                <a:lnTo>
                  <a:pt x="1014" y="617"/>
                </a:lnTo>
                <a:lnTo>
                  <a:pt x="1013" y="617"/>
                </a:lnTo>
                <a:lnTo>
                  <a:pt x="1012" y="616"/>
                </a:lnTo>
                <a:lnTo>
                  <a:pt x="1011" y="614"/>
                </a:lnTo>
                <a:lnTo>
                  <a:pt x="1011" y="613"/>
                </a:lnTo>
                <a:lnTo>
                  <a:pt x="1010" y="613"/>
                </a:lnTo>
                <a:lnTo>
                  <a:pt x="1009" y="613"/>
                </a:lnTo>
                <a:lnTo>
                  <a:pt x="1009" y="615"/>
                </a:lnTo>
                <a:lnTo>
                  <a:pt x="1007" y="615"/>
                </a:lnTo>
                <a:lnTo>
                  <a:pt x="1005" y="615"/>
                </a:lnTo>
                <a:lnTo>
                  <a:pt x="1004" y="616"/>
                </a:lnTo>
                <a:lnTo>
                  <a:pt x="1004" y="617"/>
                </a:lnTo>
                <a:lnTo>
                  <a:pt x="1005" y="619"/>
                </a:lnTo>
                <a:lnTo>
                  <a:pt x="1007" y="621"/>
                </a:lnTo>
                <a:lnTo>
                  <a:pt x="1005" y="621"/>
                </a:lnTo>
                <a:lnTo>
                  <a:pt x="1004" y="621"/>
                </a:lnTo>
                <a:lnTo>
                  <a:pt x="1003" y="622"/>
                </a:lnTo>
                <a:lnTo>
                  <a:pt x="1003" y="623"/>
                </a:lnTo>
                <a:lnTo>
                  <a:pt x="1002" y="624"/>
                </a:lnTo>
                <a:lnTo>
                  <a:pt x="995" y="624"/>
                </a:lnTo>
                <a:lnTo>
                  <a:pt x="987" y="621"/>
                </a:lnTo>
                <a:lnTo>
                  <a:pt x="981" y="615"/>
                </a:lnTo>
                <a:lnTo>
                  <a:pt x="993" y="614"/>
                </a:lnTo>
                <a:lnTo>
                  <a:pt x="996" y="614"/>
                </a:lnTo>
                <a:lnTo>
                  <a:pt x="995" y="612"/>
                </a:lnTo>
                <a:lnTo>
                  <a:pt x="993" y="611"/>
                </a:lnTo>
                <a:lnTo>
                  <a:pt x="992" y="610"/>
                </a:lnTo>
                <a:lnTo>
                  <a:pt x="991" y="610"/>
                </a:lnTo>
                <a:lnTo>
                  <a:pt x="990" y="610"/>
                </a:lnTo>
                <a:lnTo>
                  <a:pt x="989" y="610"/>
                </a:lnTo>
                <a:lnTo>
                  <a:pt x="988" y="609"/>
                </a:lnTo>
                <a:lnTo>
                  <a:pt x="988" y="607"/>
                </a:lnTo>
                <a:lnTo>
                  <a:pt x="989" y="607"/>
                </a:lnTo>
                <a:lnTo>
                  <a:pt x="990" y="607"/>
                </a:lnTo>
                <a:lnTo>
                  <a:pt x="992" y="607"/>
                </a:lnTo>
                <a:lnTo>
                  <a:pt x="993" y="607"/>
                </a:lnTo>
                <a:lnTo>
                  <a:pt x="995" y="607"/>
                </a:lnTo>
                <a:lnTo>
                  <a:pt x="996" y="605"/>
                </a:lnTo>
                <a:lnTo>
                  <a:pt x="996" y="603"/>
                </a:lnTo>
                <a:lnTo>
                  <a:pt x="995" y="602"/>
                </a:lnTo>
                <a:lnTo>
                  <a:pt x="993" y="601"/>
                </a:lnTo>
                <a:lnTo>
                  <a:pt x="991" y="601"/>
                </a:lnTo>
                <a:lnTo>
                  <a:pt x="990" y="601"/>
                </a:lnTo>
                <a:lnTo>
                  <a:pt x="988" y="602"/>
                </a:lnTo>
                <a:lnTo>
                  <a:pt x="987" y="602"/>
                </a:lnTo>
                <a:lnTo>
                  <a:pt x="986" y="601"/>
                </a:lnTo>
                <a:lnTo>
                  <a:pt x="985" y="600"/>
                </a:lnTo>
                <a:lnTo>
                  <a:pt x="985" y="599"/>
                </a:lnTo>
                <a:lnTo>
                  <a:pt x="984" y="599"/>
                </a:lnTo>
                <a:lnTo>
                  <a:pt x="984" y="598"/>
                </a:lnTo>
                <a:lnTo>
                  <a:pt x="983" y="599"/>
                </a:lnTo>
                <a:lnTo>
                  <a:pt x="983" y="600"/>
                </a:lnTo>
                <a:lnTo>
                  <a:pt x="980" y="599"/>
                </a:lnTo>
                <a:lnTo>
                  <a:pt x="979" y="597"/>
                </a:lnTo>
                <a:lnTo>
                  <a:pt x="978" y="595"/>
                </a:lnTo>
                <a:lnTo>
                  <a:pt x="977" y="592"/>
                </a:lnTo>
                <a:lnTo>
                  <a:pt x="978" y="592"/>
                </a:lnTo>
                <a:lnTo>
                  <a:pt x="978" y="591"/>
                </a:lnTo>
                <a:lnTo>
                  <a:pt x="979" y="590"/>
                </a:lnTo>
                <a:lnTo>
                  <a:pt x="979" y="590"/>
                </a:lnTo>
                <a:lnTo>
                  <a:pt x="980" y="590"/>
                </a:lnTo>
                <a:lnTo>
                  <a:pt x="980" y="592"/>
                </a:lnTo>
                <a:lnTo>
                  <a:pt x="981" y="593"/>
                </a:lnTo>
                <a:lnTo>
                  <a:pt x="981" y="593"/>
                </a:lnTo>
                <a:lnTo>
                  <a:pt x="981" y="595"/>
                </a:lnTo>
                <a:lnTo>
                  <a:pt x="981" y="593"/>
                </a:lnTo>
                <a:lnTo>
                  <a:pt x="983" y="592"/>
                </a:lnTo>
                <a:lnTo>
                  <a:pt x="984" y="591"/>
                </a:lnTo>
                <a:lnTo>
                  <a:pt x="984" y="591"/>
                </a:lnTo>
                <a:lnTo>
                  <a:pt x="985" y="591"/>
                </a:lnTo>
                <a:lnTo>
                  <a:pt x="986" y="592"/>
                </a:lnTo>
                <a:lnTo>
                  <a:pt x="987" y="593"/>
                </a:lnTo>
                <a:lnTo>
                  <a:pt x="987" y="593"/>
                </a:lnTo>
                <a:lnTo>
                  <a:pt x="988" y="595"/>
                </a:lnTo>
                <a:lnTo>
                  <a:pt x="988" y="593"/>
                </a:lnTo>
                <a:lnTo>
                  <a:pt x="988" y="591"/>
                </a:lnTo>
                <a:lnTo>
                  <a:pt x="988" y="589"/>
                </a:lnTo>
                <a:lnTo>
                  <a:pt x="987" y="587"/>
                </a:lnTo>
                <a:lnTo>
                  <a:pt x="986" y="587"/>
                </a:lnTo>
                <a:lnTo>
                  <a:pt x="986" y="587"/>
                </a:lnTo>
                <a:lnTo>
                  <a:pt x="985" y="589"/>
                </a:lnTo>
                <a:lnTo>
                  <a:pt x="985" y="588"/>
                </a:lnTo>
                <a:lnTo>
                  <a:pt x="984" y="586"/>
                </a:lnTo>
                <a:lnTo>
                  <a:pt x="984" y="585"/>
                </a:lnTo>
                <a:lnTo>
                  <a:pt x="984" y="584"/>
                </a:lnTo>
                <a:lnTo>
                  <a:pt x="978" y="585"/>
                </a:lnTo>
                <a:lnTo>
                  <a:pt x="977" y="585"/>
                </a:lnTo>
                <a:lnTo>
                  <a:pt x="977" y="586"/>
                </a:lnTo>
                <a:lnTo>
                  <a:pt x="977" y="587"/>
                </a:lnTo>
                <a:lnTo>
                  <a:pt x="976" y="588"/>
                </a:lnTo>
                <a:lnTo>
                  <a:pt x="976" y="587"/>
                </a:lnTo>
                <a:lnTo>
                  <a:pt x="976" y="585"/>
                </a:lnTo>
                <a:lnTo>
                  <a:pt x="976" y="583"/>
                </a:lnTo>
                <a:lnTo>
                  <a:pt x="976" y="580"/>
                </a:lnTo>
                <a:lnTo>
                  <a:pt x="976" y="577"/>
                </a:lnTo>
                <a:lnTo>
                  <a:pt x="968" y="578"/>
                </a:lnTo>
                <a:lnTo>
                  <a:pt x="966" y="578"/>
                </a:lnTo>
                <a:lnTo>
                  <a:pt x="965" y="578"/>
                </a:lnTo>
                <a:lnTo>
                  <a:pt x="964" y="578"/>
                </a:lnTo>
                <a:lnTo>
                  <a:pt x="964" y="579"/>
                </a:lnTo>
                <a:lnTo>
                  <a:pt x="963" y="581"/>
                </a:lnTo>
                <a:lnTo>
                  <a:pt x="963" y="583"/>
                </a:lnTo>
                <a:lnTo>
                  <a:pt x="963" y="584"/>
                </a:lnTo>
                <a:lnTo>
                  <a:pt x="962" y="585"/>
                </a:lnTo>
                <a:lnTo>
                  <a:pt x="961" y="584"/>
                </a:lnTo>
                <a:lnTo>
                  <a:pt x="959" y="585"/>
                </a:lnTo>
                <a:lnTo>
                  <a:pt x="959" y="587"/>
                </a:lnTo>
                <a:lnTo>
                  <a:pt x="961" y="587"/>
                </a:lnTo>
                <a:lnTo>
                  <a:pt x="962" y="587"/>
                </a:lnTo>
                <a:lnTo>
                  <a:pt x="964" y="588"/>
                </a:lnTo>
                <a:lnTo>
                  <a:pt x="966" y="588"/>
                </a:lnTo>
                <a:lnTo>
                  <a:pt x="968" y="588"/>
                </a:lnTo>
                <a:lnTo>
                  <a:pt x="968" y="588"/>
                </a:lnTo>
                <a:lnTo>
                  <a:pt x="969" y="588"/>
                </a:lnTo>
                <a:lnTo>
                  <a:pt x="969" y="588"/>
                </a:lnTo>
                <a:lnTo>
                  <a:pt x="971" y="588"/>
                </a:lnTo>
                <a:lnTo>
                  <a:pt x="971" y="589"/>
                </a:lnTo>
                <a:lnTo>
                  <a:pt x="972" y="590"/>
                </a:lnTo>
                <a:lnTo>
                  <a:pt x="972" y="593"/>
                </a:lnTo>
                <a:lnTo>
                  <a:pt x="974" y="593"/>
                </a:lnTo>
                <a:lnTo>
                  <a:pt x="976" y="596"/>
                </a:lnTo>
                <a:lnTo>
                  <a:pt x="977" y="599"/>
                </a:lnTo>
                <a:lnTo>
                  <a:pt x="979" y="603"/>
                </a:lnTo>
                <a:lnTo>
                  <a:pt x="978" y="603"/>
                </a:lnTo>
                <a:lnTo>
                  <a:pt x="978" y="603"/>
                </a:lnTo>
                <a:lnTo>
                  <a:pt x="978" y="604"/>
                </a:lnTo>
                <a:lnTo>
                  <a:pt x="978" y="605"/>
                </a:lnTo>
                <a:lnTo>
                  <a:pt x="977" y="604"/>
                </a:lnTo>
                <a:lnTo>
                  <a:pt x="976" y="603"/>
                </a:lnTo>
                <a:lnTo>
                  <a:pt x="974" y="603"/>
                </a:lnTo>
                <a:lnTo>
                  <a:pt x="973" y="603"/>
                </a:lnTo>
                <a:lnTo>
                  <a:pt x="972" y="602"/>
                </a:lnTo>
                <a:lnTo>
                  <a:pt x="972" y="601"/>
                </a:lnTo>
                <a:lnTo>
                  <a:pt x="971" y="601"/>
                </a:lnTo>
                <a:lnTo>
                  <a:pt x="969" y="602"/>
                </a:lnTo>
                <a:lnTo>
                  <a:pt x="968" y="602"/>
                </a:lnTo>
                <a:lnTo>
                  <a:pt x="967" y="601"/>
                </a:lnTo>
                <a:lnTo>
                  <a:pt x="966" y="601"/>
                </a:lnTo>
                <a:lnTo>
                  <a:pt x="966" y="601"/>
                </a:lnTo>
                <a:lnTo>
                  <a:pt x="965" y="602"/>
                </a:lnTo>
                <a:lnTo>
                  <a:pt x="965" y="604"/>
                </a:lnTo>
                <a:lnTo>
                  <a:pt x="963" y="604"/>
                </a:lnTo>
                <a:lnTo>
                  <a:pt x="963" y="604"/>
                </a:lnTo>
                <a:lnTo>
                  <a:pt x="962" y="603"/>
                </a:lnTo>
                <a:lnTo>
                  <a:pt x="961" y="602"/>
                </a:lnTo>
                <a:lnTo>
                  <a:pt x="960" y="602"/>
                </a:lnTo>
                <a:lnTo>
                  <a:pt x="961" y="605"/>
                </a:lnTo>
                <a:lnTo>
                  <a:pt x="960" y="607"/>
                </a:lnTo>
                <a:lnTo>
                  <a:pt x="960" y="609"/>
                </a:lnTo>
                <a:lnTo>
                  <a:pt x="960" y="611"/>
                </a:lnTo>
                <a:lnTo>
                  <a:pt x="960" y="613"/>
                </a:lnTo>
                <a:lnTo>
                  <a:pt x="959" y="613"/>
                </a:lnTo>
                <a:lnTo>
                  <a:pt x="957" y="613"/>
                </a:lnTo>
                <a:lnTo>
                  <a:pt x="957" y="612"/>
                </a:lnTo>
                <a:lnTo>
                  <a:pt x="956" y="611"/>
                </a:lnTo>
                <a:lnTo>
                  <a:pt x="956" y="611"/>
                </a:lnTo>
                <a:lnTo>
                  <a:pt x="955" y="611"/>
                </a:lnTo>
                <a:lnTo>
                  <a:pt x="950" y="611"/>
                </a:lnTo>
                <a:lnTo>
                  <a:pt x="949" y="611"/>
                </a:lnTo>
                <a:lnTo>
                  <a:pt x="949" y="610"/>
                </a:lnTo>
                <a:lnTo>
                  <a:pt x="948" y="608"/>
                </a:lnTo>
                <a:lnTo>
                  <a:pt x="948" y="604"/>
                </a:lnTo>
                <a:lnTo>
                  <a:pt x="947" y="604"/>
                </a:lnTo>
                <a:lnTo>
                  <a:pt x="947" y="605"/>
                </a:lnTo>
                <a:lnTo>
                  <a:pt x="947" y="607"/>
                </a:lnTo>
                <a:lnTo>
                  <a:pt x="947" y="610"/>
                </a:lnTo>
                <a:lnTo>
                  <a:pt x="947" y="612"/>
                </a:lnTo>
                <a:lnTo>
                  <a:pt x="942" y="612"/>
                </a:lnTo>
                <a:lnTo>
                  <a:pt x="941" y="614"/>
                </a:lnTo>
                <a:lnTo>
                  <a:pt x="941" y="614"/>
                </a:lnTo>
                <a:lnTo>
                  <a:pt x="940" y="613"/>
                </a:lnTo>
                <a:lnTo>
                  <a:pt x="939" y="613"/>
                </a:lnTo>
                <a:lnTo>
                  <a:pt x="939" y="613"/>
                </a:lnTo>
                <a:lnTo>
                  <a:pt x="939" y="611"/>
                </a:lnTo>
                <a:lnTo>
                  <a:pt x="939" y="610"/>
                </a:lnTo>
                <a:lnTo>
                  <a:pt x="940" y="610"/>
                </a:lnTo>
                <a:lnTo>
                  <a:pt x="941" y="610"/>
                </a:lnTo>
                <a:lnTo>
                  <a:pt x="942" y="610"/>
                </a:lnTo>
                <a:lnTo>
                  <a:pt x="943" y="610"/>
                </a:lnTo>
                <a:lnTo>
                  <a:pt x="943" y="610"/>
                </a:lnTo>
                <a:lnTo>
                  <a:pt x="944" y="609"/>
                </a:lnTo>
                <a:lnTo>
                  <a:pt x="944" y="608"/>
                </a:lnTo>
                <a:lnTo>
                  <a:pt x="944" y="604"/>
                </a:lnTo>
                <a:lnTo>
                  <a:pt x="941" y="604"/>
                </a:lnTo>
                <a:lnTo>
                  <a:pt x="937" y="604"/>
                </a:lnTo>
                <a:lnTo>
                  <a:pt x="933" y="603"/>
                </a:lnTo>
                <a:lnTo>
                  <a:pt x="935" y="605"/>
                </a:lnTo>
                <a:lnTo>
                  <a:pt x="932" y="605"/>
                </a:lnTo>
                <a:lnTo>
                  <a:pt x="931" y="605"/>
                </a:lnTo>
                <a:lnTo>
                  <a:pt x="929" y="607"/>
                </a:lnTo>
                <a:lnTo>
                  <a:pt x="928" y="607"/>
                </a:lnTo>
                <a:lnTo>
                  <a:pt x="928" y="608"/>
                </a:lnTo>
                <a:lnTo>
                  <a:pt x="928" y="609"/>
                </a:lnTo>
                <a:lnTo>
                  <a:pt x="929" y="609"/>
                </a:lnTo>
                <a:lnTo>
                  <a:pt x="929" y="614"/>
                </a:lnTo>
                <a:lnTo>
                  <a:pt x="923" y="614"/>
                </a:lnTo>
                <a:lnTo>
                  <a:pt x="924" y="612"/>
                </a:lnTo>
                <a:lnTo>
                  <a:pt x="923" y="611"/>
                </a:lnTo>
                <a:lnTo>
                  <a:pt x="923" y="609"/>
                </a:lnTo>
                <a:lnTo>
                  <a:pt x="923" y="607"/>
                </a:lnTo>
                <a:lnTo>
                  <a:pt x="916" y="608"/>
                </a:lnTo>
                <a:lnTo>
                  <a:pt x="916" y="610"/>
                </a:lnTo>
                <a:lnTo>
                  <a:pt x="916" y="610"/>
                </a:lnTo>
                <a:lnTo>
                  <a:pt x="915" y="610"/>
                </a:lnTo>
                <a:lnTo>
                  <a:pt x="915" y="609"/>
                </a:lnTo>
                <a:lnTo>
                  <a:pt x="915" y="608"/>
                </a:lnTo>
                <a:lnTo>
                  <a:pt x="914" y="608"/>
                </a:lnTo>
                <a:lnTo>
                  <a:pt x="913" y="609"/>
                </a:lnTo>
                <a:lnTo>
                  <a:pt x="913" y="610"/>
                </a:lnTo>
                <a:lnTo>
                  <a:pt x="912" y="611"/>
                </a:lnTo>
                <a:lnTo>
                  <a:pt x="908" y="611"/>
                </a:lnTo>
                <a:lnTo>
                  <a:pt x="907" y="610"/>
                </a:lnTo>
                <a:lnTo>
                  <a:pt x="906" y="609"/>
                </a:lnTo>
                <a:lnTo>
                  <a:pt x="905" y="609"/>
                </a:lnTo>
                <a:lnTo>
                  <a:pt x="904" y="609"/>
                </a:lnTo>
                <a:lnTo>
                  <a:pt x="903" y="609"/>
                </a:lnTo>
                <a:lnTo>
                  <a:pt x="903" y="611"/>
                </a:lnTo>
                <a:lnTo>
                  <a:pt x="902" y="612"/>
                </a:lnTo>
                <a:lnTo>
                  <a:pt x="901" y="612"/>
                </a:lnTo>
                <a:lnTo>
                  <a:pt x="901" y="612"/>
                </a:lnTo>
                <a:lnTo>
                  <a:pt x="900" y="612"/>
                </a:lnTo>
                <a:lnTo>
                  <a:pt x="899" y="610"/>
                </a:lnTo>
                <a:lnTo>
                  <a:pt x="899" y="610"/>
                </a:lnTo>
                <a:lnTo>
                  <a:pt x="897" y="610"/>
                </a:lnTo>
                <a:lnTo>
                  <a:pt x="896" y="611"/>
                </a:lnTo>
                <a:lnTo>
                  <a:pt x="896" y="612"/>
                </a:lnTo>
                <a:lnTo>
                  <a:pt x="895" y="613"/>
                </a:lnTo>
                <a:lnTo>
                  <a:pt x="894" y="613"/>
                </a:lnTo>
                <a:lnTo>
                  <a:pt x="893" y="613"/>
                </a:lnTo>
                <a:lnTo>
                  <a:pt x="892" y="613"/>
                </a:lnTo>
                <a:lnTo>
                  <a:pt x="890" y="612"/>
                </a:lnTo>
                <a:lnTo>
                  <a:pt x="889" y="612"/>
                </a:lnTo>
                <a:lnTo>
                  <a:pt x="888" y="611"/>
                </a:lnTo>
                <a:lnTo>
                  <a:pt x="887" y="611"/>
                </a:lnTo>
                <a:lnTo>
                  <a:pt x="885" y="612"/>
                </a:lnTo>
                <a:lnTo>
                  <a:pt x="884" y="614"/>
                </a:lnTo>
                <a:lnTo>
                  <a:pt x="885" y="615"/>
                </a:lnTo>
                <a:lnTo>
                  <a:pt x="887" y="616"/>
                </a:lnTo>
                <a:lnTo>
                  <a:pt x="888" y="616"/>
                </a:lnTo>
                <a:lnTo>
                  <a:pt x="889" y="616"/>
                </a:lnTo>
                <a:lnTo>
                  <a:pt x="890" y="615"/>
                </a:lnTo>
                <a:lnTo>
                  <a:pt x="891" y="615"/>
                </a:lnTo>
                <a:lnTo>
                  <a:pt x="892" y="615"/>
                </a:lnTo>
                <a:lnTo>
                  <a:pt x="900" y="614"/>
                </a:lnTo>
                <a:lnTo>
                  <a:pt x="903" y="614"/>
                </a:lnTo>
                <a:lnTo>
                  <a:pt x="912" y="613"/>
                </a:lnTo>
                <a:lnTo>
                  <a:pt x="915" y="613"/>
                </a:lnTo>
                <a:lnTo>
                  <a:pt x="915" y="614"/>
                </a:lnTo>
                <a:lnTo>
                  <a:pt x="914" y="615"/>
                </a:lnTo>
                <a:lnTo>
                  <a:pt x="914" y="615"/>
                </a:lnTo>
                <a:lnTo>
                  <a:pt x="913" y="615"/>
                </a:lnTo>
                <a:lnTo>
                  <a:pt x="912" y="616"/>
                </a:lnTo>
                <a:lnTo>
                  <a:pt x="903" y="616"/>
                </a:lnTo>
                <a:lnTo>
                  <a:pt x="903" y="619"/>
                </a:lnTo>
                <a:lnTo>
                  <a:pt x="903" y="620"/>
                </a:lnTo>
                <a:lnTo>
                  <a:pt x="903" y="622"/>
                </a:lnTo>
                <a:lnTo>
                  <a:pt x="903" y="623"/>
                </a:lnTo>
                <a:lnTo>
                  <a:pt x="904" y="624"/>
                </a:lnTo>
                <a:lnTo>
                  <a:pt x="904" y="624"/>
                </a:lnTo>
                <a:lnTo>
                  <a:pt x="905" y="624"/>
                </a:lnTo>
                <a:lnTo>
                  <a:pt x="906" y="624"/>
                </a:lnTo>
                <a:lnTo>
                  <a:pt x="908" y="624"/>
                </a:lnTo>
                <a:lnTo>
                  <a:pt x="909" y="623"/>
                </a:lnTo>
                <a:lnTo>
                  <a:pt x="909" y="622"/>
                </a:lnTo>
                <a:lnTo>
                  <a:pt x="912" y="621"/>
                </a:lnTo>
                <a:lnTo>
                  <a:pt x="913" y="622"/>
                </a:lnTo>
                <a:lnTo>
                  <a:pt x="914" y="623"/>
                </a:lnTo>
                <a:lnTo>
                  <a:pt x="914" y="625"/>
                </a:lnTo>
                <a:lnTo>
                  <a:pt x="915" y="626"/>
                </a:lnTo>
                <a:lnTo>
                  <a:pt x="915" y="626"/>
                </a:lnTo>
                <a:lnTo>
                  <a:pt x="916" y="626"/>
                </a:lnTo>
                <a:lnTo>
                  <a:pt x="918" y="626"/>
                </a:lnTo>
                <a:lnTo>
                  <a:pt x="918" y="625"/>
                </a:lnTo>
                <a:lnTo>
                  <a:pt x="918" y="624"/>
                </a:lnTo>
                <a:lnTo>
                  <a:pt x="918" y="622"/>
                </a:lnTo>
                <a:lnTo>
                  <a:pt x="918" y="620"/>
                </a:lnTo>
                <a:lnTo>
                  <a:pt x="917" y="616"/>
                </a:lnTo>
                <a:lnTo>
                  <a:pt x="917" y="613"/>
                </a:lnTo>
                <a:lnTo>
                  <a:pt x="917" y="610"/>
                </a:lnTo>
                <a:lnTo>
                  <a:pt x="918" y="610"/>
                </a:lnTo>
                <a:lnTo>
                  <a:pt x="918" y="611"/>
                </a:lnTo>
                <a:lnTo>
                  <a:pt x="919" y="612"/>
                </a:lnTo>
                <a:lnTo>
                  <a:pt x="919" y="615"/>
                </a:lnTo>
                <a:lnTo>
                  <a:pt x="919" y="616"/>
                </a:lnTo>
                <a:lnTo>
                  <a:pt x="919" y="617"/>
                </a:lnTo>
                <a:lnTo>
                  <a:pt x="920" y="617"/>
                </a:lnTo>
                <a:lnTo>
                  <a:pt x="920" y="617"/>
                </a:lnTo>
                <a:lnTo>
                  <a:pt x="921" y="617"/>
                </a:lnTo>
                <a:lnTo>
                  <a:pt x="923" y="617"/>
                </a:lnTo>
                <a:lnTo>
                  <a:pt x="923" y="616"/>
                </a:lnTo>
                <a:lnTo>
                  <a:pt x="924" y="617"/>
                </a:lnTo>
                <a:lnTo>
                  <a:pt x="925" y="617"/>
                </a:lnTo>
                <a:lnTo>
                  <a:pt x="925" y="620"/>
                </a:lnTo>
                <a:lnTo>
                  <a:pt x="926" y="619"/>
                </a:lnTo>
                <a:lnTo>
                  <a:pt x="927" y="620"/>
                </a:lnTo>
                <a:lnTo>
                  <a:pt x="928" y="620"/>
                </a:lnTo>
                <a:lnTo>
                  <a:pt x="929" y="621"/>
                </a:lnTo>
                <a:lnTo>
                  <a:pt x="930" y="622"/>
                </a:lnTo>
                <a:lnTo>
                  <a:pt x="930" y="624"/>
                </a:lnTo>
                <a:lnTo>
                  <a:pt x="929" y="624"/>
                </a:lnTo>
                <a:lnTo>
                  <a:pt x="928" y="624"/>
                </a:lnTo>
                <a:lnTo>
                  <a:pt x="927" y="624"/>
                </a:lnTo>
                <a:lnTo>
                  <a:pt x="926" y="624"/>
                </a:lnTo>
                <a:lnTo>
                  <a:pt x="925" y="625"/>
                </a:lnTo>
                <a:lnTo>
                  <a:pt x="924" y="626"/>
                </a:lnTo>
                <a:lnTo>
                  <a:pt x="923" y="625"/>
                </a:lnTo>
                <a:lnTo>
                  <a:pt x="923" y="624"/>
                </a:lnTo>
                <a:lnTo>
                  <a:pt x="921" y="623"/>
                </a:lnTo>
                <a:lnTo>
                  <a:pt x="921" y="621"/>
                </a:lnTo>
                <a:lnTo>
                  <a:pt x="920" y="620"/>
                </a:lnTo>
                <a:lnTo>
                  <a:pt x="920" y="626"/>
                </a:lnTo>
                <a:lnTo>
                  <a:pt x="920" y="629"/>
                </a:lnTo>
                <a:lnTo>
                  <a:pt x="920" y="633"/>
                </a:lnTo>
                <a:lnTo>
                  <a:pt x="921" y="638"/>
                </a:lnTo>
                <a:lnTo>
                  <a:pt x="920" y="638"/>
                </a:lnTo>
                <a:lnTo>
                  <a:pt x="918" y="638"/>
                </a:lnTo>
                <a:lnTo>
                  <a:pt x="916" y="638"/>
                </a:lnTo>
                <a:lnTo>
                  <a:pt x="914" y="637"/>
                </a:lnTo>
                <a:lnTo>
                  <a:pt x="913" y="636"/>
                </a:lnTo>
                <a:lnTo>
                  <a:pt x="913" y="634"/>
                </a:lnTo>
                <a:lnTo>
                  <a:pt x="913" y="634"/>
                </a:lnTo>
                <a:lnTo>
                  <a:pt x="914" y="634"/>
                </a:lnTo>
                <a:lnTo>
                  <a:pt x="914" y="634"/>
                </a:lnTo>
                <a:lnTo>
                  <a:pt x="915" y="634"/>
                </a:lnTo>
                <a:lnTo>
                  <a:pt x="916" y="634"/>
                </a:lnTo>
                <a:lnTo>
                  <a:pt x="916" y="633"/>
                </a:lnTo>
                <a:lnTo>
                  <a:pt x="916" y="631"/>
                </a:lnTo>
                <a:lnTo>
                  <a:pt x="916" y="629"/>
                </a:lnTo>
                <a:lnTo>
                  <a:pt x="915" y="628"/>
                </a:lnTo>
                <a:lnTo>
                  <a:pt x="914" y="628"/>
                </a:lnTo>
                <a:lnTo>
                  <a:pt x="914" y="628"/>
                </a:lnTo>
                <a:lnTo>
                  <a:pt x="913" y="627"/>
                </a:lnTo>
                <a:lnTo>
                  <a:pt x="913" y="626"/>
                </a:lnTo>
                <a:lnTo>
                  <a:pt x="905" y="627"/>
                </a:lnTo>
                <a:lnTo>
                  <a:pt x="905" y="629"/>
                </a:lnTo>
                <a:lnTo>
                  <a:pt x="903" y="631"/>
                </a:lnTo>
                <a:lnTo>
                  <a:pt x="902" y="631"/>
                </a:lnTo>
                <a:lnTo>
                  <a:pt x="901" y="629"/>
                </a:lnTo>
                <a:lnTo>
                  <a:pt x="900" y="627"/>
                </a:lnTo>
                <a:lnTo>
                  <a:pt x="899" y="627"/>
                </a:lnTo>
                <a:lnTo>
                  <a:pt x="899" y="626"/>
                </a:lnTo>
                <a:lnTo>
                  <a:pt x="897" y="625"/>
                </a:lnTo>
                <a:lnTo>
                  <a:pt x="896" y="625"/>
                </a:lnTo>
                <a:lnTo>
                  <a:pt x="896" y="625"/>
                </a:lnTo>
                <a:lnTo>
                  <a:pt x="896" y="626"/>
                </a:lnTo>
                <a:lnTo>
                  <a:pt x="896" y="628"/>
                </a:lnTo>
                <a:lnTo>
                  <a:pt x="896" y="631"/>
                </a:lnTo>
                <a:lnTo>
                  <a:pt x="894" y="629"/>
                </a:lnTo>
                <a:lnTo>
                  <a:pt x="893" y="628"/>
                </a:lnTo>
                <a:lnTo>
                  <a:pt x="892" y="628"/>
                </a:lnTo>
                <a:lnTo>
                  <a:pt x="890" y="628"/>
                </a:lnTo>
                <a:lnTo>
                  <a:pt x="889" y="629"/>
                </a:lnTo>
                <a:lnTo>
                  <a:pt x="888" y="629"/>
                </a:lnTo>
                <a:lnTo>
                  <a:pt x="887" y="631"/>
                </a:lnTo>
                <a:lnTo>
                  <a:pt x="885" y="632"/>
                </a:lnTo>
                <a:lnTo>
                  <a:pt x="885" y="633"/>
                </a:lnTo>
                <a:lnTo>
                  <a:pt x="883" y="633"/>
                </a:lnTo>
                <a:lnTo>
                  <a:pt x="881" y="632"/>
                </a:lnTo>
                <a:lnTo>
                  <a:pt x="879" y="633"/>
                </a:lnTo>
                <a:lnTo>
                  <a:pt x="877" y="633"/>
                </a:lnTo>
                <a:lnTo>
                  <a:pt x="875" y="634"/>
                </a:lnTo>
                <a:lnTo>
                  <a:pt x="872" y="634"/>
                </a:lnTo>
                <a:lnTo>
                  <a:pt x="871" y="633"/>
                </a:lnTo>
                <a:lnTo>
                  <a:pt x="869" y="632"/>
                </a:lnTo>
                <a:lnTo>
                  <a:pt x="868" y="632"/>
                </a:lnTo>
                <a:lnTo>
                  <a:pt x="868" y="633"/>
                </a:lnTo>
                <a:lnTo>
                  <a:pt x="867" y="634"/>
                </a:lnTo>
                <a:lnTo>
                  <a:pt x="861" y="635"/>
                </a:lnTo>
                <a:lnTo>
                  <a:pt x="860" y="634"/>
                </a:lnTo>
                <a:lnTo>
                  <a:pt x="858" y="635"/>
                </a:lnTo>
                <a:lnTo>
                  <a:pt x="856" y="635"/>
                </a:lnTo>
                <a:lnTo>
                  <a:pt x="853" y="636"/>
                </a:lnTo>
                <a:lnTo>
                  <a:pt x="851" y="636"/>
                </a:lnTo>
                <a:lnTo>
                  <a:pt x="848" y="636"/>
                </a:lnTo>
                <a:lnTo>
                  <a:pt x="847" y="636"/>
                </a:lnTo>
                <a:lnTo>
                  <a:pt x="845" y="637"/>
                </a:lnTo>
                <a:lnTo>
                  <a:pt x="843" y="637"/>
                </a:lnTo>
                <a:lnTo>
                  <a:pt x="842" y="637"/>
                </a:lnTo>
                <a:lnTo>
                  <a:pt x="840" y="637"/>
                </a:lnTo>
                <a:lnTo>
                  <a:pt x="839" y="635"/>
                </a:lnTo>
                <a:lnTo>
                  <a:pt x="837" y="636"/>
                </a:lnTo>
                <a:lnTo>
                  <a:pt x="837" y="637"/>
                </a:lnTo>
                <a:lnTo>
                  <a:pt x="836" y="638"/>
                </a:lnTo>
                <a:lnTo>
                  <a:pt x="835" y="638"/>
                </a:lnTo>
                <a:lnTo>
                  <a:pt x="832" y="638"/>
                </a:lnTo>
                <a:lnTo>
                  <a:pt x="829" y="638"/>
                </a:lnTo>
                <a:lnTo>
                  <a:pt x="827" y="638"/>
                </a:lnTo>
                <a:lnTo>
                  <a:pt x="823" y="638"/>
                </a:lnTo>
                <a:lnTo>
                  <a:pt x="821" y="639"/>
                </a:lnTo>
                <a:lnTo>
                  <a:pt x="819" y="639"/>
                </a:lnTo>
                <a:lnTo>
                  <a:pt x="818" y="639"/>
                </a:lnTo>
                <a:lnTo>
                  <a:pt x="817" y="640"/>
                </a:lnTo>
                <a:lnTo>
                  <a:pt x="816" y="640"/>
                </a:lnTo>
                <a:lnTo>
                  <a:pt x="813" y="640"/>
                </a:lnTo>
                <a:lnTo>
                  <a:pt x="812" y="639"/>
                </a:lnTo>
                <a:lnTo>
                  <a:pt x="812" y="638"/>
                </a:lnTo>
                <a:lnTo>
                  <a:pt x="820" y="634"/>
                </a:lnTo>
                <a:lnTo>
                  <a:pt x="830" y="632"/>
                </a:lnTo>
                <a:lnTo>
                  <a:pt x="839" y="629"/>
                </a:lnTo>
                <a:lnTo>
                  <a:pt x="840" y="629"/>
                </a:lnTo>
                <a:lnTo>
                  <a:pt x="841" y="629"/>
                </a:lnTo>
                <a:lnTo>
                  <a:pt x="842" y="629"/>
                </a:lnTo>
                <a:lnTo>
                  <a:pt x="843" y="628"/>
                </a:lnTo>
                <a:lnTo>
                  <a:pt x="844" y="628"/>
                </a:lnTo>
                <a:lnTo>
                  <a:pt x="845" y="629"/>
                </a:lnTo>
                <a:lnTo>
                  <a:pt x="845" y="632"/>
                </a:lnTo>
                <a:lnTo>
                  <a:pt x="848" y="631"/>
                </a:lnTo>
                <a:lnTo>
                  <a:pt x="853" y="627"/>
                </a:lnTo>
                <a:lnTo>
                  <a:pt x="858" y="627"/>
                </a:lnTo>
                <a:lnTo>
                  <a:pt x="865" y="627"/>
                </a:lnTo>
                <a:lnTo>
                  <a:pt x="870" y="626"/>
                </a:lnTo>
                <a:lnTo>
                  <a:pt x="872" y="626"/>
                </a:lnTo>
                <a:lnTo>
                  <a:pt x="880" y="625"/>
                </a:lnTo>
                <a:lnTo>
                  <a:pt x="883" y="624"/>
                </a:lnTo>
                <a:lnTo>
                  <a:pt x="899" y="623"/>
                </a:lnTo>
                <a:lnTo>
                  <a:pt x="901" y="622"/>
                </a:lnTo>
                <a:lnTo>
                  <a:pt x="901" y="621"/>
                </a:lnTo>
                <a:lnTo>
                  <a:pt x="900" y="621"/>
                </a:lnTo>
                <a:lnTo>
                  <a:pt x="900" y="620"/>
                </a:lnTo>
                <a:lnTo>
                  <a:pt x="899" y="620"/>
                </a:lnTo>
                <a:lnTo>
                  <a:pt x="899" y="617"/>
                </a:lnTo>
                <a:lnTo>
                  <a:pt x="897" y="616"/>
                </a:lnTo>
                <a:lnTo>
                  <a:pt x="896" y="617"/>
                </a:lnTo>
                <a:lnTo>
                  <a:pt x="894" y="619"/>
                </a:lnTo>
                <a:lnTo>
                  <a:pt x="893" y="620"/>
                </a:lnTo>
                <a:lnTo>
                  <a:pt x="893" y="621"/>
                </a:lnTo>
                <a:lnTo>
                  <a:pt x="892" y="621"/>
                </a:lnTo>
                <a:lnTo>
                  <a:pt x="891" y="621"/>
                </a:lnTo>
                <a:lnTo>
                  <a:pt x="890" y="619"/>
                </a:lnTo>
                <a:lnTo>
                  <a:pt x="888" y="620"/>
                </a:lnTo>
                <a:lnTo>
                  <a:pt x="887" y="620"/>
                </a:lnTo>
                <a:lnTo>
                  <a:pt x="885" y="620"/>
                </a:lnTo>
                <a:lnTo>
                  <a:pt x="884" y="619"/>
                </a:lnTo>
                <a:lnTo>
                  <a:pt x="883" y="619"/>
                </a:lnTo>
                <a:lnTo>
                  <a:pt x="881" y="617"/>
                </a:lnTo>
                <a:lnTo>
                  <a:pt x="879" y="617"/>
                </a:lnTo>
                <a:lnTo>
                  <a:pt x="879" y="614"/>
                </a:lnTo>
                <a:lnTo>
                  <a:pt x="879" y="614"/>
                </a:lnTo>
                <a:lnTo>
                  <a:pt x="878" y="614"/>
                </a:lnTo>
                <a:lnTo>
                  <a:pt x="877" y="614"/>
                </a:lnTo>
                <a:lnTo>
                  <a:pt x="877" y="614"/>
                </a:lnTo>
                <a:lnTo>
                  <a:pt x="876" y="612"/>
                </a:lnTo>
                <a:lnTo>
                  <a:pt x="875" y="612"/>
                </a:lnTo>
                <a:lnTo>
                  <a:pt x="875" y="620"/>
                </a:lnTo>
                <a:lnTo>
                  <a:pt x="872" y="621"/>
                </a:lnTo>
                <a:lnTo>
                  <a:pt x="872" y="617"/>
                </a:lnTo>
                <a:lnTo>
                  <a:pt x="871" y="615"/>
                </a:lnTo>
                <a:lnTo>
                  <a:pt x="870" y="615"/>
                </a:lnTo>
                <a:lnTo>
                  <a:pt x="869" y="614"/>
                </a:lnTo>
                <a:lnTo>
                  <a:pt x="868" y="614"/>
                </a:lnTo>
                <a:lnTo>
                  <a:pt x="867" y="614"/>
                </a:lnTo>
                <a:lnTo>
                  <a:pt x="866" y="613"/>
                </a:lnTo>
                <a:lnTo>
                  <a:pt x="866" y="615"/>
                </a:lnTo>
                <a:lnTo>
                  <a:pt x="865" y="616"/>
                </a:lnTo>
                <a:lnTo>
                  <a:pt x="865" y="617"/>
                </a:lnTo>
                <a:lnTo>
                  <a:pt x="864" y="617"/>
                </a:lnTo>
                <a:lnTo>
                  <a:pt x="864" y="620"/>
                </a:lnTo>
                <a:lnTo>
                  <a:pt x="864" y="622"/>
                </a:lnTo>
                <a:lnTo>
                  <a:pt x="865" y="622"/>
                </a:lnTo>
                <a:lnTo>
                  <a:pt x="865" y="622"/>
                </a:lnTo>
                <a:lnTo>
                  <a:pt x="866" y="624"/>
                </a:lnTo>
                <a:lnTo>
                  <a:pt x="855" y="625"/>
                </a:lnTo>
                <a:lnTo>
                  <a:pt x="856" y="623"/>
                </a:lnTo>
                <a:lnTo>
                  <a:pt x="856" y="622"/>
                </a:lnTo>
                <a:lnTo>
                  <a:pt x="857" y="622"/>
                </a:lnTo>
                <a:lnTo>
                  <a:pt x="858" y="622"/>
                </a:lnTo>
                <a:lnTo>
                  <a:pt x="859" y="622"/>
                </a:lnTo>
                <a:lnTo>
                  <a:pt x="860" y="622"/>
                </a:lnTo>
                <a:lnTo>
                  <a:pt x="861" y="622"/>
                </a:lnTo>
                <a:lnTo>
                  <a:pt x="861" y="620"/>
                </a:lnTo>
                <a:lnTo>
                  <a:pt x="861" y="617"/>
                </a:lnTo>
                <a:lnTo>
                  <a:pt x="860" y="616"/>
                </a:lnTo>
                <a:lnTo>
                  <a:pt x="860" y="614"/>
                </a:lnTo>
                <a:lnTo>
                  <a:pt x="859" y="616"/>
                </a:lnTo>
                <a:lnTo>
                  <a:pt x="859" y="619"/>
                </a:lnTo>
                <a:lnTo>
                  <a:pt x="858" y="619"/>
                </a:lnTo>
                <a:lnTo>
                  <a:pt x="858" y="619"/>
                </a:lnTo>
                <a:lnTo>
                  <a:pt x="856" y="617"/>
                </a:lnTo>
                <a:lnTo>
                  <a:pt x="854" y="617"/>
                </a:lnTo>
                <a:lnTo>
                  <a:pt x="851" y="617"/>
                </a:lnTo>
                <a:lnTo>
                  <a:pt x="848" y="617"/>
                </a:lnTo>
                <a:lnTo>
                  <a:pt x="846" y="617"/>
                </a:lnTo>
                <a:lnTo>
                  <a:pt x="844" y="617"/>
                </a:lnTo>
                <a:lnTo>
                  <a:pt x="842" y="616"/>
                </a:lnTo>
                <a:lnTo>
                  <a:pt x="841" y="616"/>
                </a:lnTo>
                <a:lnTo>
                  <a:pt x="840" y="616"/>
                </a:lnTo>
                <a:lnTo>
                  <a:pt x="840" y="619"/>
                </a:lnTo>
                <a:lnTo>
                  <a:pt x="840" y="620"/>
                </a:lnTo>
                <a:lnTo>
                  <a:pt x="840" y="621"/>
                </a:lnTo>
                <a:lnTo>
                  <a:pt x="839" y="622"/>
                </a:lnTo>
                <a:lnTo>
                  <a:pt x="839" y="620"/>
                </a:lnTo>
                <a:lnTo>
                  <a:pt x="839" y="619"/>
                </a:lnTo>
                <a:lnTo>
                  <a:pt x="837" y="617"/>
                </a:lnTo>
                <a:lnTo>
                  <a:pt x="837" y="616"/>
                </a:lnTo>
                <a:lnTo>
                  <a:pt x="836" y="616"/>
                </a:lnTo>
                <a:lnTo>
                  <a:pt x="836" y="617"/>
                </a:lnTo>
                <a:lnTo>
                  <a:pt x="836" y="620"/>
                </a:lnTo>
                <a:lnTo>
                  <a:pt x="837" y="622"/>
                </a:lnTo>
                <a:lnTo>
                  <a:pt x="837" y="624"/>
                </a:lnTo>
                <a:lnTo>
                  <a:pt x="836" y="624"/>
                </a:lnTo>
                <a:lnTo>
                  <a:pt x="835" y="624"/>
                </a:lnTo>
                <a:lnTo>
                  <a:pt x="835" y="623"/>
                </a:lnTo>
                <a:lnTo>
                  <a:pt x="834" y="622"/>
                </a:lnTo>
                <a:lnTo>
                  <a:pt x="832" y="621"/>
                </a:lnTo>
                <a:lnTo>
                  <a:pt x="830" y="620"/>
                </a:lnTo>
                <a:lnTo>
                  <a:pt x="828" y="619"/>
                </a:lnTo>
                <a:lnTo>
                  <a:pt x="825" y="619"/>
                </a:lnTo>
                <a:lnTo>
                  <a:pt x="823" y="619"/>
                </a:lnTo>
                <a:lnTo>
                  <a:pt x="823" y="621"/>
                </a:lnTo>
                <a:lnTo>
                  <a:pt x="820" y="622"/>
                </a:lnTo>
                <a:lnTo>
                  <a:pt x="819" y="619"/>
                </a:lnTo>
                <a:lnTo>
                  <a:pt x="819" y="616"/>
                </a:lnTo>
                <a:lnTo>
                  <a:pt x="819" y="614"/>
                </a:lnTo>
                <a:lnTo>
                  <a:pt x="818" y="613"/>
                </a:lnTo>
                <a:lnTo>
                  <a:pt x="818" y="613"/>
                </a:lnTo>
                <a:lnTo>
                  <a:pt x="818" y="615"/>
                </a:lnTo>
                <a:lnTo>
                  <a:pt x="818" y="617"/>
                </a:lnTo>
                <a:lnTo>
                  <a:pt x="818" y="619"/>
                </a:lnTo>
                <a:lnTo>
                  <a:pt x="818" y="622"/>
                </a:lnTo>
                <a:lnTo>
                  <a:pt x="818" y="624"/>
                </a:lnTo>
                <a:lnTo>
                  <a:pt x="817" y="624"/>
                </a:lnTo>
                <a:lnTo>
                  <a:pt x="816" y="624"/>
                </a:lnTo>
                <a:lnTo>
                  <a:pt x="813" y="624"/>
                </a:lnTo>
                <a:lnTo>
                  <a:pt x="812" y="622"/>
                </a:lnTo>
                <a:lnTo>
                  <a:pt x="811" y="621"/>
                </a:lnTo>
                <a:lnTo>
                  <a:pt x="810" y="620"/>
                </a:lnTo>
                <a:lnTo>
                  <a:pt x="810" y="617"/>
                </a:lnTo>
                <a:lnTo>
                  <a:pt x="811" y="617"/>
                </a:lnTo>
                <a:lnTo>
                  <a:pt x="811" y="616"/>
                </a:lnTo>
                <a:lnTo>
                  <a:pt x="812" y="616"/>
                </a:lnTo>
                <a:lnTo>
                  <a:pt x="813" y="617"/>
                </a:lnTo>
                <a:lnTo>
                  <a:pt x="813" y="617"/>
                </a:lnTo>
                <a:lnTo>
                  <a:pt x="815" y="616"/>
                </a:lnTo>
                <a:lnTo>
                  <a:pt x="815" y="615"/>
                </a:lnTo>
                <a:lnTo>
                  <a:pt x="815" y="613"/>
                </a:lnTo>
                <a:lnTo>
                  <a:pt x="813" y="612"/>
                </a:lnTo>
                <a:lnTo>
                  <a:pt x="812" y="612"/>
                </a:lnTo>
                <a:lnTo>
                  <a:pt x="811" y="613"/>
                </a:lnTo>
                <a:lnTo>
                  <a:pt x="812" y="611"/>
                </a:lnTo>
                <a:lnTo>
                  <a:pt x="810" y="610"/>
                </a:lnTo>
                <a:lnTo>
                  <a:pt x="809" y="610"/>
                </a:lnTo>
                <a:lnTo>
                  <a:pt x="808" y="609"/>
                </a:lnTo>
                <a:lnTo>
                  <a:pt x="806" y="610"/>
                </a:lnTo>
                <a:lnTo>
                  <a:pt x="806" y="608"/>
                </a:lnTo>
                <a:lnTo>
                  <a:pt x="807" y="607"/>
                </a:lnTo>
                <a:lnTo>
                  <a:pt x="808" y="607"/>
                </a:lnTo>
                <a:lnTo>
                  <a:pt x="809" y="607"/>
                </a:lnTo>
                <a:lnTo>
                  <a:pt x="810" y="607"/>
                </a:lnTo>
                <a:lnTo>
                  <a:pt x="810" y="607"/>
                </a:lnTo>
                <a:lnTo>
                  <a:pt x="811" y="607"/>
                </a:lnTo>
                <a:lnTo>
                  <a:pt x="811" y="604"/>
                </a:lnTo>
                <a:lnTo>
                  <a:pt x="810" y="602"/>
                </a:lnTo>
                <a:lnTo>
                  <a:pt x="809" y="602"/>
                </a:lnTo>
                <a:lnTo>
                  <a:pt x="808" y="602"/>
                </a:lnTo>
                <a:lnTo>
                  <a:pt x="807" y="602"/>
                </a:lnTo>
                <a:lnTo>
                  <a:pt x="806" y="602"/>
                </a:lnTo>
                <a:lnTo>
                  <a:pt x="805" y="601"/>
                </a:lnTo>
                <a:lnTo>
                  <a:pt x="804" y="600"/>
                </a:lnTo>
                <a:lnTo>
                  <a:pt x="805" y="600"/>
                </a:lnTo>
                <a:lnTo>
                  <a:pt x="805" y="597"/>
                </a:lnTo>
                <a:lnTo>
                  <a:pt x="804" y="597"/>
                </a:lnTo>
                <a:lnTo>
                  <a:pt x="801" y="598"/>
                </a:lnTo>
                <a:lnTo>
                  <a:pt x="799" y="598"/>
                </a:lnTo>
                <a:lnTo>
                  <a:pt x="798" y="597"/>
                </a:lnTo>
                <a:lnTo>
                  <a:pt x="796" y="597"/>
                </a:lnTo>
                <a:lnTo>
                  <a:pt x="794" y="597"/>
                </a:lnTo>
                <a:lnTo>
                  <a:pt x="793" y="598"/>
                </a:lnTo>
                <a:lnTo>
                  <a:pt x="793" y="597"/>
                </a:lnTo>
                <a:lnTo>
                  <a:pt x="792" y="596"/>
                </a:lnTo>
                <a:lnTo>
                  <a:pt x="792" y="595"/>
                </a:lnTo>
                <a:lnTo>
                  <a:pt x="791" y="593"/>
                </a:lnTo>
                <a:lnTo>
                  <a:pt x="797" y="592"/>
                </a:lnTo>
                <a:lnTo>
                  <a:pt x="797" y="590"/>
                </a:lnTo>
                <a:lnTo>
                  <a:pt x="795" y="590"/>
                </a:lnTo>
                <a:lnTo>
                  <a:pt x="794" y="590"/>
                </a:lnTo>
                <a:lnTo>
                  <a:pt x="793" y="589"/>
                </a:lnTo>
                <a:lnTo>
                  <a:pt x="792" y="588"/>
                </a:lnTo>
                <a:lnTo>
                  <a:pt x="789" y="588"/>
                </a:lnTo>
                <a:lnTo>
                  <a:pt x="788" y="588"/>
                </a:lnTo>
                <a:lnTo>
                  <a:pt x="788" y="590"/>
                </a:lnTo>
                <a:lnTo>
                  <a:pt x="788" y="591"/>
                </a:lnTo>
                <a:lnTo>
                  <a:pt x="788" y="593"/>
                </a:lnTo>
                <a:lnTo>
                  <a:pt x="792" y="601"/>
                </a:lnTo>
                <a:lnTo>
                  <a:pt x="792" y="601"/>
                </a:lnTo>
                <a:lnTo>
                  <a:pt x="793" y="601"/>
                </a:lnTo>
                <a:lnTo>
                  <a:pt x="794" y="600"/>
                </a:lnTo>
                <a:lnTo>
                  <a:pt x="795" y="600"/>
                </a:lnTo>
                <a:lnTo>
                  <a:pt x="795" y="601"/>
                </a:lnTo>
                <a:lnTo>
                  <a:pt x="795" y="603"/>
                </a:lnTo>
                <a:lnTo>
                  <a:pt x="796" y="602"/>
                </a:lnTo>
                <a:lnTo>
                  <a:pt x="796" y="601"/>
                </a:lnTo>
                <a:lnTo>
                  <a:pt x="797" y="600"/>
                </a:lnTo>
                <a:lnTo>
                  <a:pt x="803" y="600"/>
                </a:lnTo>
                <a:lnTo>
                  <a:pt x="803" y="601"/>
                </a:lnTo>
                <a:lnTo>
                  <a:pt x="803" y="602"/>
                </a:lnTo>
                <a:lnTo>
                  <a:pt x="801" y="603"/>
                </a:lnTo>
                <a:lnTo>
                  <a:pt x="800" y="603"/>
                </a:lnTo>
                <a:lnTo>
                  <a:pt x="799" y="602"/>
                </a:lnTo>
                <a:lnTo>
                  <a:pt x="798" y="602"/>
                </a:lnTo>
                <a:lnTo>
                  <a:pt x="798" y="603"/>
                </a:lnTo>
                <a:lnTo>
                  <a:pt x="798" y="611"/>
                </a:lnTo>
                <a:lnTo>
                  <a:pt x="800" y="610"/>
                </a:lnTo>
                <a:lnTo>
                  <a:pt x="800" y="609"/>
                </a:lnTo>
                <a:lnTo>
                  <a:pt x="800" y="608"/>
                </a:lnTo>
                <a:lnTo>
                  <a:pt x="801" y="608"/>
                </a:lnTo>
                <a:lnTo>
                  <a:pt x="803" y="608"/>
                </a:lnTo>
                <a:lnTo>
                  <a:pt x="804" y="608"/>
                </a:lnTo>
                <a:lnTo>
                  <a:pt x="805" y="608"/>
                </a:lnTo>
                <a:lnTo>
                  <a:pt x="805" y="608"/>
                </a:lnTo>
                <a:lnTo>
                  <a:pt x="805" y="609"/>
                </a:lnTo>
                <a:lnTo>
                  <a:pt x="805" y="610"/>
                </a:lnTo>
                <a:lnTo>
                  <a:pt x="805" y="610"/>
                </a:lnTo>
                <a:lnTo>
                  <a:pt x="804" y="610"/>
                </a:lnTo>
                <a:lnTo>
                  <a:pt x="803" y="610"/>
                </a:lnTo>
                <a:lnTo>
                  <a:pt x="801" y="610"/>
                </a:lnTo>
                <a:lnTo>
                  <a:pt x="801" y="610"/>
                </a:lnTo>
                <a:lnTo>
                  <a:pt x="801" y="612"/>
                </a:lnTo>
                <a:lnTo>
                  <a:pt x="803" y="613"/>
                </a:lnTo>
                <a:lnTo>
                  <a:pt x="803" y="613"/>
                </a:lnTo>
                <a:lnTo>
                  <a:pt x="804" y="615"/>
                </a:lnTo>
                <a:lnTo>
                  <a:pt x="807" y="615"/>
                </a:lnTo>
                <a:lnTo>
                  <a:pt x="806" y="616"/>
                </a:lnTo>
                <a:lnTo>
                  <a:pt x="806" y="617"/>
                </a:lnTo>
                <a:lnTo>
                  <a:pt x="806" y="617"/>
                </a:lnTo>
                <a:lnTo>
                  <a:pt x="805" y="617"/>
                </a:lnTo>
                <a:lnTo>
                  <a:pt x="806" y="620"/>
                </a:lnTo>
                <a:lnTo>
                  <a:pt x="806" y="621"/>
                </a:lnTo>
                <a:lnTo>
                  <a:pt x="806" y="623"/>
                </a:lnTo>
                <a:lnTo>
                  <a:pt x="800" y="624"/>
                </a:lnTo>
                <a:lnTo>
                  <a:pt x="799" y="625"/>
                </a:lnTo>
                <a:lnTo>
                  <a:pt x="797" y="626"/>
                </a:lnTo>
                <a:lnTo>
                  <a:pt x="795" y="627"/>
                </a:lnTo>
                <a:lnTo>
                  <a:pt x="792" y="627"/>
                </a:lnTo>
                <a:lnTo>
                  <a:pt x="792" y="627"/>
                </a:lnTo>
                <a:lnTo>
                  <a:pt x="791" y="626"/>
                </a:lnTo>
                <a:lnTo>
                  <a:pt x="791" y="625"/>
                </a:lnTo>
                <a:lnTo>
                  <a:pt x="789" y="625"/>
                </a:lnTo>
                <a:lnTo>
                  <a:pt x="789" y="624"/>
                </a:lnTo>
                <a:lnTo>
                  <a:pt x="788" y="625"/>
                </a:lnTo>
                <a:lnTo>
                  <a:pt x="787" y="623"/>
                </a:lnTo>
                <a:lnTo>
                  <a:pt x="786" y="623"/>
                </a:lnTo>
                <a:lnTo>
                  <a:pt x="785" y="623"/>
                </a:lnTo>
                <a:lnTo>
                  <a:pt x="785" y="623"/>
                </a:lnTo>
                <a:lnTo>
                  <a:pt x="784" y="624"/>
                </a:lnTo>
                <a:lnTo>
                  <a:pt x="783" y="624"/>
                </a:lnTo>
                <a:lnTo>
                  <a:pt x="783" y="624"/>
                </a:lnTo>
                <a:lnTo>
                  <a:pt x="782" y="624"/>
                </a:lnTo>
                <a:lnTo>
                  <a:pt x="781" y="623"/>
                </a:lnTo>
                <a:lnTo>
                  <a:pt x="780" y="624"/>
                </a:lnTo>
                <a:lnTo>
                  <a:pt x="779" y="624"/>
                </a:lnTo>
                <a:lnTo>
                  <a:pt x="777" y="623"/>
                </a:lnTo>
                <a:lnTo>
                  <a:pt x="777" y="624"/>
                </a:lnTo>
                <a:lnTo>
                  <a:pt x="777" y="626"/>
                </a:lnTo>
                <a:lnTo>
                  <a:pt x="776" y="627"/>
                </a:lnTo>
                <a:lnTo>
                  <a:pt x="775" y="627"/>
                </a:lnTo>
                <a:lnTo>
                  <a:pt x="773" y="628"/>
                </a:lnTo>
                <a:lnTo>
                  <a:pt x="772" y="628"/>
                </a:lnTo>
                <a:lnTo>
                  <a:pt x="771" y="627"/>
                </a:lnTo>
                <a:lnTo>
                  <a:pt x="770" y="624"/>
                </a:lnTo>
                <a:lnTo>
                  <a:pt x="769" y="625"/>
                </a:lnTo>
                <a:lnTo>
                  <a:pt x="768" y="626"/>
                </a:lnTo>
                <a:lnTo>
                  <a:pt x="768" y="626"/>
                </a:lnTo>
                <a:lnTo>
                  <a:pt x="767" y="625"/>
                </a:lnTo>
                <a:lnTo>
                  <a:pt x="765" y="624"/>
                </a:lnTo>
                <a:lnTo>
                  <a:pt x="765" y="622"/>
                </a:lnTo>
                <a:lnTo>
                  <a:pt x="764" y="619"/>
                </a:lnTo>
                <a:lnTo>
                  <a:pt x="764" y="616"/>
                </a:lnTo>
                <a:lnTo>
                  <a:pt x="764" y="613"/>
                </a:lnTo>
                <a:lnTo>
                  <a:pt x="764" y="611"/>
                </a:lnTo>
                <a:lnTo>
                  <a:pt x="764" y="609"/>
                </a:lnTo>
                <a:lnTo>
                  <a:pt x="764" y="608"/>
                </a:lnTo>
                <a:lnTo>
                  <a:pt x="765" y="608"/>
                </a:lnTo>
                <a:lnTo>
                  <a:pt x="768" y="609"/>
                </a:lnTo>
                <a:lnTo>
                  <a:pt x="768" y="608"/>
                </a:lnTo>
                <a:lnTo>
                  <a:pt x="768" y="607"/>
                </a:lnTo>
                <a:lnTo>
                  <a:pt x="767" y="607"/>
                </a:lnTo>
                <a:lnTo>
                  <a:pt x="765" y="607"/>
                </a:lnTo>
                <a:lnTo>
                  <a:pt x="764" y="607"/>
                </a:lnTo>
                <a:lnTo>
                  <a:pt x="763" y="607"/>
                </a:lnTo>
                <a:lnTo>
                  <a:pt x="762" y="607"/>
                </a:lnTo>
                <a:lnTo>
                  <a:pt x="761" y="607"/>
                </a:lnTo>
                <a:lnTo>
                  <a:pt x="761" y="607"/>
                </a:lnTo>
                <a:lnTo>
                  <a:pt x="761" y="609"/>
                </a:lnTo>
                <a:lnTo>
                  <a:pt x="761" y="610"/>
                </a:lnTo>
                <a:lnTo>
                  <a:pt x="761" y="611"/>
                </a:lnTo>
                <a:lnTo>
                  <a:pt x="761" y="612"/>
                </a:lnTo>
                <a:lnTo>
                  <a:pt x="760" y="613"/>
                </a:lnTo>
                <a:lnTo>
                  <a:pt x="760" y="612"/>
                </a:lnTo>
                <a:lnTo>
                  <a:pt x="755" y="613"/>
                </a:lnTo>
                <a:lnTo>
                  <a:pt x="751" y="613"/>
                </a:lnTo>
                <a:lnTo>
                  <a:pt x="748" y="614"/>
                </a:lnTo>
                <a:lnTo>
                  <a:pt x="741" y="614"/>
                </a:lnTo>
                <a:lnTo>
                  <a:pt x="741" y="613"/>
                </a:lnTo>
                <a:lnTo>
                  <a:pt x="741" y="614"/>
                </a:lnTo>
                <a:lnTo>
                  <a:pt x="740" y="614"/>
                </a:lnTo>
                <a:lnTo>
                  <a:pt x="739" y="614"/>
                </a:lnTo>
                <a:lnTo>
                  <a:pt x="739" y="614"/>
                </a:lnTo>
                <a:lnTo>
                  <a:pt x="739" y="615"/>
                </a:lnTo>
                <a:lnTo>
                  <a:pt x="738" y="615"/>
                </a:lnTo>
                <a:lnTo>
                  <a:pt x="738" y="616"/>
                </a:lnTo>
                <a:lnTo>
                  <a:pt x="738" y="619"/>
                </a:lnTo>
                <a:lnTo>
                  <a:pt x="738" y="619"/>
                </a:lnTo>
                <a:lnTo>
                  <a:pt x="739" y="620"/>
                </a:lnTo>
                <a:lnTo>
                  <a:pt x="740" y="617"/>
                </a:lnTo>
                <a:lnTo>
                  <a:pt x="741" y="616"/>
                </a:lnTo>
                <a:lnTo>
                  <a:pt x="743" y="615"/>
                </a:lnTo>
                <a:lnTo>
                  <a:pt x="744" y="615"/>
                </a:lnTo>
                <a:lnTo>
                  <a:pt x="745" y="616"/>
                </a:lnTo>
                <a:lnTo>
                  <a:pt x="747" y="616"/>
                </a:lnTo>
                <a:lnTo>
                  <a:pt x="749" y="616"/>
                </a:lnTo>
                <a:lnTo>
                  <a:pt x="749" y="622"/>
                </a:lnTo>
                <a:lnTo>
                  <a:pt x="747" y="620"/>
                </a:lnTo>
                <a:lnTo>
                  <a:pt x="746" y="620"/>
                </a:lnTo>
                <a:lnTo>
                  <a:pt x="745" y="620"/>
                </a:lnTo>
                <a:lnTo>
                  <a:pt x="744" y="621"/>
                </a:lnTo>
                <a:lnTo>
                  <a:pt x="743" y="622"/>
                </a:lnTo>
                <a:lnTo>
                  <a:pt x="740" y="622"/>
                </a:lnTo>
                <a:lnTo>
                  <a:pt x="740" y="623"/>
                </a:lnTo>
                <a:lnTo>
                  <a:pt x="743" y="624"/>
                </a:lnTo>
                <a:lnTo>
                  <a:pt x="744" y="625"/>
                </a:lnTo>
                <a:lnTo>
                  <a:pt x="745" y="626"/>
                </a:lnTo>
                <a:lnTo>
                  <a:pt x="745" y="627"/>
                </a:lnTo>
                <a:lnTo>
                  <a:pt x="744" y="628"/>
                </a:lnTo>
                <a:lnTo>
                  <a:pt x="743" y="628"/>
                </a:lnTo>
                <a:lnTo>
                  <a:pt x="740" y="628"/>
                </a:lnTo>
                <a:lnTo>
                  <a:pt x="738" y="628"/>
                </a:lnTo>
                <a:lnTo>
                  <a:pt x="737" y="626"/>
                </a:lnTo>
                <a:lnTo>
                  <a:pt x="736" y="623"/>
                </a:lnTo>
                <a:lnTo>
                  <a:pt x="737" y="623"/>
                </a:lnTo>
                <a:lnTo>
                  <a:pt x="738" y="623"/>
                </a:lnTo>
                <a:lnTo>
                  <a:pt x="738" y="622"/>
                </a:lnTo>
                <a:lnTo>
                  <a:pt x="729" y="622"/>
                </a:lnTo>
                <a:lnTo>
                  <a:pt x="729" y="621"/>
                </a:lnTo>
                <a:lnTo>
                  <a:pt x="728" y="620"/>
                </a:lnTo>
                <a:lnTo>
                  <a:pt x="728" y="619"/>
                </a:lnTo>
                <a:lnTo>
                  <a:pt x="733" y="619"/>
                </a:lnTo>
                <a:lnTo>
                  <a:pt x="735" y="617"/>
                </a:lnTo>
                <a:lnTo>
                  <a:pt x="735" y="615"/>
                </a:lnTo>
                <a:lnTo>
                  <a:pt x="734" y="615"/>
                </a:lnTo>
                <a:lnTo>
                  <a:pt x="728" y="616"/>
                </a:lnTo>
                <a:lnTo>
                  <a:pt x="728" y="613"/>
                </a:lnTo>
                <a:lnTo>
                  <a:pt x="725" y="614"/>
                </a:lnTo>
                <a:lnTo>
                  <a:pt x="722" y="614"/>
                </a:lnTo>
                <a:lnTo>
                  <a:pt x="720" y="614"/>
                </a:lnTo>
                <a:lnTo>
                  <a:pt x="716" y="612"/>
                </a:lnTo>
                <a:lnTo>
                  <a:pt x="722" y="609"/>
                </a:lnTo>
                <a:lnTo>
                  <a:pt x="729" y="609"/>
                </a:lnTo>
                <a:lnTo>
                  <a:pt x="736" y="610"/>
                </a:lnTo>
                <a:lnTo>
                  <a:pt x="736" y="608"/>
                </a:lnTo>
                <a:lnTo>
                  <a:pt x="729" y="608"/>
                </a:lnTo>
                <a:lnTo>
                  <a:pt x="722" y="609"/>
                </a:lnTo>
                <a:lnTo>
                  <a:pt x="721" y="609"/>
                </a:lnTo>
                <a:lnTo>
                  <a:pt x="720" y="609"/>
                </a:lnTo>
                <a:lnTo>
                  <a:pt x="719" y="610"/>
                </a:lnTo>
                <a:lnTo>
                  <a:pt x="719" y="610"/>
                </a:lnTo>
                <a:lnTo>
                  <a:pt x="717" y="610"/>
                </a:lnTo>
                <a:lnTo>
                  <a:pt x="716" y="609"/>
                </a:lnTo>
                <a:lnTo>
                  <a:pt x="716" y="608"/>
                </a:lnTo>
                <a:lnTo>
                  <a:pt x="716" y="604"/>
                </a:lnTo>
                <a:lnTo>
                  <a:pt x="717" y="604"/>
                </a:lnTo>
                <a:lnTo>
                  <a:pt x="717" y="604"/>
                </a:lnTo>
                <a:lnTo>
                  <a:pt x="719" y="604"/>
                </a:lnTo>
                <a:lnTo>
                  <a:pt x="720" y="603"/>
                </a:lnTo>
                <a:lnTo>
                  <a:pt x="721" y="603"/>
                </a:lnTo>
                <a:lnTo>
                  <a:pt x="721" y="604"/>
                </a:lnTo>
                <a:lnTo>
                  <a:pt x="721" y="607"/>
                </a:lnTo>
                <a:lnTo>
                  <a:pt x="736" y="604"/>
                </a:lnTo>
                <a:lnTo>
                  <a:pt x="736" y="602"/>
                </a:lnTo>
                <a:lnTo>
                  <a:pt x="735" y="603"/>
                </a:lnTo>
                <a:lnTo>
                  <a:pt x="735" y="602"/>
                </a:lnTo>
                <a:lnTo>
                  <a:pt x="735" y="601"/>
                </a:lnTo>
                <a:lnTo>
                  <a:pt x="734" y="600"/>
                </a:lnTo>
                <a:lnTo>
                  <a:pt x="734" y="598"/>
                </a:lnTo>
                <a:lnTo>
                  <a:pt x="734" y="596"/>
                </a:lnTo>
                <a:lnTo>
                  <a:pt x="734" y="595"/>
                </a:lnTo>
                <a:lnTo>
                  <a:pt x="733" y="595"/>
                </a:lnTo>
                <a:lnTo>
                  <a:pt x="733" y="595"/>
                </a:lnTo>
                <a:lnTo>
                  <a:pt x="732" y="596"/>
                </a:lnTo>
                <a:lnTo>
                  <a:pt x="732" y="598"/>
                </a:lnTo>
                <a:lnTo>
                  <a:pt x="732" y="600"/>
                </a:lnTo>
                <a:lnTo>
                  <a:pt x="732" y="602"/>
                </a:lnTo>
                <a:lnTo>
                  <a:pt x="732" y="603"/>
                </a:lnTo>
                <a:lnTo>
                  <a:pt x="731" y="602"/>
                </a:lnTo>
                <a:lnTo>
                  <a:pt x="729" y="602"/>
                </a:lnTo>
                <a:lnTo>
                  <a:pt x="729" y="600"/>
                </a:lnTo>
                <a:lnTo>
                  <a:pt x="724" y="601"/>
                </a:lnTo>
                <a:lnTo>
                  <a:pt x="724" y="598"/>
                </a:lnTo>
                <a:lnTo>
                  <a:pt x="725" y="597"/>
                </a:lnTo>
                <a:lnTo>
                  <a:pt x="725" y="596"/>
                </a:lnTo>
                <a:lnTo>
                  <a:pt x="726" y="596"/>
                </a:lnTo>
                <a:lnTo>
                  <a:pt x="727" y="596"/>
                </a:lnTo>
                <a:lnTo>
                  <a:pt x="727" y="593"/>
                </a:lnTo>
                <a:lnTo>
                  <a:pt x="727" y="592"/>
                </a:lnTo>
                <a:lnTo>
                  <a:pt x="726" y="592"/>
                </a:lnTo>
                <a:lnTo>
                  <a:pt x="725" y="592"/>
                </a:lnTo>
                <a:lnTo>
                  <a:pt x="725" y="593"/>
                </a:lnTo>
                <a:lnTo>
                  <a:pt x="724" y="593"/>
                </a:lnTo>
                <a:lnTo>
                  <a:pt x="724" y="592"/>
                </a:lnTo>
                <a:lnTo>
                  <a:pt x="723" y="590"/>
                </a:lnTo>
                <a:lnTo>
                  <a:pt x="728" y="590"/>
                </a:lnTo>
                <a:lnTo>
                  <a:pt x="729" y="589"/>
                </a:lnTo>
                <a:lnTo>
                  <a:pt x="729" y="588"/>
                </a:lnTo>
                <a:lnTo>
                  <a:pt x="731" y="587"/>
                </a:lnTo>
                <a:lnTo>
                  <a:pt x="731" y="587"/>
                </a:lnTo>
                <a:lnTo>
                  <a:pt x="732" y="587"/>
                </a:lnTo>
                <a:lnTo>
                  <a:pt x="733" y="588"/>
                </a:lnTo>
                <a:lnTo>
                  <a:pt x="733" y="588"/>
                </a:lnTo>
                <a:lnTo>
                  <a:pt x="734" y="589"/>
                </a:lnTo>
                <a:lnTo>
                  <a:pt x="734" y="589"/>
                </a:lnTo>
                <a:lnTo>
                  <a:pt x="735" y="589"/>
                </a:lnTo>
                <a:lnTo>
                  <a:pt x="735" y="588"/>
                </a:lnTo>
                <a:lnTo>
                  <a:pt x="735" y="586"/>
                </a:lnTo>
                <a:lnTo>
                  <a:pt x="734" y="584"/>
                </a:lnTo>
                <a:lnTo>
                  <a:pt x="729" y="585"/>
                </a:lnTo>
                <a:lnTo>
                  <a:pt x="728" y="585"/>
                </a:lnTo>
                <a:lnTo>
                  <a:pt x="726" y="585"/>
                </a:lnTo>
                <a:lnTo>
                  <a:pt x="725" y="586"/>
                </a:lnTo>
                <a:lnTo>
                  <a:pt x="724" y="585"/>
                </a:lnTo>
                <a:lnTo>
                  <a:pt x="722" y="585"/>
                </a:lnTo>
                <a:lnTo>
                  <a:pt x="721" y="583"/>
                </a:lnTo>
                <a:lnTo>
                  <a:pt x="721" y="585"/>
                </a:lnTo>
                <a:lnTo>
                  <a:pt x="720" y="586"/>
                </a:lnTo>
                <a:lnTo>
                  <a:pt x="719" y="586"/>
                </a:lnTo>
                <a:lnTo>
                  <a:pt x="717" y="585"/>
                </a:lnTo>
                <a:lnTo>
                  <a:pt x="715" y="585"/>
                </a:lnTo>
                <a:lnTo>
                  <a:pt x="714" y="584"/>
                </a:lnTo>
                <a:lnTo>
                  <a:pt x="713" y="584"/>
                </a:lnTo>
                <a:lnTo>
                  <a:pt x="712" y="584"/>
                </a:lnTo>
                <a:lnTo>
                  <a:pt x="709" y="585"/>
                </a:lnTo>
                <a:lnTo>
                  <a:pt x="701" y="585"/>
                </a:lnTo>
                <a:lnTo>
                  <a:pt x="700" y="586"/>
                </a:lnTo>
                <a:lnTo>
                  <a:pt x="698" y="586"/>
                </a:lnTo>
                <a:lnTo>
                  <a:pt x="696" y="585"/>
                </a:lnTo>
                <a:lnTo>
                  <a:pt x="696" y="589"/>
                </a:lnTo>
                <a:lnTo>
                  <a:pt x="692" y="589"/>
                </a:lnTo>
                <a:lnTo>
                  <a:pt x="692" y="587"/>
                </a:lnTo>
                <a:lnTo>
                  <a:pt x="692" y="585"/>
                </a:lnTo>
                <a:lnTo>
                  <a:pt x="692" y="583"/>
                </a:lnTo>
                <a:lnTo>
                  <a:pt x="691" y="581"/>
                </a:lnTo>
                <a:lnTo>
                  <a:pt x="690" y="583"/>
                </a:lnTo>
                <a:lnTo>
                  <a:pt x="690" y="584"/>
                </a:lnTo>
                <a:lnTo>
                  <a:pt x="690" y="586"/>
                </a:lnTo>
                <a:lnTo>
                  <a:pt x="691" y="587"/>
                </a:lnTo>
                <a:lnTo>
                  <a:pt x="691" y="588"/>
                </a:lnTo>
                <a:lnTo>
                  <a:pt x="690" y="589"/>
                </a:lnTo>
                <a:lnTo>
                  <a:pt x="691" y="590"/>
                </a:lnTo>
                <a:lnTo>
                  <a:pt x="691" y="591"/>
                </a:lnTo>
                <a:lnTo>
                  <a:pt x="692" y="595"/>
                </a:lnTo>
                <a:lnTo>
                  <a:pt x="688" y="592"/>
                </a:lnTo>
                <a:lnTo>
                  <a:pt x="685" y="592"/>
                </a:lnTo>
                <a:lnTo>
                  <a:pt x="680" y="592"/>
                </a:lnTo>
                <a:lnTo>
                  <a:pt x="680" y="592"/>
                </a:lnTo>
                <a:lnTo>
                  <a:pt x="679" y="592"/>
                </a:lnTo>
                <a:lnTo>
                  <a:pt x="677" y="593"/>
                </a:lnTo>
                <a:lnTo>
                  <a:pt x="676" y="593"/>
                </a:lnTo>
                <a:lnTo>
                  <a:pt x="675" y="593"/>
                </a:lnTo>
                <a:lnTo>
                  <a:pt x="674" y="593"/>
                </a:lnTo>
                <a:lnTo>
                  <a:pt x="673" y="593"/>
                </a:lnTo>
                <a:lnTo>
                  <a:pt x="672" y="591"/>
                </a:lnTo>
                <a:lnTo>
                  <a:pt x="673" y="591"/>
                </a:lnTo>
                <a:lnTo>
                  <a:pt x="672" y="589"/>
                </a:lnTo>
                <a:lnTo>
                  <a:pt x="671" y="589"/>
                </a:lnTo>
                <a:lnTo>
                  <a:pt x="669" y="589"/>
                </a:lnTo>
                <a:lnTo>
                  <a:pt x="668" y="590"/>
                </a:lnTo>
                <a:lnTo>
                  <a:pt x="667" y="590"/>
                </a:lnTo>
                <a:lnTo>
                  <a:pt x="666" y="589"/>
                </a:lnTo>
                <a:lnTo>
                  <a:pt x="663" y="589"/>
                </a:lnTo>
                <a:lnTo>
                  <a:pt x="663" y="591"/>
                </a:lnTo>
                <a:lnTo>
                  <a:pt x="662" y="592"/>
                </a:lnTo>
                <a:lnTo>
                  <a:pt x="662" y="592"/>
                </a:lnTo>
                <a:lnTo>
                  <a:pt x="661" y="592"/>
                </a:lnTo>
                <a:lnTo>
                  <a:pt x="660" y="592"/>
                </a:lnTo>
                <a:lnTo>
                  <a:pt x="660" y="593"/>
                </a:lnTo>
                <a:lnTo>
                  <a:pt x="659" y="595"/>
                </a:lnTo>
                <a:lnTo>
                  <a:pt x="659" y="597"/>
                </a:lnTo>
                <a:lnTo>
                  <a:pt x="660" y="598"/>
                </a:lnTo>
                <a:lnTo>
                  <a:pt x="660" y="600"/>
                </a:lnTo>
                <a:lnTo>
                  <a:pt x="662" y="601"/>
                </a:lnTo>
                <a:lnTo>
                  <a:pt x="664" y="602"/>
                </a:lnTo>
                <a:lnTo>
                  <a:pt x="667" y="602"/>
                </a:lnTo>
                <a:lnTo>
                  <a:pt x="671" y="601"/>
                </a:lnTo>
                <a:lnTo>
                  <a:pt x="674" y="600"/>
                </a:lnTo>
                <a:lnTo>
                  <a:pt x="677" y="600"/>
                </a:lnTo>
                <a:lnTo>
                  <a:pt x="676" y="604"/>
                </a:lnTo>
                <a:lnTo>
                  <a:pt x="674" y="608"/>
                </a:lnTo>
                <a:lnTo>
                  <a:pt x="673" y="609"/>
                </a:lnTo>
                <a:lnTo>
                  <a:pt x="672" y="610"/>
                </a:lnTo>
                <a:lnTo>
                  <a:pt x="671" y="610"/>
                </a:lnTo>
                <a:lnTo>
                  <a:pt x="668" y="609"/>
                </a:lnTo>
                <a:lnTo>
                  <a:pt x="668" y="611"/>
                </a:lnTo>
                <a:lnTo>
                  <a:pt x="668" y="614"/>
                </a:lnTo>
                <a:lnTo>
                  <a:pt x="673" y="614"/>
                </a:lnTo>
                <a:lnTo>
                  <a:pt x="677" y="614"/>
                </a:lnTo>
                <a:lnTo>
                  <a:pt x="681" y="613"/>
                </a:lnTo>
                <a:lnTo>
                  <a:pt x="687" y="612"/>
                </a:lnTo>
                <a:lnTo>
                  <a:pt x="687" y="611"/>
                </a:lnTo>
                <a:lnTo>
                  <a:pt x="687" y="611"/>
                </a:lnTo>
                <a:lnTo>
                  <a:pt x="686" y="610"/>
                </a:lnTo>
                <a:lnTo>
                  <a:pt x="686" y="610"/>
                </a:lnTo>
                <a:lnTo>
                  <a:pt x="685" y="610"/>
                </a:lnTo>
                <a:lnTo>
                  <a:pt x="684" y="609"/>
                </a:lnTo>
                <a:lnTo>
                  <a:pt x="683" y="611"/>
                </a:lnTo>
                <a:lnTo>
                  <a:pt x="680" y="611"/>
                </a:lnTo>
                <a:lnTo>
                  <a:pt x="679" y="611"/>
                </a:lnTo>
                <a:lnTo>
                  <a:pt x="677" y="611"/>
                </a:lnTo>
                <a:lnTo>
                  <a:pt x="675" y="611"/>
                </a:lnTo>
                <a:lnTo>
                  <a:pt x="673" y="612"/>
                </a:lnTo>
                <a:lnTo>
                  <a:pt x="674" y="610"/>
                </a:lnTo>
                <a:lnTo>
                  <a:pt x="675" y="609"/>
                </a:lnTo>
                <a:lnTo>
                  <a:pt x="676" y="609"/>
                </a:lnTo>
                <a:lnTo>
                  <a:pt x="677" y="609"/>
                </a:lnTo>
                <a:lnTo>
                  <a:pt x="678" y="609"/>
                </a:lnTo>
                <a:lnTo>
                  <a:pt x="679" y="609"/>
                </a:lnTo>
                <a:lnTo>
                  <a:pt x="680" y="609"/>
                </a:lnTo>
                <a:lnTo>
                  <a:pt x="681" y="608"/>
                </a:lnTo>
                <a:lnTo>
                  <a:pt x="681" y="608"/>
                </a:lnTo>
                <a:lnTo>
                  <a:pt x="681" y="605"/>
                </a:lnTo>
                <a:lnTo>
                  <a:pt x="680" y="603"/>
                </a:lnTo>
                <a:lnTo>
                  <a:pt x="680" y="601"/>
                </a:lnTo>
                <a:lnTo>
                  <a:pt x="680" y="599"/>
                </a:lnTo>
                <a:lnTo>
                  <a:pt x="681" y="598"/>
                </a:lnTo>
                <a:lnTo>
                  <a:pt x="683" y="598"/>
                </a:lnTo>
                <a:lnTo>
                  <a:pt x="684" y="597"/>
                </a:lnTo>
                <a:lnTo>
                  <a:pt x="685" y="595"/>
                </a:lnTo>
                <a:lnTo>
                  <a:pt x="686" y="595"/>
                </a:lnTo>
                <a:lnTo>
                  <a:pt x="686" y="596"/>
                </a:lnTo>
                <a:lnTo>
                  <a:pt x="686" y="598"/>
                </a:lnTo>
                <a:lnTo>
                  <a:pt x="692" y="597"/>
                </a:lnTo>
                <a:lnTo>
                  <a:pt x="690" y="598"/>
                </a:lnTo>
                <a:lnTo>
                  <a:pt x="689" y="600"/>
                </a:lnTo>
                <a:lnTo>
                  <a:pt x="691" y="599"/>
                </a:lnTo>
                <a:lnTo>
                  <a:pt x="693" y="599"/>
                </a:lnTo>
                <a:lnTo>
                  <a:pt x="695" y="600"/>
                </a:lnTo>
                <a:lnTo>
                  <a:pt x="696" y="602"/>
                </a:lnTo>
                <a:lnTo>
                  <a:pt x="696" y="607"/>
                </a:lnTo>
                <a:lnTo>
                  <a:pt x="698" y="607"/>
                </a:lnTo>
                <a:lnTo>
                  <a:pt x="702" y="605"/>
                </a:lnTo>
                <a:lnTo>
                  <a:pt x="710" y="605"/>
                </a:lnTo>
                <a:lnTo>
                  <a:pt x="711" y="607"/>
                </a:lnTo>
                <a:lnTo>
                  <a:pt x="712" y="608"/>
                </a:lnTo>
                <a:lnTo>
                  <a:pt x="713" y="608"/>
                </a:lnTo>
                <a:lnTo>
                  <a:pt x="713" y="609"/>
                </a:lnTo>
                <a:lnTo>
                  <a:pt x="712" y="609"/>
                </a:lnTo>
                <a:lnTo>
                  <a:pt x="710" y="610"/>
                </a:lnTo>
                <a:lnTo>
                  <a:pt x="708" y="610"/>
                </a:lnTo>
                <a:lnTo>
                  <a:pt x="705" y="609"/>
                </a:lnTo>
                <a:lnTo>
                  <a:pt x="703" y="609"/>
                </a:lnTo>
                <a:lnTo>
                  <a:pt x="702" y="609"/>
                </a:lnTo>
                <a:lnTo>
                  <a:pt x="700" y="609"/>
                </a:lnTo>
                <a:lnTo>
                  <a:pt x="698" y="609"/>
                </a:lnTo>
                <a:lnTo>
                  <a:pt x="696" y="610"/>
                </a:lnTo>
                <a:lnTo>
                  <a:pt x="696" y="612"/>
                </a:lnTo>
                <a:lnTo>
                  <a:pt x="697" y="614"/>
                </a:lnTo>
                <a:lnTo>
                  <a:pt x="698" y="614"/>
                </a:lnTo>
                <a:lnTo>
                  <a:pt x="699" y="614"/>
                </a:lnTo>
                <a:lnTo>
                  <a:pt x="705" y="613"/>
                </a:lnTo>
                <a:lnTo>
                  <a:pt x="705" y="615"/>
                </a:lnTo>
                <a:lnTo>
                  <a:pt x="705" y="615"/>
                </a:lnTo>
                <a:lnTo>
                  <a:pt x="704" y="615"/>
                </a:lnTo>
                <a:lnTo>
                  <a:pt x="704" y="616"/>
                </a:lnTo>
                <a:lnTo>
                  <a:pt x="698" y="616"/>
                </a:lnTo>
                <a:lnTo>
                  <a:pt x="698" y="617"/>
                </a:lnTo>
                <a:lnTo>
                  <a:pt x="697" y="619"/>
                </a:lnTo>
                <a:lnTo>
                  <a:pt x="697" y="617"/>
                </a:lnTo>
                <a:lnTo>
                  <a:pt x="696" y="617"/>
                </a:lnTo>
                <a:lnTo>
                  <a:pt x="693" y="617"/>
                </a:lnTo>
                <a:lnTo>
                  <a:pt x="693" y="617"/>
                </a:lnTo>
                <a:lnTo>
                  <a:pt x="692" y="617"/>
                </a:lnTo>
                <a:lnTo>
                  <a:pt x="689" y="617"/>
                </a:lnTo>
                <a:lnTo>
                  <a:pt x="690" y="616"/>
                </a:lnTo>
                <a:lnTo>
                  <a:pt x="692" y="615"/>
                </a:lnTo>
                <a:lnTo>
                  <a:pt x="692" y="613"/>
                </a:lnTo>
                <a:lnTo>
                  <a:pt x="693" y="613"/>
                </a:lnTo>
                <a:lnTo>
                  <a:pt x="693" y="613"/>
                </a:lnTo>
                <a:lnTo>
                  <a:pt x="695" y="612"/>
                </a:lnTo>
                <a:lnTo>
                  <a:pt x="695" y="611"/>
                </a:lnTo>
                <a:lnTo>
                  <a:pt x="693" y="610"/>
                </a:lnTo>
                <a:lnTo>
                  <a:pt x="692" y="610"/>
                </a:lnTo>
                <a:lnTo>
                  <a:pt x="691" y="610"/>
                </a:lnTo>
                <a:lnTo>
                  <a:pt x="691" y="610"/>
                </a:lnTo>
                <a:lnTo>
                  <a:pt x="690" y="613"/>
                </a:lnTo>
                <a:lnTo>
                  <a:pt x="689" y="615"/>
                </a:lnTo>
                <a:lnTo>
                  <a:pt x="687" y="616"/>
                </a:lnTo>
                <a:lnTo>
                  <a:pt x="686" y="616"/>
                </a:lnTo>
                <a:lnTo>
                  <a:pt x="684" y="616"/>
                </a:lnTo>
                <a:lnTo>
                  <a:pt x="683" y="617"/>
                </a:lnTo>
                <a:lnTo>
                  <a:pt x="681" y="617"/>
                </a:lnTo>
                <a:lnTo>
                  <a:pt x="680" y="619"/>
                </a:lnTo>
                <a:lnTo>
                  <a:pt x="681" y="621"/>
                </a:lnTo>
                <a:lnTo>
                  <a:pt x="681" y="623"/>
                </a:lnTo>
                <a:lnTo>
                  <a:pt x="689" y="623"/>
                </a:lnTo>
                <a:lnTo>
                  <a:pt x="689" y="626"/>
                </a:lnTo>
                <a:lnTo>
                  <a:pt x="692" y="625"/>
                </a:lnTo>
                <a:lnTo>
                  <a:pt x="696" y="625"/>
                </a:lnTo>
                <a:lnTo>
                  <a:pt x="702" y="624"/>
                </a:lnTo>
                <a:lnTo>
                  <a:pt x="702" y="626"/>
                </a:lnTo>
                <a:lnTo>
                  <a:pt x="702" y="627"/>
                </a:lnTo>
                <a:lnTo>
                  <a:pt x="702" y="629"/>
                </a:lnTo>
                <a:lnTo>
                  <a:pt x="696" y="631"/>
                </a:lnTo>
                <a:lnTo>
                  <a:pt x="691" y="629"/>
                </a:lnTo>
                <a:lnTo>
                  <a:pt x="688" y="628"/>
                </a:lnTo>
                <a:lnTo>
                  <a:pt x="687" y="629"/>
                </a:lnTo>
                <a:lnTo>
                  <a:pt x="686" y="629"/>
                </a:lnTo>
                <a:lnTo>
                  <a:pt x="685" y="628"/>
                </a:lnTo>
                <a:lnTo>
                  <a:pt x="684" y="628"/>
                </a:lnTo>
                <a:lnTo>
                  <a:pt x="683" y="628"/>
                </a:lnTo>
                <a:lnTo>
                  <a:pt x="681" y="628"/>
                </a:lnTo>
                <a:lnTo>
                  <a:pt x="680" y="628"/>
                </a:lnTo>
                <a:lnTo>
                  <a:pt x="679" y="631"/>
                </a:lnTo>
                <a:lnTo>
                  <a:pt x="678" y="634"/>
                </a:lnTo>
                <a:lnTo>
                  <a:pt x="677" y="634"/>
                </a:lnTo>
                <a:lnTo>
                  <a:pt x="677" y="633"/>
                </a:lnTo>
                <a:lnTo>
                  <a:pt x="677" y="632"/>
                </a:lnTo>
                <a:lnTo>
                  <a:pt x="677" y="629"/>
                </a:lnTo>
                <a:lnTo>
                  <a:pt x="677" y="627"/>
                </a:lnTo>
                <a:lnTo>
                  <a:pt x="677" y="626"/>
                </a:lnTo>
                <a:lnTo>
                  <a:pt x="675" y="627"/>
                </a:lnTo>
                <a:lnTo>
                  <a:pt x="675" y="627"/>
                </a:lnTo>
                <a:lnTo>
                  <a:pt x="676" y="628"/>
                </a:lnTo>
                <a:lnTo>
                  <a:pt x="676" y="629"/>
                </a:lnTo>
                <a:lnTo>
                  <a:pt x="669" y="631"/>
                </a:lnTo>
                <a:lnTo>
                  <a:pt x="669" y="632"/>
                </a:lnTo>
                <a:lnTo>
                  <a:pt x="668" y="633"/>
                </a:lnTo>
                <a:lnTo>
                  <a:pt x="667" y="634"/>
                </a:lnTo>
                <a:lnTo>
                  <a:pt x="666" y="633"/>
                </a:lnTo>
                <a:lnTo>
                  <a:pt x="666" y="631"/>
                </a:lnTo>
                <a:lnTo>
                  <a:pt x="665" y="631"/>
                </a:lnTo>
                <a:lnTo>
                  <a:pt x="664" y="636"/>
                </a:lnTo>
                <a:lnTo>
                  <a:pt x="662" y="636"/>
                </a:lnTo>
                <a:lnTo>
                  <a:pt x="661" y="636"/>
                </a:lnTo>
                <a:lnTo>
                  <a:pt x="660" y="636"/>
                </a:lnTo>
                <a:lnTo>
                  <a:pt x="657" y="636"/>
                </a:lnTo>
                <a:lnTo>
                  <a:pt x="656" y="635"/>
                </a:lnTo>
                <a:lnTo>
                  <a:pt x="656" y="635"/>
                </a:lnTo>
                <a:lnTo>
                  <a:pt x="657" y="634"/>
                </a:lnTo>
                <a:lnTo>
                  <a:pt x="659" y="634"/>
                </a:lnTo>
                <a:lnTo>
                  <a:pt x="660" y="634"/>
                </a:lnTo>
                <a:lnTo>
                  <a:pt x="661" y="634"/>
                </a:lnTo>
                <a:lnTo>
                  <a:pt x="661" y="632"/>
                </a:lnTo>
                <a:lnTo>
                  <a:pt x="660" y="629"/>
                </a:lnTo>
                <a:lnTo>
                  <a:pt x="660" y="629"/>
                </a:lnTo>
                <a:lnTo>
                  <a:pt x="659" y="628"/>
                </a:lnTo>
                <a:lnTo>
                  <a:pt x="657" y="628"/>
                </a:lnTo>
                <a:lnTo>
                  <a:pt x="659" y="626"/>
                </a:lnTo>
                <a:lnTo>
                  <a:pt x="660" y="625"/>
                </a:lnTo>
                <a:lnTo>
                  <a:pt x="661" y="624"/>
                </a:lnTo>
                <a:lnTo>
                  <a:pt x="662" y="625"/>
                </a:lnTo>
                <a:lnTo>
                  <a:pt x="664" y="626"/>
                </a:lnTo>
                <a:lnTo>
                  <a:pt x="665" y="626"/>
                </a:lnTo>
                <a:lnTo>
                  <a:pt x="667" y="626"/>
                </a:lnTo>
                <a:lnTo>
                  <a:pt x="665" y="623"/>
                </a:lnTo>
                <a:lnTo>
                  <a:pt x="663" y="621"/>
                </a:lnTo>
                <a:lnTo>
                  <a:pt x="661" y="620"/>
                </a:lnTo>
                <a:lnTo>
                  <a:pt x="659" y="620"/>
                </a:lnTo>
                <a:lnTo>
                  <a:pt x="656" y="621"/>
                </a:lnTo>
                <a:lnTo>
                  <a:pt x="654" y="622"/>
                </a:lnTo>
                <a:lnTo>
                  <a:pt x="652" y="624"/>
                </a:lnTo>
                <a:lnTo>
                  <a:pt x="652" y="623"/>
                </a:lnTo>
                <a:lnTo>
                  <a:pt x="652" y="621"/>
                </a:lnTo>
                <a:lnTo>
                  <a:pt x="652" y="619"/>
                </a:lnTo>
                <a:lnTo>
                  <a:pt x="656" y="616"/>
                </a:lnTo>
                <a:lnTo>
                  <a:pt x="661" y="615"/>
                </a:lnTo>
                <a:lnTo>
                  <a:pt x="665" y="615"/>
                </a:lnTo>
                <a:lnTo>
                  <a:pt x="666" y="614"/>
                </a:lnTo>
                <a:lnTo>
                  <a:pt x="666" y="613"/>
                </a:lnTo>
                <a:lnTo>
                  <a:pt x="666" y="611"/>
                </a:lnTo>
                <a:lnTo>
                  <a:pt x="665" y="610"/>
                </a:lnTo>
                <a:lnTo>
                  <a:pt x="663" y="608"/>
                </a:lnTo>
                <a:lnTo>
                  <a:pt x="663" y="607"/>
                </a:lnTo>
                <a:lnTo>
                  <a:pt x="664" y="605"/>
                </a:lnTo>
                <a:lnTo>
                  <a:pt x="662" y="604"/>
                </a:lnTo>
                <a:lnTo>
                  <a:pt x="660" y="604"/>
                </a:lnTo>
                <a:lnTo>
                  <a:pt x="657" y="605"/>
                </a:lnTo>
                <a:lnTo>
                  <a:pt x="657" y="601"/>
                </a:lnTo>
                <a:lnTo>
                  <a:pt x="657" y="597"/>
                </a:lnTo>
                <a:lnTo>
                  <a:pt x="657" y="593"/>
                </a:lnTo>
                <a:lnTo>
                  <a:pt x="657" y="591"/>
                </a:lnTo>
                <a:lnTo>
                  <a:pt x="656" y="590"/>
                </a:lnTo>
                <a:lnTo>
                  <a:pt x="655" y="590"/>
                </a:lnTo>
                <a:lnTo>
                  <a:pt x="654" y="590"/>
                </a:lnTo>
                <a:lnTo>
                  <a:pt x="654" y="591"/>
                </a:lnTo>
                <a:lnTo>
                  <a:pt x="654" y="592"/>
                </a:lnTo>
                <a:lnTo>
                  <a:pt x="654" y="595"/>
                </a:lnTo>
                <a:lnTo>
                  <a:pt x="652" y="592"/>
                </a:lnTo>
                <a:lnTo>
                  <a:pt x="650" y="592"/>
                </a:lnTo>
                <a:lnTo>
                  <a:pt x="648" y="592"/>
                </a:lnTo>
                <a:lnTo>
                  <a:pt x="647" y="592"/>
                </a:lnTo>
                <a:lnTo>
                  <a:pt x="644" y="592"/>
                </a:lnTo>
                <a:lnTo>
                  <a:pt x="643" y="592"/>
                </a:lnTo>
                <a:lnTo>
                  <a:pt x="642" y="591"/>
                </a:lnTo>
                <a:lnTo>
                  <a:pt x="641" y="592"/>
                </a:lnTo>
                <a:lnTo>
                  <a:pt x="640" y="592"/>
                </a:lnTo>
                <a:lnTo>
                  <a:pt x="637" y="592"/>
                </a:lnTo>
                <a:lnTo>
                  <a:pt x="637" y="592"/>
                </a:lnTo>
                <a:lnTo>
                  <a:pt x="636" y="596"/>
                </a:lnTo>
                <a:lnTo>
                  <a:pt x="636" y="598"/>
                </a:lnTo>
                <a:lnTo>
                  <a:pt x="635" y="598"/>
                </a:lnTo>
                <a:lnTo>
                  <a:pt x="635" y="598"/>
                </a:lnTo>
                <a:lnTo>
                  <a:pt x="633" y="597"/>
                </a:lnTo>
                <a:lnTo>
                  <a:pt x="633" y="596"/>
                </a:lnTo>
                <a:lnTo>
                  <a:pt x="632" y="595"/>
                </a:lnTo>
                <a:lnTo>
                  <a:pt x="631" y="596"/>
                </a:lnTo>
                <a:lnTo>
                  <a:pt x="630" y="597"/>
                </a:lnTo>
                <a:lnTo>
                  <a:pt x="629" y="597"/>
                </a:lnTo>
                <a:lnTo>
                  <a:pt x="627" y="596"/>
                </a:lnTo>
                <a:lnTo>
                  <a:pt x="627" y="596"/>
                </a:lnTo>
                <a:lnTo>
                  <a:pt x="626" y="596"/>
                </a:lnTo>
                <a:lnTo>
                  <a:pt x="625" y="597"/>
                </a:lnTo>
                <a:lnTo>
                  <a:pt x="624" y="598"/>
                </a:lnTo>
                <a:lnTo>
                  <a:pt x="623" y="598"/>
                </a:lnTo>
                <a:lnTo>
                  <a:pt x="621" y="597"/>
                </a:lnTo>
                <a:lnTo>
                  <a:pt x="623" y="596"/>
                </a:lnTo>
                <a:lnTo>
                  <a:pt x="623" y="593"/>
                </a:lnTo>
                <a:lnTo>
                  <a:pt x="620" y="593"/>
                </a:lnTo>
                <a:lnTo>
                  <a:pt x="619" y="595"/>
                </a:lnTo>
                <a:lnTo>
                  <a:pt x="618" y="596"/>
                </a:lnTo>
                <a:lnTo>
                  <a:pt x="617" y="598"/>
                </a:lnTo>
                <a:lnTo>
                  <a:pt x="616" y="600"/>
                </a:lnTo>
                <a:lnTo>
                  <a:pt x="615" y="601"/>
                </a:lnTo>
                <a:lnTo>
                  <a:pt x="614" y="601"/>
                </a:lnTo>
                <a:lnTo>
                  <a:pt x="612" y="601"/>
                </a:lnTo>
                <a:lnTo>
                  <a:pt x="613" y="598"/>
                </a:lnTo>
                <a:lnTo>
                  <a:pt x="613" y="596"/>
                </a:lnTo>
                <a:lnTo>
                  <a:pt x="612" y="596"/>
                </a:lnTo>
                <a:lnTo>
                  <a:pt x="611" y="596"/>
                </a:lnTo>
                <a:lnTo>
                  <a:pt x="611" y="596"/>
                </a:lnTo>
                <a:lnTo>
                  <a:pt x="611" y="604"/>
                </a:lnTo>
                <a:lnTo>
                  <a:pt x="612" y="610"/>
                </a:lnTo>
                <a:lnTo>
                  <a:pt x="612" y="616"/>
                </a:lnTo>
                <a:lnTo>
                  <a:pt x="609" y="613"/>
                </a:lnTo>
                <a:lnTo>
                  <a:pt x="608" y="607"/>
                </a:lnTo>
                <a:lnTo>
                  <a:pt x="607" y="600"/>
                </a:lnTo>
                <a:lnTo>
                  <a:pt x="605" y="596"/>
                </a:lnTo>
                <a:lnTo>
                  <a:pt x="605" y="598"/>
                </a:lnTo>
                <a:lnTo>
                  <a:pt x="605" y="598"/>
                </a:lnTo>
                <a:lnTo>
                  <a:pt x="604" y="598"/>
                </a:lnTo>
                <a:lnTo>
                  <a:pt x="604" y="599"/>
                </a:lnTo>
                <a:lnTo>
                  <a:pt x="603" y="599"/>
                </a:lnTo>
                <a:lnTo>
                  <a:pt x="603" y="598"/>
                </a:lnTo>
                <a:lnTo>
                  <a:pt x="602" y="599"/>
                </a:lnTo>
                <a:lnTo>
                  <a:pt x="601" y="600"/>
                </a:lnTo>
                <a:lnTo>
                  <a:pt x="600" y="601"/>
                </a:lnTo>
                <a:lnTo>
                  <a:pt x="599" y="601"/>
                </a:lnTo>
                <a:lnTo>
                  <a:pt x="596" y="601"/>
                </a:lnTo>
                <a:lnTo>
                  <a:pt x="595" y="599"/>
                </a:lnTo>
                <a:lnTo>
                  <a:pt x="594" y="598"/>
                </a:lnTo>
                <a:lnTo>
                  <a:pt x="593" y="598"/>
                </a:lnTo>
                <a:lnTo>
                  <a:pt x="592" y="599"/>
                </a:lnTo>
                <a:lnTo>
                  <a:pt x="591" y="600"/>
                </a:lnTo>
                <a:lnTo>
                  <a:pt x="590" y="602"/>
                </a:lnTo>
                <a:lnTo>
                  <a:pt x="589" y="603"/>
                </a:lnTo>
                <a:lnTo>
                  <a:pt x="587" y="604"/>
                </a:lnTo>
                <a:lnTo>
                  <a:pt x="585" y="605"/>
                </a:lnTo>
                <a:lnTo>
                  <a:pt x="584" y="604"/>
                </a:lnTo>
                <a:lnTo>
                  <a:pt x="584" y="607"/>
                </a:lnTo>
                <a:lnTo>
                  <a:pt x="582" y="607"/>
                </a:lnTo>
                <a:lnTo>
                  <a:pt x="579" y="607"/>
                </a:lnTo>
                <a:lnTo>
                  <a:pt x="579" y="609"/>
                </a:lnTo>
                <a:lnTo>
                  <a:pt x="578" y="609"/>
                </a:lnTo>
                <a:lnTo>
                  <a:pt x="578" y="609"/>
                </a:lnTo>
                <a:lnTo>
                  <a:pt x="577" y="607"/>
                </a:lnTo>
                <a:lnTo>
                  <a:pt x="577" y="604"/>
                </a:lnTo>
                <a:lnTo>
                  <a:pt x="576" y="604"/>
                </a:lnTo>
                <a:lnTo>
                  <a:pt x="576" y="604"/>
                </a:lnTo>
                <a:lnTo>
                  <a:pt x="575" y="605"/>
                </a:lnTo>
                <a:lnTo>
                  <a:pt x="573" y="607"/>
                </a:lnTo>
                <a:lnTo>
                  <a:pt x="573" y="608"/>
                </a:lnTo>
                <a:lnTo>
                  <a:pt x="572" y="608"/>
                </a:lnTo>
                <a:lnTo>
                  <a:pt x="571" y="607"/>
                </a:lnTo>
                <a:lnTo>
                  <a:pt x="571" y="608"/>
                </a:lnTo>
                <a:lnTo>
                  <a:pt x="572" y="609"/>
                </a:lnTo>
                <a:lnTo>
                  <a:pt x="572" y="611"/>
                </a:lnTo>
                <a:lnTo>
                  <a:pt x="572" y="612"/>
                </a:lnTo>
                <a:lnTo>
                  <a:pt x="572" y="614"/>
                </a:lnTo>
                <a:lnTo>
                  <a:pt x="573" y="614"/>
                </a:lnTo>
                <a:lnTo>
                  <a:pt x="582" y="614"/>
                </a:lnTo>
                <a:lnTo>
                  <a:pt x="583" y="614"/>
                </a:lnTo>
                <a:lnTo>
                  <a:pt x="584" y="614"/>
                </a:lnTo>
                <a:lnTo>
                  <a:pt x="585" y="614"/>
                </a:lnTo>
                <a:lnTo>
                  <a:pt x="587" y="614"/>
                </a:lnTo>
                <a:lnTo>
                  <a:pt x="588" y="614"/>
                </a:lnTo>
                <a:lnTo>
                  <a:pt x="589" y="613"/>
                </a:lnTo>
                <a:lnTo>
                  <a:pt x="589" y="612"/>
                </a:lnTo>
                <a:lnTo>
                  <a:pt x="591" y="612"/>
                </a:lnTo>
                <a:lnTo>
                  <a:pt x="592" y="612"/>
                </a:lnTo>
                <a:lnTo>
                  <a:pt x="593" y="612"/>
                </a:lnTo>
                <a:lnTo>
                  <a:pt x="595" y="612"/>
                </a:lnTo>
                <a:lnTo>
                  <a:pt x="596" y="612"/>
                </a:lnTo>
                <a:lnTo>
                  <a:pt x="597" y="614"/>
                </a:lnTo>
                <a:lnTo>
                  <a:pt x="595" y="616"/>
                </a:lnTo>
                <a:lnTo>
                  <a:pt x="593" y="617"/>
                </a:lnTo>
                <a:lnTo>
                  <a:pt x="590" y="620"/>
                </a:lnTo>
                <a:lnTo>
                  <a:pt x="592" y="620"/>
                </a:lnTo>
                <a:lnTo>
                  <a:pt x="594" y="621"/>
                </a:lnTo>
                <a:lnTo>
                  <a:pt x="596" y="623"/>
                </a:lnTo>
                <a:lnTo>
                  <a:pt x="589" y="624"/>
                </a:lnTo>
                <a:lnTo>
                  <a:pt x="589" y="622"/>
                </a:lnTo>
                <a:lnTo>
                  <a:pt x="585" y="622"/>
                </a:lnTo>
                <a:lnTo>
                  <a:pt x="584" y="622"/>
                </a:lnTo>
                <a:lnTo>
                  <a:pt x="583" y="621"/>
                </a:lnTo>
                <a:lnTo>
                  <a:pt x="583" y="623"/>
                </a:lnTo>
                <a:lnTo>
                  <a:pt x="583" y="625"/>
                </a:lnTo>
                <a:lnTo>
                  <a:pt x="582" y="627"/>
                </a:lnTo>
                <a:lnTo>
                  <a:pt x="583" y="631"/>
                </a:lnTo>
                <a:lnTo>
                  <a:pt x="583" y="632"/>
                </a:lnTo>
                <a:lnTo>
                  <a:pt x="584" y="633"/>
                </a:lnTo>
                <a:lnTo>
                  <a:pt x="585" y="633"/>
                </a:lnTo>
                <a:lnTo>
                  <a:pt x="587" y="633"/>
                </a:lnTo>
                <a:lnTo>
                  <a:pt x="587" y="633"/>
                </a:lnTo>
                <a:lnTo>
                  <a:pt x="585" y="634"/>
                </a:lnTo>
                <a:lnTo>
                  <a:pt x="584" y="636"/>
                </a:lnTo>
                <a:lnTo>
                  <a:pt x="582" y="637"/>
                </a:lnTo>
                <a:lnTo>
                  <a:pt x="581" y="638"/>
                </a:lnTo>
                <a:lnTo>
                  <a:pt x="579" y="639"/>
                </a:lnTo>
                <a:lnTo>
                  <a:pt x="578" y="640"/>
                </a:lnTo>
                <a:lnTo>
                  <a:pt x="577" y="639"/>
                </a:lnTo>
                <a:lnTo>
                  <a:pt x="576" y="638"/>
                </a:lnTo>
                <a:lnTo>
                  <a:pt x="576" y="636"/>
                </a:lnTo>
                <a:lnTo>
                  <a:pt x="577" y="635"/>
                </a:lnTo>
                <a:lnTo>
                  <a:pt x="578" y="634"/>
                </a:lnTo>
                <a:lnTo>
                  <a:pt x="579" y="633"/>
                </a:lnTo>
                <a:lnTo>
                  <a:pt x="579" y="631"/>
                </a:lnTo>
                <a:lnTo>
                  <a:pt x="580" y="628"/>
                </a:lnTo>
                <a:lnTo>
                  <a:pt x="580" y="625"/>
                </a:lnTo>
                <a:lnTo>
                  <a:pt x="579" y="625"/>
                </a:lnTo>
                <a:lnTo>
                  <a:pt x="579" y="622"/>
                </a:lnTo>
                <a:lnTo>
                  <a:pt x="579" y="621"/>
                </a:lnTo>
                <a:lnTo>
                  <a:pt x="578" y="620"/>
                </a:lnTo>
                <a:lnTo>
                  <a:pt x="577" y="620"/>
                </a:lnTo>
                <a:lnTo>
                  <a:pt x="576" y="620"/>
                </a:lnTo>
                <a:lnTo>
                  <a:pt x="576" y="620"/>
                </a:lnTo>
                <a:lnTo>
                  <a:pt x="575" y="622"/>
                </a:lnTo>
                <a:lnTo>
                  <a:pt x="575" y="624"/>
                </a:lnTo>
                <a:lnTo>
                  <a:pt x="575" y="627"/>
                </a:lnTo>
                <a:lnTo>
                  <a:pt x="573" y="628"/>
                </a:lnTo>
                <a:lnTo>
                  <a:pt x="572" y="628"/>
                </a:lnTo>
                <a:lnTo>
                  <a:pt x="572" y="627"/>
                </a:lnTo>
                <a:lnTo>
                  <a:pt x="572" y="625"/>
                </a:lnTo>
                <a:lnTo>
                  <a:pt x="572" y="624"/>
                </a:lnTo>
                <a:lnTo>
                  <a:pt x="572" y="622"/>
                </a:lnTo>
                <a:lnTo>
                  <a:pt x="572" y="621"/>
                </a:lnTo>
                <a:lnTo>
                  <a:pt x="572" y="620"/>
                </a:lnTo>
                <a:lnTo>
                  <a:pt x="571" y="620"/>
                </a:lnTo>
                <a:lnTo>
                  <a:pt x="570" y="623"/>
                </a:lnTo>
                <a:lnTo>
                  <a:pt x="570" y="626"/>
                </a:lnTo>
                <a:lnTo>
                  <a:pt x="570" y="629"/>
                </a:lnTo>
                <a:lnTo>
                  <a:pt x="570" y="633"/>
                </a:lnTo>
                <a:lnTo>
                  <a:pt x="569" y="635"/>
                </a:lnTo>
                <a:lnTo>
                  <a:pt x="572" y="635"/>
                </a:lnTo>
                <a:lnTo>
                  <a:pt x="573" y="639"/>
                </a:lnTo>
                <a:lnTo>
                  <a:pt x="573" y="641"/>
                </a:lnTo>
                <a:lnTo>
                  <a:pt x="575" y="644"/>
                </a:lnTo>
                <a:lnTo>
                  <a:pt x="576" y="644"/>
                </a:lnTo>
                <a:lnTo>
                  <a:pt x="577" y="644"/>
                </a:lnTo>
                <a:lnTo>
                  <a:pt x="579" y="644"/>
                </a:lnTo>
                <a:lnTo>
                  <a:pt x="580" y="644"/>
                </a:lnTo>
                <a:lnTo>
                  <a:pt x="581" y="643"/>
                </a:lnTo>
                <a:lnTo>
                  <a:pt x="583" y="643"/>
                </a:lnTo>
                <a:lnTo>
                  <a:pt x="585" y="643"/>
                </a:lnTo>
                <a:lnTo>
                  <a:pt x="584" y="645"/>
                </a:lnTo>
                <a:lnTo>
                  <a:pt x="583" y="646"/>
                </a:lnTo>
                <a:lnTo>
                  <a:pt x="583" y="647"/>
                </a:lnTo>
                <a:lnTo>
                  <a:pt x="584" y="648"/>
                </a:lnTo>
                <a:lnTo>
                  <a:pt x="582" y="649"/>
                </a:lnTo>
                <a:lnTo>
                  <a:pt x="581" y="649"/>
                </a:lnTo>
                <a:lnTo>
                  <a:pt x="579" y="649"/>
                </a:lnTo>
                <a:lnTo>
                  <a:pt x="576" y="648"/>
                </a:lnTo>
                <a:lnTo>
                  <a:pt x="573" y="648"/>
                </a:lnTo>
                <a:lnTo>
                  <a:pt x="571" y="648"/>
                </a:lnTo>
                <a:lnTo>
                  <a:pt x="569" y="649"/>
                </a:lnTo>
                <a:lnTo>
                  <a:pt x="567" y="651"/>
                </a:lnTo>
                <a:lnTo>
                  <a:pt x="567" y="648"/>
                </a:lnTo>
                <a:lnTo>
                  <a:pt x="567" y="647"/>
                </a:lnTo>
                <a:lnTo>
                  <a:pt x="568" y="646"/>
                </a:lnTo>
                <a:lnTo>
                  <a:pt x="568" y="646"/>
                </a:lnTo>
                <a:lnTo>
                  <a:pt x="569" y="646"/>
                </a:lnTo>
                <a:lnTo>
                  <a:pt x="570" y="646"/>
                </a:lnTo>
                <a:lnTo>
                  <a:pt x="570" y="645"/>
                </a:lnTo>
                <a:lnTo>
                  <a:pt x="570" y="644"/>
                </a:lnTo>
                <a:lnTo>
                  <a:pt x="570" y="640"/>
                </a:lnTo>
                <a:lnTo>
                  <a:pt x="566" y="640"/>
                </a:lnTo>
                <a:lnTo>
                  <a:pt x="566" y="639"/>
                </a:lnTo>
                <a:lnTo>
                  <a:pt x="566" y="638"/>
                </a:lnTo>
                <a:lnTo>
                  <a:pt x="567" y="638"/>
                </a:lnTo>
                <a:lnTo>
                  <a:pt x="567" y="637"/>
                </a:lnTo>
                <a:lnTo>
                  <a:pt x="568" y="637"/>
                </a:lnTo>
                <a:lnTo>
                  <a:pt x="568" y="635"/>
                </a:lnTo>
                <a:lnTo>
                  <a:pt x="568" y="623"/>
                </a:lnTo>
                <a:lnTo>
                  <a:pt x="564" y="623"/>
                </a:lnTo>
                <a:lnTo>
                  <a:pt x="561" y="623"/>
                </a:lnTo>
                <a:lnTo>
                  <a:pt x="560" y="623"/>
                </a:lnTo>
                <a:lnTo>
                  <a:pt x="558" y="623"/>
                </a:lnTo>
                <a:lnTo>
                  <a:pt x="557" y="622"/>
                </a:lnTo>
                <a:lnTo>
                  <a:pt x="556" y="620"/>
                </a:lnTo>
                <a:lnTo>
                  <a:pt x="556" y="619"/>
                </a:lnTo>
                <a:lnTo>
                  <a:pt x="556" y="617"/>
                </a:lnTo>
                <a:lnTo>
                  <a:pt x="557" y="617"/>
                </a:lnTo>
                <a:lnTo>
                  <a:pt x="558" y="617"/>
                </a:lnTo>
                <a:lnTo>
                  <a:pt x="558" y="616"/>
                </a:lnTo>
                <a:lnTo>
                  <a:pt x="558" y="615"/>
                </a:lnTo>
                <a:lnTo>
                  <a:pt x="557" y="615"/>
                </a:lnTo>
                <a:lnTo>
                  <a:pt x="556" y="613"/>
                </a:lnTo>
                <a:lnTo>
                  <a:pt x="554" y="613"/>
                </a:lnTo>
                <a:lnTo>
                  <a:pt x="552" y="614"/>
                </a:lnTo>
                <a:lnTo>
                  <a:pt x="549" y="615"/>
                </a:lnTo>
                <a:lnTo>
                  <a:pt x="548" y="616"/>
                </a:lnTo>
                <a:lnTo>
                  <a:pt x="546" y="617"/>
                </a:lnTo>
                <a:lnTo>
                  <a:pt x="551" y="619"/>
                </a:lnTo>
                <a:lnTo>
                  <a:pt x="554" y="620"/>
                </a:lnTo>
                <a:lnTo>
                  <a:pt x="545" y="621"/>
                </a:lnTo>
                <a:lnTo>
                  <a:pt x="536" y="622"/>
                </a:lnTo>
                <a:lnTo>
                  <a:pt x="536" y="623"/>
                </a:lnTo>
                <a:lnTo>
                  <a:pt x="537" y="625"/>
                </a:lnTo>
                <a:lnTo>
                  <a:pt x="539" y="626"/>
                </a:lnTo>
                <a:lnTo>
                  <a:pt x="540" y="626"/>
                </a:lnTo>
                <a:lnTo>
                  <a:pt x="541" y="625"/>
                </a:lnTo>
                <a:lnTo>
                  <a:pt x="542" y="624"/>
                </a:lnTo>
                <a:lnTo>
                  <a:pt x="543" y="623"/>
                </a:lnTo>
                <a:lnTo>
                  <a:pt x="544" y="622"/>
                </a:lnTo>
                <a:lnTo>
                  <a:pt x="545" y="623"/>
                </a:lnTo>
                <a:lnTo>
                  <a:pt x="545" y="625"/>
                </a:lnTo>
                <a:lnTo>
                  <a:pt x="544" y="627"/>
                </a:lnTo>
                <a:lnTo>
                  <a:pt x="543" y="629"/>
                </a:lnTo>
                <a:lnTo>
                  <a:pt x="543" y="633"/>
                </a:lnTo>
                <a:lnTo>
                  <a:pt x="542" y="631"/>
                </a:lnTo>
                <a:lnTo>
                  <a:pt x="541" y="629"/>
                </a:lnTo>
                <a:lnTo>
                  <a:pt x="540" y="629"/>
                </a:lnTo>
                <a:lnTo>
                  <a:pt x="539" y="631"/>
                </a:lnTo>
                <a:lnTo>
                  <a:pt x="537" y="634"/>
                </a:lnTo>
                <a:lnTo>
                  <a:pt x="536" y="637"/>
                </a:lnTo>
                <a:lnTo>
                  <a:pt x="536" y="641"/>
                </a:lnTo>
                <a:lnTo>
                  <a:pt x="536" y="638"/>
                </a:lnTo>
                <a:lnTo>
                  <a:pt x="536" y="635"/>
                </a:lnTo>
                <a:lnTo>
                  <a:pt x="535" y="633"/>
                </a:lnTo>
                <a:lnTo>
                  <a:pt x="535" y="632"/>
                </a:lnTo>
                <a:lnTo>
                  <a:pt x="534" y="631"/>
                </a:lnTo>
                <a:lnTo>
                  <a:pt x="533" y="631"/>
                </a:lnTo>
                <a:lnTo>
                  <a:pt x="531" y="631"/>
                </a:lnTo>
                <a:lnTo>
                  <a:pt x="530" y="636"/>
                </a:lnTo>
                <a:lnTo>
                  <a:pt x="529" y="643"/>
                </a:lnTo>
                <a:lnTo>
                  <a:pt x="530" y="649"/>
                </a:lnTo>
                <a:lnTo>
                  <a:pt x="532" y="647"/>
                </a:lnTo>
                <a:lnTo>
                  <a:pt x="533" y="646"/>
                </a:lnTo>
                <a:lnTo>
                  <a:pt x="535" y="646"/>
                </a:lnTo>
                <a:lnTo>
                  <a:pt x="537" y="646"/>
                </a:lnTo>
                <a:lnTo>
                  <a:pt x="539" y="646"/>
                </a:lnTo>
                <a:lnTo>
                  <a:pt x="541" y="645"/>
                </a:lnTo>
                <a:lnTo>
                  <a:pt x="542" y="644"/>
                </a:lnTo>
                <a:lnTo>
                  <a:pt x="543" y="644"/>
                </a:lnTo>
                <a:lnTo>
                  <a:pt x="543" y="644"/>
                </a:lnTo>
                <a:lnTo>
                  <a:pt x="544" y="644"/>
                </a:lnTo>
                <a:lnTo>
                  <a:pt x="545" y="644"/>
                </a:lnTo>
                <a:lnTo>
                  <a:pt x="545" y="644"/>
                </a:lnTo>
                <a:lnTo>
                  <a:pt x="546" y="645"/>
                </a:lnTo>
                <a:lnTo>
                  <a:pt x="546" y="646"/>
                </a:lnTo>
                <a:lnTo>
                  <a:pt x="545" y="647"/>
                </a:lnTo>
                <a:lnTo>
                  <a:pt x="544" y="647"/>
                </a:lnTo>
                <a:lnTo>
                  <a:pt x="543" y="647"/>
                </a:lnTo>
                <a:lnTo>
                  <a:pt x="542" y="648"/>
                </a:lnTo>
                <a:lnTo>
                  <a:pt x="541" y="649"/>
                </a:lnTo>
                <a:lnTo>
                  <a:pt x="540" y="651"/>
                </a:lnTo>
                <a:lnTo>
                  <a:pt x="540" y="655"/>
                </a:lnTo>
                <a:lnTo>
                  <a:pt x="547" y="653"/>
                </a:lnTo>
                <a:lnTo>
                  <a:pt x="547" y="652"/>
                </a:lnTo>
                <a:lnTo>
                  <a:pt x="547" y="651"/>
                </a:lnTo>
                <a:lnTo>
                  <a:pt x="548" y="651"/>
                </a:lnTo>
                <a:lnTo>
                  <a:pt x="548" y="651"/>
                </a:lnTo>
                <a:lnTo>
                  <a:pt x="549" y="651"/>
                </a:lnTo>
                <a:lnTo>
                  <a:pt x="551" y="651"/>
                </a:lnTo>
                <a:lnTo>
                  <a:pt x="551" y="651"/>
                </a:lnTo>
                <a:lnTo>
                  <a:pt x="551" y="646"/>
                </a:lnTo>
                <a:lnTo>
                  <a:pt x="548" y="646"/>
                </a:lnTo>
                <a:lnTo>
                  <a:pt x="548" y="644"/>
                </a:lnTo>
                <a:lnTo>
                  <a:pt x="549" y="644"/>
                </a:lnTo>
                <a:lnTo>
                  <a:pt x="551" y="644"/>
                </a:lnTo>
                <a:lnTo>
                  <a:pt x="551" y="643"/>
                </a:lnTo>
                <a:lnTo>
                  <a:pt x="552" y="641"/>
                </a:lnTo>
                <a:lnTo>
                  <a:pt x="552" y="640"/>
                </a:lnTo>
                <a:lnTo>
                  <a:pt x="553" y="640"/>
                </a:lnTo>
                <a:lnTo>
                  <a:pt x="553" y="638"/>
                </a:lnTo>
                <a:lnTo>
                  <a:pt x="553" y="637"/>
                </a:lnTo>
                <a:lnTo>
                  <a:pt x="554" y="636"/>
                </a:lnTo>
                <a:lnTo>
                  <a:pt x="555" y="637"/>
                </a:lnTo>
                <a:lnTo>
                  <a:pt x="556" y="638"/>
                </a:lnTo>
                <a:lnTo>
                  <a:pt x="557" y="639"/>
                </a:lnTo>
                <a:lnTo>
                  <a:pt x="558" y="639"/>
                </a:lnTo>
                <a:lnTo>
                  <a:pt x="560" y="639"/>
                </a:lnTo>
                <a:lnTo>
                  <a:pt x="563" y="638"/>
                </a:lnTo>
                <a:lnTo>
                  <a:pt x="563" y="640"/>
                </a:lnTo>
                <a:lnTo>
                  <a:pt x="561" y="641"/>
                </a:lnTo>
                <a:lnTo>
                  <a:pt x="561" y="644"/>
                </a:lnTo>
                <a:lnTo>
                  <a:pt x="561" y="646"/>
                </a:lnTo>
                <a:lnTo>
                  <a:pt x="563" y="647"/>
                </a:lnTo>
                <a:lnTo>
                  <a:pt x="564" y="649"/>
                </a:lnTo>
                <a:lnTo>
                  <a:pt x="565" y="649"/>
                </a:lnTo>
                <a:lnTo>
                  <a:pt x="566" y="648"/>
                </a:lnTo>
                <a:lnTo>
                  <a:pt x="565" y="650"/>
                </a:lnTo>
                <a:lnTo>
                  <a:pt x="565" y="651"/>
                </a:lnTo>
                <a:lnTo>
                  <a:pt x="564" y="651"/>
                </a:lnTo>
                <a:lnTo>
                  <a:pt x="563" y="651"/>
                </a:lnTo>
                <a:lnTo>
                  <a:pt x="563" y="651"/>
                </a:lnTo>
                <a:lnTo>
                  <a:pt x="561" y="651"/>
                </a:lnTo>
                <a:lnTo>
                  <a:pt x="560" y="651"/>
                </a:lnTo>
                <a:lnTo>
                  <a:pt x="560" y="648"/>
                </a:lnTo>
                <a:lnTo>
                  <a:pt x="560" y="645"/>
                </a:lnTo>
                <a:lnTo>
                  <a:pt x="559" y="644"/>
                </a:lnTo>
                <a:lnTo>
                  <a:pt x="558" y="644"/>
                </a:lnTo>
                <a:lnTo>
                  <a:pt x="557" y="644"/>
                </a:lnTo>
                <a:lnTo>
                  <a:pt x="556" y="644"/>
                </a:lnTo>
                <a:lnTo>
                  <a:pt x="555" y="644"/>
                </a:lnTo>
                <a:lnTo>
                  <a:pt x="555" y="651"/>
                </a:lnTo>
                <a:lnTo>
                  <a:pt x="556" y="651"/>
                </a:lnTo>
                <a:lnTo>
                  <a:pt x="557" y="651"/>
                </a:lnTo>
                <a:lnTo>
                  <a:pt x="558" y="652"/>
                </a:lnTo>
                <a:lnTo>
                  <a:pt x="558" y="653"/>
                </a:lnTo>
                <a:lnTo>
                  <a:pt x="557" y="653"/>
                </a:lnTo>
                <a:lnTo>
                  <a:pt x="556" y="653"/>
                </a:lnTo>
                <a:lnTo>
                  <a:pt x="555" y="657"/>
                </a:lnTo>
                <a:lnTo>
                  <a:pt x="555" y="659"/>
                </a:lnTo>
                <a:lnTo>
                  <a:pt x="554" y="659"/>
                </a:lnTo>
                <a:lnTo>
                  <a:pt x="553" y="658"/>
                </a:lnTo>
                <a:lnTo>
                  <a:pt x="553" y="657"/>
                </a:lnTo>
                <a:lnTo>
                  <a:pt x="552" y="656"/>
                </a:lnTo>
                <a:lnTo>
                  <a:pt x="551" y="655"/>
                </a:lnTo>
                <a:lnTo>
                  <a:pt x="549" y="655"/>
                </a:lnTo>
                <a:lnTo>
                  <a:pt x="548" y="655"/>
                </a:lnTo>
                <a:lnTo>
                  <a:pt x="547" y="657"/>
                </a:lnTo>
                <a:lnTo>
                  <a:pt x="541" y="660"/>
                </a:lnTo>
                <a:lnTo>
                  <a:pt x="535" y="658"/>
                </a:lnTo>
                <a:lnTo>
                  <a:pt x="530" y="651"/>
                </a:lnTo>
                <a:lnTo>
                  <a:pt x="525" y="651"/>
                </a:lnTo>
                <a:lnTo>
                  <a:pt x="525" y="653"/>
                </a:lnTo>
                <a:lnTo>
                  <a:pt x="527" y="656"/>
                </a:lnTo>
                <a:lnTo>
                  <a:pt x="528" y="658"/>
                </a:lnTo>
                <a:lnTo>
                  <a:pt x="528" y="660"/>
                </a:lnTo>
                <a:lnTo>
                  <a:pt x="528" y="662"/>
                </a:lnTo>
                <a:lnTo>
                  <a:pt x="525" y="662"/>
                </a:lnTo>
                <a:lnTo>
                  <a:pt x="524" y="663"/>
                </a:lnTo>
                <a:lnTo>
                  <a:pt x="523" y="663"/>
                </a:lnTo>
                <a:lnTo>
                  <a:pt x="522" y="664"/>
                </a:lnTo>
                <a:lnTo>
                  <a:pt x="520" y="664"/>
                </a:lnTo>
                <a:lnTo>
                  <a:pt x="519" y="665"/>
                </a:lnTo>
                <a:lnTo>
                  <a:pt x="517" y="668"/>
                </a:lnTo>
                <a:lnTo>
                  <a:pt x="516" y="670"/>
                </a:lnTo>
                <a:lnTo>
                  <a:pt x="516" y="664"/>
                </a:lnTo>
                <a:lnTo>
                  <a:pt x="515" y="664"/>
                </a:lnTo>
                <a:lnTo>
                  <a:pt x="513" y="665"/>
                </a:lnTo>
                <a:lnTo>
                  <a:pt x="513" y="669"/>
                </a:lnTo>
                <a:lnTo>
                  <a:pt x="513" y="673"/>
                </a:lnTo>
                <a:lnTo>
                  <a:pt x="512" y="673"/>
                </a:lnTo>
                <a:lnTo>
                  <a:pt x="512" y="673"/>
                </a:lnTo>
                <a:lnTo>
                  <a:pt x="511" y="673"/>
                </a:lnTo>
                <a:lnTo>
                  <a:pt x="511" y="673"/>
                </a:lnTo>
                <a:lnTo>
                  <a:pt x="510" y="672"/>
                </a:lnTo>
                <a:lnTo>
                  <a:pt x="510" y="670"/>
                </a:lnTo>
                <a:lnTo>
                  <a:pt x="510" y="668"/>
                </a:lnTo>
                <a:lnTo>
                  <a:pt x="504" y="668"/>
                </a:lnTo>
                <a:lnTo>
                  <a:pt x="503" y="668"/>
                </a:lnTo>
                <a:lnTo>
                  <a:pt x="503" y="669"/>
                </a:lnTo>
                <a:lnTo>
                  <a:pt x="501" y="670"/>
                </a:lnTo>
                <a:lnTo>
                  <a:pt x="501" y="670"/>
                </a:lnTo>
                <a:lnTo>
                  <a:pt x="498" y="670"/>
                </a:lnTo>
                <a:lnTo>
                  <a:pt x="496" y="670"/>
                </a:lnTo>
                <a:lnTo>
                  <a:pt x="494" y="671"/>
                </a:lnTo>
                <a:lnTo>
                  <a:pt x="492" y="672"/>
                </a:lnTo>
                <a:lnTo>
                  <a:pt x="488" y="673"/>
                </a:lnTo>
                <a:lnTo>
                  <a:pt x="486" y="673"/>
                </a:lnTo>
                <a:lnTo>
                  <a:pt x="486" y="672"/>
                </a:lnTo>
                <a:lnTo>
                  <a:pt x="486" y="671"/>
                </a:lnTo>
                <a:lnTo>
                  <a:pt x="486" y="671"/>
                </a:lnTo>
                <a:lnTo>
                  <a:pt x="487" y="671"/>
                </a:lnTo>
                <a:lnTo>
                  <a:pt x="488" y="670"/>
                </a:lnTo>
                <a:lnTo>
                  <a:pt x="489" y="670"/>
                </a:lnTo>
                <a:lnTo>
                  <a:pt x="491" y="669"/>
                </a:lnTo>
                <a:lnTo>
                  <a:pt x="491" y="668"/>
                </a:lnTo>
                <a:lnTo>
                  <a:pt x="492" y="665"/>
                </a:lnTo>
                <a:lnTo>
                  <a:pt x="492" y="662"/>
                </a:lnTo>
                <a:lnTo>
                  <a:pt x="491" y="658"/>
                </a:lnTo>
                <a:lnTo>
                  <a:pt x="493" y="659"/>
                </a:lnTo>
                <a:lnTo>
                  <a:pt x="494" y="659"/>
                </a:lnTo>
                <a:lnTo>
                  <a:pt x="495" y="658"/>
                </a:lnTo>
                <a:lnTo>
                  <a:pt x="496" y="656"/>
                </a:lnTo>
                <a:lnTo>
                  <a:pt x="496" y="652"/>
                </a:lnTo>
                <a:lnTo>
                  <a:pt x="498" y="655"/>
                </a:lnTo>
                <a:lnTo>
                  <a:pt x="499" y="656"/>
                </a:lnTo>
                <a:lnTo>
                  <a:pt x="500" y="656"/>
                </a:lnTo>
                <a:lnTo>
                  <a:pt x="501" y="656"/>
                </a:lnTo>
                <a:lnTo>
                  <a:pt x="503" y="655"/>
                </a:lnTo>
                <a:lnTo>
                  <a:pt x="505" y="655"/>
                </a:lnTo>
                <a:lnTo>
                  <a:pt x="506" y="655"/>
                </a:lnTo>
                <a:lnTo>
                  <a:pt x="507" y="655"/>
                </a:lnTo>
                <a:lnTo>
                  <a:pt x="508" y="653"/>
                </a:lnTo>
                <a:lnTo>
                  <a:pt x="508" y="652"/>
                </a:lnTo>
                <a:lnTo>
                  <a:pt x="509" y="652"/>
                </a:lnTo>
                <a:lnTo>
                  <a:pt x="509" y="651"/>
                </a:lnTo>
                <a:lnTo>
                  <a:pt x="510" y="652"/>
                </a:lnTo>
                <a:lnTo>
                  <a:pt x="516" y="652"/>
                </a:lnTo>
                <a:lnTo>
                  <a:pt x="516" y="652"/>
                </a:lnTo>
                <a:lnTo>
                  <a:pt x="517" y="652"/>
                </a:lnTo>
                <a:lnTo>
                  <a:pt x="518" y="652"/>
                </a:lnTo>
                <a:lnTo>
                  <a:pt x="518" y="655"/>
                </a:lnTo>
                <a:lnTo>
                  <a:pt x="518" y="662"/>
                </a:lnTo>
                <a:lnTo>
                  <a:pt x="520" y="661"/>
                </a:lnTo>
                <a:lnTo>
                  <a:pt x="522" y="659"/>
                </a:lnTo>
                <a:lnTo>
                  <a:pt x="524" y="657"/>
                </a:lnTo>
                <a:lnTo>
                  <a:pt x="523" y="655"/>
                </a:lnTo>
                <a:lnTo>
                  <a:pt x="523" y="652"/>
                </a:lnTo>
                <a:lnTo>
                  <a:pt x="522" y="651"/>
                </a:lnTo>
                <a:lnTo>
                  <a:pt x="521" y="651"/>
                </a:lnTo>
                <a:lnTo>
                  <a:pt x="520" y="651"/>
                </a:lnTo>
                <a:lnTo>
                  <a:pt x="520" y="649"/>
                </a:lnTo>
                <a:lnTo>
                  <a:pt x="522" y="650"/>
                </a:lnTo>
                <a:lnTo>
                  <a:pt x="524" y="649"/>
                </a:lnTo>
                <a:lnTo>
                  <a:pt x="525" y="647"/>
                </a:lnTo>
                <a:lnTo>
                  <a:pt x="527" y="644"/>
                </a:lnTo>
                <a:lnTo>
                  <a:pt x="528" y="640"/>
                </a:lnTo>
                <a:lnTo>
                  <a:pt x="529" y="636"/>
                </a:lnTo>
                <a:lnTo>
                  <a:pt x="528" y="634"/>
                </a:lnTo>
                <a:lnTo>
                  <a:pt x="527" y="633"/>
                </a:lnTo>
                <a:lnTo>
                  <a:pt x="525" y="633"/>
                </a:lnTo>
                <a:lnTo>
                  <a:pt x="525" y="634"/>
                </a:lnTo>
                <a:lnTo>
                  <a:pt x="524" y="635"/>
                </a:lnTo>
                <a:lnTo>
                  <a:pt x="523" y="637"/>
                </a:lnTo>
                <a:lnTo>
                  <a:pt x="523" y="638"/>
                </a:lnTo>
                <a:lnTo>
                  <a:pt x="522" y="638"/>
                </a:lnTo>
                <a:lnTo>
                  <a:pt x="521" y="638"/>
                </a:lnTo>
                <a:lnTo>
                  <a:pt x="521" y="636"/>
                </a:lnTo>
                <a:lnTo>
                  <a:pt x="521" y="634"/>
                </a:lnTo>
                <a:lnTo>
                  <a:pt x="520" y="633"/>
                </a:lnTo>
                <a:lnTo>
                  <a:pt x="521" y="632"/>
                </a:lnTo>
                <a:lnTo>
                  <a:pt x="522" y="631"/>
                </a:lnTo>
                <a:lnTo>
                  <a:pt x="523" y="629"/>
                </a:lnTo>
                <a:lnTo>
                  <a:pt x="524" y="628"/>
                </a:lnTo>
                <a:lnTo>
                  <a:pt x="525" y="628"/>
                </a:lnTo>
                <a:lnTo>
                  <a:pt x="528" y="628"/>
                </a:lnTo>
                <a:lnTo>
                  <a:pt x="529" y="628"/>
                </a:lnTo>
                <a:lnTo>
                  <a:pt x="531" y="628"/>
                </a:lnTo>
                <a:lnTo>
                  <a:pt x="532" y="629"/>
                </a:lnTo>
                <a:lnTo>
                  <a:pt x="533" y="628"/>
                </a:lnTo>
                <a:lnTo>
                  <a:pt x="534" y="627"/>
                </a:lnTo>
                <a:lnTo>
                  <a:pt x="534" y="625"/>
                </a:lnTo>
                <a:lnTo>
                  <a:pt x="534" y="623"/>
                </a:lnTo>
                <a:lnTo>
                  <a:pt x="534" y="621"/>
                </a:lnTo>
                <a:lnTo>
                  <a:pt x="532" y="620"/>
                </a:lnTo>
                <a:lnTo>
                  <a:pt x="531" y="617"/>
                </a:lnTo>
                <a:lnTo>
                  <a:pt x="525" y="617"/>
                </a:lnTo>
                <a:lnTo>
                  <a:pt x="525" y="620"/>
                </a:lnTo>
                <a:lnTo>
                  <a:pt x="525" y="620"/>
                </a:lnTo>
                <a:lnTo>
                  <a:pt x="524" y="621"/>
                </a:lnTo>
                <a:lnTo>
                  <a:pt x="524" y="621"/>
                </a:lnTo>
                <a:lnTo>
                  <a:pt x="522" y="621"/>
                </a:lnTo>
                <a:lnTo>
                  <a:pt x="520" y="623"/>
                </a:lnTo>
                <a:lnTo>
                  <a:pt x="520" y="623"/>
                </a:lnTo>
                <a:lnTo>
                  <a:pt x="519" y="623"/>
                </a:lnTo>
                <a:lnTo>
                  <a:pt x="518" y="623"/>
                </a:lnTo>
                <a:lnTo>
                  <a:pt x="518" y="622"/>
                </a:lnTo>
                <a:lnTo>
                  <a:pt x="517" y="622"/>
                </a:lnTo>
                <a:lnTo>
                  <a:pt x="517" y="623"/>
                </a:lnTo>
                <a:lnTo>
                  <a:pt x="516" y="626"/>
                </a:lnTo>
                <a:lnTo>
                  <a:pt x="513" y="625"/>
                </a:lnTo>
                <a:lnTo>
                  <a:pt x="511" y="625"/>
                </a:lnTo>
                <a:lnTo>
                  <a:pt x="508" y="626"/>
                </a:lnTo>
                <a:lnTo>
                  <a:pt x="506" y="627"/>
                </a:lnTo>
                <a:lnTo>
                  <a:pt x="504" y="631"/>
                </a:lnTo>
                <a:lnTo>
                  <a:pt x="501" y="634"/>
                </a:lnTo>
                <a:lnTo>
                  <a:pt x="500" y="631"/>
                </a:lnTo>
                <a:lnTo>
                  <a:pt x="499" y="629"/>
                </a:lnTo>
                <a:lnTo>
                  <a:pt x="498" y="628"/>
                </a:lnTo>
                <a:lnTo>
                  <a:pt x="497" y="629"/>
                </a:lnTo>
                <a:lnTo>
                  <a:pt x="496" y="631"/>
                </a:lnTo>
                <a:lnTo>
                  <a:pt x="495" y="632"/>
                </a:lnTo>
                <a:lnTo>
                  <a:pt x="494" y="634"/>
                </a:lnTo>
                <a:lnTo>
                  <a:pt x="489" y="632"/>
                </a:lnTo>
                <a:lnTo>
                  <a:pt x="485" y="633"/>
                </a:lnTo>
                <a:lnTo>
                  <a:pt x="481" y="635"/>
                </a:lnTo>
                <a:lnTo>
                  <a:pt x="475" y="634"/>
                </a:lnTo>
                <a:lnTo>
                  <a:pt x="474" y="634"/>
                </a:lnTo>
                <a:lnTo>
                  <a:pt x="473" y="635"/>
                </a:lnTo>
                <a:lnTo>
                  <a:pt x="473" y="636"/>
                </a:lnTo>
                <a:lnTo>
                  <a:pt x="473" y="639"/>
                </a:lnTo>
                <a:lnTo>
                  <a:pt x="471" y="637"/>
                </a:lnTo>
                <a:lnTo>
                  <a:pt x="469" y="637"/>
                </a:lnTo>
                <a:lnTo>
                  <a:pt x="465" y="637"/>
                </a:lnTo>
                <a:lnTo>
                  <a:pt x="463" y="637"/>
                </a:lnTo>
                <a:lnTo>
                  <a:pt x="463" y="639"/>
                </a:lnTo>
                <a:lnTo>
                  <a:pt x="462" y="639"/>
                </a:lnTo>
                <a:lnTo>
                  <a:pt x="461" y="640"/>
                </a:lnTo>
                <a:lnTo>
                  <a:pt x="460" y="639"/>
                </a:lnTo>
                <a:lnTo>
                  <a:pt x="459" y="639"/>
                </a:lnTo>
                <a:lnTo>
                  <a:pt x="459" y="639"/>
                </a:lnTo>
                <a:lnTo>
                  <a:pt x="458" y="639"/>
                </a:lnTo>
                <a:lnTo>
                  <a:pt x="457" y="639"/>
                </a:lnTo>
                <a:lnTo>
                  <a:pt x="456" y="641"/>
                </a:lnTo>
                <a:lnTo>
                  <a:pt x="455" y="644"/>
                </a:lnTo>
                <a:lnTo>
                  <a:pt x="453" y="644"/>
                </a:lnTo>
                <a:lnTo>
                  <a:pt x="452" y="645"/>
                </a:lnTo>
                <a:lnTo>
                  <a:pt x="453" y="647"/>
                </a:lnTo>
                <a:lnTo>
                  <a:pt x="453" y="649"/>
                </a:lnTo>
                <a:lnTo>
                  <a:pt x="455" y="649"/>
                </a:lnTo>
                <a:lnTo>
                  <a:pt x="456" y="649"/>
                </a:lnTo>
                <a:lnTo>
                  <a:pt x="457" y="649"/>
                </a:lnTo>
                <a:lnTo>
                  <a:pt x="459" y="648"/>
                </a:lnTo>
                <a:lnTo>
                  <a:pt x="460" y="647"/>
                </a:lnTo>
                <a:lnTo>
                  <a:pt x="461" y="647"/>
                </a:lnTo>
                <a:lnTo>
                  <a:pt x="462" y="647"/>
                </a:lnTo>
                <a:lnTo>
                  <a:pt x="462" y="648"/>
                </a:lnTo>
                <a:lnTo>
                  <a:pt x="462" y="649"/>
                </a:lnTo>
                <a:lnTo>
                  <a:pt x="462" y="652"/>
                </a:lnTo>
                <a:lnTo>
                  <a:pt x="462" y="651"/>
                </a:lnTo>
                <a:lnTo>
                  <a:pt x="461" y="650"/>
                </a:lnTo>
                <a:lnTo>
                  <a:pt x="461" y="650"/>
                </a:lnTo>
                <a:lnTo>
                  <a:pt x="460" y="650"/>
                </a:lnTo>
                <a:lnTo>
                  <a:pt x="459" y="650"/>
                </a:lnTo>
                <a:lnTo>
                  <a:pt x="459" y="652"/>
                </a:lnTo>
                <a:lnTo>
                  <a:pt x="459" y="653"/>
                </a:lnTo>
                <a:lnTo>
                  <a:pt x="458" y="655"/>
                </a:lnTo>
                <a:lnTo>
                  <a:pt x="457" y="656"/>
                </a:lnTo>
                <a:lnTo>
                  <a:pt x="456" y="658"/>
                </a:lnTo>
                <a:lnTo>
                  <a:pt x="455" y="655"/>
                </a:lnTo>
                <a:lnTo>
                  <a:pt x="453" y="653"/>
                </a:lnTo>
                <a:lnTo>
                  <a:pt x="451" y="652"/>
                </a:lnTo>
                <a:lnTo>
                  <a:pt x="449" y="652"/>
                </a:lnTo>
                <a:lnTo>
                  <a:pt x="448" y="653"/>
                </a:lnTo>
                <a:lnTo>
                  <a:pt x="446" y="656"/>
                </a:lnTo>
                <a:lnTo>
                  <a:pt x="446" y="652"/>
                </a:lnTo>
                <a:lnTo>
                  <a:pt x="447" y="650"/>
                </a:lnTo>
                <a:lnTo>
                  <a:pt x="448" y="650"/>
                </a:lnTo>
                <a:lnTo>
                  <a:pt x="448" y="649"/>
                </a:lnTo>
                <a:lnTo>
                  <a:pt x="449" y="649"/>
                </a:lnTo>
                <a:lnTo>
                  <a:pt x="450" y="648"/>
                </a:lnTo>
                <a:lnTo>
                  <a:pt x="451" y="648"/>
                </a:lnTo>
                <a:lnTo>
                  <a:pt x="451" y="645"/>
                </a:lnTo>
                <a:lnTo>
                  <a:pt x="451" y="644"/>
                </a:lnTo>
                <a:lnTo>
                  <a:pt x="450" y="643"/>
                </a:lnTo>
                <a:lnTo>
                  <a:pt x="450" y="643"/>
                </a:lnTo>
                <a:lnTo>
                  <a:pt x="450" y="641"/>
                </a:lnTo>
                <a:lnTo>
                  <a:pt x="449" y="639"/>
                </a:lnTo>
                <a:lnTo>
                  <a:pt x="448" y="641"/>
                </a:lnTo>
                <a:lnTo>
                  <a:pt x="446" y="641"/>
                </a:lnTo>
                <a:lnTo>
                  <a:pt x="445" y="641"/>
                </a:lnTo>
                <a:lnTo>
                  <a:pt x="444" y="641"/>
                </a:lnTo>
                <a:lnTo>
                  <a:pt x="443" y="643"/>
                </a:lnTo>
                <a:lnTo>
                  <a:pt x="439" y="643"/>
                </a:lnTo>
                <a:lnTo>
                  <a:pt x="438" y="645"/>
                </a:lnTo>
                <a:lnTo>
                  <a:pt x="438" y="647"/>
                </a:lnTo>
                <a:lnTo>
                  <a:pt x="436" y="648"/>
                </a:lnTo>
                <a:lnTo>
                  <a:pt x="436" y="645"/>
                </a:lnTo>
                <a:lnTo>
                  <a:pt x="435" y="644"/>
                </a:lnTo>
                <a:lnTo>
                  <a:pt x="435" y="644"/>
                </a:lnTo>
                <a:lnTo>
                  <a:pt x="434" y="645"/>
                </a:lnTo>
                <a:lnTo>
                  <a:pt x="433" y="645"/>
                </a:lnTo>
                <a:lnTo>
                  <a:pt x="433" y="644"/>
                </a:lnTo>
                <a:lnTo>
                  <a:pt x="432" y="643"/>
                </a:lnTo>
                <a:lnTo>
                  <a:pt x="432" y="643"/>
                </a:lnTo>
                <a:lnTo>
                  <a:pt x="431" y="641"/>
                </a:lnTo>
                <a:lnTo>
                  <a:pt x="429" y="641"/>
                </a:lnTo>
                <a:lnTo>
                  <a:pt x="428" y="643"/>
                </a:lnTo>
                <a:lnTo>
                  <a:pt x="427" y="645"/>
                </a:lnTo>
                <a:lnTo>
                  <a:pt x="426" y="646"/>
                </a:lnTo>
                <a:lnTo>
                  <a:pt x="425" y="647"/>
                </a:lnTo>
                <a:lnTo>
                  <a:pt x="425" y="647"/>
                </a:lnTo>
                <a:lnTo>
                  <a:pt x="424" y="645"/>
                </a:lnTo>
                <a:lnTo>
                  <a:pt x="423" y="646"/>
                </a:lnTo>
                <a:lnTo>
                  <a:pt x="423" y="646"/>
                </a:lnTo>
                <a:lnTo>
                  <a:pt x="422" y="647"/>
                </a:lnTo>
                <a:lnTo>
                  <a:pt x="421" y="648"/>
                </a:lnTo>
                <a:lnTo>
                  <a:pt x="421" y="650"/>
                </a:lnTo>
                <a:lnTo>
                  <a:pt x="419" y="650"/>
                </a:lnTo>
                <a:lnTo>
                  <a:pt x="416" y="650"/>
                </a:lnTo>
                <a:lnTo>
                  <a:pt x="414" y="650"/>
                </a:lnTo>
                <a:lnTo>
                  <a:pt x="412" y="649"/>
                </a:lnTo>
                <a:lnTo>
                  <a:pt x="411" y="650"/>
                </a:lnTo>
                <a:lnTo>
                  <a:pt x="408" y="650"/>
                </a:lnTo>
                <a:lnTo>
                  <a:pt x="408" y="648"/>
                </a:lnTo>
                <a:lnTo>
                  <a:pt x="407" y="647"/>
                </a:lnTo>
                <a:lnTo>
                  <a:pt x="407" y="647"/>
                </a:lnTo>
                <a:lnTo>
                  <a:pt x="407" y="648"/>
                </a:lnTo>
                <a:lnTo>
                  <a:pt x="403" y="648"/>
                </a:lnTo>
                <a:lnTo>
                  <a:pt x="403" y="649"/>
                </a:lnTo>
                <a:lnTo>
                  <a:pt x="402" y="650"/>
                </a:lnTo>
                <a:lnTo>
                  <a:pt x="401" y="650"/>
                </a:lnTo>
                <a:lnTo>
                  <a:pt x="401" y="650"/>
                </a:lnTo>
                <a:lnTo>
                  <a:pt x="400" y="650"/>
                </a:lnTo>
                <a:lnTo>
                  <a:pt x="399" y="652"/>
                </a:lnTo>
                <a:lnTo>
                  <a:pt x="400" y="653"/>
                </a:lnTo>
                <a:lnTo>
                  <a:pt x="400" y="656"/>
                </a:lnTo>
                <a:lnTo>
                  <a:pt x="399" y="658"/>
                </a:lnTo>
                <a:lnTo>
                  <a:pt x="397" y="659"/>
                </a:lnTo>
                <a:lnTo>
                  <a:pt x="395" y="659"/>
                </a:lnTo>
                <a:lnTo>
                  <a:pt x="393" y="659"/>
                </a:lnTo>
                <a:lnTo>
                  <a:pt x="392" y="659"/>
                </a:lnTo>
                <a:lnTo>
                  <a:pt x="392" y="658"/>
                </a:lnTo>
                <a:lnTo>
                  <a:pt x="391" y="657"/>
                </a:lnTo>
                <a:lnTo>
                  <a:pt x="391" y="656"/>
                </a:lnTo>
                <a:lnTo>
                  <a:pt x="390" y="656"/>
                </a:lnTo>
                <a:lnTo>
                  <a:pt x="389" y="656"/>
                </a:lnTo>
                <a:lnTo>
                  <a:pt x="389" y="656"/>
                </a:lnTo>
                <a:lnTo>
                  <a:pt x="389" y="655"/>
                </a:lnTo>
                <a:lnTo>
                  <a:pt x="389" y="653"/>
                </a:lnTo>
                <a:lnTo>
                  <a:pt x="390" y="652"/>
                </a:lnTo>
                <a:lnTo>
                  <a:pt x="391" y="653"/>
                </a:lnTo>
                <a:lnTo>
                  <a:pt x="398" y="653"/>
                </a:lnTo>
                <a:lnTo>
                  <a:pt x="397" y="650"/>
                </a:lnTo>
                <a:lnTo>
                  <a:pt x="396" y="648"/>
                </a:lnTo>
                <a:lnTo>
                  <a:pt x="395" y="646"/>
                </a:lnTo>
                <a:lnTo>
                  <a:pt x="393" y="645"/>
                </a:lnTo>
                <a:lnTo>
                  <a:pt x="392" y="643"/>
                </a:lnTo>
                <a:lnTo>
                  <a:pt x="391" y="645"/>
                </a:lnTo>
                <a:lnTo>
                  <a:pt x="391" y="646"/>
                </a:lnTo>
                <a:lnTo>
                  <a:pt x="391" y="648"/>
                </a:lnTo>
                <a:lnTo>
                  <a:pt x="390" y="648"/>
                </a:lnTo>
                <a:lnTo>
                  <a:pt x="390" y="649"/>
                </a:lnTo>
                <a:lnTo>
                  <a:pt x="389" y="650"/>
                </a:lnTo>
                <a:lnTo>
                  <a:pt x="389" y="650"/>
                </a:lnTo>
                <a:lnTo>
                  <a:pt x="388" y="649"/>
                </a:lnTo>
                <a:lnTo>
                  <a:pt x="387" y="648"/>
                </a:lnTo>
                <a:lnTo>
                  <a:pt x="386" y="648"/>
                </a:lnTo>
                <a:lnTo>
                  <a:pt x="385" y="648"/>
                </a:lnTo>
                <a:lnTo>
                  <a:pt x="383" y="649"/>
                </a:lnTo>
                <a:lnTo>
                  <a:pt x="381" y="649"/>
                </a:lnTo>
                <a:lnTo>
                  <a:pt x="381" y="649"/>
                </a:lnTo>
                <a:lnTo>
                  <a:pt x="380" y="648"/>
                </a:lnTo>
                <a:lnTo>
                  <a:pt x="379" y="648"/>
                </a:lnTo>
                <a:lnTo>
                  <a:pt x="379" y="653"/>
                </a:lnTo>
                <a:lnTo>
                  <a:pt x="386" y="653"/>
                </a:lnTo>
                <a:lnTo>
                  <a:pt x="386" y="663"/>
                </a:lnTo>
                <a:lnTo>
                  <a:pt x="384" y="663"/>
                </a:lnTo>
                <a:lnTo>
                  <a:pt x="381" y="662"/>
                </a:lnTo>
                <a:lnTo>
                  <a:pt x="380" y="660"/>
                </a:lnTo>
                <a:lnTo>
                  <a:pt x="379" y="658"/>
                </a:lnTo>
                <a:lnTo>
                  <a:pt x="377" y="657"/>
                </a:lnTo>
                <a:lnTo>
                  <a:pt x="376" y="656"/>
                </a:lnTo>
                <a:lnTo>
                  <a:pt x="376" y="653"/>
                </a:lnTo>
                <a:lnTo>
                  <a:pt x="376" y="651"/>
                </a:lnTo>
                <a:lnTo>
                  <a:pt x="376" y="651"/>
                </a:lnTo>
                <a:lnTo>
                  <a:pt x="377" y="650"/>
                </a:lnTo>
                <a:lnTo>
                  <a:pt x="377" y="649"/>
                </a:lnTo>
                <a:lnTo>
                  <a:pt x="377" y="648"/>
                </a:lnTo>
                <a:lnTo>
                  <a:pt x="376" y="648"/>
                </a:lnTo>
                <a:lnTo>
                  <a:pt x="375" y="648"/>
                </a:lnTo>
                <a:lnTo>
                  <a:pt x="375" y="648"/>
                </a:lnTo>
                <a:lnTo>
                  <a:pt x="374" y="648"/>
                </a:lnTo>
                <a:lnTo>
                  <a:pt x="373" y="648"/>
                </a:lnTo>
                <a:lnTo>
                  <a:pt x="372" y="648"/>
                </a:lnTo>
                <a:lnTo>
                  <a:pt x="369" y="648"/>
                </a:lnTo>
                <a:lnTo>
                  <a:pt x="368" y="648"/>
                </a:lnTo>
                <a:lnTo>
                  <a:pt x="367" y="647"/>
                </a:lnTo>
                <a:lnTo>
                  <a:pt x="366" y="647"/>
                </a:lnTo>
                <a:lnTo>
                  <a:pt x="365" y="648"/>
                </a:lnTo>
                <a:lnTo>
                  <a:pt x="364" y="648"/>
                </a:lnTo>
                <a:lnTo>
                  <a:pt x="363" y="648"/>
                </a:lnTo>
                <a:lnTo>
                  <a:pt x="363" y="647"/>
                </a:lnTo>
                <a:lnTo>
                  <a:pt x="363" y="646"/>
                </a:lnTo>
                <a:lnTo>
                  <a:pt x="362" y="646"/>
                </a:lnTo>
                <a:lnTo>
                  <a:pt x="362" y="643"/>
                </a:lnTo>
                <a:lnTo>
                  <a:pt x="363" y="640"/>
                </a:lnTo>
                <a:lnTo>
                  <a:pt x="364" y="639"/>
                </a:lnTo>
                <a:lnTo>
                  <a:pt x="365" y="638"/>
                </a:lnTo>
                <a:lnTo>
                  <a:pt x="366" y="638"/>
                </a:lnTo>
                <a:lnTo>
                  <a:pt x="367" y="637"/>
                </a:lnTo>
                <a:lnTo>
                  <a:pt x="367" y="635"/>
                </a:lnTo>
                <a:lnTo>
                  <a:pt x="366" y="634"/>
                </a:lnTo>
                <a:lnTo>
                  <a:pt x="365" y="633"/>
                </a:lnTo>
                <a:lnTo>
                  <a:pt x="364" y="633"/>
                </a:lnTo>
                <a:lnTo>
                  <a:pt x="363" y="632"/>
                </a:lnTo>
                <a:lnTo>
                  <a:pt x="361" y="631"/>
                </a:lnTo>
                <a:lnTo>
                  <a:pt x="361" y="629"/>
                </a:lnTo>
                <a:lnTo>
                  <a:pt x="360" y="628"/>
                </a:lnTo>
                <a:lnTo>
                  <a:pt x="360" y="625"/>
                </a:lnTo>
                <a:lnTo>
                  <a:pt x="361" y="622"/>
                </a:lnTo>
                <a:lnTo>
                  <a:pt x="360" y="623"/>
                </a:lnTo>
                <a:lnTo>
                  <a:pt x="359" y="623"/>
                </a:lnTo>
                <a:lnTo>
                  <a:pt x="357" y="622"/>
                </a:lnTo>
                <a:lnTo>
                  <a:pt x="357" y="621"/>
                </a:lnTo>
                <a:lnTo>
                  <a:pt x="356" y="620"/>
                </a:lnTo>
                <a:lnTo>
                  <a:pt x="355" y="620"/>
                </a:lnTo>
                <a:lnTo>
                  <a:pt x="355" y="621"/>
                </a:lnTo>
                <a:lnTo>
                  <a:pt x="354" y="622"/>
                </a:lnTo>
                <a:lnTo>
                  <a:pt x="354" y="625"/>
                </a:lnTo>
                <a:lnTo>
                  <a:pt x="353" y="626"/>
                </a:lnTo>
                <a:lnTo>
                  <a:pt x="353" y="626"/>
                </a:lnTo>
                <a:lnTo>
                  <a:pt x="352" y="626"/>
                </a:lnTo>
                <a:lnTo>
                  <a:pt x="352" y="625"/>
                </a:lnTo>
                <a:lnTo>
                  <a:pt x="351" y="625"/>
                </a:lnTo>
                <a:lnTo>
                  <a:pt x="350" y="625"/>
                </a:lnTo>
                <a:lnTo>
                  <a:pt x="350" y="620"/>
                </a:lnTo>
                <a:lnTo>
                  <a:pt x="349" y="617"/>
                </a:lnTo>
                <a:lnTo>
                  <a:pt x="348" y="617"/>
                </a:lnTo>
                <a:lnTo>
                  <a:pt x="347" y="617"/>
                </a:lnTo>
                <a:lnTo>
                  <a:pt x="345" y="617"/>
                </a:lnTo>
                <a:lnTo>
                  <a:pt x="343" y="616"/>
                </a:lnTo>
                <a:lnTo>
                  <a:pt x="342" y="616"/>
                </a:lnTo>
                <a:lnTo>
                  <a:pt x="341" y="614"/>
                </a:lnTo>
                <a:lnTo>
                  <a:pt x="341" y="612"/>
                </a:lnTo>
                <a:lnTo>
                  <a:pt x="344" y="612"/>
                </a:lnTo>
                <a:lnTo>
                  <a:pt x="345" y="612"/>
                </a:lnTo>
                <a:lnTo>
                  <a:pt x="345" y="612"/>
                </a:lnTo>
                <a:lnTo>
                  <a:pt x="347" y="612"/>
                </a:lnTo>
                <a:lnTo>
                  <a:pt x="347" y="611"/>
                </a:lnTo>
                <a:lnTo>
                  <a:pt x="348" y="610"/>
                </a:lnTo>
                <a:lnTo>
                  <a:pt x="347" y="608"/>
                </a:lnTo>
                <a:lnTo>
                  <a:pt x="345" y="607"/>
                </a:lnTo>
                <a:lnTo>
                  <a:pt x="344" y="607"/>
                </a:lnTo>
                <a:lnTo>
                  <a:pt x="343" y="607"/>
                </a:lnTo>
                <a:lnTo>
                  <a:pt x="342" y="607"/>
                </a:lnTo>
                <a:lnTo>
                  <a:pt x="342" y="605"/>
                </a:lnTo>
                <a:lnTo>
                  <a:pt x="342" y="603"/>
                </a:lnTo>
                <a:lnTo>
                  <a:pt x="342" y="601"/>
                </a:lnTo>
                <a:lnTo>
                  <a:pt x="342" y="601"/>
                </a:lnTo>
                <a:lnTo>
                  <a:pt x="341" y="602"/>
                </a:lnTo>
                <a:lnTo>
                  <a:pt x="341" y="603"/>
                </a:lnTo>
                <a:lnTo>
                  <a:pt x="340" y="604"/>
                </a:lnTo>
                <a:lnTo>
                  <a:pt x="339" y="607"/>
                </a:lnTo>
                <a:lnTo>
                  <a:pt x="339" y="608"/>
                </a:lnTo>
                <a:lnTo>
                  <a:pt x="339" y="608"/>
                </a:lnTo>
                <a:lnTo>
                  <a:pt x="339" y="609"/>
                </a:lnTo>
                <a:lnTo>
                  <a:pt x="339" y="611"/>
                </a:lnTo>
                <a:lnTo>
                  <a:pt x="339" y="614"/>
                </a:lnTo>
                <a:lnTo>
                  <a:pt x="338" y="616"/>
                </a:lnTo>
                <a:lnTo>
                  <a:pt x="337" y="616"/>
                </a:lnTo>
                <a:lnTo>
                  <a:pt x="337" y="616"/>
                </a:lnTo>
                <a:lnTo>
                  <a:pt x="336" y="616"/>
                </a:lnTo>
                <a:lnTo>
                  <a:pt x="335" y="616"/>
                </a:lnTo>
                <a:lnTo>
                  <a:pt x="335" y="617"/>
                </a:lnTo>
                <a:lnTo>
                  <a:pt x="333" y="617"/>
                </a:lnTo>
                <a:lnTo>
                  <a:pt x="333" y="619"/>
                </a:lnTo>
                <a:lnTo>
                  <a:pt x="333" y="621"/>
                </a:lnTo>
                <a:lnTo>
                  <a:pt x="333" y="622"/>
                </a:lnTo>
                <a:lnTo>
                  <a:pt x="332" y="622"/>
                </a:lnTo>
                <a:lnTo>
                  <a:pt x="331" y="621"/>
                </a:lnTo>
                <a:lnTo>
                  <a:pt x="331" y="621"/>
                </a:lnTo>
                <a:lnTo>
                  <a:pt x="330" y="620"/>
                </a:lnTo>
                <a:lnTo>
                  <a:pt x="329" y="621"/>
                </a:lnTo>
                <a:lnTo>
                  <a:pt x="329" y="622"/>
                </a:lnTo>
                <a:lnTo>
                  <a:pt x="329" y="625"/>
                </a:lnTo>
                <a:lnTo>
                  <a:pt x="327" y="625"/>
                </a:lnTo>
                <a:lnTo>
                  <a:pt x="327" y="624"/>
                </a:lnTo>
                <a:lnTo>
                  <a:pt x="328" y="623"/>
                </a:lnTo>
                <a:lnTo>
                  <a:pt x="328" y="622"/>
                </a:lnTo>
                <a:lnTo>
                  <a:pt x="328" y="622"/>
                </a:lnTo>
                <a:lnTo>
                  <a:pt x="329" y="620"/>
                </a:lnTo>
                <a:lnTo>
                  <a:pt x="328" y="619"/>
                </a:lnTo>
                <a:lnTo>
                  <a:pt x="326" y="619"/>
                </a:lnTo>
                <a:lnTo>
                  <a:pt x="325" y="619"/>
                </a:lnTo>
                <a:lnTo>
                  <a:pt x="324" y="620"/>
                </a:lnTo>
                <a:lnTo>
                  <a:pt x="323" y="620"/>
                </a:lnTo>
                <a:lnTo>
                  <a:pt x="321" y="620"/>
                </a:lnTo>
                <a:lnTo>
                  <a:pt x="321" y="617"/>
                </a:lnTo>
                <a:lnTo>
                  <a:pt x="321" y="616"/>
                </a:lnTo>
                <a:lnTo>
                  <a:pt x="321" y="614"/>
                </a:lnTo>
                <a:lnTo>
                  <a:pt x="320" y="614"/>
                </a:lnTo>
                <a:lnTo>
                  <a:pt x="318" y="613"/>
                </a:lnTo>
                <a:lnTo>
                  <a:pt x="317" y="612"/>
                </a:lnTo>
                <a:lnTo>
                  <a:pt x="316" y="610"/>
                </a:lnTo>
                <a:lnTo>
                  <a:pt x="316" y="610"/>
                </a:lnTo>
                <a:lnTo>
                  <a:pt x="315" y="611"/>
                </a:lnTo>
                <a:lnTo>
                  <a:pt x="315" y="613"/>
                </a:lnTo>
                <a:lnTo>
                  <a:pt x="315" y="614"/>
                </a:lnTo>
                <a:lnTo>
                  <a:pt x="314" y="615"/>
                </a:lnTo>
                <a:lnTo>
                  <a:pt x="313" y="614"/>
                </a:lnTo>
                <a:lnTo>
                  <a:pt x="314" y="619"/>
                </a:lnTo>
                <a:lnTo>
                  <a:pt x="315" y="622"/>
                </a:lnTo>
                <a:lnTo>
                  <a:pt x="316" y="624"/>
                </a:lnTo>
                <a:lnTo>
                  <a:pt x="317" y="625"/>
                </a:lnTo>
                <a:lnTo>
                  <a:pt x="318" y="625"/>
                </a:lnTo>
                <a:lnTo>
                  <a:pt x="318" y="625"/>
                </a:lnTo>
                <a:lnTo>
                  <a:pt x="318" y="626"/>
                </a:lnTo>
                <a:lnTo>
                  <a:pt x="318" y="626"/>
                </a:lnTo>
                <a:lnTo>
                  <a:pt x="316" y="626"/>
                </a:lnTo>
                <a:lnTo>
                  <a:pt x="313" y="627"/>
                </a:lnTo>
                <a:lnTo>
                  <a:pt x="313" y="624"/>
                </a:lnTo>
                <a:lnTo>
                  <a:pt x="313" y="620"/>
                </a:lnTo>
                <a:lnTo>
                  <a:pt x="313" y="614"/>
                </a:lnTo>
                <a:lnTo>
                  <a:pt x="312" y="615"/>
                </a:lnTo>
                <a:lnTo>
                  <a:pt x="311" y="615"/>
                </a:lnTo>
                <a:lnTo>
                  <a:pt x="309" y="617"/>
                </a:lnTo>
                <a:lnTo>
                  <a:pt x="308" y="619"/>
                </a:lnTo>
                <a:lnTo>
                  <a:pt x="307" y="620"/>
                </a:lnTo>
                <a:lnTo>
                  <a:pt x="306" y="621"/>
                </a:lnTo>
                <a:lnTo>
                  <a:pt x="305" y="620"/>
                </a:lnTo>
                <a:lnTo>
                  <a:pt x="305" y="622"/>
                </a:lnTo>
                <a:lnTo>
                  <a:pt x="305" y="623"/>
                </a:lnTo>
                <a:lnTo>
                  <a:pt x="306" y="623"/>
                </a:lnTo>
                <a:lnTo>
                  <a:pt x="307" y="623"/>
                </a:lnTo>
                <a:lnTo>
                  <a:pt x="307" y="623"/>
                </a:lnTo>
                <a:lnTo>
                  <a:pt x="308" y="623"/>
                </a:lnTo>
                <a:lnTo>
                  <a:pt x="308" y="623"/>
                </a:lnTo>
                <a:lnTo>
                  <a:pt x="308" y="625"/>
                </a:lnTo>
                <a:lnTo>
                  <a:pt x="308" y="627"/>
                </a:lnTo>
                <a:lnTo>
                  <a:pt x="307" y="628"/>
                </a:lnTo>
                <a:lnTo>
                  <a:pt x="305" y="628"/>
                </a:lnTo>
                <a:lnTo>
                  <a:pt x="304" y="627"/>
                </a:lnTo>
                <a:lnTo>
                  <a:pt x="303" y="626"/>
                </a:lnTo>
                <a:lnTo>
                  <a:pt x="302" y="626"/>
                </a:lnTo>
                <a:lnTo>
                  <a:pt x="301" y="626"/>
                </a:lnTo>
                <a:lnTo>
                  <a:pt x="301" y="627"/>
                </a:lnTo>
                <a:lnTo>
                  <a:pt x="301" y="629"/>
                </a:lnTo>
                <a:lnTo>
                  <a:pt x="301" y="632"/>
                </a:lnTo>
                <a:lnTo>
                  <a:pt x="299" y="633"/>
                </a:lnTo>
                <a:lnTo>
                  <a:pt x="295" y="634"/>
                </a:lnTo>
                <a:lnTo>
                  <a:pt x="299" y="633"/>
                </a:lnTo>
                <a:lnTo>
                  <a:pt x="301" y="632"/>
                </a:lnTo>
                <a:lnTo>
                  <a:pt x="302" y="631"/>
                </a:lnTo>
                <a:lnTo>
                  <a:pt x="303" y="631"/>
                </a:lnTo>
                <a:lnTo>
                  <a:pt x="305" y="631"/>
                </a:lnTo>
                <a:lnTo>
                  <a:pt x="307" y="631"/>
                </a:lnTo>
                <a:lnTo>
                  <a:pt x="309" y="631"/>
                </a:lnTo>
                <a:lnTo>
                  <a:pt x="311" y="629"/>
                </a:lnTo>
                <a:lnTo>
                  <a:pt x="312" y="629"/>
                </a:lnTo>
                <a:lnTo>
                  <a:pt x="314" y="629"/>
                </a:lnTo>
                <a:lnTo>
                  <a:pt x="314" y="631"/>
                </a:lnTo>
                <a:lnTo>
                  <a:pt x="315" y="633"/>
                </a:lnTo>
                <a:lnTo>
                  <a:pt x="315" y="632"/>
                </a:lnTo>
                <a:lnTo>
                  <a:pt x="314" y="632"/>
                </a:lnTo>
                <a:lnTo>
                  <a:pt x="314" y="633"/>
                </a:lnTo>
                <a:lnTo>
                  <a:pt x="313" y="634"/>
                </a:lnTo>
                <a:lnTo>
                  <a:pt x="314" y="636"/>
                </a:lnTo>
                <a:lnTo>
                  <a:pt x="314" y="637"/>
                </a:lnTo>
                <a:lnTo>
                  <a:pt x="316" y="638"/>
                </a:lnTo>
                <a:lnTo>
                  <a:pt x="314" y="638"/>
                </a:lnTo>
                <a:lnTo>
                  <a:pt x="315" y="640"/>
                </a:lnTo>
                <a:lnTo>
                  <a:pt x="315" y="641"/>
                </a:lnTo>
                <a:lnTo>
                  <a:pt x="314" y="643"/>
                </a:lnTo>
                <a:lnTo>
                  <a:pt x="314" y="643"/>
                </a:lnTo>
                <a:lnTo>
                  <a:pt x="314" y="644"/>
                </a:lnTo>
                <a:lnTo>
                  <a:pt x="313" y="646"/>
                </a:lnTo>
                <a:lnTo>
                  <a:pt x="314" y="646"/>
                </a:lnTo>
                <a:lnTo>
                  <a:pt x="315" y="646"/>
                </a:lnTo>
                <a:lnTo>
                  <a:pt x="315" y="647"/>
                </a:lnTo>
                <a:lnTo>
                  <a:pt x="316" y="648"/>
                </a:lnTo>
                <a:lnTo>
                  <a:pt x="317" y="649"/>
                </a:lnTo>
                <a:lnTo>
                  <a:pt x="318" y="648"/>
                </a:lnTo>
                <a:lnTo>
                  <a:pt x="320" y="648"/>
                </a:lnTo>
                <a:lnTo>
                  <a:pt x="323" y="648"/>
                </a:lnTo>
                <a:lnTo>
                  <a:pt x="325" y="649"/>
                </a:lnTo>
                <a:lnTo>
                  <a:pt x="326" y="650"/>
                </a:lnTo>
                <a:lnTo>
                  <a:pt x="328" y="651"/>
                </a:lnTo>
                <a:lnTo>
                  <a:pt x="329" y="651"/>
                </a:lnTo>
                <a:lnTo>
                  <a:pt x="330" y="652"/>
                </a:lnTo>
                <a:lnTo>
                  <a:pt x="331" y="653"/>
                </a:lnTo>
                <a:lnTo>
                  <a:pt x="332" y="653"/>
                </a:lnTo>
                <a:lnTo>
                  <a:pt x="335" y="653"/>
                </a:lnTo>
                <a:lnTo>
                  <a:pt x="335" y="653"/>
                </a:lnTo>
                <a:lnTo>
                  <a:pt x="336" y="655"/>
                </a:lnTo>
                <a:lnTo>
                  <a:pt x="337" y="656"/>
                </a:lnTo>
                <a:lnTo>
                  <a:pt x="338" y="656"/>
                </a:lnTo>
                <a:lnTo>
                  <a:pt x="340" y="656"/>
                </a:lnTo>
                <a:lnTo>
                  <a:pt x="340" y="658"/>
                </a:lnTo>
                <a:lnTo>
                  <a:pt x="341" y="660"/>
                </a:lnTo>
                <a:lnTo>
                  <a:pt x="342" y="661"/>
                </a:lnTo>
                <a:lnTo>
                  <a:pt x="343" y="662"/>
                </a:lnTo>
                <a:lnTo>
                  <a:pt x="344" y="664"/>
                </a:lnTo>
                <a:lnTo>
                  <a:pt x="345" y="662"/>
                </a:lnTo>
                <a:lnTo>
                  <a:pt x="345" y="661"/>
                </a:lnTo>
                <a:lnTo>
                  <a:pt x="345" y="660"/>
                </a:lnTo>
                <a:lnTo>
                  <a:pt x="347" y="659"/>
                </a:lnTo>
                <a:lnTo>
                  <a:pt x="347" y="659"/>
                </a:lnTo>
                <a:lnTo>
                  <a:pt x="348" y="660"/>
                </a:lnTo>
                <a:lnTo>
                  <a:pt x="348" y="660"/>
                </a:lnTo>
                <a:lnTo>
                  <a:pt x="349" y="661"/>
                </a:lnTo>
                <a:lnTo>
                  <a:pt x="349" y="662"/>
                </a:lnTo>
                <a:lnTo>
                  <a:pt x="350" y="663"/>
                </a:lnTo>
                <a:lnTo>
                  <a:pt x="350" y="667"/>
                </a:lnTo>
                <a:lnTo>
                  <a:pt x="350" y="667"/>
                </a:lnTo>
                <a:lnTo>
                  <a:pt x="352" y="667"/>
                </a:lnTo>
                <a:lnTo>
                  <a:pt x="353" y="667"/>
                </a:lnTo>
                <a:lnTo>
                  <a:pt x="354" y="667"/>
                </a:lnTo>
                <a:lnTo>
                  <a:pt x="354" y="668"/>
                </a:lnTo>
                <a:lnTo>
                  <a:pt x="354" y="670"/>
                </a:lnTo>
                <a:lnTo>
                  <a:pt x="353" y="672"/>
                </a:lnTo>
                <a:lnTo>
                  <a:pt x="348" y="672"/>
                </a:lnTo>
                <a:lnTo>
                  <a:pt x="347" y="672"/>
                </a:lnTo>
                <a:lnTo>
                  <a:pt x="345" y="672"/>
                </a:lnTo>
                <a:lnTo>
                  <a:pt x="345" y="673"/>
                </a:lnTo>
                <a:lnTo>
                  <a:pt x="344" y="674"/>
                </a:lnTo>
                <a:lnTo>
                  <a:pt x="344" y="672"/>
                </a:lnTo>
                <a:lnTo>
                  <a:pt x="343" y="672"/>
                </a:lnTo>
                <a:lnTo>
                  <a:pt x="343" y="672"/>
                </a:lnTo>
                <a:lnTo>
                  <a:pt x="342" y="671"/>
                </a:lnTo>
                <a:lnTo>
                  <a:pt x="342" y="669"/>
                </a:lnTo>
                <a:lnTo>
                  <a:pt x="342" y="668"/>
                </a:lnTo>
                <a:lnTo>
                  <a:pt x="341" y="667"/>
                </a:lnTo>
                <a:lnTo>
                  <a:pt x="341" y="665"/>
                </a:lnTo>
                <a:lnTo>
                  <a:pt x="340" y="667"/>
                </a:lnTo>
                <a:lnTo>
                  <a:pt x="340" y="669"/>
                </a:lnTo>
                <a:lnTo>
                  <a:pt x="340" y="671"/>
                </a:lnTo>
                <a:lnTo>
                  <a:pt x="340" y="671"/>
                </a:lnTo>
                <a:lnTo>
                  <a:pt x="339" y="672"/>
                </a:lnTo>
                <a:lnTo>
                  <a:pt x="337" y="671"/>
                </a:lnTo>
                <a:lnTo>
                  <a:pt x="335" y="670"/>
                </a:lnTo>
                <a:lnTo>
                  <a:pt x="333" y="669"/>
                </a:lnTo>
                <a:lnTo>
                  <a:pt x="331" y="667"/>
                </a:lnTo>
                <a:lnTo>
                  <a:pt x="331" y="669"/>
                </a:lnTo>
                <a:lnTo>
                  <a:pt x="330" y="669"/>
                </a:lnTo>
                <a:lnTo>
                  <a:pt x="328" y="669"/>
                </a:lnTo>
                <a:lnTo>
                  <a:pt x="327" y="668"/>
                </a:lnTo>
                <a:lnTo>
                  <a:pt x="326" y="667"/>
                </a:lnTo>
                <a:lnTo>
                  <a:pt x="325" y="665"/>
                </a:lnTo>
                <a:lnTo>
                  <a:pt x="325" y="664"/>
                </a:lnTo>
                <a:lnTo>
                  <a:pt x="325" y="662"/>
                </a:lnTo>
                <a:lnTo>
                  <a:pt x="325" y="660"/>
                </a:lnTo>
                <a:lnTo>
                  <a:pt x="325" y="659"/>
                </a:lnTo>
                <a:lnTo>
                  <a:pt x="325" y="657"/>
                </a:lnTo>
                <a:lnTo>
                  <a:pt x="325" y="656"/>
                </a:lnTo>
                <a:lnTo>
                  <a:pt x="324" y="656"/>
                </a:lnTo>
                <a:lnTo>
                  <a:pt x="324" y="656"/>
                </a:lnTo>
                <a:lnTo>
                  <a:pt x="323" y="657"/>
                </a:lnTo>
                <a:lnTo>
                  <a:pt x="321" y="657"/>
                </a:lnTo>
                <a:lnTo>
                  <a:pt x="321" y="657"/>
                </a:lnTo>
                <a:lnTo>
                  <a:pt x="320" y="657"/>
                </a:lnTo>
                <a:lnTo>
                  <a:pt x="319" y="656"/>
                </a:lnTo>
                <a:lnTo>
                  <a:pt x="319" y="655"/>
                </a:lnTo>
                <a:lnTo>
                  <a:pt x="318" y="653"/>
                </a:lnTo>
                <a:lnTo>
                  <a:pt x="318" y="653"/>
                </a:lnTo>
                <a:lnTo>
                  <a:pt x="317" y="653"/>
                </a:lnTo>
                <a:lnTo>
                  <a:pt x="317" y="657"/>
                </a:lnTo>
                <a:lnTo>
                  <a:pt x="317" y="660"/>
                </a:lnTo>
                <a:lnTo>
                  <a:pt x="317" y="662"/>
                </a:lnTo>
                <a:lnTo>
                  <a:pt x="318" y="664"/>
                </a:lnTo>
                <a:lnTo>
                  <a:pt x="318" y="667"/>
                </a:lnTo>
                <a:lnTo>
                  <a:pt x="317" y="668"/>
                </a:lnTo>
                <a:lnTo>
                  <a:pt x="316" y="668"/>
                </a:lnTo>
                <a:lnTo>
                  <a:pt x="316" y="667"/>
                </a:lnTo>
                <a:lnTo>
                  <a:pt x="315" y="665"/>
                </a:lnTo>
                <a:lnTo>
                  <a:pt x="314" y="664"/>
                </a:lnTo>
                <a:lnTo>
                  <a:pt x="313" y="663"/>
                </a:lnTo>
                <a:lnTo>
                  <a:pt x="312" y="662"/>
                </a:lnTo>
                <a:lnTo>
                  <a:pt x="311" y="661"/>
                </a:lnTo>
                <a:lnTo>
                  <a:pt x="309" y="660"/>
                </a:lnTo>
                <a:lnTo>
                  <a:pt x="308" y="659"/>
                </a:lnTo>
                <a:lnTo>
                  <a:pt x="306" y="659"/>
                </a:lnTo>
                <a:lnTo>
                  <a:pt x="304" y="660"/>
                </a:lnTo>
                <a:lnTo>
                  <a:pt x="302" y="661"/>
                </a:lnTo>
                <a:lnTo>
                  <a:pt x="299" y="662"/>
                </a:lnTo>
                <a:lnTo>
                  <a:pt x="296" y="662"/>
                </a:lnTo>
                <a:lnTo>
                  <a:pt x="293" y="661"/>
                </a:lnTo>
                <a:lnTo>
                  <a:pt x="290" y="659"/>
                </a:lnTo>
                <a:lnTo>
                  <a:pt x="288" y="659"/>
                </a:lnTo>
                <a:lnTo>
                  <a:pt x="288" y="661"/>
                </a:lnTo>
                <a:lnTo>
                  <a:pt x="287" y="663"/>
                </a:lnTo>
                <a:lnTo>
                  <a:pt x="285" y="663"/>
                </a:lnTo>
                <a:lnTo>
                  <a:pt x="284" y="662"/>
                </a:lnTo>
                <a:lnTo>
                  <a:pt x="283" y="661"/>
                </a:lnTo>
                <a:lnTo>
                  <a:pt x="283" y="659"/>
                </a:lnTo>
                <a:lnTo>
                  <a:pt x="278" y="659"/>
                </a:lnTo>
                <a:lnTo>
                  <a:pt x="277" y="655"/>
                </a:lnTo>
                <a:lnTo>
                  <a:pt x="276" y="652"/>
                </a:lnTo>
                <a:lnTo>
                  <a:pt x="275" y="651"/>
                </a:lnTo>
                <a:lnTo>
                  <a:pt x="273" y="650"/>
                </a:lnTo>
                <a:lnTo>
                  <a:pt x="271" y="650"/>
                </a:lnTo>
                <a:lnTo>
                  <a:pt x="270" y="651"/>
                </a:lnTo>
                <a:lnTo>
                  <a:pt x="269" y="652"/>
                </a:lnTo>
                <a:lnTo>
                  <a:pt x="269" y="653"/>
                </a:lnTo>
                <a:lnTo>
                  <a:pt x="269" y="656"/>
                </a:lnTo>
                <a:lnTo>
                  <a:pt x="271" y="657"/>
                </a:lnTo>
                <a:lnTo>
                  <a:pt x="270" y="658"/>
                </a:lnTo>
                <a:lnTo>
                  <a:pt x="270" y="658"/>
                </a:lnTo>
                <a:lnTo>
                  <a:pt x="270" y="659"/>
                </a:lnTo>
                <a:lnTo>
                  <a:pt x="269" y="659"/>
                </a:lnTo>
                <a:lnTo>
                  <a:pt x="267" y="659"/>
                </a:lnTo>
                <a:lnTo>
                  <a:pt x="267" y="653"/>
                </a:lnTo>
                <a:lnTo>
                  <a:pt x="266" y="653"/>
                </a:lnTo>
                <a:lnTo>
                  <a:pt x="264" y="653"/>
                </a:lnTo>
                <a:lnTo>
                  <a:pt x="263" y="653"/>
                </a:lnTo>
                <a:lnTo>
                  <a:pt x="261" y="653"/>
                </a:lnTo>
                <a:lnTo>
                  <a:pt x="260" y="655"/>
                </a:lnTo>
                <a:lnTo>
                  <a:pt x="259" y="656"/>
                </a:lnTo>
                <a:lnTo>
                  <a:pt x="259" y="658"/>
                </a:lnTo>
                <a:lnTo>
                  <a:pt x="259" y="661"/>
                </a:lnTo>
                <a:lnTo>
                  <a:pt x="258" y="661"/>
                </a:lnTo>
                <a:lnTo>
                  <a:pt x="255" y="661"/>
                </a:lnTo>
                <a:lnTo>
                  <a:pt x="256" y="660"/>
                </a:lnTo>
                <a:lnTo>
                  <a:pt x="256" y="658"/>
                </a:lnTo>
                <a:lnTo>
                  <a:pt x="256" y="656"/>
                </a:lnTo>
                <a:lnTo>
                  <a:pt x="256" y="653"/>
                </a:lnTo>
                <a:lnTo>
                  <a:pt x="256" y="651"/>
                </a:lnTo>
                <a:lnTo>
                  <a:pt x="257" y="649"/>
                </a:lnTo>
                <a:lnTo>
                  <a:pt x="257" y="648"/>
                </a:lnTo>
                <a:lnTo>
                  <a:pt x="257" y="647"/>
                </a:lnTo>
                <a:lnTo>
                  <a:pt x="257" y="646"/>
                </a:lnTo>
                <a:lnTo>
                  <a:pt x="256" y="646"/>
                </a:lnTo>
                <a:lnTo>
                  <a:pt x="255" y="646"/>
                </a:lnTo>
                <a:lnTo>
                  <a:pt x="254" y="646"/>
                </a:lnTo>
                <a:lnTo>
                  <a:pt x="254" y="645"/>
                </a:lnTo>
                <a:lnTo>
                  <a:pt x="254" y="645"/>
                </a:lnTo>
                <a:lnTo>
                  <a:pt x="255" y="644"/>
                </a:lnTo>
                <a:lnTo>
                  <a:pt x="255" y="638"/>
                </a:lnTo>
                <a:lnTo>
                  <a:pt x="256" y="634"/>
                </a:lnTo>
                <a:lnTo>
                  <a:pt x="257" y="631"/>
                </a:lnTo>
                <a:lnTo>
                  <a:pt x="260" y="627"/>
                </a:lnTo>
                <a:lnTo>
                  <a:pt x="264" y="626"/>
                </a:lnTo>
                <a:lnTo>
                  <a:pt x="266" y="625"/>
                </a:lnTo>
                <a:lnTo>
                  <a:pt x="267" y="623"/>
                </a:lnTo>
                <a:lnTo>
                  <a:pt x="268" y="622"/>
                </a:lnTo>
                <a:lnTo>
                  <a:pt x="269" y="620"/>
                </a:lnTo>
                <a:lnTo>
                  <a:pt x="269" y="619"/>
                </a:lnTo>
                <a:lnTo>
                  <a:pt x="269" y="617"/>
                </a:lnTo>
                <a:lnTo>
                  <a:pt x="268" y="617"/>
                </a:lnTo>
                <a:lnTo>
                  <a:pt x="268" y="617"/>
                </a:lnTo>
                <a:lnTo>
                  <a:pt x="267" y="620"/>
                </a:lnTo>
                <a:lnTo>
                  <a:pt x="267" y="620"/>
                </a:lnTo>
                <a:lnTo>
                  <a:pt x="266" y="621"/>
                </a:lnTo>
                <a:lnTo>
                  <a:pt x="265" y="620"/>
                </a:lnTo>
                <a:lnTo>
                  <a:pt x="264" y="620"/>
                </a:lnTo>
                <a:lnTo>
                  <a:pt x="263" y="620"/>
                </a:lnTo>
                <a:lnTo>
                  <a:pt x="261" y="620"/>
                </a:lnTo>
                <a:lnTo>
                  <a:pt x="263" y="617"/>
                </a:lnTo>
                <a:lnTo>
                  <a:pt x="263" y="614"/>
                </a:lnTo>
                <a:lnTo>
                  <a:pt x="264" y="611"/>
                </a:lnTo>
                <a:lnTo>
                  <a:pt x="264" y="607"/>
                </a:lnTo>
                <a:lnTo>
                  <a:pt x="266" y="607"/>
                </a:lnTo>
                <a:lnTo>
                  <a:pt x="268" y="605"/>
                </a:lnTo>
                <a:lnTo>
                  <a:pt x="270" y="604"/>
                </a:lnTo>
                <a:lnTo>
                  <a:pt x="272" y="602"/>
                </a:lnTo>
                <a:lnTo>
                  <a:pt x="275" y="601"/>
                </a:lnTo>
                <a:lnTo>
                  <a:pt x="276" y="602"/>
                </a:lnTo>
                <a:lnTo>
                  <a:pt x="276" y="601"/>
                </a:lnTo>
                <a:lnTo>
                  <a:pt x="277" y="600"/>
                </a:lnTo>
                <a:lnTo>
                  <a:pt x="277" y="599"/>
                </a:lnTo>
                <a:lnTo>
                  <a:pt x="278" y="599"/>
                </a:lnTo>
                <a:lnTo>
                  <a:pt x="279" y="599"/>
                </a:lnTo>
                <a:lnTo>
                  <a:pt x="279" y="599"/>
                </a:lnTo>
                <a:lnTo>
                  <a:pt x="280" y="598"/>
                </a:lnTo>
                <a:lnTo>
                  <a:pt x="280" y="598"/>
                </a:lnTo>
                <a:lnTo>
                  <a:pt x="281" y="597"/>
                </a:lnTo>
                <a:lnTo>
                  <a:pt x="282" y="596"/>
                </a:lnTo>
                <a:lnTo>
                  <a:pt x="282" y="597"/>
                </a:lnTo>
                <a:lnTo>
                  <a:pt x="284" y="596"/>
                </a:lnTo>
                <a:lnTo>
                  <a:pt x="284" y="597"/>
                </a:lnTo>
                <a:lnTo>
                  <a:pt x="285" y="598"/>
                </a:lnTo>
                <a:lnTo>
                  <a:pt x="287" y="600"/>
                </a:lnTo>
                <a:lnTo>
                  <a:pt x="287" y="601"/>
                </a:lnTo>
                <a:lnTo>
                  <a:pt x="288" y="600"/>
                </a:lnTo>
                <a:lnTo>
                  <a:pt x="288" y="599"/>
                </a:lnTo>
                <a:lnTo>
                  <a:pt x="287" y="597"/>
                </a:lnTo>
                <a:lnTo>
                  <a:pt x="287" y="595"/>
                </a:lnTo>
                <a:lnTo>
                  <a:pt x="287" y="591"/>
                </a:lnTo>
                <a:lnTo>
                  <a:pt x="289" y="591"/>
                </a:lnTo>
                <a:lnTo>
                  <a:pt x="292" y="591"/>
                </a:lnTo>
                <a:lnTo>
                  <a:pt x="291" y="588"/>
                </a:lnTo>
                <a:lnTo>
                  <a:pt x="290" y="587"/>
                </a:lnTo>
                <a:lnTo>
                  <a:pt x="288" y="587"/>
                </a:lnTo>
                <a:lnTo>
                  <a:pt x="287" y="587"/>
                </a:lnTo>
                <a:lnTo>
                  <a:pt x="284" y="588"/>
                </a:lnTo>
                <a:lnTo>
                  <a:pt x="282" y="588"/>
                </a:lnTo>
                <a:lnTo>
                  <a:pt x="281" y="588"/>
                </a:lnTo>
                <a:lnTo>
                  <a:pt x="279" y="586"/>
                </a:lnTo>
                <a:lnTo>
                  <a:pt x="280" y="583"/>
                </a:lnTo>
                <a:lnTo>
                  <a:pt x="281" y="580"/>
                </a:lnTo>
                <a:lnTo>
                  <a:pt x="282" y="579"/>
                </a:lnTo>
                <a:lnTo>
                  <a:pt x="284" y="578"/>
                </a:lnTo>
                <a:lnTo>
                  <a:pt x="285" y="579"/>
                </a:lnTo>
                <a:lnTo>
                  <a:pt x="288" y="579"/>
                </a:lnTo>
                <a:lnTo>
                  <a:pt x="289" y="580"/>
                </a:lnTo>
                <a:lnTo>
                  <a:pt x="288" y="578"/>
                </a:lnTo>
                <a:lnTo>
                  <a:pt x="288" y="576"/>
                </a:lnTo>
                <a:lnTo>
                  <a:pt x="289" y="575"/>
                </a:lnTo>
                <a:lnTo>
                  <a:pt x="290" y="574"/>
                </a:lnTo>
                <a:lnTo>
                  <a:pt x="292" y="573"/>
                </a:lnTo>
                <a:lnTo>
                  <a:pt x="294" y="573"/>
                </a:lnTo>
                <a:lnTo>
                  <a:pt x="294" y="572"/>
                </a:lnTo>
                <a:lnTo>
                  <a:pt x="293" y="571"/>
                </a:lnTo>
                <a:lnTo>
                  <a:pt x="293" y="571"/>
                </a:lnTo>
                <a:lnTo>
                  <a:pt x="292" y="571"/>
                </a:lnTo>
                <a:lnTo>
                  <a:pt x="293" y="567"/>
                </a:lnTo>
                <a:lnTo>
                  <a:pt x="293" y="566"/>
                </a:lnTo>
                <a:lnTo>
                  <a:pt x="294" y="565"/>
                </a:lnTo>
                <a:lnTo>
                  <a:pt x="295" y="565"/>
                </a:lnTo>
                <a:lnTo>
                  <a:pt x="296" y="565"/>
                </a:lnTo>
                <a:lnTo>
                  <a:pt x="297" y="565"/>
                </a:lnTo>
                <a:lnTo>
                  <a:pt x="299" y="566"/>
                </a:lnTo>
                <a:lnTo>
                  <a:pt x="297" y="567"/>
                </a:lnTo>
                <a:lnTo>
                  <a:pt x="297" y="568"/>
                </a:lnTo>
                <a:lnTo>
                  <a:pt x="296" y="568"/>
                </a:lnTo>
                <a:lnTo>
                  <a:pt x="295" y="567"/>
                </a:lnTo>
                <a:lnTo>
                  <a:pt x="295" y="569"/>
                </a:lnTo>
                <a:lnTo>
                  <a:pt x="296" y="571"/>
                </a:lnTo>
                <a:lnTo>
                  <a:pt x="296" y="571"/>
                </a:lnTo>
                <a:lnTo>
                  <a:pt x="297" y="571"/>
                </a:lnTo>
                <a:lnTo>
                  <a:pt x="299" y="571"/>
                </a:lnTo>
                <a:lnTo>
                  <a:pt x="299" y="568"/>
                </a:lnTo>
                <a:lnTo>
                  <a:pt x="300" y="568"/>
                </a:lnTo>
                <a:lnTo>
                  <a:pt x="301" y="567"/>
                </a:lnTo>
                <a:lnTo>
                  <a:pt x="303" y="567"/>
                </a:lnTo>
                <a:lnTo>
                  <a:pt x="304" y="567"/>
                </a:lnTo>
                <a:lnTo>
                  <a:pt x="306" y="568"/>
                </a:lnTo>
                <a:lnTo>
                  <a:pt x="307" y="567"/>
                </a:lnTo>
                <a:lnTo>
                  <a:pt x="309" y="566"/>
                </a:lnTo>
                <a:lnTo>
                  <a:pt x="311" y="565"/>
                </a:lnTo>
                <a:lnTo>
                  <a:pt x="312" y="565"/>
                </a:lnTo>
                <a:lnTo>
                  <a:pt x="313" y="564"/>
                </a:lnTo>
                <a:lnTo>
                  <a:pt x="314" y="563"/>
                </a:lnTo>
                <a:lnTo>
                  <a:pt x="314" y="561"/>
                </a:lnTo>
                <a:lnTo>
                  <a:pt x="315" y="560"/>
                </a:lnTo>
                <a:lnTo>
                  <a:pt x="315" y="560"/>
                </a:lnTo>
                <a:lnTo>
                  <a:pt x="324" y="560"/>
                </a:lnTo>
                <a:lnTo>
                  <a:pt x="325" y="557"/>
                </a:lnTo>
                <a:lnTo>
                  <a:pt x="324" y="556"/>
                </a:lnTo>
                <a:lnTo>
                  <a:pt x="324" y="555"/>
                </a:lnTo>
                <a:lnTo>
                  <a:pt x="323" y="555"/>
                </a:lnTo>
                <a:lnTo>
                  <a:pt x="321" y="556"/>
                </a:lnTo>
                <a:lnTo>
                  <a:pt x="320" y="557"/>
                </a:lnTo>
                <a:lnTo>
                  <a:pt x="318" y="557"/>
                </a:lnTo>
                <a:lnTo>
                  <a:pt x="317" y="557"/>
                </a:lnTo>
                <a:lnTo>
                  <a:pt x="315" y="557"/>
                </a:lnTo>
                <a:lnTo>
                  <a:pt x="313" y="557"/>
                </a:lnTo>
                <a:lnTo>
                  <a:pt x="311" y="559"/>
                </a:lnTo>
                <a:lnTo>
                  <a:pt x="309" y="560"/>
                </a:lnTo>
                <a:lnTo>
                  <a:pt x="307" y="560"/>
                </a:lnTo>
                <a:lnTo>
                  <a:pt x="305" y="560"/>
                </a:lnTo>
                <a:lnTo>
                  <a:pt x="303" y="561"/>
                </a:lnTo>
                <a:lnTo>
                  <a:pt x="302" y="563"/>
                </a:lnTo>
                <a:lnTo>
                  <a:pt x="301" y="562"/>
                </a:lnTo>
                <a:lnTo>
                  <a:pt x="300" y="561"/>
                </a:lnTo>
                <a:lnTo>
                  <a:pt x="299" y="560"/>
                </a:lnTo>
                <a:lnTo>
                  <a:pt x="297" y="560"/>
                </a:lnTo>
                <a:lnTo>
                  <a:pt x="296" y="560"/>
                </a:lnTo>
                <a:lnTo>
                  <a:pt x="293" y="560"/>
                </a:lnTo>
                <a:lnTo>
                  <a:pt x="294" y="556"/>
                </a:lnTo>
                <a:lnTo>
                  <a:pt x="295" y="554"/>
                </a:lnTo>
                <a:lnTo>
                  <a:pt x="297" y="553"/>
                </a:lnTo>
                <a:lnTo>
                  <a:pt x="299" y="552"/>
                </a:lnTo>
                <a:lnTo>
                  <a:pt x="301" y="552"/>
                </a:lnTo>
                <a:lnTo>
                  <a:pt x="303" y="550"/>
                </a:lnTo>
                <a:lnTo>
                  <a:pt x="305" y="548"/>
                </a:lnTo>
                <a:lnTo>
                  <a:pt x="307" y="547"/>
                </a:lnTo>
                <a:lnTo>
                  <a:pt x="311" y="547"/>
                </a:lnTo>
                <a:lnTo>
                  <a:pt x="313" y="547"/>
                </a:lnTo>
                <a:lnTo>
                  <a:pt x="313" y="545"/>
                </a:lnTo>
                <a:lnTo>
                  <a:pt x="314" y="544"/>
                </a:lnTo>
                <a:lnTo>
                  <a:pt x="315" y="544"/>
                </a:lnTo>
                <a:lnTo>
                  <a:pt x="315" y="544"/>
                </a:lnTo>
                <a:lnTo>
                  <a:pt x="316" y="544"/>
                </a:lnTo>
                <a:lnTo>
                  <a:pt x="320" y="544"/>
                </a:lnTo>
                <a:lnTo>
                  <a:pt x="320" y="542"/>
                </a:lnTo>
                <a:lnTo>
                  <a:pt x="321" y="542"/>
                </a:lnTo>
                <a:lnTo>
                  <a:pt x="321" y="542"/>
                </a:lnTo>
                <a:lnTo>
                  <a:pt x="323" y="542"/>
                </a:lnTo>
                <a:lnTo>
                  <a:pt x="325" y="541"/>
                </a:lnTo>
                <a:lnTo>
                  <a:pt x="327" y="540"/>
                </a:lnTo>
                <a:lnTo>
                  <a:pt x="326" y="539"/>
                </a:lnTo>
                <a:lnTo>
                  <a:pt x="326" y="539"/>
                </a:lnTo>
                <a:lnTo>
                  <a:pt x="327" y="538"/>
                </a:lnTo>
                <a:lnTo>
                  <a:pt x="329" y="537"/>
                </a:lnTo>
                <a:lnTo>
                  <a:pt x="330" y="533"/>
                </a:lnTo>
                <a:lnTo>
                  <a:pt x="332" y="535"/>
                </a:lnTo>
                <a:lnTo>
                  <a:pt x="333" y="533"/>
                </a:lnTo>
                <a:lnTo>
                  <a:pt x="333" y="532"/>
                </a:lnTo>
                <a:lnTo>
                  <a:pt x="335" y="531"/>
                </a:lnTo>
                <a:lnTo>
                  <a:pt x="336" y="531"/>
                </a:lnTo>
                <a:lnTo>
                  <a:pt x="337" y="532"/>
                </a:lnTo>
                <a:lnTo>
                  <a:pt x="338" y="531"/>
                </a:lnTo>
                <a:lnTo>
                  <a:pt x="338" y="531"/>
                </a:lnTo>
                <a:lnTo>
                  <a:pt x="339" y="529"/>
                </a:lnTo>
                <a:lnTo>
                  <a:pt x="340" y="529"/>
                </a:lnTo>
                <a:lnTo>
                  <a:pt x="341" y="528"/>
                </a:lnTo>
                <a:lnTo>
                  <a:pt x="342" y="528"/>
                </a:lnTo>
                <a:lnTo>
                  <a:pt x="343" y="528"/>
                </a:lnTo>
                <a:lnTo>
                  <a:pt x="343" y="528"/>
                </a:lnTo>
                <a:lnTo>
                  <a:pt x="343" y="526"/>
                </a:lnTo>
                <a:lnTo>
                  <a:pt x="343" y="524"/>
                </a:lnTo>
                <a:lnTo>
                  <a:pt x="343" y="523"/>
                </a:lnTo>
                <a:lnTo>
                  <a:pt x="338" y="521"/>
                </a:lnTo>
                <a:lnTo>
                  <a:pt x="333" y="525"/>
                </a:lnTo>
                <a:lnTo>
                  <a:pt x="329" y="527"/>
                </a:lnTo>
                <a:lnTo>
                  <a:pt x="325" y="525"/>
                </a:lnTo>
                <a:lnTo>
                  <a:pt x="326" y="525"/>
                </a:lnTo>
                <a:lnTo>
                  <a:pt x="327" y="525"/>
                </a:lnTo>
                <a:lnTo>
                  <a:pt x="326" y="524"/>
                </a:lnTo>
                <a:lnTo>
                  <a:pt x="326" y="523"/>
                </a:lnTo>
                <a:lnTo>
                  <a:pt x="325" y="521"/>
                </a:lnTo>
                <a:lnTo>
                  <a:pt x="325" y="520"/>
                </a:lnTo>
                <a:lnTo>
                  <a:pt x="325" y="520"/>
                </a:lnTo>
                <a:lnTo>
                  <a:pt x="327" y="521"/>
                </a:lnTo>
                <a:lnTo>
                  <a:pt x="328" y="521"/>
                </a:lnTo>
                <a:lnTo>
                  <a:pt x="329" y="521"/>
                </a:lnTo>
                <a:lnTo>
                  <a:pt x="330" y="519"/>
                </a:lnTo>
                <a:lnTo>
                  <a:pt x="330" y="518"/>
                </a:lnTo>
                <a:lnTo>
                  <a:pt x="330" y="516"/>
                </a:lnTo>
                <a:lnTo>
                  <a:pt x="330" y="515"/>
                </a:lnTo>
                <a:lnTo>
                  <a:pt x="331" y="514"/>
                </a:lnTo>
                <a:lnTo>
                  <a:pt x="333" y="514"/>
                </a:lnTo>
                <a:lnTo>
                  <a:pt x="332" y="511"/>
                </a:lnTo>
                <a:lnTo>
                  <a:pt x="332" y="509"/>
                </a:lnTo>
                <a:lnTo>
                  <a:pt x="332" y="509"/>
                </a:lnTo>
                <a:lnTo>
                  <a:pt x="331" y="511"/>
                </a:lnTo>
                <a:lnTo>
                  <a:pt x="331" y="511"/>
                </a:lnTo>
                <a:lnTo>
                  <a:pt x="330" y="512"/>
                </a:lnTo>
                <a:lnTo>
                  <a:pt x="329" y="512"/>
                </a:lnTo>
                <a:lnTo>
                  <a:pt x="329" y="509"/>
                </a:lnTo>
                <a:lnTo>
                  <a:pt x="329" y="508"/>
                </a:lnTo>
                <a:lnTo>
                  <a:pt x="327" y="508"/>
                </a:lnTo>
                <a:lnTo>
                  <a:pt x="325" y="508"/>
                </a:lnTo>
                <a:lnTo>
                  <a:pt x="325" y="509"/>
                </a:lnTo>
                <a:lnTo>
                  <a:pt x="325" y="511"/>
                </a:lnTo>
                <a:lnTo>
                  <a:pt x="325" y="511"/>
                </a:lnTo>
                <a:lnTo>
                  <a:pt x="324" y="509"/>
                </a:lnTo>
                <a:lnTo>
                  <a:pt x="324" y="509"/>
                </a:lnTo>
                <a:lnTo>
                  <a:pt x="323" y="509"/>
                </a:lnTo>
                <a:lnTo>
                  <a:pt x="321" y="509"/>
                </a:lnTo>
                <a:lnTo>
                  <a:pt x="321" y="509"/>
                </a:lnTo>
                <a:lnTo>
                  <a:pt x="320" y="511"/>
                </a:lnTo>
                <a:lnTo>
                  <a:pt x="320" y="511"/>
                </a:lnTo>
                <a:lnTo>
                  <a:pt x="319" y="511"/>
                </a:lnTo>
                <a:lnTo>
                  <a:pt x="319" y="511"/>
                </a:lnTo>
                <a:lnTo>
                  <a:pt x="318" y="512"/>
                </a:lnTo>
                <a:lnTo>
                  <a:pt x="318" y="512"/>
                </a:lnTo>
                <a:lnTo>
                  <a:pt x="318" y="512"/>
                </a:lnTo>
                <a:lnTo>
                  <a:pt x="318" y="511"/>
                </a:lnTo>
                <a:lnTo>
                  <a:pt x="316" y="511"/>
                </a:lnTo>
                <a:lnTo>
                  <a:pt x="315" y="511"/>
                </a:lnTo>
                <a:lnTo>
                  <a:pt x="315" y="512"/>
                </a:lnTo>
                <a:lnTo>
                  <a:pt x="315" y="512"/>
                </a:lnTo>
                <a:lnTo>
                  <a:pt x="309" y="512"/>
                </a:lnTo>
                <a:lnTo>
                  <a:pt x="308" y="512"/>
                </a:lnTo>
                <a:lnTo>
                  <a:pt x="307" y="513"/>
                </a:lnTo>
                <a:lnTo>
                  <a:pt x="306" y="513"/>
                </a:lnTo>
                <a:lnTo>
                  <a:pt x="304" y="513"/>
                </a:lnTo>
                <a:lnTo>
                  <a:pt x="304" y="513"/>
                </a:lnTo>
                <a:lnTo>
                  <a:pt x="303" y="513"/>
                </a:lnTo>
                <a:lnTo>
                  <a:pt x="303" y="512"/>
                </a:lnTo>
                <a:lnTo>
                  <a:pt x="302" y="511"/>
                </a:lnTo>
                <a:lnTo>
                  <a:pt x="301" y="511"/>
                </a:lnTo>
                <a:lnTo>
                  <a:pt x="301" y="509"/>
                </a:lnTo>
                <a:lnTo>
                  <a:pt x="301" y="511"/>
                </a:lnTo>
                <a:lnTo>
                  <a:pt x="301" y="513"/>
                </a:lnTo>
                <a:lnTo>
                  <a:pt x="301" y="513"/>
                </a:lnTo>
                <a:lnTo>
                  <a:pt x="300" y="512"/>
                </a:lnTo>
                <a:lnTo>
                  <a:pt x="300" y="511"/>
                </a:lnTo>
                <a:lnTo>
                  <a:pt x="300" y="508"/>
                </a:lnTo>
                <a:lnTo>
                  <a:pt x="300" y="507"/>
                </a:lnTo>
                <a:lnTo>
                  <a:pt x="301" y="508"/>
                </a:lnTo>
                <a:lnTo>
                  <a:pt x="302" y="508"/>
                </a:lnTo>
                <a:lnTo>
                  <a:pt x="303" y="508"/>
                </a:lnTo>
                <a:lnTo>
                  <a:pt x="303" y="511"/>
                </a:lnTo>
                <a:lnTo>
                  <a:pt x="304" y="512"/>
                </a:lnTo>
                <a:lnTo>
                  <a:pt x="304" y="512"/>
                </a:lnTo>
                <a:lnTo>
                  <a:pt x="305" y="511"/>
                </a:lnTo>
                <a:lnTo>
                  <a:pt x="306" y="509"/>
                </a:lnTo>
                <a:lnTo>
                  <a:pt x="307" y="509"/>
                </a:lnTo>
                <a:lnTo>
                  <a:pt x="308" y="509"/>
                </a:lnTo>
                <a:lnTo>
                  <a:pt x="309" y="507"/>
                </a:lnTo>
                <a:lnTo>
                  <a:pt x="311" y="507"/>
                </a:lnTo>
                <a:lnTo>
                  <a:pt x="311" y="507"/>
                </a:lnTo>
                <a:lnTo>
                  <a:pt x="312" y="507"/>
                </a:lnTo>
                <a:lnTo>
                  <a:pt x="313" y="506"/>
                </a:lnTo>
                <a:lnTo>
                  <a:pt x="316" y="506"/>
                </a:lnTo>
                <a:lnTo>
                  <a:pt x="319" y="506"/>
                </a:lnTo>
                <a:lnTo>
                  <a:pt x="320" y="506"/>
                </a:lnTo>
                <a:lnTo>
                  <a:pt x="323" y="506"/>
                </a:lnTo>
                <a:lnTo>
                  <a:pt x="323" y="505"/>
                </a:lnTo>
                <a:lnTo>
                  <a:pt x="323" y="505"/>
                </a:lnTo>
                <a:lnTo>
                  <a:pt x="325" y="505"/>
                </a:lnTo>
                <a:lnTo>
                  <a:pt x="327" y="505"/>
                </a:lnTo>
                <a:lnTo>
                  <a:pt x="332" y="505"/>
                </a:lnTo>
                <a:lnTo>
                  <a:pt x="333" y="505"/>
                </a:lnTo>
                <a:lnTo>
                  <a:pt x="333" y="504"/>
                </a:lnTo>
                <a:lnTo>
                  <a:pt x="335" y="504"/>
                </a:lnTo>
                <a:lnTo>
                  <a:pt x="335" y="503"/>
                </a:lnTo>
                <a:lnTo>
                  <a:pt x="336" y="503"/>
                </a:lnTo>
                <a:lnTo>
                  <a:pt x="337" y="500"/>
                </a:lnTo>
                <a:lnTo>
                  <a:pt x="339" y="499"/>
                </a:lnTo>
                <a:lnTo>
                  <a:pt x="341" y="499"/>
                </a:lnTo>
                <a:lnTo>
                  <a:pt x="343" y="500"/>
                </a:lnTo>
                <a:lnTo>
                  <a:pt x="343" y="495"/>
                </a:lnTo>
                <a:lnTo>
                  <a:pt x="342" y="494"/>
                </a:lnTo>
                <a:lnTo>
                  <a:pt x="342" y="493"/>
                </a:lnTo>
                <a:lnTo>
                  <a:pt x="341" y="493"/>
                </a:lnTo>
                <a:lnTo>
                  <a:pt x="339" y="494"/>
                </a:lnTo>
                <a:lnTo>
                  <a:pt x="338" y="496"/>
                </a:lnTo>
                <a:lnTo>
                  <a:pt x="337" y="496"/>
                </a:lnTo>
                <a:lnTo>
                  <a:pt x="337" y="495"/>
                </a:lnTo>
                <a:lnTo>
                  <a:pt x="333" y="495"/>
                </a:lnTo>
                <a:lnTo>
                  <a:pt x="331" y="496"/>
                </a:lnTo>
                <a:lnTo>
                  <a:pt x="331" y="496"/>
                </a:lnTo>
                <a:lnTo>
                  <a:pt x="330" y="497"/>
                </a:lnTo>
                <a:lnTo>
                  <a:pt x="329" y="499"/>
                </a:lnTo>
                <a:lnTo>
                  <a:pt x="327" y="499"/>
                </a:lnTo>
                <a:lnTo>
                  <a:pt x="327" y="499"/>
                </a:lnTo>
                <a:lnTo>
                  <a:pt x="325" y="499"/>
                </a:lnTo>
                <a:lnTo>
                  <a:pt x="324" y="499"/>
                </a:lnTo>
                <a:lnTo>
                  <a:pt x="323" y="499"/>
                </a:lnTo>
                <a:lnTo>
                  <a:pt x="323" y="496"/>
                </a:lnTo>
                <a:lnTo>
                  <a:pt x="323" y="496"/>
                </a:lnTo>
                <a:lnTo>
                  <a:pt x="324" y="496"/>
                </a:lnTo>
                <a:lnTo>
                  <a:pt x="325" y="497"/>
                </a:lnTo>
                <a:lnTo>
                  <a:pt x="325" y="496"/>
                </a:lnTo>
                <a:lnTo>
                  <a:pt x="325" y="495"/>
                </a:lnTo>
                <a:lnTo>
                  <a:pt x="326" y="495"/>
                </a:lnTo>
                <a:lnTo>
                  <a:pt x="329" y="495"/>
                </a:lnTo>
                <a:lnTo>
                  <a:pt x="330" y="495"/>
                </a:lnTo>
                <a:lnTo>
                  <a:pt x="331" y="495"/>
                </a:lnTo>
                <a:lnTo>
                  <a:pt x="332" y="494"/>
                </a:lnTo>
                <a:lnTo>
                  <a:pt x="333" y="494"/>
                </a:lnTo>
                <a:lnTo>
                  <a:pt x="336" y="494"/>
                </a:lnTo>
                <a:lnTo>
                  <a:pt x="338" y="493"/>
                </a:lnTo>
                <a:lnTo>
                  <a:pt x="338" y="493"/>
                </a:lnTo>
                <a:lnTo>
                  <a:pt x="339" y="493"/>
                </a:lnTo>
                <a:lnTo>
                  <a:pt x="339" y="493"/>
                </a:lnTo>
                <a:lnTo>
                  <a:pt x="339" y="492"/>
                </a:lnTo>
                <a:lnTo>
                  <a:pt x="340" y="491"/>
                </a:lnTo>
                <a:lnTo>
                  <a:pt x="341" y="490"/>
                </a:lnTo>
                <a:lnTo>
                  <a:pt x="341" y="490"/>
                </a:lnTo>
                <a:lnTo>
                  <a:pt x="341" y="489"/>
                </a:lnTo>
                <a:lnTo>
                  <a:pt x="342" y="489"/>
                </a:lnTo>
                <a:lnTo>
                  <a:pt x="342" y="489"/>
                </a:lnTo>
                <a:lnTo>
                  <a:pt x="342" y="491"/>
                </a:lnTo>
                <a:lnTo>
                  <a:pt x="342" y="492"/>
                </a:lnTo>
                <a:lnTo>
                  <a:pt x="343" y="492"/>
                </a:lnTo>
                <a:lnTo>
                  <a:pt x="343" y="492"/>
                </a:lnTo>
                <a:lnTo>
                  <a:pt x="344" y="493"/>
                </a:lnTo>
                <a:lnTo>
                  <a:pt x="345" y="492"/>
                </a:lnTo>
                <a:lnTo>
                  <a:pt x="348" y="492"/>
                </a:lnTo>
                <a:lnTo>
                  <a:pt x="349" y="491"/>
                </a:lnTo>
                <a:lnTo>
                  <a:pt x="351" y="491"/>
                </a:lnTo>
                <a:lnTo>
                  <a:pt x="351" y="489"/>
                </a:lnTo>
                <a:lnTo>
                  <a:pt x="351" y="488"/>
                </a:lnTo>
                <a:lnTo>
                  <a:pt x="351" y="485"/>
                </a:lnTo>
                <a:lnTo>
                  <a:pt x="349" y="487"/>
                </a:lnTo>
                <a:lnTo>
                  <a:pt x="348" y="485"/>
                </a:lnTo>
                <a:lnTo>
                  <a:pt x="347" y="487"/>
                </a:lnTo>
                <a:lnTo>
                  <a:pt x="345" y="488"/>
                </a:lnTo>
                <a:lnTo>
                  <a:pt x="348" y="488"/>
                </a:lnTo>
                <a:lnTo>
                  <a:pt x="348" y="488"/>
                </a:lnTo>
                <a:lnTo>
                  <a:pt x="348" y="489"/>
                </a:lnTo>
                <a:lnTo>
                  <a:pt x="348" y="489"/>
                </a:lnTo>
                <a:lnTo>
                  <a:pt x="347" y="490"/>
                </a:lnTo>
                <a:lnTo>
                  <a:pt x="345" y="490"/>
                </a:lnTo>
                <a:lnTo>
                  <a:pt x="344" y="490"/>
                </a:lnTo>
                <a:lnTo>
                  <a:pt x="344" y="489"/>
                </a:lnTo>
                <a:lnTo>
                  <a:pt x="343" y="490"/>
                </a:lnTo>
                <a:lnTo>
                  <a:pt x="343" y="488"/>
                </a:lnTo>
                <a:lnTo>
                  <a:pt x="343" y="487"/>
                </a:lnTo>
                <a:lnTo>
                  <a:pt x="344" y="487"/>
                </a:lnTo>
                <a:lnTo>
                  <a:pt x="344" y="484"/>
                </a:lnTo>
                <a:lnTo>
                  <a:pt x="343" y="482"/>
                </a:lnTo>
                <a:lnTo>
                  <a:pt x="343" y="482"/>
                </a:lnTo>
                <a:lnTo>
                  <a:pt x="342" y="482"/>
                </a:lnTo>
                <a:lnTo>
                  <a:pt x="341" y="482"/>
                </a:lnTo>
                <a:lnTo>
                  <a:pt x="341" y="483"/>
                </a:lnTo>
                <a:lnTo>
                  <a:pt x="340" y="483"/>
                </a:lnTo>
                <a:lnTo>
                  <a:pt x="340" y="484"/>
                </a:lnTo>
                <a:lnTo>
                  <a:pt x="339" y="484"/>
                </a:lnTo>
                <a:lnTo>
                  <a:pt x="339" y="485"/>
                </a:lnTo>
                <a:lnTo>
                  <a:pt x="338" y="487"/>
                </a:lnTo>
                <a:lnTo>
                  <a:pt x="338" y="488"/>
                </a:lnTo>
                <a:lnTo>
                  <a:pt x="337" y="488"/>
                </a:lnTo>
                <a:lnTo>
                  <a:pt x="337" y="488"/>
                </a:lnTo>
                <a:lnTo>
                  <a:pt x="333" y="488"/>
                </a:lnTo>
                <a:lnTo>
                  <a:pt x="333" y="485"/>
                </a:lnTo>
                <a:lnTo>
                  <a:pt x="335" y="484"/>
                </a:lnTo>
                <a:lnTo>
                  <a:pt x="335" y="484"/>
                </a:lnTo>
                <a:lnTo>
                  <a:pt x="332" y="484"/>
                </a:lnTo>
                <a:lnTo>
                  <a:pt x="331" y="484"/>
                </a:lnTo>
                <a:lnTo>
                  <a:pt x="331" y="483"/>
                </a:lnTo>
                <a:lnTo>
                  <a:pt x="331" y="483"/>
                </a:lnTo>
                <a:lnTo>
                  <a:pt x="330" y="485"/>
                </a:lnTo>
                <a:lnTo>
                  <a:pt x="327" y="485"/>
                </a:lnTo>
                <a:lnTo>
                  <a:pt x="326" y="485"/>
                </a:lnTo>
                <a:lnTo>
                  <a:pt x="325" y="487"/>
                </a:lnTo>
                <a:lnTo>
                  <a:pt x="324" y="488"/>
                </a:lnTo>
                <a:lnTo>
                  <a:pt x="323" y="487"/>
                </a:lnTo>
                <a:lnTo>
                  <a:pt x="319" y="489"/>
                </a:lnTo>
                <a:lnTo>
                  <a:pt x="319" y="487"/>
                </a:lnTo>
                <a:lnTo>
                  <a:pt x="320" y="487"/>
                </a:lnTo>
                <a:lnTo>
                  <a:pt x="317" y="487"/>
                </a:lnTo>
                <a:lnTo>
                  <a:pt x="314" y="487"/>
                </a:lnTo>
                <a:lnTo>
                  <a:pt x="314" y="488"/>
                </a:lnTo>
                <a:lnTo>
                  <a:pt x="314" y="488"/>
                </a:lnTo>
                <a:lnTo>
                  <a:pt x="313" y="489"/>
                </a:lnTo>
                <a:lnTo>
                  <a:pt x="313" y="489"/>
                </a:lnTo>
                <a:lnTo>
                  <a:pt x="312" y="490"/>
                </a:lnTo>
                <a:lnTo>
                  <a:pt x="312" y="488"/>
                </a:lnTo>
                <a:lnTo>
                  <a:pt x="312" y="487"/>
                </a:lnTo>
                <a:lnTo>
                  <a:pt x="311" y="487"/>
                </a:lnTo>
                <a:lnTo>
                  <a:pt x="311" y="487"/>
                </a:lnTo>
                <a:lnTo>
                  <a:pt x="311" y="488"/>
                </a:lnTo>
                <a:lnTo>
                  <a:pt x="311" y="489"/>
                </a:lnTo>
                <a:lnTo>
                  <a:pt x="309" y="490"/>
                </a:lnTo>
                <a:lnTo>
                  <a:pt x="309" y="489"/>
                </a:lnTo>
                <a:lnTo>
                  <a:pt x="309" y="489"/>
                </a:lnTo>
                <a:lnTo>
                  <a:pt x="308" y="488"/>
                </a:lnTo>
                <a:lnTo>
                  <a:pt x="307" y="488"/>
                </a:lnTo>
                <a:lnTo>
                  <a:pt x="306" y="488"/>
                </a:lnTo>
                <a:lnTo>
                  <a:pt x="305" y="488"/>
                </a:lnTo>
                <a:lnTo>
                  <a:pt x="304" y="488"/>
                </a:lnTo>
                <a:lnTo>
                  <a:pt x="304" y="489"/>
                </a:lnTo>
                <a:lnTo>
                  <a:pt x="303" y="489"/>
                </a:lnTo>
                <a:lnTo>
                  <a:pt x="303" y="488"/>
                </a:lnTo>
                <a:lnTo>
                  <a:pt x="302" y="488"/>
                </a:lnTo>
                <a:lnTo>
                  <a:pt x="302" y="488"/>
                </a:lnTo>
                <a:lnTo>
                  <a:pt x="301" y="488"/>
                </a:lnTo>
                <a:lnTo>
                  <a:pt x="301" y="488"/>
                </a:lnTo>
                <a:lnTo>
                  <a:pt x="300" y="489"/>
                </a:lnTo>
                <a:lnTo>
                  <a:pt x="297" y="489"/>
                </a:lnTo>
                <a:lnTo>
                  <a:pt x="294" y="488"/>
                </a:lnTo>
                <a:lnTo>
                  <a:pt x="293" y="488"/>
                </a:lnTo>
                <a:lnTo>
                  <a:pt x="292" y="487"/>
                </a:lnTo>
                <a:lnTo>
                  <a:pt x="292" y="488"/>
                </a:lnTo>
                <a:lnTo>
                  <a:pt x="291" y="489"/>
                </a:lnTo>
                <a:lnTo>
                  <a:pt x="291" y="490"/>
                </a:lnTo>
                <a:lnTo>
                  <a:pt x="291" y="490"/>
                </a:lnTo>
                <a:lnTo>
                  <a:pt x="291" y="488"/>
                </a:lnTo>
                <a:lnTo>
                  <a:pt x="290" y="488"/>
                </a:lnTo>
                <a:lnTo>
                  <a:pt x="290" y="487"/>
                </a:lnTo>
                <a:lnTo>
                  <a:pt x="289" y="487"/>
                </a:lnTo>
                <a:lnTo>
                  <a:pt x="289" y="488"/>
                </a:lnTo>
                <a:lnTo>
                  <a:pt x="288" y="487"/>
                </a:lnTo>
                <a:lnTo>
                  <a:pt x="288" y="487"/>
                </a:lnTo>
                <a:lnTo>
                  <a:pt x="287" y="487"/>
                </a:lnTo>
                <a:lnTo>
                  <a:pt x="285" y="489"/>
                </a:lnTo>
                <a:lnTo>
                  <a:pt x="284" y="491"/>
                </a:lnTo>
                <a:lnTo>
                  <a:pt x="283" y="490"/>
                </a:lnTo>
                <a:lnTo>
                  <a:pt x="283" y="490"/>
                </a:lnTo>
                <a:lnTo>
                  <a:pt x="282" y="491"/>
                </a:lnTo>
                <a:lnTo>
                  <a:pt x="281" y="491"/>
                </a:lnTo>
                <a:lnTo>
                  <a:pt x="281" y="492"/>
                </a:lnTo>
                <a:lnTo>
                  <a:pt x="280" y="491"/>
                </a:lnTo>
                <a:lnTo>
                  <a:pt x="280" y="490"/>
                </a:lnTo>
                <a:lnTo>
                  <a:pt x="279" y="490"/>
                </a:lnTo>
                <a:lnTo>
                  <a:pt x="279" y="490"/>
                </a:lnTo>
                <a:lnTo>
                  <a:pt x="278" y="491"/>
                </a:lnTo>
                <a:lnTo>
                  <a:pt x="278" y="492"/>
                </a:lnTo>
                <a:lnTo>
                  <a:pt x="278" y="493"/>
                </a:lnTo>
                <a:lnTo>
                  <a:pt x="278" y="495"/>
                </a:lnTo>
                <a:lnTo>
                  <a:pt x="278" y="496"/>
                </a:lnTo>
                <a:lnTo>
                  <a:pt x="279" y="496"/>
                </a:lnTo>
                <a:lnTo>
                  <a:pt x="279" y="495"/>
                </a:lnTo>
                <a:lnTo>
                  <a:pt x="280" y="495"/>
                </a:lnTo>
                <a:lnTo>
                  <a:pt x="280" y="495"/>
                </a:lnTo>
                <a:lnTo>
                  <a:pt x="280" y="496"/>
                </a:lnTo>
                <a:lnTo>
                  <a:pt x="280" y="496"/>
                </a:lnTo>
                <a:lnTo>
                  <a:pt x="279" y="497"/>
                </a:lnTo>
                <a:lnTo>
                  <a:pt x="279" y="497"/>
                </a:lnTo>
                <a:lnTo>
                  <a:pt x="272" y="497"/>
                </a:lnTo>
                <a:lnTo>
                  <a:pt x="271" y="496"/>
                </a:lnTo>
                <a:lnTo>
                  <a:pt x="271" y="495"/>
                </a:lnTo>
                <a:lnTo>
                  <a:pt x="272" y="494"/>
                </a:lnTo>
                <a:lnTo>
                  <a:pt x="272" y="495"/>
                </a:lnTo>
                <a:lnTo>
                  <a:pt x="273" y="495"/>
                </a:lnTo>
                <a:lnTo>
                  <a:pt x="273" y="496"/>
                </a:lnTo>
                <a:lnTo>
                  <a:pt x="275" y="496"/>
                </a:lnTo>
                <a:lnTo>
                  <a:pt x="275" y="495"/>
                </a:lnTo>
                <a:lnTo>
                  <a:pt x="275" y="494"/>
                </a:lnTo>
                <a:lnTo>
                  <a:pt x="275" y="493"/>
                </a:lnTo>
                <a:lnTo>
                  <a:pt x="275" y="492"/>
                </a:lnTo>
                <a:lnTo>
                  <a:pt x="273" y="492"/>
                </a:lnTo>
                <a:lnTo>
                  <a:pt x="271" y="492"/>
                </a:lnTo>
                <a:lnTo>
                  <a:pt x="269" y="492"/>
                </a:lnTo>
                <a:lnTo>
                  <a:pt x="267" y="492"/>
                </a:lnTo>
                <a:lnTo>
                  <a:pt x="267" y="492"/>
                </a:lnTo>
                <a:lnTo>
                  <a:pt x="265" y="491"/>
                </a:lnTo>
                <a:lnTo>
                  <a:pt x="264" y="492"/>
                </a:lnTo>
                <a:lnTo>
                  <a:pt x="263" y="493"/>
                </a:lnTo>
                <a:lnTo>
                  <a:pt x="261" y="493"/>
                </a:lnTo>
                <a:lnTo>
                  <a:pt x="260" y="492"/>
                </a:lnTo>
                <a:lnTo>
                  <a:pt x="259" y="492"/>
                </a:lnTo>
                <a:lnTo>
                  <a:pt x="258" y="493"/>
                </a:lnTo>
                <a:lnTo>
                  <a:pt x="257" y="494"/>
                </a:lnTo>
                <a:lnTo>
                  <a:pt x="256" y="494"/>
                </a:lnTo>
                <a:lnTo>
                  <a:pt x="253" y="494"/>
                </a:lnTo>
                <a:lnTo>
                  <a:pt x="251" y="494"/>
                </a:lnTo>
                <a:lnTo>
                  <a:pt x="248" y="495"/>
                </a:lnTo>
                <a:lnTo>
                  <a:pt x="245" y="496"/>
                </a:lnTo>
                <a:lnTo>
                  <a:pt x="243" y="497"/>
                </a:lnTo>
                <a:lnTo>
                  <a:pt x="242" y="497"/>
                </a:lnTo>
                <a:lnTo>
                  <a:pt x="240" y="497"/>
                </a:lnTo>
                <a:lnTo>
                  <a:pt x="236" y="499"/>
                </a:lnTo>
                <a:lnTo>
                  <a:pt x="234" y="499"/>
                </a:lnTo>
                <a:lnTo>
                  <a:pt x="232" y="500"/>
                </a:lnTo>
                <a:lnTo>
                  <a:pt x="232" y="503"/>
                </a:lnTo>
                <a:lnTo>
                  <a:pt x="233" y="503"/>
                </a:lnTo>
                <a:lnTo>
                  <a:pt x="233" y="504"/>
                </a:lnTo>
                <a:lnTo>
                  <a:pt x="232" y="505"/>
                </a:lnTo>
                <a:lnTo>
                  <a:pt x="231" y="507"/>
                </a:lnTo>
                <a:lnTo>
                  <a:pt x="231" y="508"/>
                </a:lnTo>
                <a:lnTo>
                  <a:pt x="233" y="508"/>
                </a:lnTo>
                <a:lnTo>
                  <a:pt x="234" y="508"/>
                </a:lnTo>
                <a:lnTo>
                  <a:pt x="235" y="508"/>
                </a:lnTo>
                <a:lnTo>
                  <a:pt x="237" y="507"/>
                </a:lnTo>
                <a:lnTo>
                  <a:pt x="239" y="507"/>
                </a:lnTo>
                <a:lnTo>
                  <a:pt x="237" y="509"/>
                </a:lnTo>
                <a:lnTo>
                  <a:pt x="235" y="511"/>
                </a:lnTo>
                <a:lnTo>
                  <a:pt x="234" y="511"/>
                </a:lnTo>
                <a:lnTo>
                  <a:pt x="232" y="511"/>
                </a:lnTo>
                <a:lnTo>
                  <a:pt x="230" y="512"/>
                </a:lnTo>
                <a:lnTo>
                  <a:pt x="229" y="512"/>
                </a:lnTo>
                <a:lnTo>
                  <a:pt x="228" y="512"/>
                </a:lnTo>
                <a:lnTo>
                  <a:pt x="227" y="514"/>
                </a:lnTo>
                <a:lnTo>
                  <a:pt x="227" y="514"/>
                </a:lnTo>
                <a:lnTo>
                  <a:pt x="225" y="514"/>
                </a:lnTo>
                <a:lnTo>
                  <a:pt x="223" y="513"/>
                </a:lnTo>
                <a:lnTo>
                  <a:pt x="222" y="513"/>
                </a:lnTo>
                <a:lnTo>
                  <a:pt x="222" y="513"/>
                </a:lnTo>
                <a:lnTo>
                  <a:pt x="222" y="512"/>
                </a:lnTo>
                <a:lnTo>
                  <a:pt x="223" y="511"/>
                </a:lnTo>
                <a:lnTo>
                  <a:pt x="223" y="511"/>
                </a:lnTo>
                <a:lnTo>
                  <a:pt x="224" y="511"/>
                </a:lnTo>
                <a:lnTo>
                  <a:pt x="225" y="511"/>
                </a:lnTo>
                <a:lnTo>
                  <a:pt x="227" y="511"/>
                </a:lnTo>
                <a:lnTo>
                  <a:pt x="227" y="511"/>
                </a:lnTo>
                <a:lnTo>
                  <a:pt x="228" y="509"/>
                </a:lnTo>
                <a:lnTo>
                  <a:pt x="229" y="509"/>
                </a:lnTo>
                <a:lnTo>
                  <a:pt x="230" y="508"/>
                </a:lnTo>
                <a:lnTo>
                  <a:pt x="230" y="507"/>
                </a:lnTo>
                <a:lnTo>
                  <a:pt x="230" y="505"/>
                </a:lnTo>
                <a:lnTo>
                  <a:pt x="230" y="504"/>
                </a:lnTo>
                <a:lnTo>
                  <a:pt x="230" y="501"/>
                </a:lnTo>
                <a:lnTo>
                  <a:pt x="229" y="501"/>
                </a:lnTo>
                <a:lnTo>
                  <a:pt x="225" y="501"/>
                </a:lnTo>
                <a:lnTo>
                  <a:pt x="225" y="502"/>
                </a:lnTo>
                <a:lnTo>
                  <a:pt x="224" y="502"/>
                </a:lnTo>
                <a:lnTo>
                  <a:pt x="224" y="502"/>
                </a:lnTo>
                <a:lnTo>
                  <a:pt x="224" y="503"/>
                </a:lnTo>
                <a:lnTo>
                  <a:pt x="221" y="503"/>
                </a:lnTo>
                <a:lnTo>
                  <a:pt x="219" y="503"/>
                </a:lnTo>
                <a:lnTo>
                  <a:pt x="219" y="504"/>
                </a:lnTo>
                <a:lnTo>
                  <a:pt x="219" y="504"/>
                </a:lnTo>
                <a:lnTo>
                  <a:pt x="218" y="504"/>
                </a:lnTo>
                <a:lnTo>
                  <a:pt x="217" y="505"/>
                </a:lnTo>
                <a:lnTo>
                  <a:pt x="217" y="505"/>
                </a:lnTo>
                <a:lnTo>
                  <a:pt x="216" y="506"/>
                </a:lnTo>
                <a:lnTo>
                  <a:pt x="215" y="506"/>
                </a:lnTo>
                <a:lnTo>
                  <a:pt x="212" y="505"/>
                </a:lnTo>
                <a:lnTo>
                  <a:pt x="210" y="507"/>
                </a:lnTo>
                <a:lnTo>
                  <a:pt x="208" y="507"/>
                </a:lnTo>
                <a:lnTo>
                  <a:pt x="206" y="508"/>
                </a:lnTo>
                <a:lnTo>
                  <a:pt x="206" y="513"/>
                </a:lnTo>
                <a:lnTo>
                  <a:pt x="205" y="511"/>
                </a:lnTo>
                <a:lnTo>
                  <a:pt x="204" y="509"/>
                </a:lnTo>
                <a:lnTo>
                  <a:pt x="203" y="509"/>
                </a:lnTo>
                <a:lnTo>
                  <a:pt x="201" y="509"/>
                </a:lnTo>
                <a:lnTo>
                  <a:pt x="200" y="509"/>
                </a:lnTo>
                <a:lnTo>
                  <a:pt x="200" y="507"/>
                </a:lnTo>
                <a:lnTo>
                  <a:pt x="200" y="507"/>
                </a:lnTo>
                <a:lnTo>
                  <a:pt x="201" y="507"/>
                </a:lnTo>
                <a:lnTo>
                  <a:pt x="201" y="508"/>
                </a:lnTo>
                <a:lnTo>
                  <a:pt x="201" y="507"/>
                </a:lnTo>
                <a:lnTo>
                  <a:pt x="201" y="506"/>
                </a:lnTo>
                <a:lnTo>
                  <a:pt x="203" y="506"/>
                </a:lnTo>
                <a:lnTo>
                  <a:pt x="204" y="506"/>
                </a:lnTo>
                <a:lnTo>
                  <a:pt x="205" y="506"/>
                </a:lnTo>
                <a:lnTo>
                  <a:pt x="206" y="506"/>
                </a:lnTo>
                <a:lnTo>
                  <a:pt x="206" y="504"/>
                </a:lnTo>
                <a:lnTo>
                  <a:pt x="206" y="503"/>
                </a:lnTo>
                <a:lnTo>
                  <a:pt x="206" y="502"/>
                </a:lnTo>
                <a:lnTo>
                  <a:pt x="205" y="502"/>
                </a:lnTo>
                <a:lnTo>
                  <a:pt x="205" y="503"/>
                </a:lnTo>
                <a:lnTo>
                  <a:pt x="204" y="502"/>
                </a:lnTo>
                <a:lnTo>
                  <a:pt x="204" y="502"/>
                </a:lnTo>
                <a:lnTo>
                  <a:pt x="203" y="502"/>
                </a:lnTo>
                <a:lnTo>
                  <a:pt x="201" y="504"/>
                </a:lnTo>
                <a:lnTo>
                  <a:pt x="200" y="505"/>
                </a:lnTo>
                <a:lnTo>
                  <a:pt x="200" y="506"/>
                </a:lnTo>
                <a:lnTo>
                  <a:pt x="199" y="506"/>
                </a:lnTo>
                <a:lnTo>
                  <a:pt x="199" y="506"/>
                </a:lnTo>
                <a:lnTo>
                  <a:pt x="198" y="506"/>
                </a:lnTo>
                <a:lnTo>
                  <a:pt x="198" y="507"/>
                </a:lnTo>
                <a:lnTo>
                  <a:pt x="198" y="508"/>
                </a:lnTo>
                <a:lnTo>
                  <a:pt x="198" y="509"/>
                </a:lnTo>
                <a:lnTo>
                  <a:pt x="198" y="511"/>
                </a:lnTo>
                <a:lnTo>
                  <a:pt x="197" y="511"/>
                </a:lnTo>
                <a:lnTo>
                  <a:pt x="197" y="512"/>
                </a:lnTo>
                <a:lnTo>
                  <a:pt x="196" y="512"/>
                </a:lnTo>
                <a:lnTo>
                  <a:pt x="196" y="513"/>
                </a:lnTo>
                <a:lnTo>
                  <a:pt x="196" y="513"/>
                </a:lnTo>
                <a:lnTo>
                  <a:pt x="196" y="512"/>
                </a:lnTo>
                <a:lnTo>
                  <a:pt x="196" y="511"/>
                </a:lnTo>
                <a:lnTo>
                  <a:pt x="194" y="511"/>
                </a:lnTo>
                <a:lnTo>
                  <a:pt x="194" y="507"/>
                </a:lnTo>
                <a:lnTo>
                  <a:pt x="194" y="505"/>
                </a:lnTo>
                <a:lnTo>
                  <a:pt x="194" y="504"/>
                </a:lnTo>
                <a:lnTo>
                  <a:pt x="193" y="504"/>
                </a:lnTo>
                <a:lnTo>
                  <a:pt x="193" y="506"/>
                </a:lnTo>
                <a:lnTo>
                  <a:pt x="189" y="505"/>
                </a:lnTo>
                <a:lnTo>
                  <a:pt x="189" y="506"/>
                </a:lnTo>
                <a:lnTo>
                  <a:pt x="188" y="507"/>
                </a:lnTo>
                <a:lnTo>
                  <a:pt x="188" y="508"/>
                </a:lnTo>
                <a:lnTo>
                  <a:pt x="189" y="509"/>
                </a:lnTo>
                <a:lnTo>
                  <a:pt x="191" y="509"/>
                </a:lnTo>
                <a:lnTo>
                  <a:pt x="191" y="509"/>
                </a:lnTo>
                <a:lnTo>
                  <a:pt x="192" y="509"/>
                </a:lnTo>
                <a:lnTo>
                  <a:pt x="193" y="509"/>
                </a:lnTo>
                <a:lnTo>
                  <a:pt x="192" y="512"/>
                </a:lnTo>
                <a:lnTo>
                  <a:pt x="189" y="513"/>
                </a:lnTo>
                <a:lnTo>
                  <a:pt x="188" y="513"/>
                </a:lnTo>
                <a:lnTo>
                  <a:pt x="188" y="511"/>
                </a:lnTo>
                <a:lnTo>
                  <a:pt x="188" y="509"/>
                </a:lnTo>
                <a:lnTo>
                  <a:pt x="188" y="509"/>
                </a:lnTo>
                <a:lnTo>
                  <a:pt x="187" y="508"/>
                </a:lnTo>
                <a:lnTo>
                  <a:pt x="188" y="507"/>
                </a:lnTo>
                <a:lnTo>
                  <a:pt x="185" y="507"/>
                </a:lnTo>
                <a:lnTo>
                  <a:pt x="182" y="508"/>
                </a:lnTo>
                <a:lnTo>
                  <a:pt x="179" y="508"/>
                </a:lnTo>
                <a:lnTo>
                  <a:pt x="175" y="508"/>
                </a:lnTo>
                <a:lnTo>
                  <a:pt x="173" y="508"/>
                </a:lnTo>
                <a:lnTo>
                  <a:pt x="172" y="511"/>
                </a:lnTo>
                <a:lnTo>
                  <a:pt x="171" y="511"/>
                </a:lnTo>
                <a:lnTo>
                  <a:pt x="171" y="511"/>
                </a:lnTo>
                <a:lnTo>
                  <a:pt x="170" y="512"/>
                </a:lnTo>
                <a:lnTo>
                  <a:pt x="169" y="513"/>
                </a:lnTo>
                <a:lnTo>
                  <a:pt x="165" y="513"/>
                </a:lnTo>
                <a:lnTo>
                  <a:pt x="162" y="514"/>
                </a:lnTo>
                <a:lnTo>
                  <a:pt x="160" y="515"/>
                </a:lnTo>
                <a:lnTo>
                  <a:pt x="157" y="517"/>
                </a:lnTo>
                <a:lnTo>
                  <a:pt x="153" y="519"/>
                </a:lnTo>
                <a:lnTo>
                  <a:pt x="153" y="521"/>
                </a:lnTo>
                <a:lnTo>
                  <a:pt x="155" y="521"/>
                </a:lnTo>
                <a:lnTo>
                  <a:pt x="155" y="521"/>
                </a:lnTo>
                <a:lnTo>
                  <a:pt x="156" y="521"/>
                </a:lnTo>
                <a:lnTo>
                  <a:pt x="156" y="521"/>
                </a:lnTo>
                <a:lnTo>
                  <a:pt x="157" y="523"/>
                </a:lnTo>
                <a:lnTo>
                  <a:pt x="157" y="523"/>
                </a:lnTo>
                <a:lnTo>
                  <a:pt x="157" y="523"/>
                </a:lnTo>
                <a:lnTo>
                  <a:pt x="158" y="525"/>
                </a:lnTo>
                <a:lnTo>
                  <a:pt x="156" y="524"/>
                </a:lnTo>
                <a:lnTo>
                  <a:pt x="156" y="524"/>
                </a:lnTo>
                <a:lnTo>
                  <a:pt x="155" y="524"/>
                </a:lnTo>
                <a:lnTo>
                  <a:pt x="155" y="523"/>
                </a:lnTo>
                <a:lnTo>
                  <a:pt x="153" y="523"/>
                </a:lnTo>
                <a:lnTo>
                  <a:pt x="153" y="524"/>
                </a:lnTo>
                <a:lnTo>
                  <a:pt x="153" y="526"/>
                </a:lnTo>
                <a:lnTo>
                  <a:pt x="152" y="526"/>
                </a:lnTo>
                <a:lnTo>
                  <a:pt x="152" y="526"/>
                </a:lnTo>
                <a:lnTo>
                  <a:pt x="152" y="525"/>
                </a:lnTo>
                <a:lnTo>
                  <a:pt x="152" y="524"/>
                </a:lnTo>
                <a:lnTo>
                  <a:pt x="151" y="524"/>
                </a:lnTo>
                <a:lnTo>
                  <a:pt x="151" y="524"/>
                </a:lnTo>
                <a:lnTo>
                  <a:pt x="151" y="525"/>
                </a:lnTo>
                <a:lnTo>
                  <a:pt x="150" y="525"/>
                </a:lnTo>
                <a:lnTo>
                  <a:pt x="150" y="524"/>
                </a:lnTo>
                <a:lnTo>
                  <a:pt x="149" y="524"/>
                </a:lnTo>
                <a:lnTo>
                  <a:pt x="149" y="523"/>
                </a:lnTo>
                <a:lnTo>
                  <a:pt x="149" y="521"/>
                </a:lnTo>
                <a:lnTo>
                  <a:pt x="149" y="520"/>
                </a:lnTo>
                <a:lnTo>
                  <a:pt x="149" y="520"/>
                </a:lnTo>
                <a:lnTo>
                  <a:pt x="148" y="519"/>
                </a:lnTo>
                <a:lnTo>
                  <a:pt x="148" y="519"/>
                </a:lnTo>
                <a:lnTo>
                  <a:pt x="147" y="519"/>
                </a:lnTo>
                <a:lnTo>
                  <a:pt x="147" y="519"/>
                </a:lnTo>
                <a:lnTo>
                  <a:pt x="147" y="521"/>
                </a:lnTo>
                <a:lnTo>
                  <a:pt x="146" y="523"/>
                </a:lnTo>
                <a:lnTo>
                  <a:pt x="146" y="524"/>
                </a:lnTo>
                <a:lnTo>
                  <a:pt x="146" y="526"/>
                </a:lnTo>
                <a:lnTo>
                  <a:pt x="146" y="526"/>
                </a:lnTo>
                <a:lnTo>
                  <a:pt x="145" y="525"/>
                </a:lnTo>
                <a:lnTo>
                  <a:pt x="145" y="523"/>
                </a:lnTo>
                <a:lnTo>
                  <a:pt x="145" y="523"/>
                </a:lnTo>
                <a:lnTo>
                  <a:pt x="145" y="523"/>
                </a:lnTo>
                <a:lnTo>
                  <a:pt x="144" y="523"/>
                </a:lnTo>
                <a:lnTo>
                  <a:pt x="144" y="524"/>
                </a:lnTo>
                <a:lnTo>
                  <a:pt x="144" y="523"/>
                </a:lnTo>
                <a:lnTo>
                  <a:pt x="143" y="521"/>
                </a:lnTo>
                <a:lnTo>
                  <a:pt x="144" y="521"/>
                </a:lnTo>
                <a:lnTo>
                  <a:pt x="144" y="520"/>
                </a:lnTo>
                <a:lnTo>
                  <a:pt x="144" y="519"/>
                </a:lnTo>
                <a:lnTo>
                  <a:pt x="144" y="517"/>
                </a:lnTo>
                <a:lnTo>
                  <a:pt x="144" y="514"/>
                </a:lnTo>
                <a:lnTo>
                  <a:pt x="140" y="513"/>
                </a:lnTo>
                <a:lnTo>
                  <a:pt x="140" y="511"/>
                </a:lnTo>
                <a:lnTo>
                  <a:pt x="141" y="507"/>
                </a:lnTo>
                <a:lnTo>
                  <a:pt x="141" y="507"/>
                </a:lnTo>
                <a:lnTo>
                  <a:pt x="141" y="505"/>
                </a:lnTo>
                <a:lnTo>
                  <a:pt x="141" y="504"/>
                </a:lnTo>
                <a:lnTo>
                  <a:pt x="140" y="503"/>
                </a:lnTo>
                <a:lnTo>
                  <a:pt x="140" y="502"/>
                </a:lnTo>
                <a:lnTo>
                  <a:pt x="139" y="502"/>
                </a:lnTo>
                <a:lnTo>
                  <a:pt x="139" y="501"/>
                </a:lnTo>
                <a:lnTo>
                  <a:pt x="139" y="500"/>
                </a:lnTo>
                <a:lnTo>
                  <a:pt x="138" y="499"/>
                </a:lnTo>
                <a:lnTo>
                  <a:pt x="138" y="499"/>
                </a:lnTo>
                <a:lnTo>
                  <a:pt x="138" y="497"/>
                </a:lnTo>
                <a:lnTo>
                  <a:pt x="137" y="497"/>
                </a:lnTo>
                <a:lnTo>
                  <a:pt x="137" y="499"/>
                </a:lnTo>
                <a:lnTo>
                  <a:pt x="137" y="500"/>
                </a:lnTo>
                <a:lnTo>
                  <a:pt x="136" y="500"/>
                </a:lnTo>
                <a:lnTo>
                  <a:pt x="136" y="500"/>
                </a:lnTo>
                <a:lnTo>
                  <a:pt x="136" y="499"/>
                </a:lnTo>
                <a:lnTo>
                  <a:pt x="135" y="497"/>
                </a:lnTo>
                <a:lnTo>
                  <a:pt x="135" y="494"/>
                </a:lnTo>
                <a:lnTo>
                  <a:pt x="135" y="492"/>
                </a:lnTo>
                <a:lnTo>
                  <a:pt x="135" y="490"/>
                </a:lnTo>
                <a:lnTo>
                  <a:pt x="135" y="489"/>
                </a:lnTo>
                <a:lnTo>
                  <a:pt x="135" y="488"/>
                </a:lnTo>
                <a:lnTo>
                  <a:pt x="135" y="485"/>
                </a:lnTo>
                <a:lnTo>
                  <a:pt x="135" y="484"/>
                </a:lnTo>
                <a:lnTo>
                  <a:pt x="135" y="483"/>
                </a:lnTo>
                <a:lnTo>
                  <a:pt x="136" y="483"/>
                </a:lnTo>
                <a:lnTo>
                  <a:pt x="137" y="483"/>
                </a:lnTo>
                <a:lnTo>
                  <a:pt x="137" y="482"/>
                </a:lnTo>
                <a:lnTo>
                  <a:pt x="137" y="481"/>
                </a:lnTo>
                <a:lnTo>
                  <a:pt x="137" y="480"/>
                </a:lnTo>
                <a:lnTo>
                  <a:pt x="137" y="479"/>
                </a:lnTo>
                <a:lnTo>
                  <a:pt x="138" y="479"/>
                </a:lnTo>
                <a:lnTo>
                  <a:pt x="138" y="478"/>
                </a:lnTo>
                <a:lnTo>
                  <a:pt x="138" y="473"/>
                </a:lnTo>
                <a:lnTo>
                  <a:pt x="138" y="469"/>
                </a:lnTo>
                <a:lnTo>
                  <a:pt x="137" y="467"/>
                </a:lnTo>
                <a:lnTo>
                  <a:pt x="136" y="467"/>
                </a:lnTo>
                <a:lnTo>
                  <a:pt x="135" y="468"/>
                </a:lnTo>
                <a:lnTo>
                  <a:pt x="135" y="465"/>
                </a:lnTo>
                <a:lnTo>
                  <a:pt x="135" y="464"/>
                </a:lnTo>
                <a:lnTo>
                  <a:pt x="136" y="463"/>
                </a:lnTo>
                <a:lnTo>
                  <a:pt x="136" y="460"/>
                </a:lnTo>
                <a:lnTo>
                  <a:pt x="136" y="460"/>
                </a:lnTo>
                <a:lnTo>
                  <a:pt x="135" y="460"/>
                </a:lnTo>
                <a:lnTo>
                  <a:pt x="135" y="460"/>
                </a:lnTo>
                <a:lnTo>
                  <a:pt x="134" y="460"/>
                </a:lnTo>
                <a:lnTo>
                  <a:pt x="134" y="458"/>
                </a:lnTo>
                <a:lnTo>
                  <a:pt x="135" y="456"/>
                </a:lnTo>
                <a:lnTo>
                  <a:pt x="136" y="455"/>
                </a:lnTo>
                <a:lnTo>
                  <a:pt x="136" y="454"/>
                </a:lnTo>
                <a:lnTo>
                  <a:pt x="136" y="454"/>
                </a:lnTo>
                <a:lnTo>
                  <a:pt x="137" y="453"/>
                </a:lnTo>
                <a:lnTo>
                  <a:pt x="137" y="453"/>
                </a:lnTo>
                <a:lnTo>
                  <a:pt x="137" y="451"/>
                </a:lnTo>
                <a:lnTo>
                  <a:pt x="138" y="448"/>
                </a:lnTo>
                <a:lnTo>
                  <a:pt x="138" y="446"/>
                </a:lnTo>
                <a:lnTo>
                  <a:pt x="139" y="445"/>
                </a:lnTo>
                <a:lnTo>
                  <a:pt x="140" y="443"/>
                </a:lnTo>
                <a:lnTo>
                  <a:pt x="140" y="442"/>
                </a:lnTo>
                <a:lnTo>
                  <a:pt x="140" y="440"/>
                </a:lnTo>
                <a:lnTo>
                  <a:pt x="140" y="440"/>
                </a:lnTo>
                <a:lnTo>
                  <a:pt x="139" y="441"/>
                </a:lnTo>
                <a:lnTo>
                  <a:pt x="138" y="442"/>
                </a:lnTo>
                <a:lnTo>
                  <a:pt x="138" y="443"/>
                </a:lnTo>
                <a:lnTo>
                  <a:pt x="137" y="443"/>
                </a:lnTo>
                <a:lnTo>
                  <a:pt x="137" y="444"/>
                </a:lnTo>
                <a:lnTo>
                  <a:pt x="137" y="444"/>
                </a:lnTo>
                <a:lnTo>
                  <a:pt x="136" y="445"/>
                </a:lnTo>
                <a:lnTo>
                  <a:pt x="135" y="446"/>
                </a:lnTo>
                <a:lnTo>
                  <a:pt x="134" y="447"/>
                </a:lnTo>
                <a:lnTo>
                  <a:pt x="134" y="447"/>
                </a:lnTo>
                <a:lnTo>
                  <a:pt x="133" y="446"/>
                </a:lnTo>
                <a:lnTo>
                  <a:pt x="133" y="445"/>
                </a:lnTo>
                <a:lnTo>
                  <a:pt x="134" y="444"/>
                </a:lnTo>
                <a:lnTo>
                  <a:pt x="135" y="443"/>
                </a:lnTo>
                <a:lnTo>
                  <a:pt x="136" y="443"/>
                </a:lnTo>
                <a:lnTo>
                  <a:pt x="136" y="440"/>
                </a:lnTo>
                <a:lnTo>
                  <a:pt x="136" y="439"/>
                </a:lnTo>
                <a:lnTo>
                  <a:pt x="137" y="439"/>
                </a:lnTo>
                <a:lnTo>
                  <a:pt x="138" y="439"/>
                </a:lnTo>
                <a:lnTo>
                  <a:pt x="138" y="439"/>
                </a:lnTo>
                <a:lnTo>
                  <a:pt x="139" y="436"/>
                </a:lnTo>
                <a:lnTo>
                  <a:pt x="140" y="434"/>
                </a:lnTo>
                <a:lnTo>
                  <a:pt x="143" y="433"/>
                </a:lnTo>
                <a:lnTo>
                  <a:pt x="143" y="431"/>
                </a:lnTo>
                <a:lnTo>
                  <a:pt x="144" y="429"/>
                </a:lnTo>
                <a:lnTo>
                  <a:pt x="145" y="427"/>
                </a:lnTo>
                <a:lnTo>
                  <a:pt x="146" y="425"/>
                </a:lnTo>
                <a:lnTo>
                  <a:pt x="147" y="425"/>
                </a:lnTo>
                <a:lnTo>
                  <a:pt x="146" y="428"/>
                </a:lnTo>
                <a:lnTo>
                  <a:pt x="146" y="430"/>
                </a:lnTo>
                <a:lnTo>
                  <a:pt x="145" y="431"/>
                </a:lnTo>
                <a:lnTo>
                  <a:pt x="145" y="432"/>
                </a:lnTo>
                <a:lnTo>
                  <a:pt x="144" y="433"/>
                </a:lnTo>
                <a:lnTo>
                  <a:pt x="144" y="433"/>
                </a:lnTo>
                <a:lnTo>
                  <a:pt x="144" y="434"/>
                </a:lnTo>
                <a:lnTo>
                  <a:pt x="144" y="436"/>
                </a:lnTo>
                <a:lnTo>
                  <a:pt x="144" y="436"/>
                </a:lnTo>
                <a:lnTo>
                  <a:pt x="145" y="435"/>
                </a:lnTo>
                <a:lnTo>
                  <a:pt x="146" y="435"/>
                </a:lnTo>
                <a:lnTo>
                  <a:pt x="146" y="434"/>
                </a:lnTo>
                <a:lnTo>
                  <a:pt x="147" y="435"/>
                </a:lnTo>
                <a:lnTo>
                  <a:pt x="147" y="437"/>
                </a:lnTo>
                <a:lnTo>
                  <a:pt x="146" y="439"/>
                </a:lnTo>
                <a:lnTo>
                  <a:pt x="145" y="439"/>
                </a:lnTo>
                <a:lnTo>
                  <a:pt x="145" y="440"/>
                </a:lnTo>
                <a:lnTo>
                  <a:pt x="144" y="442"/>
                </a:lnTo>
                <a:lnTo>
                  <a:pt x="144" y="445"/>
                </a:lnTo>
                <a:lnTo>
                  <a:pt x="144" y="446"/>
                </a:lnTo>
                <a:lnTo>
                  <a:pt x="143" y="447"/>
                </a:lnTo>
                <a:lnTo>
                  <a:pt x="143" y="449"/>
                </a:lnTo>
                <a:lnTo>
                  <a:pt x="141" y="449"/>
                </a:lnTo>
                <a:lnTo>
                  <a:pt x="141" y="451"/>
                </a:lnTo>
                <a:lnTo>
                  <a:pt x="141" y="452"/>
                </a:lnTo>
                <a:lnTo>
                  <a:pt x="143" y="452"/>
                </a:lnTo>
                <a:lnTo>
                  <a:pt x="143" y="452"/>
                </a:lnTo>
                <a:lnTo>
                  <a:pt x="144" y="453"/>
                </a:lnTo>
                <a:lnTo>
                  <a:pt x="143" y="453"/>
                </a:lnTo>
                <a:lnTo>
                  <a:pt x="143" y="453"/>
                </a:lnTo>
                <a:lnTo>
                  <a:pt x="141" y="453"/>
                </a:lnTo>
                <a:lnTo>
                  <a:pt x="141" y="454"/>
                </a:lnTo>
                <a:lnTo>
                  <a:pt x="141" y="455"/>
                </a:lnTo>
                <a:lnTo>
                  <a:pt x="141" y="457"/>
                </a:lnTo>
                <a:lnTo>
                  <a:pt x="141" y="457"/>
                </a:lnTo>
                <a:lnTo>
                  <a:pt x="141" y="455"/>
                </a:lnTo>
                <a:lnTo>
                  <a:pt x="143" y="454"/>
                </a:lnTo>
                <a:lnTo>
                  <a:pt x="144" y="454"/>
                </a:lnTo>
                <a:lnTo>
                  <a:pt x="144" y="455"/>
                </a:lnTo>
                <a:lnTo>
                  <a:pt x="145" y="453"/>
                </a:lnTo>
                <a:lnTo>
                  <a:pt x="145" y="453"/>
                </a:lnTo>
                <a:lnTo>
                  <a:pt x="145" y="452"/>
                </a:lnTo>
                <a:lnTo>
                  <a:pt x="145" y="452"/>
                </a:lnTo>
                <a:lnTo>
                  <a:pt x="145" y="448"/>
                </a:lnTo>
                <a:lnTo>
                  <a:pt x="146" y="448"/>
                </a:lnTo>
                <a:lnTo>
                  <a:pt x="146" y="448"/>
                </a:lnTo>
                <a:lnTo>
                  <a:pt x="147" y="448"/>
                </a:lnTo>
                <a:lnTo>
                  <a:pt x="148" y="447"/>
                </a:lnTo>
                <a:lnTo>
                  <a:pt x="148" y="446"/>
                </a:lnTo>
                <a:lnTo>
                  <a:pt x="148" y="444"/>
                </a:lnTo>
                <a:lnTo>
                  <a:pt x="150" y="444"/>
                </a:lnTo>
                <a:lnTo>
                  <a:pt x="151" y="444"/>
                </a:lnTo>
                <a:lnTo>
                  <a:pt x="152" y="442"/>
                </a:lnTo>
                <a:lnTo>
                  <a:pt x="153" y="442"/>
                </a:lnTo>
                <a:lnTo>
                  <a:pt x="155" y="441"/>
                </a:lnTo>
                <a:lnTo>
                  <a:pt x="156" y="441"/>
                </a:lnTo>
                <a:lnTo>
                  <a:pt x="157" y="440"/>
                </a:lnTo>
                <a:lnTo>
                  <a:pt x="158" y="439"/>
                </a:lnTo>
                <a:lnTo>
                  <a:pt x="159" y="439"/>
                </a:lnTo>
                <a:lnTo>
                  <a:pt x="181" y="433"/>
                </a:lnTo>
                <a:lnTo>
                  <a:pt x="203" y="428"/>
                </a:lnTo>
                <a:lnTo>
                  <a:pt x="201" y="427"/>
                </a:lnTo>
                <a:lnTo>
                  <a:pt x="200" y="427"/>
                </a:lnTo>
                <a:lnTo>
                  <a:pt x="198" y="427"/>
                </a:lnTo>
                <a:lnTo>
                  <a:pt x="198" y="425"/>
                </a:lnTo>
                <a:lnTo>
                  <a:pt x="200" y="423"/>
                </a:lnTo>
                <a:lnTo>
                  <a:pt x="203" y="422"/>
                </a:lnTo>
                <a:lnTo>
                  <a:pt x="206" y="422"/>
                </a:lnTo>
                <a:lnTo>
                  <a:pt x="208" y="421"/>
                </a:lnTo>
                <a:lnTo>
                  <a:pt x="210" y="420"/>
                </a:lnTo>
                <a:lnTo>
                  <a:pt x="210" y="422"/>
                </a:lnTo>
                <a:lnTo>
                  <a:pt x="209" y="423"/>
                </a:lnTo>
                <a:lnTo>
                  <a:pt x="208" y="424"/>
                </a:lnTo>
                <a:lnTo>
                  <a:pt x="207" y="425"/>
                </a:lnTo>
                <a:lnTo>
                  <a:pt x="207" y="427"/>
                </a:lnTo>
                <a:lnTo>
                  <a:pt x="227" y="421"/>
                </a:lnTo>
                <a:lnTo>
                  <a:pt x="228" y="420"/>
                </a:lnTo>
                <a:lnTo>
                  <a:pt x="229" y="420"/>
                </a:lnTo>
                <a:lnTo>
                  <a:pt x="230" y="420"/>
                </a:lnTo>
                <a:lnTo>
                  <a:pt x="231" y="420"/>
                </a:lnTo>
                <a:lnTo>
                  <a:pt x="231" y="419"/>
                </a:lnTo>
                <a:lnTo>
                  <a:pt x="232" y="418"/>
                </a:lnTo>
                <a:lnTo>
                  <a:pt x="233" y="419"/>
                </a:lnTo>
                <a:lnTo>
                  <a:pt x="234" y="419"/>
                </a:lnTo>
                <a:lnTo>
                  <a:pt x="235" y="419"/>
                </a:lnTo>
                <a:lnTo>
                  <a:pt x="236" y="417"/>
                </a:lnTo>
                <a:lnTo>
                  <a:pt x="239" y="417"/>
                </a:lnTo>
                <a:lnTo>
                  <a:pt x="241" y="416"/>
                </a:lnTo>
                <a:lnTo>
                  <a:pt x="241" y="415"/>
                </a:lnTo>
                <a:lnTo>
                  <a:pt x="242" y="415"/>
                </a:lnTo>
                <a:lnTo>
                  <a:pt x="242" y="415"/>
                </a:lnTo>
                <a:lnTo>
                  <a:pt x="243" y="415"/>
                </a:lnTo>
                <a:lnTo>
                  <a:pt x="244" y="415"/>
                </a:lnTo>
                <a:lnTo>
                  <a:pt x="245" y="415"/>
                </a:lnTo>
                <a:lnTo>
                  <a:pt x="246" y="413"/>
                </a:lnTo>
                <a:lnTo>
                  <a:pt x="247" y="413"/>
                </a:lnTo>
                <a:lnTo>
                  <a:pt x="248" y="413"/>
                </a:lnTo>
                <a:lnTo>
                  <a:pt x="249" y="413"/>
                </a:lnTo>
                <a:lnTo>
                  <a:pt x="251" y="413"/>
                </a:lnTo>
                <a:lnTo>
                  <a:pt x="251" y="412"/>
                </a:lnTo>
                <a:lnTo>
                  <a:pt x="252" y="412"/>
                </a:lnTo>
                <a:lnTo>
                  <a:pt x="252" y="412"/>
                </a:lnTo>
                <a:lnTo>
                  <a:pt x="254" y="412"/>
                </a:lnTo>
                <a:lnTo>
                  <a:pt x="254" y="411"/>
                </a:lnTo>
                <a:lnTo>
                  <a:pt x="255" y="411"/>
                </a:lnTo>
                <a:lnTo>
                  <a:pt x="256" y="410"/>
                </a:lnTo>
                <a:lnTo>
                  <a:pt x="258" y="409"/>
                </a:lnTo>
                <a:lnTo>
                  <a:pt x="261" y="408"/>
                </a:lnTo>
                <a:lnTo>
                  <a:pt x="266" y="408"/>
                </a:lnTo>
                <a:lnTo>
                  <a:pt x="269" y="408"/>
                </a:lnTo>
                <a:lnTo>
                  <a:pt x="275" y="407"/>
                </a:lnTo>
                <a:lnTo>
                  <a:pt x="280" y="407"/>
                </a:lnTo>
                <a:lnTo>
                  <a:pt x="285" y="407"/>
                </a:lnTo>
                <a:lnTo>
                  <a:pt x="285" y="407"/>
                </a:lnTo>
                <a:lnTo>
                  <a:pt x="288" y="406"/>
                </a:lnTo>
                <a:lnTo>
                  <a:pt x="289" y="406"/>
                </a:lnTo>
                <a:lnTo>
                  <a:pt x="290" y="406"/>
                </a:lnTo>
                <a:lnTo>
                  <a:pt x="291" y="407"/>
                </a:lnTo>
                <a:lnTo>
                  <a:pt x="292" y="408"/>
                </a:lnTo>
                <a:lnTo>
                  <a:pt x="292" y="408"/>
                </a:lnTo>
                <a:lnTo>
                  <a:pt x="292" y="407"/>
                </a:lnTo>
                <a:lnTo>
                  <a:pt x="293" y="406"/>
                </a:lnTo>
                <a:lnTo>
                  <a:pt x="294" y="406"/>
                </a:lnTo>
                <a:lnTo>
                  <a:pt x="295" y="406"/>
                </a:lnTo>
                <a:lnTo>
                  <a:pt x="296" y="405"/>
                </a:lnTo>
                <a:lnTo>
                  <a:pt x="296" y="405"/>
                </a:lnTo>
                <a:lnTo>
                  <a:pt x="297" y="405"/>
                </a:lnTo>
                <a:lnTo>
                  <a:pt x="297" y="405"/>
                </a:lnTo>
                <a:lnTo>
                  <a:pt x="299" y="405"/>
                </a:lnTo>
                <a:lnTo>
                  <a:pt x="299" y="405"/>
                </a:lnTo>
                <a:lnTo>
                  <a:pt x="300" y="405"/>
                </a:lnTo>
                <a:lnTo>
                  <a:pt x="301" y="405"/>
                </a:lnTo>
                <a:lnTo>
                  <a:pt x="301" y="406"/>
                </a:lnTo>
                <a:lnTo>
                  <a:pt x="302" y="405"/>
                </a:lnTo>
                <a:lnTo>
                  <a:pt x="303" y="405"/>
                </a:lnTo>
                <a:lnTo>
                  <a:pt x="304" y="405"/>
                </a:lnTo>
                <a:lnTo>
                  <a:pt x="305" y="405"/>
                </a:lnTo>
                <a:lnTo>
                  <a:pt x="308" y="405"/>
                </a:lnTo>
                <a:lnTo>
                  <a:pt x="309" y="405"/>
                </a:lnTo>
                <a:lnTo>
                  <a:pt x="311" y="405"/>
                </a:lnTo>
                <a:lnTo>
                  <a:pt x="311" y="406"/>
                </a:lnTo>
                <a:lnTo>
                  <a:pt x="312" y="406"/>
                </a:lnTo>
                <a:lnTo>
                  <a:pt x="312" y="405"/>
                </a:lnTo>
                <a:lnTo>
                  <a:pt x="313" y="404"/>
                </a:lnTo>
                <a:lnTo>
                  <a:pt x="317" y="404"/>
                </a:lnTo>
                <a:lnTo>
                  <a:pt x="318" y="404"/>
                </a:lnTo>
                <a:lnTo>
                  <a:pt x="319" y="404"/>
                </a:lnTo>
                <a:lnTo>
                  <a:pt x="319" y="405"/>
                </a:lnTo>
                <a:lnTo>
                  <a:pt x="320" y="405"/>
                </a:lnTo>
                <a:lnTo>
                  <a:pt x="321" y="404"/>
                </a:lnTo>
                <a:lnTo>
                  <a:pt x="323" y="403"/>
                </a:lnTo>
                <a:lnTo>
                  <a:pt x="325" y="404"/>
                </a:lnTo>
                <a:lnTo>
                  <a:pt x="327" y="403"/>
                </a:lnTo>
                <a:lnTo>
                  <a:pt x="329" y="403"/>
                </a:lnTo>
                <a:lnTo>
                  <a:pt x="332" y="401"/>
                </a:lnTo>
                <a:lnTo>
                  <a:pt x="333" y="401"/>
                </a:lnTo>
                <a:lnTo>
                  <a:pt x="335" y="401"/>
                </a:lnTo>
                <a:lnTo>
                  <a:pt x="336" y="399"/>
                </a:lnTo>
                <a:lnTo>
                  <a:pt x="335" y="397"/>
                </a:lnTo>
                <a:lnTo>
                  <a:pt x="335" y="397"/>
                </a:lnTo>
                <a:lnTo>
                  <a:pt x="333" y="396"/>
                </a:lnTo>
                <a:lnTo>
                  <a:pt x="332" y="396"/>
                </a:lnTo>
                <a:lnTo>
                  <a:pt x="332" y="396"/>
                </a:lnTo>
                <a:lnTo>
                  <a:pt x="331" y="396"/>
                </a:lnTo>
                <a:lnTo>
                  <a:pt x="326" y="396"/>
                </a:lnTo>
                <a:lnTo>
                  <a:pt x="317" y="395"/>
                </a:lnTo>
                <a:lnTo>
                  <a:pt x="317" y="387"/>
                </a:lnTo>
                <a:lnTo>
                  <a:pt x="314" y="387"/>
                </a:lnTo>
                <a:lnTo>
                  <a:pt x="303" y="386"/>
                </a:lnTo>
                <a:lnTo>
                  <a:pt x="302" y="387"/>
                </a:lnTo>
                <a:lnTo>
                  <a:pt x="302" y="388"/>
                </a:lnTo>
                <a:lnTo>
                  <a:pt x="301" y="388"/>
                </a:lnTo>
                <a:lnTo>
                  <a:pt x="300" y="388"/>
                </a:lnTo>
                <a:lnTo>
                  <a:pt x="299" y="388"/>
                </a:lnTo>
                <a:lnTo>
                  <a:pt x="294" y="387"/>
                </a:lnTo>
                <a:lnTo>
                  <a:pt x="293" y="388"/>
                </a:lnTo>
                <a:lnTo>
                  <a:pt x="293" y="389"/>
                </a:lnTo>
                <a:lnTo>
                  <a:pt x="294" y="391"/>
                </a:lnTo>
                <a:lnTo>
                  <a:pt x="296" y="391"/>
                </a:lnTo>
                <a:lnTo>
                  <a:pt x="297" y="391"/>
                </a:lnTo>
                <a:lnTo>
                  <a:pt x="300" y="391"/>
                </a:lnTo>
                <a:lnTo>
                  <a:pt x="301" y="391"/>
                </a:lnTo>
                <a:lnTo>
                  <a:pt x="302" y="391"/>
                </a:lnTo>
                <a:lnTo>
                  <a:pt x="303" y="393"/>
                </a:lnTo>
                <a:lnTo>
                  <a:pt x="303" y="394"/>
                </a:lnTo>
                <a:lnTo>
                  <a:pt x="303" y="396"/>
                </a:lnTo>
                <a:lnTo>
                  <a:pt x="296" y="396"/>
                </a:lnTo>
                <a:lnTo>
                  <a:pt x="296" y="397"/>
                </a:lnTo>
                <a:lnTo>
                  <a:pt x="295" y="398"/>
                </a:lnTo>
                <a:lnTo>
                  <a:pt x="294" y="397"/>
                </a:lnTo>
                <a:lnTo>
                  <a:pt x="294" y="396"/>
                </a:lnTo>
                <a:lnTo>
                  <a:pt x="293" y="394"/>
                </a:lnTo>
                <a:lnTo>
                  <a:pt x="292" y="393"/>
                </a:lnTo>
                <a:lnTo>
                  <a:pt x="292" y="393"/>
                </a:lnTo>
                <a:lnTo>
                  <a:pt x="292" y="395"/>
                </a:lnTo>
                <a:lnTo>
                  <a:pt x="292" y="397"/>
                </a:lnTo>
                <a:lnTo>
                  <a:pt x="292" y="398"/>
                </a:lnTo>
                <a:lnTo>
                  <a:pt x="292" y="400"/>
                </a:lnTo>
                <a:lnTo>
                  <a:pt x="292" y="403"/>
                </a:lnTo>
                <a:lnTo>
                  <a:pt x="291" y="401"/>
                </a:lnTo>
                <a:lnTo>
                  <a:pt x="290" y="400"/>
                </a:lnTo>
                <a:lnTo>
                  <a:pt x="288" y="399"/>
                </a:lnTo>
                <a:lnTo>
                  <a:pt x="285" y="399"/>
                </a:lnTo>
                <a:lnTo>
                  <a:pt x="284" y="399"/>
                </a:lnTo>
                <a:lnTo>
                  <a:pt x="282" y="399"/>
                </a:lnTo>
                <a:lnTo>
                  <a:pt x="282" y="396"/>
                </a:lnTo>
                <a:lnTo>
                  <a:pt x="282" y="394"/>
                </a:lnTo>
                <a:lnTo>
                  <a:pt x="283" y="392"/>
                </a:lnTo>
                <a:lnTo>
                  <a:pt x="284" y="392"/>
                </a:lnTo>
                <a:lnTo>
                  <a:pt x="285" y="392"/>
                </a:lnTo>
                <a:lnTo>
                  <a:pt x="287" y="392"/>
                </a:lnTo>
                <a:lnTo>
                  <a:pt x="288" y="392"/>
                </a:lnTo>
                <a:lnTo>
                  <a:pt x="289" y="393"/>
                </a:lnTo>
                <a:lnTo>
                  <a:pt x="290" y="393"/>
                </a:lnTo>
                <a:lnTo>
                  <a:pt x="290" y="391"/>
                </a:lnTo>
                <a:lnTo>
                  <a:pt x="289" y="389"/>
                </a:lnTo>
                <a:lnTo>
                  <a:pt x="288" y="389"/>
                </a:lnTo>
                <a:lnTo>
                  <a:pt x="287" y="389"/>
                </a:lnTo>
                <a:lnTo>
                  <a:pt x="285" y="389"/>
                </a:lnTo>
                <a:lnTo>
                  <a:pt x="279" y="388"/>
                </a:lnTo>
                <a:lnTo>
                  <a:pt x="277" y="388"/>
                </a:lnTo>
                <a:lnTo>
                  <a:pt x="277" y="391"/>
                </a:lnTo>
                <a:lnTo>
                  <a:pt x="277" y="393"/>
                </a:lnTo>
                <a:lnTo>
                  <a:pt x="277" y="394"/>
                </a:lnTo>
                <a:lnTo>
                  <a:pt x="277" y="396"/>
                </a:lnTo>
                <a:lnTo>
                  <a:pt x="277" y="399"/>
                </a:lnTo>
                <a:lnTo>
                  <a:pt x="275" y="398"/>
                </a:lnTo>
                <a:lnTo>
                  <a:pt x="272" y="398"/>
                </a:lnTo>
                <a:lnTo>
                  <a:pt x="272" y="398"/>
                </a:lnTo>
                <a:lnTo>
                  <a:pt x="271" y="398"/>
                </a:lnTo>
                <a:lnTo>
                  <a:pt x="270" y="398"/>
                </a:lnTo>
                <a:lnTo>
                  <a:pt x="269" y="398"/>
                </a:lnTo>
                <a:lnTo>
                  <a:pt x="268" y="398"/>
                </a:lnTo>
                <a:lnTo>
                  <a:pt x="268" y="397"/>
                </a:lnTo>
                <a:lnTo>
                  <a:pt x="268" y="395"/>
                </a:lnTo>
                <a:lnTo>
                  <a:pt x="269" y="396"/>
                </a:lnTo>
                <a:lnTo>
                  <a:pt x="270" y="396"/>
                </a:lnTo>
                <a:lnTo>
                  <a:pt x="272" y="396"/>
                </a:lnTo>
                <a:lnTo>
                  <a:pt x="273" y="395"/>
                </a:lnTo>
                <a:lnTo>
                  <a:pt x="273" y="395"/>
                </a:lnTo>
                <a:lnTo>
                  <a:pt x="273" y="394"/>
                </a:lnTo>
                <a:lnTo>
                  <a:pt x="272" y="393"/>
                </a:lnTo>
                <a:lnTo>
                  <a:pt x="270" y="393"/>
                </a:lnTo>
                <a:lnTo>
                  <a:pt x="270" y="393"/>
                </a:lnTo>
                <a:lnTo>
                  <a:pt x="270" y="392"/>
                </a:lnTo>
                <a:lnTo>
                  <a:pt x="271" y="389"/>
                </a:lnTo>
                <a:lnTo>
                  <a:pt x="271" y="387"/>
                </a:lnTo>
                <a:lnTo>
                  <a:pt x="271" y="385"/>
                </a:lnTo>
                <a:lnTo>
                  <a:pt x="268" y="384"/>
                </a:lnTo>
                <a:lnTo>
                  <a:pt x="266" y="385"/>
                </a:lnTo>
                <a:lnTo>
                  <a:pt x="263" y="386"/>
                </a:lnTo>
                <a:lnTo>
                  <a:pt x="260" y="386"/>
                </a:lnTo>
                <a:lnTo>
                  <a:pt x="259" y="386"/>
                </a:lnTo>
                <a:lnTo>
                  <a:pt x="258" y="386"/>
                </a:lnTo>
                <a:lnTo>
                  <a:pt x="257" y="388"/>
                </a:lnTo>
                <a:lnTo>
                  <a:pt x="257" y="389"/>
                </a:lnTo>
                <a:lnTo>
                  <a:pt x="257" y="392"/>
                </a:lnTo>
                <a:lnTo>
                  <a:pt x="256" y="393"/>
                </a:lnTo>
                <a:lnTo>
                  <a:pt x="255" y="394"/>
                </a:lnTo>
                <a:lnTo>
                  <a:pt x="254" y="394"/>
                </a:lnTo>
                <a:lnTo>
                  <a:pt x="255" y="389"/>
                </a:lnTo>
                <a:lnTo>
                  <a:pt x="255" y="386"/>
                </a:lnTo>
                <a:lnTo>
                  <a:pt x="256" y="384"/>
                </a:lnTo>
                <a:lnTo>
                  <a:pt x="257" y="383"/>
                </a:lnTo>
                <a:lnTo>
                  <a:pt x="258" y="382"/>
                </a:lnTo>
                <a:lnTo>
                  <a:pt x="259" y="381"/>
                </a:lnTo>
                <a:lnTo>
                  <a:pt x="260" y="382"/>
                </a:lnTo>
                <a:lnTo>
                  <a:pt x="275" y="383"/>
                </a:lnTo>
                <a:lnTo>
                  <a:pt x="275" y="381"/>
                </a:lnTo>
                <a:lnTo>
                  <a:pt x="279" y="381"/>
                </a:lnTo>
                <a:lnTo>
                  <a:pt x="283" y="381"/>
                </a:lnTo>
                <a:lnTo>
                  <a:pt x="285" y="380"/>
                </a:lnTo>
                <a:lnTo>
                  <a:pt x="287" y="379"/>
                </a:lnTo>
                <a:lnTo>
                  <a:pt x="290" y="379"/>
                </a:lnTo>
                <a:lnTo>
                  <a:pt x="292" y="380"/>
                </a:lnTo>
                <a:lnTo>
                  <a:pt x="294" y="380"/>
                </a:lnTo>
                <a:lnTo>
                  <a:pt x="296" y="381"/>
                </a:lnTo>
                <a:lnTo>
                  <a:pt x="299" y="380"/>
                </a:lnTo>
                <a:lnTo>
                  <a:pt x="300" y="381"/>
                </a:lnTo>
                <a:lnTo>
                  <a:pt x="302" y="381"/>
                </a:lnTo>
                <a:lnTo>
                  <a:pt x="303" y="379"/>
                </a:lnTo>
                <a:lnTo>
                  <a:pt x="303" y="377"/>
                </a:lnTo>
                <a:lnTo>
                  <a:pt x="304" y="377"/>
                </a:lnTo>
                <a:lnTo>
                  <a:pt x="306" y="379"/>
                </a:lnTo>
                <a:lnTo>
                  <a:pt x="307" y="379"/>
                </a:lnTo>
                <a:lnTo>
                  <a:pt x="308" y="379"/>
                </a:lnTo>
                <a:lnTo>
                  <a:pt x="309" y="379"/>
                </a:lnTo>
                <a:lnTo>
                  <a:pt x="311" y="376"/>
                </a:lnTo>
                <a:lnTo>
                  <a:pt x="313" y="376"/>
                </a:lnTo>
                <a:lnTo>
                  <a:pt x="315" y="376"/>
                </a:lnTo>
                <a:lnTo>
                  <a:pt x="318" y="376"/>
                </a:lnTo>
                <a:lnTo>
                  <a:pt x="320" y="377"/>
                </a:lnTo>
                <a:lnTo>
                  <a:pt x="323" y="377"/>
                </a:lnTo>
                <a:lnTo>
                  <a:pt x="325" y="377"/>
                </a:lnTo>
                <a:lnTo>
                  <a:pt x="336" y="379"/>
                </a:lnTo>
                <a:lnTo>
                  <a:pt x="338" y="376"/>
                </a:lnTo>
                <a:lnTo>
                  <a:pt x="341" y="376"/>
                </a:lnTo>
                <a:lnTo>
                  <a:pt x="343" y="376"/>
                </a:lnTo>
                <a:lnTo>
                  <a:pt x="347" y="376"/>
                </a:lnTo>
                <a:lnTo>
                  <a:pt x="350" y="377"/>
                </a:lnTo>
                <a:lnTo>
                  <a:pt x="354" y="377"/>
                </a:lnTo>
                <a:lnTo>
                  <a:pt x="357" y="377"/>
                </a:lnTo>
                <a:lnTo>
                  <a:pt x="359" y="377"/>
                </a:lnTo>
                <a:lnTo>
                  <a:pt x="362" y="379"/>
                </a:lnTo>
                <a:lnTo>
                  <a:pt x="369" y="379"/>
                </a:lnTo>
                <a:lnTo>
                  <a:pt x="371" y="379"/>
                </a:lnTo>
                <a:lnTo>
                  <a:pt x="372" y="379"/>
                </a:lnTo>
                <a:lnTo>
                  <a:pt x="373" y="379"/>
                </a:lnTo>
                <a:lnTo>
                  <a:pt x="374" y="380"/>
                </a:lnTo>
                <a:lnTo>
                  <a:pt x="375" y="380"/>
                </a:lnTo>
                <a:lnTo>
                  <a:pt x="375" y="379"/>
                </a:lnTo>
                <a:lnTo>
                  <a:pt x="376" y="376"/>
                </a:lnTo>
                <a:lnTo>
                  <a:pt x="381" y="377"/>
                </a:lnTo>
                <a:lnTo>
                  <a:pt x="389" y="377"/>
                </a:lnTo>
                <a:lnTo>
                  <a:pt x="389" y="380"/>
                </a:lnTo>
                <a:lnTo>
                  <a:pt x="390" y="381"/>
                </a:lnTo>
                <a:lnTo>
                  <a:pt x="391" y="381"/>
                </a:lnTo>
                <a:lnTo>
                  <a:pt x="392" y="381"/>
                </a:lnTo>
                <a:lnTo>
                  <a:pt x="393" y="381"/>
                </a:lnTo>
                <a:lnTo>
                  <a:pt x="393" y="381"/>
                </a:lnTo>
                <a:lnTo>
                  <a:pt x="399" y="381"/>
                </a:lnTo>
                <a:lnTo>
                  <a:pt x="399" y="383"/>
                </a:lnTo>
                <a:lnTo>
                  <a:pt x="400" y="383"/>
                </a:lnTo>
                <a:lnTo>
                  <a:pt x="401" y="384"/>
                </a:lnTo>
                <a:lnTo>
                  <a:pt x="402" y="384"/>
                </a:lnTo>
                <a:lnTo>
                  <a:pt x="403" y="384"/>
                </a:lnTo>
                <a:lnTo>
                  <a:pt x="402" y="385"/>
                </a:lnTo>
                <a:lnTo>
                  <a:pt x="411" y="383"/>
                </a:lnTo>
                <a:lnTo>
                  <a:pt x="421" y="382"/>
                </a:lnTo>
                <a:lnTo>
                  <a:pt x="422" y="381"/>
                </a:lnTo>
                <a:lnTo>
                  <a:pt x="423" y="381"/>
                </a:lnTo>
                <a:lnTo>
                  <a:pt x="424" y="381"/>
                </a:lnTo>
                <a:lnTo>
                  <a:pt x="425" y="381"/>
                </a:lnTo>
                <a:lnTo>
                  <a:pt x="426" y="381"/>
                </a:lnTo>
                <a:lnTo>
                  <a:pt x="428" y="381"/>
                </a:lnTo>
                <a:lnTo>
                  <a:pt x="428" y="380"/>
                </a:lnTo>
                <a:lnTo>
                  <a:pt x="427" y="381"/>
                </a:lnTo>
                <a:lnTo>
                  <a:pt x="426" y="380"/>
                </a:lnTo>
                <a:lnTo>
                  <a:pt x="425" y="377"/>
                </a:lnTo>
                <a:lnTo>
                  <a:pt x="424" y="377"/>
                </a:lnTo>
                <a:lnTo>
                  <a:pt x="423" y="379"/>
                </a:lnTo>
                <a:lnTo>
                  <a:pt x="422" y="380"/>
                </a:lnTo>
                <a:lnTo>
                  <a:pt x="421" y="380"/>
                </a:lnTo>
                <a:lnTo>
                  <a:pt x="420" y="380"/>
                </a:lnTo>
                <a:lnTo>
                  <a:pt x="419" y="379"/>
                </a:lnTo>
                <a:lnTo>
                  <a:pt x="417" y="377"/>
                </a:lnTo>
                <a:lnTo>
                  <a:pt x="416" y="377"/>
                </a:lnTo>
                <a:lnTo>
                  <a:pt x="416" y="380"/>
                </a:lnTo>
                <a:lnTo>
                  <a:pt x="416" y="381"/>
                </a:lnTo>
                <a:lnTo>
                  <a:pt x="415" y="382"/>
                </a:lnTo>
                <a:lnTo>
                  <a:pt x="414" y="382"/>
                </a:lnTo>
                <a:lnTo>
                  <a:pt x="414" y="381"/>
                </a:lnTo>
                <a:lnTo>
                  <a:pt x="413" y="380"/>
                </a:lnTo>
                <a:lnTo>
                  <a:pt x="414" y="376"/>
                </a:lnTo>
                <a:lnTo>
                  <a:pt x="414" y="376"/>
                </a:lnTo>
                <a:lnTo>
                  <a:pt x="415" y="376"/>
                </a:lnTo>
                <a:lnTo>
                  <a:pt x="415" y="374"/>
                </a:lnTo>
                <a:lnTo>
                  <a:pt x="417" y="374"/>
                </a:lnTo>
                <a:lnTo>
                  <a:pt x="417" y="372"/>
                </a:lnTo>
                <a:lnTo>
                  <a:pt x="416" y="370"/>
                </a:lnTo>
                <a:lnTo>
                  <a:pt x="416" y="370"/>
                </a:lnTo>
                <a:lnTo>
                  <a:pt x="415" y="369"/>
                </a:lnTo>
                <a:lnTo>
                  <a:pt x="415" y="367"/>
                </a:lnTo>
                <a:lnTo>
                  <a:pt x="416" y="367"/>
                </a:lnTo>
                <a:lnTo>
                  <a:pt x="417" y="367"/>
                </a:lnTo>
                <a:lnTo>
                  <a:pt x="419" y="367"/>
                </a:lnTo>
                <a:lnTo>
                  <a:pt x="420" y="368"/>
                </a:lnTo>
                <a:lnTo>
                  <a:pt x="420" y="369"/>
                </a:lnTo>
                <a:lnTo>
                  <a:pt x="421" y="369"/>
                </a:lnTo>
                <a:lnTo>
                  <a:pt x="422" y="370"/>
                </a:lnTo>
                <a:lnTo>
                  <a:pt x="422" y="369"/>
                </a:lnTo>
                <a:lnTo>
                  <a:pt x="423" y="368"/>
                </a:lnTo>
                <a:lnTo>
                  <a:pt x="423" y="364"/>
                </a:lnTo>
                <a:lnTo>
                  <a:pt x="424" y="363"/>
                </a:lnTo>
                <a:lnTo>
                  <a:pt x="424" y="362"/>
                </a:lnTo>
                <a:lnTo>
                  <a:pt x="424" y="363"/>
                </a:lnTo>
                <a:lnTo>
                  <a:pt x="424" y="364"/>
                </a:lnTo>
                <a:lnTo>
                  <a:pt x="425" y="365"/>
                </a:lnTo>
                <a:lnTo>
                  <a:pt x="425" y="368"/>
                </a:lnTo>
                <a:lnTo>
                  <a:pt x="425" y="369"/>
                </a:lnTo>
                <a:lnTo>
                  <a:pt x="425" y="370"/>
                </a:lnTo>
                <a:lnTo>
                  <a:pt x="426" y="371"/>
                </a:lnTo>
                <a:lnTo>
                  <a:pt x="427" y="370"/>
                </a:lnTo>
                <a:lnTo>
                  <a:pt x="428" y="373"/>
                </a:lnTo>
                <a:lnTo>
                  <a:pt x="429" y="374"/>
                </a:lnTo>
                <a:lnTo>
                  <a:pt x="431" y="375"/>
                </a:lnTo>
                <a:lnTo>
                  <a:pt x="433" y="374"/>
                </a:lnTo>
                <a:lnTo>
                  <a:pt x="435" y="374"/>
                </a:lnTo>
                <a:lnTo>
                  <a:pt x="437" y="373"/>
                </a:lnTo>
                <a:lnTo>
                  <a:pt x="438" y="373"/>
                </a:lnTo>
                <a:lnTo>
                  <a:pt x="440" y="373"/>
                </a:lnTo>
                <a:lnTo>
                  <a:pt x="443" y="374"/>
                </a:lnTo>
                <a:lnTo>
                  <a:pt x="446" y="374"/>
                </a:lnTo>
                <a:lnTo>
                  <a:pt x="447" y="374"/>
                </a:lnTo>
                <a:lnTo>
                  <a:pt x="448" y="374"/>
                </a:lnTo>
                <a:lnTo>
                  <a:pt x="448" y="375"/>
                </a:lnTo>
                <a:lnTo>
                  <a:pt x="450" y="375"/>
                </a:lnTo>
                <a:lnTo>
                  <a:pt x="450" y="375"/>
                </a:lnTo>
                <a:lnTo>
                  <a:pt x="451" y="375"/>
                </a:lnTo>
                <a:lnTo>
                  <a:pt x="451" y="375"/>
                </a:lnTo>
                <a:lnTo>
                  <a:pt x="451" y="375"/>
                </a:lnTo>
                <a:lnTo>
                  <a:pt x="452" y="374"/>
                </a:lnTo>
                <a:lnTo>
                  <a:pt x="452" y="374"/>
                </a:lnTo>
                <a:lnTo>
                  <a:pt x="455" y="374"/>
                </a:lnTo>
                <a:lnTo>
                  <a:pt x="458" y="374"/>
                </a:lnTo>
                <a:lnTo>
                  <a:pt x="458" y="373"/>
                </a:lnTo>
                <a:lnTo>
                  <a:pt x="459" y="373"/>
                </a:lnTo>
                <a:lnTo>
                  <a:pt x="460" y="373"/>
                </a:lnTo>
                <a:lnTo>
                  <a:pt x="460" y="373"/>
                </a:lnTo>
                <a:lnTo>
                  <a:pt x="462" y="373"/>
                </a:lnTo>
                <a:lnTo>
                  <a:pt x="462" y="372"/>
                </a:lnTo>
                <a:lnTo>
                  <a:pt x="463" y="372"/>
                </a:lnTo>
                <a:lnTo>
                  <a:pt x="463" y="372"/>
                </a:lnTo>
                <a:lnTo>
                  <a:pt x="465" y="372"/>
                </a:lnTo>
                <a:lnTo>
                  <a:pt x="467" y="371"/>
                </a:lnTo>
                <a:lnTo>
                  <a:pt x="469" y="372"/>
                </a:lnTo>
                <a:lnTo>
                  <a:pt x="469" y="372"/>
                </a:lnTo>
                <a:lnTo>
                  <a:pt x="472" y="371"/>
                </a:lnTo>
                <a:lnTo>
                  <a:pt x="474" y="370"/>
                </a:lnTo>
                <a:lnTo>
                  <a:pt x="476" y="371"/>
                </a:lnTo>
                <a:lnTo>
                  <a:pt x="479" y="371"/>
                </a:lnTo>
                <a:lnTo>
                  <a:pt x="480" y="370"/>
                </a:lnTo>
                <a:lnTo>
                  <a:pt x="482" y="369"/>
                </a:lnTo>
                <a:lnTo>
                  <a:pt x="484" y="369"/>
                </a:lnTo>
                <a:lnTo>
                  <a:pt x="487" y="369"/>
                </a:lnTo>
                <a:lnTo>
                  <a:pt x="492" y="370"/>
                </a:lnTo>
                <a:lnTo>
                  <a:pt x="492" y="369"/>
                </a:lnTo>
                <a:lnTo>
                  <a:pt x="492" y="368"/>
                </a:lnTo>
                <a:lnTo>
                  <a:pt x="494" y="368"/>
                </a:lnTo>
                <a:lnTo>
                  <a:pt x="496" y="368"/>
                </a:lnTo>
                <a:lnTo>
                  <a:pt x="496" y="367"/>
                </a:lnTo>
                <a:lnTo>
                  <a:pt x="497" y="365"/>
                </a:lnTo>
                <a:lnTo>
                  <a:pt x="499" y="364"/>
                </a:lnTo>
                <a:lnTo>
                  <a:pt x="500" y="364"/>
                </a:lnTo>
                <a:lnTo>
                  <a:pt x="501" y="363"/>
                </a:lnTo>
                <a:lnTo>
                  <a:pt x="501" y="362"/>
                </a:lnTo>
                <a:lnTo>
                  <a:pt x="503" y="362"/>
                </a:lnTo>
                <a:lnTo>
                  <a:pt x="504" y="362"/>
                </a:lnTo>
                <a:lnTo>
                  <a:pt x="505" y="362"/>
                </a:lnTo>
                <a:lnTo>
                  <a:pt x="505" y="364"/>
                </a:lnTo>
                <a:lnTo>
                  <a:pt x="505" y="365"/>
                </a:lnTo>
                <a:lnTo>
                  <a:pt x="505" y="367"/>
                </a:lnTo>
                <a:lnTo>
                  <a:pt x="506" y="367"/>
                </a:lnTo>
                <a:lnTo>
                  <a:pt x="509" y="367"/>
                </a:lnTo>
                <a:lnTo>
                  <a:pt x="511" y="367"/>
                </a:lnTo>
                <a:lnTo>
                  <a:pt x="515" y="367"/>
                </a:lnTo>
                <a:lnTo>
                  <a:pt x="519" y="367"/>
                </a:lnTo>
                <a:lnTo>
                  <a:pt x="519" y="367"/>
                </a:lnTo>
                <a:lnTo>
                  <a:pt x="519" y="365"/>
                </a:lnTo>
                <a:lnTo>
                  <a:pt x="520" y="365"/>
                </a:lnTo>
                <a:lnTo>
                  <a:pt x="520" y="367"/>
                </a:lnTo>
                <a:lnTo>
                  <a:pt x="520" y="367"/>
                </a:lnTo>
                <a:lnTo>
                  <a:pt x="521" y="368"/>
                </a:lnTo>
                <a:lnTo>
                  <a:pt x="521" y="367"/>
                </a:lnTo>
                <a:lnTo>
                  <a:pt x="527" y="368"/>
                </a:lnTo>
                <a:lnTo>
                  <a:pt x="527" y="368"/>
                </a:lnTo>
                <a:lnTo>
                  <a:pt x="528" y="368"/>
                </a:lnTo>
                <a:lnTo>
                  <a:pt x="528" y="367"/>
                </a:lnTo>
                <a:lnTo>
                  <a:pt x="528" y="365"/>
                </a:lnTo>
                <a:lnTo>
                  <a:pt x="529" y="365"/>
                </a:lnTo>
                <a:lnTo>
                  <a:pt x="531" y="364"/>
                </a:lnTo>
                <a:lnTo>
                  <a:pt x="533" y="364"/>
                </a:lnTo>
                <a:lnTo>
                  <a:pt x="535" y="364"/>
                </a:lnTo>
                <a:lnTo>
                  <a:pt x="537" y="364"/>
                </a:lnTo>
                <a:lnTo>
                  <a:pt x="541" y="364"/>
                </a:lnTo>
                <a:lnTo>
                  <a:pt x="545" y="364"/>
                </a:lnTo>
                <a:lnTo>
                  <a:pt x="551" y="364"/>
                </a:lnTo>
                <a:lnTo>
                  <a:pt x="551" y="367"/>
                </a:lnTo>
                <a:lnTo>
                  <a:pt x="552" y="368"/>
                </a:lnTo>
                <a:lnTo>
                  <a:pt x="553" y="369"/>
                </a:lnTo>
                <a:lnTo>
                  <a:pt x="554" y="369"/>
                </a:lnTo>
                <a:lnTo>
                  <a:pt x="555" y="369"/>
                </a:lnTo>
                <a:lnTo>
                  <a:pt x="555" y="368"/>
                </a:lnTo>
                <a:lnTo>
                  <a:pt x="556" y="368"/>
                </a:lnTo>
                <a:lnTo>
                  <a:pt x="557" y="368"/>
                </a:lnTo>
                <a:lnTo>
                  <a:pt x="557" y="367"/>
                </a:lnTo>
                <a:lnTo>
                  <a:pt x="558" y="365"/>
                </a:lnTo>
                <a:lnTo>
                  <a:pt x="558" y="363"/>
                </a:lnTo>
                <a:lnTo>
                  <a:pt x="559" y="363"/>
                </a:lnTo>
                <a:lnTo>
                  <a:pt x="559" y="364"/>
                </a:lnTo>
                <a:lnTo>
                  <a:pt x="560" y="364"/>
                </a:lnTo>
                <a:lnTo>
                  <a:pt x="561" y="365"/>
                </a:lnTo>
                <a:lnTo>
                  <a:pt x="561" y="365"/>
                </a:lnTo>
                <a:lnTo>
                  <a:pt x="563" y="365"/>
                </a:lnTo>
                <a:lnTo>
                  <a:pt x="565" y="365"/>
                </a:lnTo>
                <a:lnTo>
                  <a:pt x="567" y="365"/>
                </a:lnTo>
                <a:lnTo>
                  <a:pt x="568" y="365"/>
                </a:lnTo>
                <a:lnTo>
                  <a:pt x="568" y="365"/>
                </a:lnTo>
                <a:lnTo>
                  <a:pt x="568" y="367"/>
                </a:lnTo>
                <a:lnTo>
                  <a:pt x="569" y="367"/>
                </a:lnTo>
                <a:lnTo>
                  <a:pt x="569" y="368"/>
                </a:lnTo>
                <a:lnTo>
                  <a:pt x="570" y="368"/>
                </a:lnTo>
                <a:lnTo>
                  <a:pt x="571" y="368"/>
                </a:lnTo>
                <a:lnTo>
                  <a:pt x="572" y="367"/>
                </a:lnTo>
                <a:lnTo>
                  <a:pt x="573" y="367"/>
                </a:lnTo>
                <a:lnTo>
                  <a:pt x="575" y="367"/>
                </a:lnTo>
                <a:lnTo>
                  <a:pt x="576" y="367"/>
                </a:lnTo>
                <a:lnTo>
                  <a:pt x="576" y="367"/>
                </a:lnTo>
                <a:lnTo>
                  <a:pt x="577" y="367"/>
                </a:lnTo>
                <a:lnTo>
                  <a:pt x="577" y="367"/>
                </a:lnTo>
                <a:lnTo>
                  <a:pt x="578" y="365"/>
                </a:lnTo>
                <a:lnTo>
                  <a:pt x="578" y="365"/>
                </a:lnTo>
                <a:lnTo>
                  <a:pt x="578" y="365"/>
                </a:lnTo>
                <a:lnTo>
                  <a:pt x="579" y="367"/>
                </a:lnTo>
                <a:lnTo>
                  <a:pt x="595" y="368"/>
                </a:lnTo>
                <a:lnTo>
                  <a:pt x="599" y="368"/>
                </a:lnTo>
                <a:lnTo>
                  <a:pt x="603" y="368"/>
                </a:lnTo>
                <a:lnTo>
                  <a:pt x="603" y="367"/>
                </a:lnTo>
                <a:lnTo>
                  <a:pt x="605" y="365"/>
                </a:lnTo>
                <a:lnTo>
                  <a:pt x="608" y="364"/>
                </a:lnTo>
                <a:lnTo>
                  <a:pt x="612" y="364"/>
                </a:lnTo>
                <a:lnTo>
                  <a:pt x="616" y="365"/>
                </a:lnTo>
                <a:lnTo>
                  <a:pt x="617" y="364"/>
                </a:lnTo>
                <a:lnTo>
                  <a:pt x="618" y="365"/>
                </a:lnTo>
                <a:lnTo>
                  <a:pt x="620" y="365"/>
                </a:lnTo>
                <a:lnTo>
                  <a:pt x="621" y="365"/>
                </a:lnTo>
                <a:lnTo>
                  <a:pt x="623" y="365"/>
                </a:lnTo>
                <a:lnTo>
                  <a:pt x="624" y="364"/>
                </a:lnTo>
                <a:lnTo>
                  <a:pt x="624" y="363"/>
                </a:lnTo>
                <a:lnTo>
                  <a:pt x="627" y="363"/>
                </a:lnTo>
                <a:lnTo>
                  <a:pt x="630" y="362"/>
                </a:lnTo>
                <a:lnTo>
                  <a:pt x="633" y="361"/>
                </a:lnTo>
                <a:lnTo>
                  <a:pt x="636" y="362"/>
                </a:lnTo>
                <a:lnTo>
                  <a:pt x="639" y="363"/>
                </a:lnTo>
                <a:lnTo>
                  <a:pt x="641" y="363"/>
                </a:lnTo>
                <a:lnTo>
                  <a:pt x="642" y="362"/>
                </a:lnTo>
                <a:lnTo>
                  <a:pt x="643" y="361"/>
                </a:lnTo>
                <a:lnTo>
                  <a:pt x="644" y="361"/>
                </a:lnTo>
                <a:lnTo>
                  <a:pt x="645" y="361"/>
                </a:lnTo>
                <a:lnTo>
                  <a:pt x="645" y="359"/>
                </a:lnTo>
                <a:lnTo>
                  <a:pt x="644" y="359"/>
                </a:lnTo>
                <a:lnTo>
                  <a:pt x="643" y="358"/>
                </a:lnTo>
                <a:lnTo>
                  <a:pt x="642" y="358"/>
                </a:lnTo>
                <a:lnTo>
                  <a:pt x="641" y="358"/>
                </a:lnTo>
                <a:lnTo>
                  <a:pt x="640" y="358"/>
                </a:lnTo>
                <a:lnTo>
                  <a:pt x="639" y="357"/>
                </a:lnTo>
                <a:lnTo>
                  <a:pt x="639" y="356"/>
                </a:lnTo>
                <a:lnTo>
                  <a:pt x="639" y="353"/>
                </a:lnTo>
                <a:lnTo>
                  <a:pt x="639" y="352"/>
                </a:lnTo>
                <a:lnTo>
                  <a:pt x="640" y="352"/>
                </a:lnTo>
                <a:lnTo>
                  <a:pt x="641" y="353"/>
                </a:lnTo>
                <a:lnTo>
                  <a:pt x="642" y="353"/>
                </a:lnTo>
                <a:lnTo>
                  <a:pt x="642" y="353"/>
                </a:lnTo>
                <a:lnTo>
                  <a:pt x="643" y="352"/>
                </a:lnTo>
                <a:lnTo>
                  <a:pt x="643" y="350"/>
                </a:lnTo>
                <a:lnTo>
                  <a:pt x="639" y="350"/>
                </a:lnTo>
                <a:lnTo>
                  <a:pt x="629" y="350"/>
                </a:lnTo>
                <a:lnTo>
                  <a:pt x="626" y="349"/>
                </a:lnTo>
                <a:lnTo>
                  <a:pt x="625" y="350"/>
                </a:lnTo>
                <a:lnTo>
                  <a:pt x="623" y="350"/>
                </a:lnTo>
                <a:lnTo>
                  <a:pt x="620" y="351"/>
                </a:lnTo>
                <a:lnTo>
                  <a:pt x="618" y="352"/>
                </a:lnTo>
                <a:lnTo>
                  <a:pt x="617" y="351"/>
                </a:lnTo>
                <a:lnTo>
                  <a:pt x="616" y="352"/>
                </a:lnTo>
                <a:lnTo>
                  <a:pt x="614" y="353"/>
                </a:lnTo>
                <a:lnTo>
                  <a:pt x="613" y="355"/>
                </a:lnTo>
                <a:lnTo>
                  <a:pt x="612" y="355"/>
                </a:lnTo>
                <a:lnTo>
                  <a:pt x="611" y="355"/>
                </a:lnTo>
                <a:lnTo>
                  <a:pt x="611" y="352"/>
                </a:lnTo>
                <a:lnTo>
                  <a:pt x="609" y="352"/>
                </a:lnTo>
                <a:lnTo>
                  <a:pt x="609" y="351"/>
                </a:lnTo>
                <a:lnTo>
                  <a:pt x="607" y="352"/>
                </a:lnTo>
                <a:lnTo>
                  <a:pt x="604" y="352"/>
                </a:lnTo>
                <a:lnTo>
                  <a:pt x="602" y="353"/>
                </a:lnTo>
                <a:lnTo>
                  <a:pt x="600" y="355"/>
                </a:lnTo>
                <a:lnTo>
                  <a:pt x="596" y="355"/>
                </a:lnTo>
                <a:lnTo>
                  <a:pt x="594" y="355"/>
                </a:lnTo>
                <a:lnTo>
                  <a:pt x="593" y="353"/>
                </a:lnTo>
                <a:lnTo>
                  <a:pt x="593" y="351"/>
                </a:lnTo>
                <a:lnTo>
                  <a:pt x="597" y="351"/>
                </a:lnTo>
                <a:lnTo>
                  <a:pt x="601" y="351"/>
                </a:lnTo>
                <a:lnTo>
                  <a:pt x="605" y="350"/>
                </a:lnTo>
                <a:lnTo>
                  <a:pt x="608" y="349"/>
                </a:lnTo>
                <a:lnTo>
                  <a:pt x="608" y="348"/>
                </a:lnTo>
                <a:lnTo>
                  <a:pt x="607" y="347"/>
                </a:lnTo>
                <a:lnTo>
                  <a:pt x="607" y="346"/>
                </a:lnTo>
                <a:lnTo>
                  <a:pt x="606" y="344"/>
                </a:lnTo>
                <a:lnTo>
                  <a:pt x="606" y="341"/>
                </a:lnTo>
                <a:lnTo>
                  <a:pt x="612" y="341"/>
                </a:lnTo>
                <a:lnTo>
                  <a:pt x="613" y="341"/>
                </a:lnTo>
                <a:lnTo>
                  <a:pt x="614" y="341"/>
                </a:lnTo>
                <a:lnTo>
                  <a:pt x="614" y="343"/>
                </a:lnTo>
                <a:lnTo>
                  <a:pt x="615" y="344"/>
                </a:lnTo>
                <a:lnTo>
                  <a:pt x="614" y="345"/>
                </a:lnTo>
                <a:lnTo>
                  <a:pt x="613" y="345"/>
                </a:lnTo>
                <a:lnTo>
                  <a:pt x="612" y="345"/>
                </a:lnTo>
                <a:lnTo>
                  <a:pt x="612" y="347"/>
                </a:lnTo>
                <a:lnTo>
                  <a:pt x="617" y="347"/>
                </a:lnTo>
                <a:lnTo>
                  <a:pt x="626" y="347"/>
                </a:lnTo>
                <a:lnTo>
                  <a:pt x="627" y="347"/>
                </a:lnTo>
                <a:lnTo>
                  <a:pt x="628" y="347"/>
                </a:lnTo>
                <a:lnTo>
                  <a:pt x="630" y="348"/>
                </a:lnTo>
                <a:lnTo>
                  <a:pt x="631" y="348"/>
                </a:lnTo>
                <a:lnTo>
                  <a:pt x="632" y="348"/>
                </a:lnTo>
                <a:lnTo>
                  <a:pt x="633" y="347"/>
                </a:lnTo>
                <a:lnTo>
                  <a:pt x="633" y="345"/>
                </a:lnTo>
                <a:lnTo>
                  <a:pt x="637" y="345"/>
                </a:lnTo>
                <a:lnTo>
                  <a:pt x="639" y="345"/>
                </a:lnTo>
                <a:lnTo>
                  <a:pt x="641" y="346"/>
                </a:lnTo>
                <a:lnTo>
                  <a:pt x="642" y="346"/>
                </a:lnTo>
                <a:lnTo>
                  <a:pt x="644" y="346"/>
                </a:lnTo>
                <a:lnTo>
                  <a:pt x="645" y="345"/>
                </a:lnTo>
                <a:lnTo>
                  <a:pt x="648" y="343"/>
                </a:lnTo>
                <a:lnTo>
                  <a:pt x="652" y="344"/>
                </a:lnTo>
                <a:lnTo>
                  <a:pt x="652" y="335"/>
                </a:lnTo>
                <a:lnTo>
                  <a:pt x="654" y="335"/>
                </a:lnTo>
                <a:lnTo>
                  <a:pt x="654" y="335"/>
                </a:lnTo>
                <a:lnTo>
                  <a:pt x="655" y="336"/>
                </a:lnTo>
                <a:lnTo>
                  <a:pt x="655" y="338"/>
                </a:lnTo>
                <a:lnTo>
                  <a:pt x="656" y="339"/>
                </a:lnTo>
                <a:lnTo>
                  <a:pt x="656" y="340"/>
                </a:lnTo>
                <a:lnTo>
                  <a:pt x="657" y="341"/>
                </a:lnTo>
                <a:lnTo>
                  <a:pt x="659" y="340"/>
                </a:lnTo>
                <a:lnTo>
                  <a:pt x="660" y="340"/>
                </a:lnTo>
                <a:lnTo>
                  <a:pt x="662" y="340"/>
                </a:lnTo>
                <a:lnTo>
                  <a:pt x="662" y="339"/>
                </a:lnTo>
                <a:lnTo>
                  <a:pt x="661" y="338"/>
                </a:lnTo>
                <a:lnTo>
                  <a:pt x="661" y="338"/>
                </a:lnTo>
                <a:lnTo>
                  <a:pt x="660" y="338"/>
                </a:lnTo>
                <a:lnTo>
                  <a:pt x="659" y="338"/>
                </a:lnTo>
                <a:lnTo>
                  <a:pt x="657" y="338"/>
                </a:lnTo>
                <a:lnTo>
                  <a:pt x="657" y="337"/>
                </a:lnTo>
                <a:lnTo>
                  <a:pt x="657" y="336"/>
                </a:lnTo>
                <a:lnTo>
                  <a:pt x="660" y="335"/>
                </a:lnTo>
                <a:lnTo>
                  <a:pt x="662" y="336"/>
                </a:lnTo>
                <a:lnTo>
                  <a:pt x="663" y="337"/>
                </a:lnTo>
                <a:lnTo>
                  <a:pt x="665" y="338"/>
                </a:lnTo>
                <a:lnTo>
                  <a:pt x="666" y="338"/>
                </a:lnTo>
                <a:lnTo>
                  <a:pt x="668" y="338"/>
                </a:lnTo>
                <a:lnTo>
                  <a:pt x="669" y="339"/>
                </a:lnTo>
                <a:lnTo>
                  <a:pt x="671" y="338"/>
                </a:lnTo>
                <a:lnTo>
                  <a:pt x="672" y="338"/>
                </a:lnTo>
                <a:lnTo>
                  <a:pt x="672" y="337"/>
                </a:lnTo>
                <a:lnTo>
                  <a:pt x="673" y="336"/>
                </a:lnTo>
                <a:lnTo>
                  <a:pt x="674" y="336"/>
                </a:lnTo>
                <a:lnTo>
                  <a:pt x="680" y="332"/>
                </a:lnTo>
                <a:lnTo>
                  <a:pt x="690" y="332"/>
                </a:lnTo>
                <a:lnTo>
                  <a:pt x="697" y="335"/>
                </a:lnTo>
                <a:lnTo>
                  <a:pt x="697" y="335"/>
                </a:lnTo>
                <a:lnTo>
                  <a:pt x="696" y="335"/>
                </a:lnTo>
                <a:lnTo>
                  <a:pt x="695" y="335"/>
                </a:lnTo>
                <a:lnTo>
                  <a:pt x="693" y="335"/>
                </a:lnTo>
                <a:lnTo>
                  <a:pt x="693" y="337"/>
                </a:lnTo>
                <a:lnTo>
                  <a:pt x="698" y="337"/>
                </a:lnTo>
                <a:lnTo>
                  <a:pt x="698" y="339"/>
                </a:lnTo>
                <a:lnTo>
                  <a:pt x="689" y="339"/>
                </a:lnTo>
                <a:lnTo>
                  <a:pt x="689" y="343"/>
                </a:lnTo>
                <a:lnTo>
                  <a:pt x="689" y="345"/>
                </a:lnTo>
                <a:lnTo>
                  <a:pt x="689" y="346"/>
                </a:lnTo>
                <a:lnTo>
                  <a:pt x="689" y="347"/>
                </a:lnTo>
                <a:lnTo>
                  <a:pt x="687" y="347"/>
                </a:lnTo>
                <a:lnTo>
                  <a:pt x="686" y="347"/>
                </a:lnTo>
                <a:lnTo>
                  <a:pt x="685" y="348"/>
                </a:lnTo>
                <a:lnTo>
                  <a:pt x="684" y="349"/>
                </a:lnTo>
                <a:lnTo>
                  <a:pt x="684" y="352"/>
                </a:lnTo>
                <a:lnTo>
                  <a:pt x="685" y="353"/>
                </a:lnTo>
                <a:lnTo>
                  <a:pt x="685" y="355"/>
                </a:lnTo>
                <a:lnTo>
                  <a:pt x="687" y="355"/>
                </a:lnTo>
                <a:lnTo>
                  <a:pt x="688" y="355"/>
                </a:lnTo>
                <a:lnTo>
                  <a:pt x="690" y="355"/>
                </a:lnTo>
                <a:lnTo>
                  <a:pt x="691" y="356"/>
                </a:lnTo>
                <a:lnTo>
                  <a:pt x="693" y="356"/>
                </a:lnTo>
                <a:lnTo>
                  <a:pt x="696" y="356"/>
                </a:lnTo>
                <a:lnTo>
                  <a:pt x="697" y="355"/>
                </a:lnTo>
                <a:lnTo>
                  <a:pt x="698" y="352"/>
                </a:lnTo>
                <a:lnTo>
                  <a:pt x="700" y="352"/>
                </a:lnTo>
                <a:lnTo>
                  <a:pt x="701" y="352"/>
                </a:lnTo>
                <a:lnTo>
                  <a:pt x="708" y="353"/>
                </a:lnTo>
                <a:lnTo>
                  <a:pt x="712" y="350"/>
                </a:lnTo>
                <a:lnTo>
                  <a:pt x="717" y="350"/>
                </a:lnTo>
                <a:lnTo>
                  <a:pt x="723" y="351"/>
                </a:lnTo>
                <a:lnTo>
                  <a:pt x="728" y="351"/>
                </a:lnTo>
                <a:lnTo>
                  <a:pt x="731" y="349"/>
                </a:lnTo>
                <a:lnTo>
                  <a:pt x="733" y="348"/>
                </a:lnTo>
                <a:lnTo>
                  <a:pt x="735" y="348"/>
                </a:lnTo>
                <a:lnTo>
                  <a:pt x="737" y="348"/>
                </a:lnTo>
                <a:lnTo>
                  <a:pt x="739" y="347"/>
                </a:lnTo>
                <a:lnTo>
                  <a:pt x="741" y="347"/>
                </a:lnTo>
                <a:lnTo>
                  <a:pt x="741" y="350"/>
                </a:lnTo>
                <a:lnTo>
                  <a:pt x="741" y="352"/>
                </a:lnTo>
                <a:lnTo>
                  <a:pt x="745" y="351"/>
                </a:lnTo>
                <a:lnTo>
                  <a:pt x="745" y="348"/>
                </a:lnTo>
                <a:lnTo>
                  <a:pt x="746" y="347"/>
                </a:lnTo>
                <a:lnTo>
                  <a:pt x="746" y="346"/>
                </a:lnTo>
                <a:lnTo>
                  <a:pt x="747" y="347"/>
                </a:lnTo>
                <a:lnTo>
                  <a:pt x="748" y="348"/>
                </a:lnTo>
                <a:lnTo>
                  <a:pt x="749" y="349"/>
                </a:lnTo>
                <a:lnTo>
                  <a:pt x="749" y="350"/>
                </a:lnTo>
                <a:lnTo>
                  <a:pt x="753" y="349"/>
                </a:lnTo>
                <a:lnTo>
                  <a:pt x="753" y="347"/>
                </a:lnTo>
                <a:lnTo>
                  <a:pt x="753" y="346"/>
                </a:lnTo>
                <a:lnTo>
                  <a:pt x="755" y="345"/>
                </a:lnTo>
                <a:lnTo>
                  <a:pt x="755" y="345"/>
                </a:lnTo>
                <a:lnTo>
                  <a:pt x="756" y="345"/>
                </a:lnTo>
                <a:lnTo>
                  <a:pt x="757" y="345"/>
                </a:lnTo>
                <a:lnTo>
                  <a:pt x="758" y="345"/>
                </a:lnTo>
                <a:lnTo>
                  <a:pt x="760" y="344"/>
                </a:lnTo>
                <a:lnTo>
                  <a:pt x="761" y="345"/>
                </a:lnTo>
                <a:lnTo>
                  <a:pt x="761" y="345"/>
                </a:lnTo>
                <a:lnTo>
                  <a:pt x="762" y="347"/>
                </a:lnTo>
                <a:lnTo>
                  <a:pt x="762" y="349"/>
                </a:lnTo>
                <a:lnTo>
                  <a:pt x="763" y="349"/>
                </a:lnTo>
                <a:lnTo>
                  <a:pt x="763" y="349"/>
                </a:lnTo>
                <a:lnTo>
                  <a:pt x="763" y="348"/>
                </a:lnTo>
                <a:lnTo>
                  <a:pt x="764" y="348"/>
                </a:lnTo>
                <a:lnTo>
                  <a:pt x="765" y="348"/>
                </a:lnTo>
                <a:lnTo>
                  <a:pt x="767" y="348"/>
                </a:lnTo>
                <a:lnTo>
                  <a:pt x="768" y="348"/>
                </a:lnTo>
                <a:lnTo>
                  <a:pt x="769" y="349"/>
                </a:lnTo>
                <a:lnTo>
                  <a:pt x="769" y="349"/>
                </a:lnTo>
                <a:lnTo>
                  <a:pt x="769" y="348"/>
                </a:lnTo>
                <a:lnTo>
                  <a:pt x="768" y="346"/>
                </a:lnTo>
                <a:lnTo>
                  <a:pt x="768" y="345"/>
                </a:lnTo>
                <a:lnTo>
                  <a:pt x="769" y="345"/>
                </a:lnTo>
                <a:lnTo>
                  <a:pt x="770" y="345"/>
                </a:lnTo>
                <a:lnTo>
                  <a:pt x="772" y="345"/>
                </a:lnTo>
                <a:lnTo>
                  <a:pt x="773" y="345"/>
                </a:lnTo>
                <a:lnTo>
                  <a:pt x="775" y="344"/>
                </a:lnTo>
                <a:lnTo>
                  <a:pt x="776" y="343"/>
                </a:lnTo>
                <a:lnTo>
                  <a:pt x="776" y="340"/>
                </a:lnTo>
                <a:lnTo>
                  <a:pt x="775" y="339"/>
                </a:lnTo>
                <a:lnTo>
                  <a:pt x="775" y="337"/>
                </a:lnTo>
                <a:lnTo>
                  <a:pt x="768" y="337"/>
                </a:lnTo>
                <a:lnTo>
                  <a:pt x="769" y="335"/>
                </a:lnTo>
                <a:lnTo>
                  <a:pt x="770" y="334"/>
                </a:lnTo>
                <a:lnTo>
                  <a:pt x="772" y="334"/>
                </a:lnTo>
                <a:lnTo>
                  <a:pt x="773" y="334"/>
                </a:lnTo>
                <a:lnTo>
                  <a:pt x="775" y="335"/>
                </a:lnTo>
                <a:lnTo>
                  <a:pt x="776" y="335"/>
                </a:lnTo>
                <a:lnTo>
                  <a:pt x="779" y="335"/>
                </a:lnTo>
                <a:lnTo>
                  <a:pt x="779" y="333"/>
                </a:lnTo>
                <a:lnTo>
                  <a:pt x="780" y="332"/>
                </a:lnTo>
                <a:lnTo>
                  <a:pt x="782" y="332"/>
                </a:lnTo>
                <a:lnTo>
                  <a:pt x="783" y="332"/>
                </a:lnTo>
                <a:lnTo>
                  <a:pt x="785" y="333"/>
                </a:lnTo>
                <a:lnTo>
                  <a:pt x="786" y="333"/>
                </a:lnTo>
                <a:lnTo>
                  <a:pt x="787" y="333"/>
                </a:lnTo>
                <a:lnTo>
                  <a:pt x="789" y="333"/>
                </a:lnTo>
                <a:lnTo>
                  <a:pt x="791" y="333"/>
                </a:lnTo>
                <a:lnTo>
                  <a:pt x="792" y="333"/>
                </a:lnTo>
                <a:lnTo>
                  <a:pt x="792" y="334"/>
                </a:lnTo>
                <a:lnTo>
                  <a:pt x="793" y="335"/>
                </a:lnTo>
                <a:lnTo>
                  <a:pt x="792" y="335"/>
                </a:lnTo>
                <a:lnTo>
                  <a:pt x="791" y="335"/>
                </a:lnTo>
                <a:lnTo>
                  <a:pt x="789" y="336"/>
                </a:lnTo>
                <a:lnTo>
                  <a:pt x="789" y="337"/>
                </a:lnTo>
                <a:lnTo>
                  <a:pt x="793" y="338"/>
                </a:lnTo>
                <a:lnTo>
                  <a:pt x="808" y="338"/>
                </a:lnTo>
                <a:lnTo>
                  <a:pt x="817" y="338"/>
                </a:lnTo>
                <a:lnTo>
                  <a:pt x="817" y="338"/>
                </a:lnTo>
                <a:lnTo>
                  <a:pt x="817" y="338"/>
                </a:lnTo>
                <a:lnTo>
                  <a:pt x="817" y="337"/>
                </a:lnTo>
                <a:lnTo>
                  <a:pt x="818" y="336"/>
                </a:lnTo>
                <a:lnTo>
                  <a:pt x="818" y="336"/>
                </a:lnTo>
                <a:lnTo>
                  <a:pt x="819" y="336"/>
                </a:lnTo>
                <a:lnTo>
                  <a:pt x="820" y="335"/>
                </a:lnTo>
                <a:lnTo>
                  <a:pt x="820" y="334"/>
                </a:lnTo>
                <a:lnTo>
                  <a:pt x="810" y="333"/>
                </a:lnTo>
                <a:lnTo>
                  <a:pt x="811" y="331"/>
                </a:lnTo>
                <a:lnTo>
                  <a:pt x="811" y="328"/>
                </a:lnTo>
                <a:lnTo>
                  <a:pt x="810" y="328"/>
                </a:lnTo>
                <a:lnTo>
                  <a:pt x="809" y="327"/>
                </a:lnTo>
                <a:lnTo>
                  <a:pt x="809" y="327"/>
                </a:lnTo>
                <a:lnTo>
                  <a:pt x="808" y="328"/>
                </a:lnTo>
                <a:lnTo>
                  <a:pt x="807" y="327"/>
                </a:lnTo>
                <a:lnTo>
                  <a:pt x="805" y="328"/>
                </a:lnTo>
                <a:lnTo>
                  <a:pt x="801" y="328"/>
                </a:lnTo>
                <a:lnTo>
                  <a:pt x="799" y="327"/>
                </a:lnTo>
                <a:lnTo>
                  <a:pt x="796" y="327"/>
                </a:lnTo>
                <a:lnTo>
                  <a:pt x="794" y="327"/>
                </a:lnTo>
                <a:lnTo>
                  <a:pt x="792" y="328"/>
                </a:lnTo>
                <a:lnTo>
                  <a:pt x="789" y="329"/>
                </a:lnTo>
                <a:lnTo>
                  <a:pt x="773" y="329"/>
                </a:lnTo>
                <a:lnTo>
                  <a:pt x="757" y="332"/>
                </a:lnTo>
                <a:lnTo>
                  <a:pt x="748" y="331"/>
                </a:lnTo>
                <a:lnTo>
                  <a:pt x="747" y="332"/>
                </a:lnTo>
                <a:lnTo>
                  <a:pt x="747" y="333"/>
                </a:lnTo>
                <a:lnTo>
                  <a:pt x="746" y="334"/>
                </a:lnTo>
                <a:lnTo>
                  <a:pt x="743" y="334"/>
                </a:lnTo>
                <a:lnTo>
                  <a:pt x="743" y="335"/>
                </a:lnTo>
                <a:lnTo>
                  <a:pt x="744" y="336"/>
                </a:lnTo>
                <a:lnTo>
                  <a:pt x="744" y="336"/>
                </a:lnTo>
                <a:lnTo>
                  <a:pt x="745" y="336"/>
                </a:lnTo>
                <a:lnTo>
                  <a:pt x="745" y="336"/>
                </a:lnTo>
                <a:lnTo>
                  <a:pt x="746" y="337"/>
                </a:lnTo>
                <a:lnTo>
                  <a:pt x="746" y="337"/>
                </a:lnTo>
                <a:lnTo>
                  <a:pt x="746" y="339"/>
                </a:lnTo>
                <a:lnTo>
                  <a:pt x="746" y="341"/>
                </a:lnTo>
                <a:lnTo>
                  <a:pt x="744" y="339"/>
                </a:lnTo>
                <a:lnTo>
                  <a:pt x="741" y="338"/>
                </a:lnTo>
                <a:lnTo>
                  <a:pt x="739" y="336"/>
                </a:lnTo>
                <a:lnTo>
                  <a:pt x="738" y="334"/>
                </a:lnTo>
                <a:lnTo>
                  <a:pt x="735" y="333"/>
                </a:lnTo>
                <a:lnTo>
                  <a:pt x="733" y="333"/>
                </a:lnTo>
                <a:lnTo>
                  <a:pt x="732" y="334"/>
                </a:lnTo>
                <a:lnTo>
                  <a:pt x="731" y="335"/>
                </a:lnTo>
                <a:lnTo>
                  <a:pt x="729" y="336"/>
                </a:lnTo>
                <a:lnTo>
                  <a:pt x="727" y="336"/>
                </a:lnTo>
                <a:lnTo>
                  <a:pt x="725" y="336"/>
                </a:lnTo>
                <a:lnTo>
                  <a:pt x="724" y="335"/>
                </a:lnTo>
                <a:lnTo>
                  <a:pt x="723" y="334"/>
                </a:lnTo>
                <a:lnTo>
                  <a:pt x="723" y="334"/>
                </a:lnTo>
                <a:lnTo>
                  <a:pt x="722" y="335"/>
                </a:lnTo>
                <a:lnTo>
                  <a:pt x="721" y="335"/>
                </a:lnTo>
                <a:lnTo>
                  <a:pt x="715" y="335"/>
                </a:lnTo>
                <a:lnTo>
                  <a:pt x="715" y="333"/>
                </a:lnTo>
                <a:lnTo>
                  <a:pt x="714" y="331"/>
                </a:lnTo>
                <a:lnTo>
                  <a:pt x="713" y="329"/>
                </a:lnTo>
                <a:lnTo>
                  <a:pt x="712" y="329"/>
                </a:lnTo>
                <a:lnTo>
                  <a:pt x="711" y="329"/>
                </a:lnTo>
                <a:lnTo>
                  <a:pt x="710" y="331"/>
                </a:lnTo>
                <a:lnTo>
                  <a:pt x="708" y="332"/>
                </a:lnTo>
                <a:lnTo>
                  <a:pt x="707" y="332"/>
                </a:lnTo>
                <a:lnTo>
                  <a:pt x="705" y="332"/>
                </a:lnTo>
                <a:lnTo>
                  <a:pt x="705" y="334"/>
                </a:lnTo>
                <a:lnTo>
                  <a:pt x="705" y="335"/>
                </a:lnTo>
                <a:lnTo>
                  <a:pt x="707" y="335"/>
                </a:lnTo>
                <a:lnTo>
                  <a:pt x="708" y="335"/>
                </a:lnTo>
                <a:lnTo>
                  <a:pt x="709" y="335"/>
                </a:lnTo>
                <a:lnTo>
                  <a:pt x="710" y="335"/>
                </a:lnTo>
                <a:lnTo>
                  <a:pt x="711" y="335"/>
                </a:lnTo>
                <a:lnTo>
                  <a:pt x="710" y="336"/>
                </a:lnTo>
                <a:lnTo>
                  <a:pt x="709" y="337"/>
                </a:lnTo>
                <a:lnTo>
                  <a:pt x="707" y="338"/>
                </a:lnTo>
                <a:lnTo>
                  <a:pt x="704" y="338"/>
                </a:lnTo>
                <a:lnTo>
                  <a:pt x="702" y="338"/>
                </a:lnTo>
                <a:lnTo>
                  <a:pt x="700" y="338"/>
                </a:lnTo>
                <a:lnTo>
                  <a:pt x="699" y="337"/>
                </a:lnTo>
                <a:lnTo>
                  <a:pt x="700" y="335"/>
                </a:lnTo>
                <a:lnTo>
                  <a:pt x="701" y="334"/>
                </a:lnTo>
                <a:lnTo>
                  <a:pt x="702" y="334"/>
                </a:lnTo>
                <a:lnTo>
                  <a:pt x="702" y="334"/>
                </a:lnTo>
                <a:lnTo>
                  <a:pt x="702" y="333"/>
                </a:lnTo>
                <a:lnTo>
                  <a:pt x="702" y="332"/>
                </a:lnTo>
                <a:lnTo>
                  <a:pt x="700" y="329"/>
                </a:lnTo>
                <a:lnTo>
                  <a:pt x="703" y="329"/>
                </a:lnTo>
                <a:lnTo>
                  <a:pt x="705" y="328"/>
                </a:lnTo>
                <a:lnTo>
                  <a:pt x="709" y="327"/>
                </a:lnTo>
                <a:lnTo>
                  <a:pt x="711" y="327"/>
                </a:lnTo>
                <a:lnTo>
                  <a:pt x="714" y="327"/>
                </a:lnTo>
                <a:lnTo>
                  <a:pt x="716" y="327"/>
                </a:lnTo>
                <a:lnTo>
                  <a:pt x="724" y="328"/>
                </a:lnTo>
                <a:lnTo>
                  <a:pt x="731" y="328"/>
                </a:lnTo>
                <a:lnTo>
                  <a:pt x="736" y="328"/>
                </a:lnTo>
                <a:lnTo>
                  <a:pt x="737" y="326"/>
                </a:lnTo>
                <a:lnTo>
                  <a:pt x="739" y="325"/>
                </a:lnTo>
                <a:lnTo>
                  <a:pt x="740" y="325"/>
                </a:lnTo>
                <a:lnTo>
                  <a:pt x="741" y="325"/>
                </a:lnTo>
                <a:lnTo>
                  <a:pt x="744" y="325"/>
                </a:lnTo>
                <a:lnTo>
                  <a:pt x="745" y="325"/>
                </a:lnTo>
                <a:lnTo>
                  <a:pt x="746" y="323"/>
                </a:lnTo>
                <a:lnTo>
                  <a:pt x="759" y="324"/>
                </a:lnTo>
                <a:lnTo>
                  <a:pt x="767" y="324"/>
                </a:lnTo>
                <a:lnTo>
                  <a:pt x="774" y="324"/>
                </a:lnTo>
                <a:lnTo>
                  <a:pt x="781" y="323"/>
                </a:lnTo>
                <a:lnTo>
                  <a:pt x="787" y="320"/>
                </a:lnTo>
                <a:lnTo>
                  <a:pt x="788" y="321"/>
                </a:lnTo>
                <a:lnTo>
                  <a:pt x="792" y="321"/>
                </a:lnTo>
                <a:lnTo>
                  <a:pt x="795" y="321"/>
                </a:lnTo>
                <a:lnTo>
                  <a:pt x="797" y="320"/>
                </a:lnTo>
                <a:lnTo>
                  <a:pt x="800" y="319"/>
                </a:lnTo>
                <a:lnTo>
                  <a:pt x="803" y="317"/>
                </a:lnTo>
                <a:lnTo>
                  <a:pt x="806" y="317"/>
                </a:lnTo>
                <a:lnTo>
                  <a:pt x="808" y="316"/>
                </a:lnTo>
                <a:lnTo>
                  <a:pt x="810" y="315"/>
                </a:lnTo>
                <a:lnTo>
                  <a:pt x="812" y="315"/>
                </a:lnTo>
                <a:lnTo>
                  <a:pt x="815" y="314"/>
                </a:lnTo>
                <a:lnTo>
                  <a:pt x="817" y="315"/>
                </a:lnTo>
                <a:lnTo>
                  <a:pt x="819" y="317"/>
                </a:lnTo>
                <a:lnTo>
                  <a:pt x="829" y="319"/>
                </a:lnTo>
                <a:lnTo>
                  <a:pt x="829" y="316"/>
                </a:lnTo>
                <a:lnTo>
                  <a:pt x="831" y="315"/>
                </a:lnTo>
                <a:lnTo>
                  <a:pt x="832" y="315"/>
                </a:lnTo>
                <a:lnTo>
                  <a:pt x="834" y="315"/>
                </a:lnTo>
                <a:lnTo>
                  <a:pt x="835" y="316"/>
                </a:lnTo>
                <a:lnTo>
                  <a:pt x="837" y="316"/>
                </a:lnTo>
                <a:lnTo>
                  <a:pt x="839" y="315"/>
                </a:lnTo>
                <a:lnTo>
                  <a:pt x="841" y="316"/>
                </a:lnTo>
                <a:lnTo>
                  <a:pt x="844" y="316"/>
                </a:lnTo>
                <a:lnTo>
                  <a:pt x="845" y="316"/>
                </a:lnTo>
                <a:lnTo>
                  <a:pt x="846" y="316"/>
                </a:lnTo>
                <a:lnTo>
                  <a:pt x="847" y="315"/>
                </a:lnTo>
                <a:lnTo>
                  <a:pt x="848" y="315"/>
                </a:lnTo>
                <a:lnTo>
                  <a:pt x="848" y="313"/>
                </a:lnTo>
                <a:lnTo>
                  <a:pt x="852" y="313"/>
                </a:lnTo>
                <a:lnTo>
                  <a:pt x="855" y="314"/>
                </a:lnTo>
                <a:lnTo>
                  <a:pt x="857" y="314"/>
                </a:lnTo>
                <a:lnTo>
                  <a:pt x="860" y="314"/>
                </a:lnTo>
                <a:lnTo>
                  <a:pt x="867" y="314"/>
                </a:lnTo>
                <a:lnTo>
                  <a:pt x="868" y="312"/>
                </a:lnTo>
                <a:lnTo>
                  <a:pt x="870" y="311"/>
                </a:lnTo>
                <a:lnTo>
                  <a:pt x="873" y="311"/>
                </a:lnTo>
                <a:lnTo>
                  <a:pt x="876" y="312"/>
                </a:lnTo>
                <a:lnTo>
                  <a:pt x="878" y="312"/>
                </a:lnTo>
                <a:lnTo>
                  <a:pt x="881" y="312"/>
                </a:lnTo>
                <a:lnTo>
                  <a:pt x="883" y="312"/>
                </a:lnTo>
                <a:lnTo>
                  <a:pt x="888" y="312"/>
                </a:lnTo>
                <a:lnTo>
                  <a:pt x="889" y="312"/>
                </a:lnTo>
                <a:lnTo>
                  <a:pt x="889" y="311"/>
                </a:lnTo>
                <a:lnTo>
                  <a:pt x="889" y="310"/>
                </a:lnTo>
                <a:lnTo>
                  <a:pt x="896" y="310"/>
                </a:lnTo>
                <a:lnTo>
                  <a:pt x="897" y="310"/>
                </a:lnTo>
                <a:lnTo>
                  <a:pt x="899" y="309"/>
                </a:lnTo>
                <a:lnTo>
                  <a:pt x="900" y="308"/>
                </a:lnTo>
                <a:lnTo>
                  <a:pt x="902" y="308"/>
                </a:lnTo>
                <a:lnTo>
                  <a:pt x="903" y="309"/>
                </a:lnTo>
                <a:lnTo>
                  <a:pt x="904" y="310"/>
                </a:lnTo>
                <a:lnTo>
                  <a:pt x="905" y="311"/>
                </a:lnTo>
                <a:lnTo>
                  <a:pt x="906" y="310"/>
                </a:lnTo>
                <a:lnTo>
                  <a:pt x="907" y="309"/>
                </a:lnTo>
                <a:lnTo>
                  <a:pt x="908" y="308"/>
                </a:lnTo>
                <a:lnTo>
                  <a:pt x="909" y="308"/>
                </a:lnTo>
                <a:lnTo>
                  <a:pt x="911" y="308"/>
                </a:lnTo>
                <a:lnTo>
                  <a:pt x="912" y="308"/>
                </a:lnTo>
                <a:lnTo>
                  <a:pt x="914" y="308"/>
                </a:lnTo>
                <a:lnTo>
                  <a:pt x="915" y="308"/>
                </a:lnTo>
                <a:lnTo>
                  <a:pt x="917" y="307"/>
                </a:lnTo>
                <a:lnTo>
                  <a:pt x="918" y="307"/>
                </a:lnTo>
                <a:lnTo>
                  <a:pt x="919" y="307"/>
                </a:lnTo>
                <a:lnTo>
                  <a:pt x="921" y="308"/>
                </a:lnTo>
                <a:lnTo>
                  <a:pt x="924" y="308"/>
                </a:lnTo>
                <a:lnTo>
                  <a:pt x="925" y="307"/>
                </a:lnTo>
                <a:lnTo>
                  <a:pt x="927" y="305"/>
                </a:lnTo>
                <a:lnTo>
                  <a:pt x="929" y="305"/>
                </a:lnTo>
                <a:lnTo>
                  <a:pt x="936" y="305"/>
                </a:lnTo>
                <a:lnTo>
                  <a:pt x="938" y="305"/>
                </a:lnTo>
                <a:lnTo>
                  <a:pt x="940" y="305"/>
                </a:lnTo>
                <a:lnTo>
                  <a:pt x="942" y="307"/>
                </a:lnTo>
                <a:lnTo>
                  <a:pt x="945" y="307"/>
                </a:lnTo>
                <a:lnTo>
                  <a:pt x="948" y="307"/>
                </a:lnTo>
                <a:lnTo>
                  <a:pt x="949" y="305"/>
                </a:lnTo>
                <a:lnTo>
                  <a:pt x="951" y="303"/>
                </a:lnTo>
                <a:lnTo>
                  <a:pt x="953" y="304"/>
                </a:lnTo>
                <a:lnTo>
                  <a:pt x="954" y="305"/>
                </a:lnTo>
                <a:lnTo>
                  <a:pt x="954" y="307"/>
                </a:lnTo>
                <a:lnTo>
                  <a:pt x="955" y="305"/>
                </a:lnTo>
                <a:lnTo>
                  <a:pt x="956" y="305"/>
                </a:lnTo>
                <a:lnTo>
                  <a:pt x="956" y="304"/>
                </a:lnTo>
                <a:lnTo>
                  <a:pt x="957" y="304"/>
                </a:lnTo>
                <a:lnTo>
                  <a:pt x="957" y="307"/>
                </a:lnTo>
                <a:lnTo>
                  <a:pt x="957" y="309"/>
                </a:lnTo>
                <a:lnTo>
                  <a:pt x="957" y="310"/>
                </a:lnTo>
                <a:lnTo>
                  <a:pt x="956" y="311"/>
                </a:lnTo>
                <a:lnTo>
                  <a:pt x="957" y="312"/>
                </a:lnTo>
                <a:lnTo>
                  <a:pt x="959" y="312"/>
                </a:lnTo>
                <a:lnTo>
                  <a:pt x="960" y="312"/>
                </a:lnTo>
                <a:lnTo>
                  <a:pt x="961" y="314"/>
                </a:lnTo>
                <a:lnTo>
                  <a:pt x="961" y="316"/>
                </a:lnTo>
                <a:lnTo>
                  <a:pt x="961" y="320"/>
                </a:lnTo>
                <a:lnTo>
                  <a:pt x="964" y="320"/>
                </a:lnTo>
                <a:lnTo>
                  <a:pt x="964" y="319"/>
                </a:lnTo>
                <a:lnTo>
                  <a:pt x="964" y="317"/>
                </a:lnTo>
                <a:lnTo>
                  <a:pt x="965" y="316"/>
                </a:lnTo>
                <a:lnTo>
                  <a:pt x="965" y="315"/>
                </a:lnTo>
                <a:lnTo>
                  <a:pt x="966" y="314"/>
                </a:lnTo>
                <a:lnTo>
                  <a:pt x="966" y="312"/>
                </a:lnTo>
                <a:lnTo>
                  <a:pt x="965" y="311"/>
                </a:lnTo>
                <a:lnTo>
                  <a:pt x="964" y="310"/>
                </a:lnTo>
                <a:lnTo>
                  <a:pt x="963" y="310"/>
                </a:lnTo>
                <a:lnTo>
                  <a:pt x="962" y="310"/>
                </a:lnTo>
                <a:lnTo>
                  <a:pt x="961" y="310"/>
                </a:lnTo>
                <a:lnTo>
                  <a:pt x="961" y="309"/>
                </a:lnTo>
                <a:lnTo>
                  <a:pt x="960" y="307"/>
                </a:lnTo>
                <a:lnTo>
                  <a:pt x="961" y="307"/>
                </a:lnTo>
                <a:lnTo>
                  <a:pt x="962" y="307"/>
                </a:lnTo>
                <a:lnTo>
                  <a:pt x="963" y="307"/>
                </a:lnTo>
                <a:lnTo>
                  <a:pt x="964" y="305"/>
                </a:lnTo>
                <a:lnTo>
                  <a:pt x="964" y="304"/>
                </a:lnTo>
                <a:lnTo>
                  <a:pt x="973" y="304"/>
                </a:lnTo>
                <a:lnTo>
                  <a:pt x="974" y="303"/>
                </a:lnTo>
                <a:lnTo>
                  <a:pt x="975" y="303"/>
                </a:lnTo>
                <a:lnTo>
                  <a:pt x="976" y="303"/>
                </a:lnTo>
                <a:lnTo>
                  <a:pt x="977" y="304"/>
                </a:lnTo>
                <a:lnTo>
                  <a:pt x="977" y="304"/>
                </a:lnTo>
                <a:lnTo>
                  <a:pt x="979" y="304"/>
                </a:lnTo>
                <a:lnTo>
                  <a:pt x="985" y="305"/>
                </a:lnTo>
                <a:lnTo>
                  <a:pt x="985" y="302"/>
                </a:lnTo>
                <a:lnTo>
                  <a:pt x="987" y="302"/>
                </a:lnTo>
                <a:lnTo>
                  <a:pt x="988" y="303"/>
                </a:lnTo>
                <a:lnTo>
                  <a:pt x="989" y="305"/>
                </a:lnTo>
                <a:lnTo>
                  <a:pt x="991" y="305"/>
                </a:lnTo>
                <a:lnTo>
                  <a:pt x="995" y="305"/>
                </a:lnTo>
                <a:lnTo>
                  <a:pt x="997" y="305"/>
                </a:lnTo>
                <a:lnTo>
                  <a:pt x="1000" y="304"/>
                </a:lnTo>
                <a:lnTo>
                  <a:pt x="1003" y="303"/>
                </a:lnTo>
                <a:lnTo>
                  <a:pt x="1004" y="303"/>
                </a:lnTo>
                <a:lnTo>
                  <a:pt x="1005" y="304"/>
                </a:lnTo>
                <a:lnTo>
                  <a:pt x="1007" y="304"/>
                </a:lnTo>
                <a:lnTo>
                  <a:pt x="1008" y="303"/>
                </a:lnTo>
                <a:lnTo>
                  <a:pt x="1008" y="301"/>
                </a:lnTo>
                <a:lnTo>
                  <a:pt x="1009" y="300"/>
                </a:lnTo>
                <a:lnTo>
                  <a:pt x="1009" y="299"/>
                </a:lnTo>
                <a:lnTo>
                  <a:pt x="1010" y="298"/>
                </a:lnTo>
                <a:lnTo>
                  <a:pt x="1010" y="299"/>
                </a:lnTo>
                <a:lnTo>
                  <a:pt x="1011" y="301"/>
                </a:lnTo>
                <a:lnTo>
                  <a:pt x="1013" y="301"/>
                </a:lnTo>
                <a:lnTo>
                  <a:pt x="1014" y="296"/>
                </a:lnTo>
                <a:lnTo>
                  <a:pt x="1009" y="296"/>
                </a:lnTo>
                <a:lnTo>
                  <a:pt x="1008" y="295"/>
                </a:lnTo>
                <a:lnTo>
                  <a:pt x="1007" y="296"/>
                </a:lnTo>
                <a:lnTo>
                  <a:pt x="1005" y="296"/>
                </a:lnTo>
                <a:lnTo>
                  <a:pt x="1005" y="296"/>
                </a:lnTo>
                <a:lnTo>
                  <a:pt x="1004" y="296"/>
                </a:lnTo>
                <a:lnTo>
                  <a:pt x="1003" y="295"/>
                </a:lnTo>
                <a:lnTo>
                  <a:pt x="1003" y="292"/>
                </a:lnTo>
                <a:lnTo>
                  <a:pt x="1001" y="292"/>
                </a:lnTo>
                <a:lnTo>
                  <a:pt x="1001" y="291"/>
                </a:lnTo>
                <a:lnTo>
                  <a:pt x="999" y="290"/>
                </a:lnTo>
                <a:lnTo>
                  <a:pt x="998" y="291"/>
                </a:lnTo>
                <a:lnTo>
                  <a:pt x="997" y="292"/>
                </a:lnTo>
                <a:lnTo>
                  <a:pt x="995" y="292"/>
                </a:lnTo>
                <a:lnTo>
                  <a:pt x="993" y="293"/>
                </a:lnTo>
                <a:lnTo>
                  <a:pt x="992" y="295"/>
                </a:lnTo>
                <a:lnTo>
                  <a:pt x="990" y="293"/>
                </a:lnTo>
                <a:lnTo>
                  <a:pt x="989" y="292"/>
                </a:lnTo>
                <a:lnTo>
                  <a:pt x="989" y="295"/>
                </a:lnTo>
                <a:lnTo>
                  <a:pt x="989" y="297"/>
                </a:lnTo>
                <a:lnTo>
                  <a:pt x="988" y="297"/>
                </a:lnTo>
                <a:lnTo>
                  <a:pt x="987" y="297"/>
                </a:lnTo>
                <a:lnTo>
                  <a:pt x="986" y="297"/>
                </a:lnTo>
                <a:lnTo>
                  <a:pt x="986" y="297"/>
                </a:lnTo>
                <a:lnTo>
                  <a:pt x="985" y="297"/>
                </a:lnTo>
                <a:lnTo>
                  <a:pt x="984" y="296"/>
                </a:lnTo>
                <a:lnTo>
                  <a:pt x="983" y="295"/>
                </a:lnTo>
                <a:lnTo>
                  <a:pt x="981" y="295"/>
                </a:lnTo>
                <a:lnTo>
                  <a:pt x="980" y="293"/>
                </a:lnTo>
                <a:lnTo>
                  <a:pt x="979" y="295"/>
                </a:lnTo>
                <a:lnTo>
                  <a:pt x="978" y="297"/>
                </a:lnTo>
                <a:lnTo>
                  <a:pt x="978" y="299"/>
                </a:lnTo>
                <a:lnTo>
                  <a:pt x="977" y="300"/>
                </a:lnTo>
                <a:lnTo>
                  <a:pt x="977" y="300"/>
                </a:lnTo>
                <a:lnTo>
                  <a:pt x="976" y="300"/>
                </a:lnTo>
                <a:lnTo>
                  <a:pt x="975" y="299"/>
                </a:lnTo>
                <a:lnTo>
                  <a:pt x="974" y="299"/>
                </a:lnTo>
                <a:lnTo>
                  <a:pt x="973" y="299"/>
                </a:lnTo>
                <a:lnTo>
                  <a:pt x="972" y="299"/>
                </a:lnTo>
                <a:lnTo>
                  <a:pt x="969" y="299"/>
                </a:lnTo>
                <a:lnTo>
                  <a:pt x="968" y="299"/>
                </a:lnTo>
                <a:lnTo>
                  <a:pt x="966" y="300"/>
                </a:lnTo>
                <a:lnTo>
                  <a:pt x="964" y="299"/>
                </a:lnTo>
                <a:lnTo>
                  <a:pt x="963" y="298"/>
                </a:lnTo>
                <a:lnTo>
                  <a:pt x="962" y="297"/>
                </a:lnTo>
                <a:lnTo>
                  <a:pt x="960" y="297"/>
                </a:lnTo>
                <a:lnTo>
                  <a:pt x="960" y="295"/>
                </a:lnTo>
                <a:lnTo>
                  <a:pt x="959" y="293"/>
                </a:lnTo>
                <a:lnTo>
                  <a:pt x="957" y="293"/>
                </a:lnTo>
                <a:lnTo>
                  <a:pt x="956" y="293"/>
                </a:lnTo>
                <a:lnTo>
                  <a:pt x="955" y="295"/>
                </a:lnTo>
                <a:lnTo>
                  <a:pt x="954" y="295"/>
                </a:lnTo>
                <a:lnTo>
                  <a:pt x="953" y="296"/>
                </a:lnTo>
                <a:lnTo>
                  <a:pt x="947" y="296"/>
                </a:lnTo>
                <a:lnTo>
                  <a:pt x="936" y="296"/>
                </a:lnTo>
                <a:lnTo>
                  <a:pt x="933" y="296"/>
                </a:lnTo>
                <a:lnTo>
                  <a:pt x="933" y="298"/>
                </a:lnTo>
                <a:lnTo>
                  <a:pt x="933" y="300"/>
                </a:lnTo>
                <a:lnTo>
                  <a:pt x="932" y="301"/>
                </a:lnTo>
                <a:lnTo>
                  <a:pt x="931" y="300"/>
                </a:lnTo>
                <a:lnTo>
                  <a:pt x="928" y="301"/>
                </a:lnTo>
                <a:lnTo>
                  <a:pt x="926" y="300"/>
                </a:lnTo>
                <a:lnTo>
                  <a:pt x="925" y="299"/>
                </a:lnTo>
                <a:lnTo>
                  <a:pt x="923" y="298"/>
                </a:lnTo>
                <a:lnTo>
                  <a:pt x="911" y="297"/>
                </a:lnTo>
                <a:lnTo>
                  <a:pt x="905" y="297"/>
                </a:lnTo>
                <a:lnTo>
                  <a:pt x="899" y="297"/>
                </a:lnTo>
                <a:lnTo>
                  <a:pt x="892" y="299"/>
                </a:lnTo>
                <a:lnTo>
                  <a:pt x="891" y="299"/>
                </a:lnTo>
                <a:lnTo>
                  <a:pt x="884" y="299"/>
                </a:lnTo>
                <a:lnTo>
                  <a:pt x="881" y="300"/>
                </a:lnTo>
                <a:lnTo>
                  <a:pt x="879" y="300"/>
                </a:lnTo>
                <a:lnTo>
                  <a:pt x="876" y="300"/>
                </a:lnTo>
                <a:lnTo>
                  <a:pt x="873" y="299"/>
                </a:lnTo>
                <a:lnTo>
                  <a:pt x="870" y="300"/>
                </a:lnTo>
                <a:lnTo>
                  <a:pt x="867" y="301"/>
                </a:lnTo>
                <a:lnTo>
                  <a:pt x="864" y="301"/>
                </a:lnTo>
                <a:lnTo>
                  <a:pt x="863" y="301"/>
                </a:lnTo>
                <a:lnTo>
                  <a:pt x="860" y="301"/>
                </a:lnTo>
                <a:lnTo>
                  <a:pt x="858" y="301"/>
                </a:lnTo>
                <a:lnTo>
                  <a:pt x="852" y="301"/>
                </a:lnTo>
                <a:lnTo>
                  <a:pt x="851" y="301"/>
                </a:lnTo>
                <a:lnTo>
                  <a:pt x="849" y="300"/>
                </a:lnTo>
                <a:lnTo>
                  <a:pt x="849" y="300"/>
                </a:lnTo>
                <a:lnTo>
                  <a:pt x="843" y="300"/>
                </a:lnTo>
                <a:lnTo>
                  <a:pt x="843" y="302"/>
                </a:lnTo>
                <a:lnTo>
                  <a:pt x="842" y="302"/>
                </a:lnTo>
                <a:lnTo>
                  <a:pt x="842" y="302"/>
                </a:lnTo>
                <a:lnTo>
                  <a:pt x="841" y="303"/>
                </a:lnTo>
                <a:lnTo>
                  <a:pt x="837" y="303"/>
                </a:lnTo>
                <a:lnTo>
                  <a:pt x="835" y="303"/>
                </a:lnTo>
                <a:lnTo>
                  <a:pt x="834" y="304"/>
                </a:lnTo>
                <a:lnTo>
                  <a:pt x="833" y="305"/>
                </a:lnTo>
                <a:lnTo>
                  <a:pt x="833" y="308"/>
                </a:lnTo>
                <a:lnTo>
                  <a:pt x="832" y="309"/>
                </a:lnTo>
                <a:lnTo>
                  <a:pt x="831" y="310"/>
                </a:lnTo>
                <a:lnTo>
                  <a:pt x="830" y="311"/>
                </a:lnTo>
                <a:lnTo>
                  <a:pt x="828" y="310"/>
                </a:lnTo>
                <a:lnTo>
                  <a:pt x="822" y="310"/>
                </a:lnTo>
                <a:lnTo>
                  <a:pt x="819" y="310"/>
                </a:lnTo>
                <a:lnTo>
                  <a:pt x="819" y="311"/>
                </a:lnTo>
                <a:lnTo>
                  <a:pt x="818" y="312"/>
                </a:lnTo>
                <a:lnTo>
                  <a:pt x="818" y="312"/>
                </a:lnTo>
                <a:lnTo>
                  <a:pt x="817" y="311"/>
                </a:lnTo>
                <a:lnTo>
                  <a:pt x="817" y="310"/>
                </a:lnTo>
                <a:lnTo>
                  <a:pt x="816" y="310"/>
                </a:lnTo>
                <a:lnTo>
                  <a:pt x="815" y="310"/>
                </a:lnTo>
                <a:lnTo>
                  <a:pt x="813" y="312"/>
                </a:lnTo>
                <a:lnTo>
                  <a:pt x="811" y="312"/>
                </a:lnTo>
                <a:lnTo>
                  <a:pt x="809" y="312"/>
                </a:lnTo>
                <a:lnTo>
                  <a:pt x="807" y="312"/>
                </a:lnTo>
                <a:lnTo>
                  <a:pt x="805" y="312"/>
                </a:lnTo>
                <a:lnTo>
                  <a:pt x="804" y="312"/>
                </a:lnTo>
                <a:lnTo>
                  <a:pt x="803" y="312"/>
                </a:lnTo>
                <a:lnTo>
                  <a:pt x="799" y="314"/>
                </a:lnTo>
                <a:lnTo>
                  <a:pt x="796" y="314"/>
                </a:lnTo>
                <a:lnTo>
                  <a:pt x="793" y="314"/>
                </a:lnTo>
                <a:lnTo>
                  <a:pt x="787" y="314"/>
                </a:lnTo>
                <a:lnTo>
                  <a:pt x="784" y="314"/>
                </a:lnTo>
                <a:lnTo>
                  <a:pt x="783" y="313"/>
                </a:lnTo>
                <a:lnTo>
                  <a:pt x="783" y="312"/>
                </a:lnTo>
                <a:lnTo>
                  <a:pt x="782" y="312"/>
                </a:lnTo>
                <a:lnTo>
                  <a:pt x="782" y="311"/>
                </a:lnTo>
                <a:lnTo>
                  <a:pt x="781" y="309"/>
                </a:lnTo>
                <a:lnTo>
                  <a:pt x="776" y="309"/>
                </a:lnTo>
                <a:lnTo>
                  <a:pt x="763" y="308"/>
                </a:lnTo>
                <a:lnTo>
                  <a:pt x="762" y="308"/>
                </a:lnTo>
                <a:lnTo>
                  <a:pt x="762" y="311"/>
                </a:lnTo>
                <a:lnTo>
                  <a:pt x="761" y="311"/>
                </a:lnTo>
                <a:lnTo>
                  <a:pt x="760" y="312"/>
                </a:lnTo>
                <a:lnTo>
                  <a:pt x="759" y="312"/>
                </a:lnTo>
                <a:lnTo>
                  <a:pt x="758" y="312"/>
                </a:lnTo>
                <a:lnTo>
                  <a:pt x="758" y="312"/>
                </a:lnTo>
                <a:lnTo>
                  <a:pt x="757" y="313"/>
                </a:lnTo>
                <a:lnTo>
                  <a:pt x="757" y="315"/>
                </a:lnTo>
                <a:lnTo>
                  <a:pt x="757" y="319"/>
                </a:lnTo>
                <a:lnTo>
                  <a:pt x="752" y="319"/>
                </a:lnTo>
                <a:lnTo>
                  <a:pt x="746" y="317"/>
                </a:lnTo>
                <a:lnTo>
                  <a:pt x="743" y="320"/>
                </a:lnTo>
                <a:lnTo>
                  <a:pt x="738" y="321"/>
                </a:lnTo>
                <a:lnTo>
                  <a:pt x="733" y="320"/>
                </a:lnTo>
                <a:lnTo>
                  <a:pt x="733" y="320"/>
                </a:lnTo>
                <a:lnTo>
                  <a:pt x="732" y="320"/>
                </a:lnTo>
                <a:lnTo>
                  <a:pt x="731" y="321"/>
                </a:lnTo>
                <a:lnTo>
                  <a:pt x="729" y="320"/>
                </a:lnTo>
                <a:lnTo>
                  <a:pt x="729" y="320"/>
                </a:lnTo>
                <a:lnTo>
                  <a:pt x="729" y="317"/>
                </a:lnTo>
                <a:lnTo>
                  <a:pt x="729" y="315"/>
                </a:lnTo>
                <a:lnTo>
                  <a:pt x="722" y="314"/>
                </a:lnTo>
                <a:lnTo>
                  <a:pt x="717" y="314"/>
                </a:lnTo>
                <a:lnTo>
                  <a:pt x="716" y="315"/>
                </a:lnTo>
                <a:lnTo>
                  <a:pt x="715" y="316"/>
                </a:lnTo>
                <a:lnTo>
                  <a:pt x="714" y="317"/>
                </a:lnTo>
                <a:lnTo>
                  <a:pt x="713" y="316"/>
                </a:lnTo>
                <a:lnTo>
                  <a:pt x="711" y="316"/>
                </a:lnTo>
                <a:lnTo>
                  <a:pt x="710" y="316"/>
                </a:lnTo>
                <a:lnTo>
                  <a:pt x="708" y="317"/>
                </a:lnTo>
                <a:lnTo>
                  <a:pt x="707" y="320"/>
                </a:lnTo>
                <a:lnTo>
                  <a:pt x="697" y="319"/>
                </a:lnTo>
                <a:lnTo>
                  <a:pt x="695" y="319"/>
                </a:lnTo>
                <a:lnTo>
                  <a:pt x="690" y="319"/>
                </a:lnTo>
                <a:lnTo>
                  <a:pt x="689" y="319"/>
                </a:lnTo>
                <a:lnTo>
                  <a:pt x="689" y="317"/>
                </a:lnTo>
                <a:lnTo>
                  <a:pt x="689" y="315"/>
                </a:lnTo>
                <a:lnTo>
                  <a:pt x="689" y="313"/>
                </a:lnTo>
                <a:lnTo>
                  <a:pt x="688" y="313"/>
                </a:lnTo>
                <a:lnTo>
                  <a:pt x="688" y="312"/>
                </a:lnTo>
                <a:lnTo>
                  <a:pt x="687" y="311"/>
                </a:lnTo>
                <a:lnTo>
                  <a:pt x="686" y="310"/>
                </a:lnTo>
                <a:lnTo>
                  <a:pt x="686" y="310"/>
                </a:lnTo>
                <a:lnTo>
                  <a:pt x="685" y="311"/>
                </a:lnTo>
                <a:lnTo>
                  <a:pt x="685" y="313"/>
                </a:lnTo>
                <a:lnTo>
                  <a:pt x="684" y="313"/>
                </a:lnTo>
                <a:lnTo>
                  <a:pt x="680" y="313"/>
                </a:lnTo>
                <a:lnTo>
                  <a:pt x="680" y="314"/>
                </a:lnTo>
                <a:lnTo>
                  <a:pt x="680" y="315"/>
                </a:lnTo>
                <a:lnTo>
                  <a:pt x="679" y="315"/>
                </a:lnTo>
                <a:lnTo>
                  <a:pt x="678" y="315"/>
                </a:lnTo>
                <a:lnTo>
                  <a:pt x="673" y="315"/>
                </a:lnTo>
                <a:lnTo>
                  <a:pt x="672" y="317"/>
                </a:lnTo>
                <a:lnTo>
                  <a:pt x="672" y="317"/>
                </a:lnTo>
                <a:lnTo>
                  <a:pt x="671" y="317"/>
                </a:lnTo>
                <a:lnTo>
                  <a:pt x="669" y="317"/>
                </a:lnTo>
                <a:lnTo>
                  <a:pt x="666" y="317"/>
                </a:lnTo>
                <a:lnTo>
                  <a:pt x="665" y="317"/>
                </a:lnTo>
                <a:lnTo>
                  <a:pt x="663" y="317"/>
                </a:lnTo>
                <a:lnTo>
                  <a:pt x="657" y="317"/>
                </a:lnTo>
                <a:lnTo>
                  <a:pt x="656" y="317"/>
                </a:lnTo>
                <a:lnTo>
                  <a:pt x="655" y="319"/>
                </a:lnTo>
                <a:lnTo>
                  <a:pt x="654" y="320"/>
                </a:lnTo>
                <a:lnTo>
                  <a:pt x="652" y="320"/>
                </a:lnTo>
                <a:lnTo>
                  <a:pt x="651" y="320"/>
                </a:lnTo>
                <a:lnTo>
                  <a:pt x="649" y="320"/>
                </a:lnTo>
                <a:lnTo>
                  <a:pt x="649" y="322"/>
                </a:lnTo>
                <a:lnTo>
                  <a:pt x="649" y="323"/>
                </a:lnTo>
                <a:lnTo>
                  <a:pt x="648" y="324"/>
                </a:lnTo>
                <a:lnTo>
                  <a:pt x="648" y="324"/>
                </a:lnTo>
                <a:lnTo>
                  <a:pt x="647" y="323"/>
                </a:lnTo>
                <a:lnTo>
                  <a:pt x="644" y="322"/>
                </a:lnTo>
                <a:lnTo>
                  <a:pt x="643" y="322"/>
                </a:lnTo>
                <a:lnTo>
                  <a:pt x="641" y="322"/>
                </a:lnTo>
                <a:lnTo>
                  <a:pt x="640" y="321"/>
                </a:lnTo>
                <a:lnTo>
                  <a:pt x="639" y="320"/>
                </a:lnTo>
                <a:lnTo>
                  <a:pt x="638" y="320"/>
                </a:lnTo>
                <a:lnTo>
                  <a:pt x="637" y="320"/>
                </a:lnTo>
                <a:lnTo>
                  <a:pt x="637" y="321"/>
                </a:lnTo>
                <a:lnTo>
                  <a:pt x="636" y="322"/>
                </a:lnTo>
                <a:lnTo>
                  <a:pt x="635" y="322"/>
                </a:lnTo>
                <a:lnTo>
                  <a:pt x="632" y="323"/>
                </a:lnTo>
                <a:lnTo>
                  <a:pt x="630" y="325"/>
                </a:lnTo>
                <a:lnTo>
                  <a:pt x="628" y="325"/>
                </a:lnTo>
                <a:lnTo>
                  <a:pt x="626" y="326"/>
                </a:lnTo>
                <a:lnTo>
                  <a:pt x="625" y="329"/>
                </a:lnTo>
                <a:lnTo>
                  <a:pt x="624" y="332"/>
                </a:lnTo>
                <a:lnTo>
                  <a:pt x="623" y="332"/>
                </a:lnTo>
                <a:lnTo>
                  <a:pt x="620" y="332"/>
                </a:lnTo>
                <a:lnTo>
                  <a:pt x="619" y="332"/>
                </a:lnTo>
                <a:lnTo>
                  <a:pt x="617" y="332"/>
                </a:lnTo>
                <a:lnTo>
                  <a:pt x="615" y="331"/>
                </a:lnTo>
                <a:lnTo>
                  <a:pt x="614" y="331"/>
                </a:lnTo>
                <a:lnTo>
                  <a:pt x="612" y="331"/>
                </a:lnTo>
                <a:lnTo>
                  <a:pt x="611" y="331"/>
                </a:lnTo>
                <a:lnTo>
                  <a:pt x="609" y="331"/>
                </a:lnTo>
                <a:lnTo>
                  <a:pt x="609" y="331"/>
                </a:lnTo>
                <a:lnTo>
                  <a:pt x="608" y="332"/>
                </a:lnTo>
                <a:lnTo>
                  <a:pt x="608" y="334"/>
                </a:lnTo>
                <a:lnTo>
                  <a:pt x="600" y="333"/>
                </a:lnTo>
                <a:lnTo>
                  <a:pt x="599" y="335"/>
                </a:lnTo>
                <a:lnTo>
                  <a:pt x="597" y="335"/>
                </a:lnTo>
                <a:lnTo>
                  <a:pt x="595" y="336"/>
                </a:lnTo>
                <a:lnTo>
                  <a:pt x="594" y="335"/>
                </a:lnTo>
                <a:lnTo>
                  <a:pt x="592" y="335"/>
                </a:lnTo>
                <a:lnTo>
                  <a:pt x="591" y="335"/>
                </a:lnTo>
                <a:lnTo>
                  <a:pt x="591" y="333"/>
                </a:lnTo>
                <a:lnTo>
                  <a:pt x="579" y="332"/>
                </a:lnTo>
                <a:lnTo>
                  <a:pt x="579" y="333"/>
                </a:lnTo>
                <a:lnTo>
                  <a:pt x="578" y="332"/>
                </a:lnTo>
                <a:lnTo>
                  <a:pt x="577" y="332"/>
                </a:lnTo>
                <a:lnTo>
                  <a:pt x="576" y="332"/>
                </a:lnTo>
                <a:lnTo>
                  <a:pt x="575" y="332"/>
                </a:lnTo>
                <a:lnTo>
                  <a:pt x="575" y="333"/>
                </a:lnTo>
                <a:lnTo>
                  <a:pt x="575" y="335"/>
                </a:lnTo>
                <a:lnTo>
                  <a:pt x="569" y="334"/>
                </a:lnTo>
                <a:lnTo>
                  <a:pt x="569" y="332"/>
                </a:lnTo>
                <a:lnTo>
                  <a:pt x="569" y="329"/>
                </a:lnTo>
                <a:lnTo>
                  <a:pt x="568" y="329"/>
                </a:lnTo>
                <a:lnTo>
                  <a:pt x="566" y="328"/>
                </a:lnTo>
                <a:lnTo>
                  <a:pt x="561" y="328"/>
                </a:lnTo>
                <a:lnTo>
                  <a:pt x="560" y="331"/>
                </a:lnTo>
                <a:lnTo>
                  <a:pt x="560" y="332"/>
                </a:lnTo>
                <a:lnTo>
                  <a:pt x="560" y="334"/>
                </a:lnTo>
                <a:lnTo>
                  <a:pt x="559" y="336"/>
                </a:lnTo>
                <a:lnTo>
                  <a:pt x="559" y="338"/>
                </a:lnTo>
                <a:lnTo>
                  <a:pt x="558" y="339"/>
                </a:lnTo>
                <a:lnTo>
                  <a:pt x="555" y="338"/>
                </a:lnTo>
                <a:lnTo>
                  <a:pt x="555" y="344"/>
                </a:lnTo>
                <a:lnTo>
                  <a:pt x="554" y="344"/>
                </a:lnTo>
                <a:lnTo>
                  <a:pt x="553" y="345"/>
                </a:lnTo>
                <a:lnTo>
                  <a:pt x="553" y="346"/>
                </a:lnTo>
                <a:lnTo>
                  <a:pt x="552" y="346"/>
                </a:lnTo>
                <a:lnTo>
                  <a:pt x="552" y="346"/>
                </a:lnTo>
                <a:lnTo>
                  <a:pt x="551" y="346"/>
                </a:lnTo>
                <a:lnTo>
                  <a:pt x="551" y="345"/>
                </a:lnTo>
                <a:lnTo>
                  <a:pt x="552" y="343"/>
                </a:lnTo>
                <a:lnTo>
                  <a:pt x="552" y="341"/>
                </a:lnTo>
                <a:lnTo>
                  <a:pt x="545" y="340"/>
                </a:lnTo>
                <a:lnTo>
                  <a:pt x="541" y="340"/>
                </a:lnTo>
                <a:lnTo>
                  <a:pt x="541" y="344"/>
                </a:lnTo>
                <a:lnTo>
                  <a:pt x="532" y="343"/>
                </a:lnTo>
                <a:lnTo>
                  <a:pt x="532" y="341"/>
                </a:lnTo>
                <a:lnTo>
                  <a:pt x="532" y="340"/>
                </a:lnTo>
                <a:lnTo>
                  <a:pt x="532" y="339"/>
                </a:lnTo>
                <a:lnTo>
                  <a:pt x="532" y="337"/>
                </a:lnTo>
                <a:lnTo>
                  <a:pt x="527" y="337"/>
                </a:lnTo>
                <a:lnTo>
                  <a:pt x="525" y="339"/>
                </a:lnTo>
                <a:lnTo>
                  <a:pt x="525" y="341"/>
                </a:lnTo>
                <a:lnTo>
                  <a:pt x="525" y="345"/>
                </a:lnTo>
                <a:lnTo>
                  <a:pt x="523" y="347"/>
                </a:lnTo>
                <a:lnTo>
                  <a:pt x="522" y="347"/>
                </a:lnTo>
                <a:lnTo>
                  <a:pt x="520" y="347"/>
                </a:lnTo>
                <a:lnTo>
                  <a:pt x="518" y="347"/>
                </a:lnTo>
                <a:lnTo>
                  <a:pt x="517" y="347"/>
                </a:lnTo>
                <a:lnTo>
                  <a:pt x="515" y="348"/>
                </a:lnTo>
                <a:lnTo>
                  <a:pt x="513" y="349"/>
                </a:lnTo>
                <a:lnTo>
                  <a:pt x="508" y="349"/>
                </a:lnTo>
                <a:lnTo>
                  <a:pt x="507" y="349"/>
                </a:lnTo>
                <a:lnTo>
                  <a:pt x="505" y="349"/>
                </a:lnTo>
                <a:lnTo>
                  <a:pt x="503" y="349"/>
                </a:lnTo>
                <a:lnTo>
                  <a:pt x="501" y="349"/>
                </a:lnTo>
                <a:lnTo>
                  <a:pt x="500" y="351"/>
                </a:lnTo>
                <a:lnTo>
                  <a:pt x="496" y="350"/>
                </a:lnTo>
                <a:lnTo>
                  <a:pt x="493" y="349"/>
                </a:lnTo>
                <a:lnTo>
                  <a:pt x="488" y="350"/>
                </a:lnTo>
                <a:lnTo>
                  <a:pt x="485" y="353"/>
                </a:lnTo>
                <a:lnTo>
                  <a:pt x="482" y="353"/>
                </a:lnTo>
                <a:lnTo>
                  <a:pt x="481" y="352"/>
                </a:lnTo>
                <a:lnTo>
                  <a:pt x="479" y="351"/>
                </a:lnTo>
                <a:lnTo>
                  <a:pt x="476" y="350"/>
                </a:lnTo>
                <a:lnTo>
                  <a:pt x="474" y="352"/>
                </a:lnTo>
                <a:lnTo>
                  <a:pt x="472" y="353"/>
                </a:lnTo>
                <a:lnTo>
                  <a:pt x="469" y="355"/>
                </a:lnTo>
                <a:lnTo>
                  <a:pt x="467" y="355"/>
                </a:lnTo>
                <a:lnTo>
                  <a:pt x="465" y="355"/>
                </a:lnTo>
                <a:lnTo>
                  <a:pt x="463" y="355"/>
                </a:lnTo>
                <a:lnTo>
                  <a:pt x="462" y="356"/>
                </a:lnTo>
                <a:lnTo>
                  <a:pt x="460" y="357"/>
                </a:lnTo>
                <a:lnTo>
                  <a:pt x="458" y="357"/>
                </a:lnTo>
                <a:lnTo>
                  <a:pt x="457" y="357"/>
                </a:lnTo>
                <a:lnTo>
                  <a:pt x="456" y="356"/>
                </a:lnTo>
                <a:lnTo>
                  <a:pt x="453" y="353"/>
                </a:lnTo>
                <a:lnTo>
                  <a:pt x="453" y="353"/>
                </a:lnTo>
                <a:lnTo>
                  <a:pt x="449" y="355"/>
                </a:lnTo>
                <a:lnTo>
                  <a:pt x="445" y="356"/>
                </a:lnTo>
                <a:lnTo>
                  <a:pt x="440" y="356"/>
                </a:lnTo>
                <a:lnTo>
                  <a:pt x="436" y="355"/>
                </a:lnTo>
                <a:lnTo>
                  <a:pt x="436" y="358"/>
                </a:lnTo>
                <a:lnTo>
                  <a:pt x="435" y="357"/>
                </a:lnTo>
                <a:lnTo>
                  <a:pt x="434" y="358"/>
                </a:lnTo>
                <a:lnTo>
                  <a:pt x="433" y="359"/>
                </a:lnTo>
                <a:lnTo>
                  <a:pt x="432" y="360"/>
                </a:lnTo>
                <a:lnTo>
                  <a:pt x="431" y="360"/>
                </a:lnTo>
                <a:lnTo>
                  <a:pt x="431" y="357"/>
                </a:lnTo>
                <a:lnTo>
                  <a:pt x="429" y="356"/>
                </a:lnTo>
                <a:lnTo>
                  <a:pt x="429" y="355"/>
                </a:lnTo>
                <a:lnTo>
                  <a:pt x="428" y="353"/>
                </a:lnTo>
                <a:lnTo>
                  <a:pt x="427" y="355"/>
                </a:lnTo>
                <a:lnTo>
                  <a:pt x="427" y="356"/>
                </a:lnTo>
                <a:lnTo>
                  <a:pt x="427" y="357"/>
                </a:lnTo>
                <a:lnTo>
                  <a:pt x="427" y="359"/>
                </a:lnTo>
                <a:lnTo>
                  <a:pt x="426" y="360"/>
                </a:lnTo>
                <a:lnTo>
                  <a:pt x="426" y="360"/>
                </a:lnTo>
                <a:lnTo>
                  <a:pt x="425" y="359"/>
                </a:lnTo>
                <a:lnTo>
                  <a:pt x="424" y="359"/>
                </a:lnTo>
                <a:lnTo>
                  <a:pt x="423" y="358"/>
                </a:lnTo>
                <a:lnTo>
                  <a:pt x="422" y="357"/>
                </a:lnTo>
                <a:lnTo>
                  <a:pt x="420" y="357"/>
                </a:lnTo>
                <a:lnTo>
                  <a:pt x="419" y="357"/>
                </a:lnTo>
                <a:lnTo>
                  <a:pt x="416" y="357"/>
                </a:lnTo>
                <a:lnTo>
                  <a:pt x="415" y="356"/>
                </a:lnTo>
                <a:lnTo>
                  <a:pt x="412" y="356"/>
                </a:lnTo>
                <a:lnTo>
                  <a:pt x="411" y="357"/>
                </a:lnTo>
                <a:lnTo>
                  <a:pt x="411" y="358"/>
                </a:lnTo>
                <a:lnTo>
                  <a:pt x="410" y="358"/>
                </a:lnTo>
                <a:lnTo>
                  <a:pt x="409" y="357"/>
                </a:lnTo>
                <a:lnTo>
                  <a:pt x="408" y="356"/>
                </a:lnTo>
                <a:lnTo>
                  <a:pt x="407" y="356"/>
                </a:lnTo>
                <a:lnTo>
                  <a:pt x="405" y="356"/>
                </a:lnTo>
                <a:lnTo>
                  <a:pt x="404" y="356"/>
                </a:lnTo>
                <a:lnTo>
                  <a:pt x="403" y="356"/>
                </a:lnTo>
                <a:lnTo>
                  <a:pt x="403" y="356"/>
                </a:lnTo>
                <a:lnTo>
                  <a:pt x="402" y="358"/>
                </a:lnTo>
                <a:lnTo>
                  <a:pt x="397" y="358"/>
                </a:lnTo>
                <a:lnTo>
                  <a:pt x="392" y="357"/>
                </a:lnTo>
                <a:lnTo>
                  <a:pt x="388" y="355"/>
                </a:lnTo>
                <a:lnTo>
                  <a:pt x="385" y="353"/>
                </a:lnTo>
                <a:lnTo>
                  <a:pt x="384" y="352"/>
                </a:lnTo>
                <a:lnTo>
                  <a:pt x="383" y="353"/>
                </a:lnTo>
                <a:lnTo>
                  <a:pt x="381" y="355"/>
                </a:lnTo>
                <a:lnTo>
                  <a:pt x="381" y="356"/>
                </a:lnTo>
                <a:lnTo>
                  <a:pt x="380" y="357"/>
                </a:lnTo>
                <a:lnTo>
                  <a:pt x="379" y="358"/>
                </a:lnTo>
                <a:lnTo>
                  <a:pt x="379" y="359"/>
                </a:lnTo>
                <a:lnTo>
                  <a:pt x="379" y="356"/>
                </a:lnTo>
                <a:lnTo>
                  <a:pt x="379" y="353"/>
                </a:lnTo>
                <a:lnTo>
                  <a:pt x="378" y="353"/>
                </a:lnTo>
                <a:lnTo>
                  <a:pt x="377" y="352"/>
                </a:lnTo>
                <a:lnTo>
                  <a:pt x="376" y="353"/>
                </a:lnTo>
                <a:lnTo>
                  <a:pt x="375" y="353"/>
                </a:lnTo>
                <a:lnTo>
                  <a:pt x="374" y="353"/>
                </a:lnTo>
                <a:lnTo>
                  <a:pt x="373" y="352"/>
                </a:lnTo>
                <a:lnTo>
                  <a:pt x="372" y="352"/>
                </a:lnTo>
                <a:lnTo>
                  <a:pt x="369" y="352"/>
                </a:lnTo>
                <a:lnTo>
                  <a:pt x="368" y="352"/>
                </a:lnTo>
                <a:lnTo>
                  <a:pt x="366" y="355"/>
                </a:lnTo>
                <a:lnTo>
                  <a:pt x="365" y="357"/>
                </a:lnTo>
                <a:lnTo>
                  <a:pt x="364" y="360"/>
                </a:lnTo>
                <a:lnTo>
                  <a:pt x="363" y="358"/>
                </a:lnTo>
                <a:lnTo>
                  <a:pt x="362" y="358"/>
                </a:lnTo>
                <a:lnTo>
                  <a:pt x="361" y="358"/>
                </a:lnTo>
                <a:lnTo>
                  <a:pt x="360" y="358"/>
                </a:lnTo>
                <a:lnTo>
                  <a:pt x="357" y="359"/>
                </a:lnTo>
                <a:lnTo>
                  <a:pt x="356" y="360"/>
                </a:lnTo>
                <a:lnTo>
                  <a:pt x="355" y="360"/>
                </a:lnTo>
                <a:lnTo>
                  <a:pt x="354" y="360"/>
                </a:lnTo>
                <a:lnTo>
                  <a:pt x="353" y="359"/>
                </a:lnTo>
                <a:lnTo>
                  <a:pt x="353" y="357"/>
                </a:lnTo>
                <a:lnTo>
                  <a:pt x="352" y="356"/>
                </a:lnTo>
                <a:lnTo>
                  <a:pt x="351" y="357"/>
                </a:lnTo>
                <a:lnTo>
                  <a:pt x="350" y="358"/>
                </a:lnTo>
                <a:lnTo>
                  <a:pt x="349" y="359"/>
                </a:lnTo>
                <a:lnTo>
                  <a:pt x="348" y="361"/>
                </a:lnTo>
                <a:lnTo>
                  <a:pt x="348" y="362"/>
                </a:lnTo>
                <a:lnTo>
                  <a:pt x="349" y="364"/>
                </a:lnTo>
                <a:lnTo>
                  <a:pt x="349" y="367"/>
                </a:lnTo>
                <a:lnTo>
                  <a:pt x="349" y="369"/>
                </a:lnTo>
                <a:lnTo>
                  <a:pt x="350" y="369"/>
                </a:lnTo>
                <a:lnTo>
                  <a:pt x="350" y="369"/>
                </a:lnTo>
                <a:lnTo>
                  <a:pt x="351" y="368"/>
                </a:lnTo>
                <a:lnTo>
                  <a:pt x="352" y="368"/>
                </a:lnTo>
                <a:lnTo>
                  <a:pt x="353" y="367"/>
                </a:lnTo>
                <a:lnTo>
                  <a:pt x="353" y="367"/>
                </a:lnTo>
                <a:lnTo>
                  <a:pt x="354" y="368"/>
                </a:lnTo>
                <a:lnTo>
                  <a:pt x="354" y="370"/>
                </a:lnTo>
                <a:lnTo>
                  <a:pt x="353" y="370"/>
                </a:lnTo>
                <a:lnTo>
                  <a:pt x="352" y="371"/>
                </a:lnTo>
                <a:lnTo>
                  <a:pt x="351" y="372"/>
                </a:lnTo>
                <a:lnTo>
                  <a:pt x="350" y="372"/>
                </a:lnTo>
                <a:lnTo>
                  <a:pt x="333" y="370"/>
                </a:lnTo>
                <a:lnTo>
                  <a:pt x="333" y="369"/>
                </a:lnTo>
                <a:lnTo>
                  <a:pt x="333" y="367"/>
                </a:lnTo>
                <a:lnTo>
                  <a:pt x="333" y="365"/>
                </a:lnTo>
                <a:lnTo>
                  <a:pt x="335" y="365"/>
                </a:lnTo>
                <a:lnTo>
                  <a:pt x="335" y="365"/>
                </a:lnTo>
                <a:lnTo>
                  <a:pt x="336" y="365"/>
                </a:lnTo>
                <a:lnTo>
                  <a:pt x="337" y="367"/>
                </a:lnTo>
                <a:lnTo>
                  <a:pt x="337" y="368"/>
                </a:lnTo>
                <a:lnTo>
                  <a:pt x="338" y="369"/>
                </a:lnTo>
                <a:lnTo>
                  <a:pt x="339" y="369"/>
                </a:lnTo>
                <a:lnTo>
                  <a:pt x="339" y="365"/>
                </a:lnTo>
                <a:lnTo>
                  <a:pt x="340" y="364"/>
                </a:lnTo>
                <a:lnTo>
                  <a:pt x="340" y="363"/>
                </a:lnTo>
                <a:lnTo>
                  <a:pt x="341" y="363"/>
                </a:lnTo>
                <a:lnTo>
                  <a:pt x="341" y="362"/>
                </a:lnTo>
                <a:lnTo>
                  <a:pt x="341" y="361"/>
                </a:lnTo>
                <a:lnTo>
                  <a:pt x="339" y="360"/>
                </a:lnTo>
                <a:lnTo>
                  <a:pt x="333" y="360"/>
                </a:lnTo>
                <a:lnTo>
                  <a:pt x="326" y="359"/>
                </a:lnTo>
                <a:lnTo>
                  <a:pt x="323" y="359"/>
                </a:lnTo>
                <a:lnTo>
                  <a:pt x="321" y="359"/>
                </a:lnTo>
                <a:lnTo>
                  <a:pt x="319" y="358"/>
                </a:lnTo>
                <a:lnTo>
                  <a:pt x="317" y="358"/>
                </a:lnTo>
                <a:lnTo>
                  <a:pt x="315" y="359"/>
                </a:lnTo>
                <a:lnTo>
                  <a:pt x="314" y="360"/>
                </a:lnTo>
                <a:lnTo>
                  <a:pt x="312" y="360"/>
                </a:lnTo>
                <a:lnTo>
                  <a:pt x="309" y="360"/>
                </a:lnTo>
                <a:lnTo>
                  <a:pt x="307" y="359"/>
                </a:lnTo>
                <a:lnTo>
                  <a:pt x="305" y="359"/>
                </a:lnTo>
                <a:lnTo>
                  <a:pt x="303" y="360"/>
                </a:lnTo>
                <a:lnTo>
                  <a:pt x="301" y="361"/>
                </a:lnTo>
                <a:lnTo>
                  <a:pt x="297" y="361"/>
                </a:lnTo>
                <a:lnTo>
                  <a:pt x="295" y="361"/>
                </a:lnTo>
                <a:lnTo>
                  <a:pt x="283" y="362"/>
                </a:lnTo>
                <a:lnTo>
                  <a:pt x="273" y="362"/>
                </a:lnTo>
                <a:lnTo>
                  <a:pt x="264" y="367"/>
                </a:lnTo>
                <a:lnTo>
                  <a:pt x="260" y="365"/>
                </a:lnTo>
                <a:lnTo>
                  <a:pt x="253" y="365"/>
                </a:lnTo>
                <a:lnTo>
                  <a:pt x="245" y="367"/>
                </a:lnTo>
                <a:lnTo>
                  <a:pt x="237" y="369"/>
                </a:lnTo>
                <a:lnTo>
                  <a:pt x="237" y="373"/>
                </a:lnTo>
                <a:lnTo>
                  <a:pt x="239" y="374"/>
                </a:lnTo>
                <a:lnTo>
                  <a:pt x="239" y="375"/>
                </a:lnTo>
                <a:lnTo>
                  <a:pt x="239" y="377"/>
                </a:lnTo>
                <a:lnTo>
                  <a:pt x="237" y="379"/>
                </a:lnTo>
                <a:lnTo>
                  <a:pt x="236" y="381"/>
                </a:lnTo>
                <a:lnTo>
                  <a:pt x="235" y="382"/>
                </a:lnTo>
                <a:lnTo>
                  <a:pt x="234" y="384"/>
                </a:lnTo>
                <a:lnTo>
                  <a:pt x="239" y="384"/>
                </a:lnTo>
                <a:lnTo>
                  <a:pt x="242" y="385"/>
                </a:lnTo>
                <a:lnTo>
                  <a:pt x="244" y="385"/>
                </a:lnTo>
                <a:lnTo>
                  <a:pt x="247" y="384"/>
                </a:lnTo>
                <a:lnTo>
                  <a:pt x="249" y="383"/>
                </a:lnTo>
                <a:lnTo>
                  <a:pt x="253" y="383"/>
                </a:lnTo>
                <a:lnTo>
                  <a:pt x="247" y="388"/>
                </a:lnTo>
                <a:lnTo>
                  <a:pt x="241" y="389"/>
                </a:lnTo>
                <a:lnTo>
                  <a:pt x="234" y="389"/>
                </a:lnTo>
                <a:lnTo>
                  <a:pt x="229" y="391"/>
                </a:lnTo>
                <a:lnTo>
                  <a:pt x="227" y="391"/>
                </a:lnTo>
                <a:lnTo>
                  <a:pt x="224" y="393"/>
                </a:lnTo>
                <a:lnTo>
                  <a:pt x="223" y="394"/>
                </a:lnTo>
                <a:lnTo>
                  <a:pt x="221" y="394"/>
                </a:lnTo>
                <a:lnTo>
                  <a:pt x="220" y="393"/>
                </a:lnTo>
                <a:lnTo>
                  <a:pt x="218" y="392"/>
                </a:lnTo>
                <a:lnTo>
                  <a:pt x="216" y="392"/>
                </a:lnTo>
                <a:lnTo>
                  <a:pt x="212" y="392"/>
                </a:lnTo>
                <a:lnTo>
                  <a:pt x="213" y="389"/>
                </a:lnTo>
                <a:lnTo>
                  <a:pt x="213" y="388"/>
                </a:lnTo>
                <a:lnTo>
                  <a:pt x="215" y="386"/>
                </a:lnTo>
                <a:lnTo>
                  <a:pt x="216" y="387"/>
                </a:lnTo>
                <a:lnTo>
                  <a:pt x="218" y="386"/>
                </a:lnTo>
                <a:lnTo>
                  <a:pt x="219" y="387"/>
                </a:lnTo>
                <a:lnTo>
                  <a:pt x="221" y="387"/>
                </a:lnTo>
                <a:lnTo>
                  <a:pt x="222" y="388"/>
                </a:lnTo>
                <a:lnTo>
                  <a:pt x="223" y="388"/>
                </a:lnTo>
                <a:lnTo>
                  <a:pt x="224" y="387"/>
                </a:lnTo>
                <a:lnTo>
                  <a:pt x="225" y="385"/>
                </a:lnTo>
                <a:lnTo>
                  <a:pt x="229" y="386"/>
                </a:lnTo>
                <a:lnTo>
                  <a:pt x="231" y="384"/>
                </a:lnTo>
                <a:lnTo>
                  <a:pt x="231" y="383"/>
                </a:lnTo>
                <a:lnTo>
                  <a:pt x="231" y="381"/>
                </a:lnTo>
                <a:lnTo>
                  <a:pt x="231" y="380"/>
                </a:lnTo>
                <a:lnTo>
                  <a:pt x="231" y="377"/>
                </a:lnTo>
                <a:lnTo>
                  <a:pt x="231" y="374"/>
                </a:lnTo>
                <a:lnTo>
                  <a:pt x="232" y="371"/>
                </a:lnTo>
                <a:lnTo>
                  <a:pt x="229" y="370"/>
                </a:lnTo>
                <a:lnTo>
                  <a:pt x="222" y="369"/>
                </a:lnTo>
                <a:lnTo>
                  <a:pt x="221" y="372"/>
                </a:lnTo>
                <a:lnTo>
                  <a:pt x="219" y="372"/>
                </a:lnTo>
                <a:lnTo>
                  <a:pt x="219" y="371"/>
                </a:lnTo>
                <a:lnTo>
                  <a:pt x="218" y="372"/>
                </a:lnTo>
                <a:lnTo>
                  <a:pt x="217" y="374"/>
                </a:lnTo>
                <a:lnTo>
                  <a:pt x="210" y="373"/>
                </a:lnTo>
                <a:lnTo>
                  <a:pt x="206" y="372"/>
                </a:lnTo>
                <a:lnTo>
                  <a:pt x="205" y="374"/>
                </a:lnTo>
                <a:lnTo>
                  <a:pt x="205" y="374"/>
                </a:lnTo>
                <a:lnTo>
                  <a:pt x="204" y="374"/>
                </a:lnTo>
                <a:lnTo>
                  <a:pt x="203" y="374"/>
                </a:lnTo>
                <a:lnTo>
                  <a:pt x="201" y="375"/>
                </a:lnTo>
                <a:lnTo>
                  <a:pt x="199" y="376"/>
                </a:lnTo>
                <a:lnTo>
                  <a:pt x="198" y="376"/>
                </a:lnTo>
                <a:lnTo>
                  <a:pt x="197" y="377"/>
                </a:lnTo>
                <a:lnTo>
                  <a:pt x="195" y="376"/>
                </a:lnTo>
                <a:lnTo>
                  <a:pt x="188" y="375"/>
                </a:lnTo>
                <a:lnTo>
                  <a:pt x="185" y="377"/>
                </a:lnTo>
                <a:lnTo>
                  <a:pt x="182" y="379"/>
                </a:lnTo>
                <a:lnTo>
                  <a:pt x="177" y="379"/>
                </a:lnTo>
                <a:lnTo>
                  <a:pt x="174" y="379"/>
                </a:lnTo>
                <a:lnTo>
                  <a:pt x="173" y="386"/>
                </a:lnTo>
                <a:lnTo>
                  <a:pt x="172" y="384"/>
                </a:lnTo>
                <a:lnTo>
                  <a:pt x="170" y="382"/>
                </a:lnTo>
                <a:lnTo>
                  <a:pt x="168" y="382"/>
                </a:lnTo>
                <a:lnTo>
                  <a:pt x="165" y="381"/>
                </a:lnTo>
                <a:lnTo>
                  <a:pt x="163" y="381"/>
                </a:lnTo>
                <a:lnTo>
                  <a:pt x="161" y="381"/>
                </a:lnTo>
                <a:lnTo>
                  <a:pt x="159" y="380"/>
                </a:lnTo>
                <a:lnTo>
                  <a:pt x="159" y="377"/>
                </a:lnTo>
                <a:lnTo>
                  <a:pt x="160" y="376"/>
                </a:lnTo>
                <a:lnTo>
                  <a:pt x="160" y="376"/>
                </a:lnTo>
                <a:lnTo>
                  <a:pt x="161" y="377"/>
                </a:lnTo>
                <a:lnTo>
                  <a:pt x="162" y="377"/>
                </a:lnTo>
                <a:lnTo>
                  <a:pt x="163" y="377"/>
                </a:lnTo>
                <a:lnTo>
                  <a:pt x="163" y="376"/>
                </a:lnTo>
                <a:lnTo>
                  <a:pt x="163" y="375"/>
                </a:lnTo>
                <a:lnTo>
                  <a:pt x="165" y="375"/>
                </a:lnTo>
                <a:lnTo>
                  <a:pt x="169" y="375"/>
                </a:lnTo>
                <a:lnTo>
                  <a:pt x="171" y="376"/>
                </a:lnTo>
                <a:lnTo>
                  <a:pt x="172" y="375"/>
                </a:lnTo>
                <a:lnTo>
                  <a:pt x="173" y="374"/>
                </a:lnTo>
                <a:lnTo>
                  <a:pt x="173" y="371"/>
                </a:lnTo>
                <a:lnTo>
                  <a:pt x="173" y="369"/>
                </a:lnTo>
                <a:lnTo>
                  <a:pt x="173" y="369"/>
                </a:lnTo>
                <a:lnTo>
                  <a:pt x="172" y="368"/>
                </a:lnTo>
                <a:lnTo>
                  <a:pt x="171" y="368"/>
                </a:lnTo>
                <a:lnTo>
                  <a:pt x="170" y="368"/>
                </a:lnTo>
                <a:lnTo>
                  <a:pt x="170" y="368"/>
                </a:lnTo>
                <a:lnTo>
                  <a:pt x="169" y="368"/>
                </a:lnTo>
                <a:lnTo>
                  <a:pt x="168" y="368"/>
                </a:lnTo>
                <a:lnTo>
                  <a:pt x="164" y="368"/>
                </a:lnTo>
                <a:lnTo>
                  <a:pt x="163" y="370"/>
                </a:lnTo>
                <a:lnTo>
                  <a:pt x="161" y="371"/>
                </a:lnTo>
                <a:lnTo>
                  <a:pt x="160" y="372"/>
                </a:lnTo>
                <a:lnTo>
                  <a:pt x="159" y="374"/>
                </a:lnTo>
                <a:lnTo>
                  <a:pt x="158" y="374"/>
                </a:lnTo>
                <a:lnTo>
                  <a:pt x="157" y="374"/>
                </a:lnTo>
                <a:lnTo>
                  <a:pt x="156" y="374"/>
                </a:lnTo>
                <a:lnTo>
                  <a:pt x="155" y="374"/>
                </a:lnTo>
                <a:lnTo>
                  <a:pt x="155" y="374"/>
                </a:lnTo>
                <a:lnTo>
                  <a:pt x="153" y="376"/>
                </a:lnTo>
                <a:lnTo>
                  <a:pt x="153" y="379"/>
                </a:lnTo>
                <a:lnTo>
                  <a:pt x="155" y="379"/>
                </a:lnTo>
                <a:lnTo>
                  <a:pt x="155" y="380"/>
                </a:lnTo>
                <a:lnTo>
                  <a:pt x="155" y="382"/>
                </a:lnTo>
                <a:lnTo>
                  <a:pt x="151" y="381"/>
                </a:lnTo>
                <a:lnTo>
                  <a:pt x="151" y="384"/>
                </a:lnTo>
                <a:lnTo>
                  <a:pt x="150" y="384"/>
                </a:lnTo>
                <a:lnTo>
                  <a:pt x="149" y="384"/>
                </a:lnTo>
                <a:lnTo>
                  <a:pt x="149" y="386"/>
                </a:lnTo>
                <a:lnTo>
                  <a:pt x="148" y="385"/>
                </a:lnTo>
                <a:lnTo>
                  <a:pt x="148" y="384"/>
                </a:lnTo>
                <a:lnTo>
                  <a:pt x="148" y="383"/>
                </a:lnTo>
                <a:lnTo>
                  <a:pt x="148" y="381"/>
                </a:lnTo>
                <a:lnTo>
                  <a:pt x="145" y="380"/>
                </a:lnTo>
                <a:lnTo>
                  <a:pt x="145" y="375"/>
                </a:lnTo>
                <a:lnTo>
                  <a:pt x="145" y="372"/>
                </a:lnTo>
                <a:lnTo>
                  <a:pt x="145" y="370"/>
                </a:lnTo>
                <a:lnTo>
                  <a:pt x="143" y="369"/>
                </a:lnTo>
                <a:lnTo>
                  <a:pt x="141" y="369"/>
                </a:lnTo>
                <a:lnTo>
                  <a:pt x="140" y="372"/>
                </a:lnTo>
                <a:lnTo>
                  <a:pt x="134" y="371"/>
                </a:lnTo>
                <a:lnTo>
                  <a:pt x="133" y="371"/>
                </a:lnTo>
                <a:lnTo>
                  <a:pt x="132" y="371"/>
                </a:lnTo>
                <a:lnTo>
                  <a:pt x="132" y="373"/>
                </a:lnTo>
                <a:lnTo>
                  <a:pt x="132" y="375"/>
                </a:lnTo>
                <a:lnTo>
                  <a:pt x="132" y="377"/>
                </a:lnTo>
                <a:lnTo>
                  <a:pt x="133" y="379"/>
                </a:lnTo>
                <a:lnTo>
                  <a:pt x="134" y="379"/>
                </a:lnTo>
                <a:lnTo>
                  <a:pt x="136" y="379"/>
                </a:lnTo>
                <a:lnTo>
                  <a:pt x="137" y="379"/>
                </a:lnTo>
                <a:lnTo>
                  <a:pt x="139" y="380"/>
                </a:lnTo>
                <a:lnTo>
                  <a:pt x="140" y="380"/>
                </a:lnTo>
                <a:lnTo>
                  <a:pt x="138" y="382"/>
                </a:lnTo>
                <a:lnTo>
                  <a:pt x="137" y="383"/>
                </a:lnTo>
                <a:lnTo>
                  <a:pt x="135" y="384"/>
                </a:lnTo>
                <a:lnTo>
                  <a:pt x="133" y="384"/>
                </a:lnTo>
                <a:lnTo>
                  <a:pt x="131" y="383"/>
                </a:lnTo>
                <a:lnTo>
                  <a:pt x="131" y="381"/>
                </a:lnTo>
                <a:lnTo>
                  <a:pt x="131" y="380"/>
                </a:lnTo>
                <a:lnTo>
                  <a:pt x="129" y="379"/>
                </a:lnTo>
                <a:lnTo>
                  <a:pt x="129" y="377"/>
                </a:lnTo>
                <a:lnTo>
                  <a:pt x="129" y="377"/>
                </a:lnTo>
                <a:lnTo>
                  <a:pt x="129" y="375"/>
                </a:lnTo>
                <a:lnTo>
                  <a:pt x="129" y="373"/>
                </a:lnTo>
                <a:lnTo>
                  <a:pt x="119" y="373"/>
                </a:lnTo>
                <a:lnTo>
                  <a:pt x="109" y="374"/>
                </a:lnTo>
                <a:lnTo>
                  <a:pt x="98" y="373"/>
                </a:lnTo>
                <a:lnTo>
                  <a:pt x="95" y="373"/>
                </a:lnTo>
                <a:lnTo>
                  <a:pt x="92" y="375"/>
                </a:lnTo>
                <a:lnTo>
                  <a:pt x="90" y="375"/>
                </a:lnTo>
                <a:lnTo>
                  <a:pt x="89" y="376"/>
                </a:lnTo>
                <a:lnTo>
                  <a:pt x="87" y="376"/>
                </a:lnTo>
                <a:lnTo>
                  <a:pt x="85" y="376"/>
                </a:lnTo>
                <a:lnTo>
                  <a:pt x="84" y="377"/>
                </a:lnTo>
                <a:lnTo>
                  <a:pt x="81" y="379"/>
                </a:lnTo>
                <a:lnTo>
                  <a:pt x="72" y="377"/>
                </a:lnTo>
                <a:lnTo>
                  <a:pt x="63" y="381"/>
                </a:lnTo>
                <a:lnTo>
                  <a:pt x="54" y="384"/>
                </a:lnTo>
                <a:lnTo>
                  <a:pt x="45" y="388"/>
                </a:lnTo>
                <a:lnTo>
                  <a:pt x="45" y="391"/>
                </a:lnTo>
                <a:lnTo>
                  <a:pt x="45" y="392"/>
                </a:lnTo>
                <a:lnTo>
                  <a:pt x="47" y="392"/>
                </a:lnTo>
                <a:lnTo>
                  <a:pt x="48" y="392"/>
                </a:lnTo>
                <a:lnTo>
                  <a:pt x="49" y="392"/>
                </a:lnTo>
                <a:lnTo>
                  <a:pt x="50" y="392"/>
                </a:lnTo>
                <a:lnTo>
                  <a:pt x="51" y="392"/>
                </a:lnTo>
                <a:lnTo>
                  <a:pt x="51" y="394"/>
                </a:lnTo>
                <a:lnTo>
                  <a:pt x="52" y="394"/>
                </a:lnTo>
                <a:lnTo>
                  <a:pt x="52" y="395"/>
                </a:lnTo>
                <a:lnTo>
                  <a:pt x="53" y="395"/>
                </a:lnTo>
                <a:lnTo>
                  <a:pt x="53" y="396"/>
                </a:lnTo>
                <a:lnTo>
                  <a:pt x="53" y="397"/>
                </a:lnTo>
                <a:lnTo>
                  <a:pt x="51" y="397"/>
                </a:lnTo>
                <a:lnTo>
                  <a:pt x="50" y="397"/>
                </a:lnTo>
                <a:lnTo>
                  <a:pt x="49" y="396"/>
                </a:lnTo>
                <a:lnTo>
                  <a:pt x="48" y="395"/>
                </a:lnTo>
                <a:lnTo>
                  <a:pt x="48" y="394"/>
                </a:lnTo>
                <a:lnTo>
                  <a:pt x="47" y="394"/>
                </a:lnTo>
                <a:lnTo>
                  <a:pt x="45" y="394"/>
                </a:lnTo>
                <a:lnTo>
                  <a:pt x="44" y="394"/>
                </a:lnTo>
                <a:lnTo>
                  <a:pt x="44" y="396"/>
                </a:lnTo>
                <a:lnTo>
                  <a:pt x="44" y="398"/>
                </a:lnTo>
                <a:lnTo>
                  <a:pt x="43" y="398"/>
                </a:lnTo>
                <a:lnTo>
                  <a:pt x="42" y="398"/>
                </a:lnTo>
                <a:lnTo>
                  <a:pt x="41" y="398"/>
                </a:lnTo>
                <a:lnTo>
                  <a:pt x="41" y="397"/>
                </a:lnTo>
                <a:lnTo>
                  <a:pt x="40" y="396"/>
                </a:lnTo>
                <a:lnTo>
                  <a:pt x="40" y="395"/>
                </a:lnTo>
                <a:lnTo>
                  <a:pt x="40" y="395"/>
                </a:lnTo>
                <a:lnTo>
                  <a:pt x="39" y="396"/>
                </a:lnTo>
                <a:lnTo>
                  <a:pt x="39" y="398"/>
                </a:lnTo>
                <a:lnTo>
                  <a:pt x="38" y="397"/>
                </a:lnTo>
                <a:lnTo>
                  <a:pt x="37" y="396"/>
                </a:lnTo>
                <a:lnTo>
                  <a:pt x="37" y="395"/>
                </a:lnTo>
                <a:lnTo>
                  <a:pt x="33" y="394"/>
                </a:lnTo>
                <a:lnTo>
                  <a:pt x="33" y="393"/>
                </a:lnTo>
                <a:lnTo>
                  <a:pt x="33" y="391"/>
                </a:lnTo>
                <a:lnTo>
                  <a:pt x="33" y="388"/>
                </a:lnTo>
                <a:lnTo>
                  <a:pt x="33" y="387"/>
                </a:lnTo>
                <a:lnTo>
                  <a:pt x="32" y="386"/>
                </a:lnTo>
                <a:lnTo>
                  <a:pt x="32" y="386"/>
                </a:lnTo>
                <a:lnTo>
                  <a:pt x="31" y="386"/>
                </a:lnTo>
                <a:lnTo>
                  <a:pt x="29" y="385"/>
                </a:lnTo>
                <a:lnTo>
                  <a:pt x="29" y="386"/>
                </a:lnTo>
                <a:lnTo>
                  <a:pt x="28" y="387"/>
                </a:lnTo>
                <a:lnTo>
                  <a:pt x="27" y="389"/>
                </a:lnTo>
                <a:lnTo>
                  <a:pt x="27" y="392"/>
                </a:lnTo>
                <a:lnTo>
                  <a:pt x="26" y="394"/>
                </a:lnTo>
                <a:lnTo>
                  <a:pt x="25" y="396"/>
                </a:lnTo>
                <a:lnTo>
                  <a:pt x="25" y="397"/>
                </a:lnTo>
                <a:lnTo>
                  <a:pt x="25" y="397"/>
                </a:lnTo>
                <a:lnTo>
                  <a:pt x="24" y="395"/>
                </a:lnTo>
                <a:lnTo>
                  <a:pt x="24" y="393"/>
                </a:lnTo>
                <a:lnTo>
                  <a:pt x="24" y="391"/>
                </a:lnTo>
                <a:lnTo>
                  <a:pt x="24" y="391"/>
                </a:lnTo>
                <a:lnTo>
                  <a:pt x="23" y="391"/>
                </a:lnTo>
                <a:lnTo>
                  <a:pt x="23" y="391"/>
                </a:lnTo>
                <a:lnTo>
                  <a:pt x="21" y="392"/>
                </a:lnTo>
                <a:lnTo>
                  <a:pt x="20" y="392"/>
                </a:lnTo>
                <a:lnTo>
                  <a:pt x="20" y="392"/>
                </a:lnTo>
                <a:lnTo>
                  <a:pt x="19" y="391"/>
                </a:lnTo>
                <a:lnTo>
                  <a:pt x="19" y="389"/>
                </a:lnTo>
                <a:lnTo>
                  <a:pt x="20" y="388"/>
                </a:lnTo>
                <a:lnTo>
                  <a:pt x="20" y="387"/>
                </a:lnTo>
                <a:lnTo>
                  <a:pt x="20" y="385"/>
                </a:lnTo>
                <a:lnTo>
                  <a:pt x="21" y="384"/>
                </a:lnTo>
                <a:lnTo>
                  <a:pt x="20" y="381"/>
                </a:lnTo>
                <a:lnTo>
                  <a:pt x="20" y="377"/>
                </a:lnTo>
                <a:lnTo>
                  <a:pt x="21" y="373"/>
                </a:lnTo>
                <a:lnTo>
                  <a:pt x="13" y="372"/>
                </a:lnTo>
                <a:lnTo>
                  <a:pt x="14" y="369"/>
                </a:lnTo>
                <a:lnTo>
                  <a:pt x="15" y="365"/>
                </a:lnTo>
                <a:lnTo>
                  <a:pt x="16" y="362"/>
                </a:lnTo>
                <a:lnTo>
                  <a:pt x="17" y="362"/>
                </a:lnTo>
                <a:lnTo>
                  <a:pt x="17" y="359"/>
                </a:lnTo>
                <a:lnTo>
                  <a:pt x="17" y="356"/>
                </a:lnTo>
                <a:lnTo>
                  <a:pt x="16" y="355"/>
                </a:lnTo>
                <a:lnTo>
                  <a:pt x="15" y="353"/>
                </a:lnTo>
                <a:lnTo>
                  <a:pt x="14" y="352"/>
                </a:lnTo>
                <a:lnTo>
                  <a:pt x="13" y="351"/>
                </a:lnTo>
                <a:lnTo>
                  <a:pt x="11" y="350"/>
                </a:lnTo>
                <a:lnTo>
                  <a:pt x="11" y="349"/>
                </a:lnTo>
                <a:lnTo>
                  <a:pt x="11" y="348"/>
                </a:lnTo>
                <a:lnTo>
                  <a:pt x="9" y="346"/>
                </a:lnTo>
                <a:lnTo>
                  <a:pt x="9" y="345"/>
                </a:lnTo>
                <a:lnTo>
                  <a:pt x="8" y="345"/>
                </a:lnTo>
                <a:lnTo>
                  <a:pt x="8" y="343"/>
                </a:lnTo>
                <a:lnTo>
                  <a:pt x="7" y="341"/>
                </a:lnTo>
                <a:lnTo>
                  <a:pt x="7" y="343"/>
                </a:lnTo>
                <a:lnTo>
                  <a:pt x="6" y="343"/>
                </a:lnTo>
                <a:lnTo>
                  <a:pt x="6" y="345"/>
                </a:lnTo>
                <a:lnTo>
                  <a:pt x="5" y="346"/>
                </a:lnTo>
                <a:lnTo>
                  <a:pt x="4" y="347"/>
                </a:lnTo>
                <a:lnTo>
                  <a:pt x="4" y="347"/>
                </a:lnTo>
                <a:lnTo>
                  <a:pt x="3" y="347"/>
                </a:lnTo>
                <a:lnTo>
                  <a:pt x="3" y="344"/>
                </a:lnTo>
                <a:lnTo>
                  <a:pt x="2" y="341"/>
                </a:lnTo>
                <a:lnTo>
                  <a:pt x="2" y="338"/>
                </a:lnTo>
                <a:lnTo>
                  <a:pt x="1" y="334"/>
                </a:lnTo>
                <a:lnTo>
                  <a:pt x="1" y="331"/>
                </a:lnTo>
                <a:lnTo>
                  <a:pt x="1" y="327"/>
                </a:lnTo>
                <a:lnTo>
                  <a:pt x="2" y="326"/>
                </a:lnTo>
                <a:lnTo>
                  <a:pt x="2" y="324"/>
                </a:lnTo>
                <a:lnTo>
                  <a:pt x="2" y="322"/>
                </a:lnTo>
                <a:lnTo>
                  <a:pt x="2" y="320"/>
                </a:lnTo>
                <a:lnTo>
                  <a:pt x="2" y="319"/>
                </a:lnTo>
                <a:lnTo>
                  <a:pt x="2" y="316"/>
                </a:lnTo>
                <a:lnTo>
                  <a:pt x="3" y="315"/>
                </a:lnTo>
                <a:lnTo>
                  <a:pt x="4" y="315"/>
                </a:lnTo>
                <a:lnTo>
                  <a:pt x="6" y="315"/>
                </a:lnTo>
                <a:lnTo>
                  <a:pt x="7" y="315"/>
                </a:lnTo>
                <a:lnTo>
                  <a:pt x="7" y="314"/>
                </a:lnTo>
                <a:lnTo>
                  <a:pt x="7" y="312"/>
                </a:lnTo>
                <a:lnTo>
                  <a:pt x="8" y="311"/>
                </a:lnTo>
                <a:lnTo>
                  <a:pt x="7" y="311"/>
                </a:lnTo>
                <a:lnTo>
                  <a:pt x="8" y="309"/>
                </a:lnTo>
                <a:lnTo>
                  <a:pt x="8" y="308"/>
                </a:lnTo>
                <a:lnTo>
                  <a:pt x="9" y="309"/>
                </a:lnTo>
                <a:lnTo>
                  <a:pt x="11" y="305"/>
                </a:lnTo>
                <a:lnTo>
                  <a:pt x="11" y="296"/>
                </a:lnTo>
                <a:lnTo>
                  <a:pt x="9" y="287"/>
                </a:lnTo>
                <a:lnTo>
                  <a:pt x="6" y="285"/>
                </a:lnTo>
                <a:lnTo>
                  <a:pt x="3" y="286"/>
                </a:lnTo>
                <a:lnTo>
                  <a:pt x="3" y="283"/>
                </a:lnTo>
                <a:lnTo>
                  <a:pt x="4" y="280"/>
                </a:lnTo>
                <a:lnTo>
                  <a:pt x="5" y="278"/>
                </a:lnTo>
                <a:lnTo>
                  <a:pt x="5" y="277"/>
                </a:lnTo>
                <a:lnTo>
                  <a:pt x="6" y="276"/>
                </a:lnTo>
                <a:lnTo>
                  <a:pt x="7" y="274"/>
                </a:lnTo>
                <a:lnTo>
                  <a:pt x="6" y="273"/>
                </a:lnTo>
                <a:lnTo>
                  <a:pt x="5" y="273"/>
                </a:lnTo>
                <a:lnTo>
                  <a:pt x="5" y="273"/>
                </a:lnTo>
                <a:lnTo>
                  <a:pt x="4" y="273"/>
                </a:lnTo>
                <a:lnTo>
                  <a:pt x="3" y="273"/>
                </a:lnTo>
                <a:lnTo>
                  <a:pt x="2" y="273"/>
                </a:lnTo>
                <a:lnTo>
                  <a:pt x="3" y="269"/>
                </a:lnTo>
                <a:lnTo>
                  <a:pt x="3" y="267"/>
                </a:lnTo>
                <a:lnTo>
                  <a:pt x="4" y="265"/>
                </a:lnTo>
                <a:lnTo>
                  <a:pt x="5" y="264"/>
                </a:lnTo>
                <a:lnTo>
                  <a:pt x="6" y="263"/>
                </a:lnTo>
                <a:lnTo>
                  <a:pt x="7" y="261"/>
                </a:lnTo>
                <a:lnTo>
                  <a:pt x="7" y="260"/>
                </a:lnTo>
                <a:lnTo>
                  <a:pt x="8" y="260"/>
                </a:lnTo>
                <a:lnTo>
                  <a:pt x="9" y="260"/>
                </a:lnTo>
                <a:lnTo>
                  <a:pt x="9" y="257"/>
                </a:lnTo>
                <a:lnTo>
                  <a:pt x="11" y="255"/>
                </a:lnTo>
                <a:lnTo>
                  <a:pt x="12" y="252"/>
                </a:lnTo>
                <a:lnTo>
                  <a:pt x="13" y="249"/>
                </a:lnTo>
                <a:lnTo>
                  <a:pt x="15" y="247"/>
                </a:lnTo>
                <a:lnTo>
                  <a:pt x="17" y="244"/>
                </a:lnTo>
                <a:lnTo>
                  <a:pt x="18" y="241"/>
                </a:lnTo>
                <a:lnTo>
                  <a:pt x="19" y="240"/>
                </a:lnTo>
                <a:lnTo>
                  <a:pt x="19" y="239"/>
                </a:lnTo>
                <a:lnTo>
                  <a:pt x="20" y="237"/>
                </a:lnTo>
                <a:lnTo>
                  <a:pt x="18" y="236"/>
                </a:lnTo>
                <a:lnTo>
                  <a:pt x="17" y="236"/>
                </a:lnTo>
                <a:lnTo>
                  <a:pt x="16" y="237"/>
                </a:lnTo>
                <a:lnTo>
                  <a:pt x="15" y="238"/>
                </a:lnTo>
                <a:lnTo>
                  <a:pt x="14" y="239"/>
                </a:lnTo>
                <a:lnTo>
                  <a:pt x="13" y="240"/>
                </a:lnTo>
                <a:lnTo>
                  <a:pt x="13" y="240"/>
                </a:lnTo>
                <a:lnTo>
                  <a:pt x="12" y="241"/>
                </a:lnTo>
                <a:lnTo>
                  <a:pt x="11" y="242"/>
                </a:lnTo>
                <a:lnTo>
                  <a:pt x="9" y="242"/>
                </a:lnTo>
                <a:lnTo>
                  <a:pt x="8" y="243"/>
                </a:lnTo>
                <a:lnTo>
                  <a:pt x="6" y="245"/>
                </a:lnTo>
                <a:lnTo>
                  <a:pt x="5" y="247"/>
                </a:lnTo>
                <a:lnTo>
                  <a:pt x="4" y="248"/>
                </a:lnTo>
                <a:lnTo>
                  <a:pt x="3" y="248"/>
                </a:lnTo>
                <a:lnTo>
                  <a:pt x="1" y="248"/>
                </a:lnTo>
                <a:lnTo>
                  <a:pt x="0" y="245"/>
                </a:lnTo>
                <a:lnTo>
                  <a:pt x="1" y="244"/>
                </a:lnTo>
                <a:lnTo>
                  <a:pt x="2" y="242"/>
                </a:lnTo>
                <a:lnTo>
                  <a:pt x="4" y="241"/>
                </a:lnTo>
                <a:lnTo>
                  <a:pt x="5" y="240"/>
                </a:lnTo>
                <a:lnTo>
                  <a:pt x="7" y="239"/>
                </a:lnTo>
                <a:lnTo>
                  <a:pt x="7" y="236"/>
                </a:lnTo>
                <a:lnTo>
                  <a:pt x="8" y="235"/>
                </a:lnTo>
                <a:lnTo>
                  <a:pt x="9" y="232"/>
                </a:lnTo>
                <a:lnTo>
                  <a:pt x="11" y="232"/>
                </a:lnTo>
                <a:lnTo>
                  <a:pt x="13" y="232"/>
                </a:lnTo>
                <a:lnTo>
                  <a:pt x="14" y="232"/>
                </a:lnTo>
                <a:lnTo>
                  <a:pt x="15" y="232"/>
                </a:lnTo>
                <a:lnTo>
                  <a:pt x="18" y="229"/>
                </a:lnTo>
                <a:lnTo>
                  <a:pt x="20" y="227"/>
                </a:lnTo>
                <a:lnTo>
                  <a:pt x="20" y="225"/>
                </a:lnTo>
                <a:lnTo>
                  <a:pt x="21" y="225"/>
                </a:lnTo>
                <a:lnTo>
                  <a:pt x="21" y="224"/>
                </a:lnTo>
                <a:lnTo>
                  <a:pt x="23" y="223"/>
                </a:lnTo>
                <a:lnTo>
                  <a:pt x="23" y="221"/>
                </a:lnTo>
                <a:lnTo>
                  <a:pt x="25" y="223"/>
                </a:lnTo>
                <a:lnTo>
                  <a:pt x="26" y="220"/>
                </a:lnTo>
                <a:lnTo>
                  <a:pt x="26" y="219"/>
                </a:lnTo>
                <a:lnTo>
                  <a:pt x="26" y="219"/>
                </a:lnTo>
                <a:lnTo>
                  <a:pt x="26" y="219"/>
                </a:lnTo>
                <a:lnTo>
                  <a:pt x="29" y="215"/>
                </a:lnTo>
                <a:lnTo>
                  <a:pt x="29" y="214"/>
                </a:lnTo>
                <a:lnTo>
                  <a:pt x="28" y="212"/>
                </a:lnTo>
                <a:lnTo>
                  <a:pt x="29" y="212"/>
                </a:lnTo>
                <a:lnTo>
                  <a:pt x="30" y="211"/>
                </a:lnTo>
                <a:lnTo>
                  <a:pt x="31" y="211"/>
                </a:lnTo>
                <a:lnTo>
                  <a:pt x="32" y="209"/>
                </a:lnTo>
                <a:lnTo>
                  <a:pt x="33" y="211"/>
                </a:lnTo>
                <a:lnTo>
                  <a:pt x="33" y="208"/>
                </a:lnTo>
                <a:lnTo>
                  <a:pt x="33" y="207"/>
                </a:lnTo>
                <a:lnTo>
                  <a:pt x="32" y="207"/>
                </a:lnTo>
                <a:lnTo>
                  <a:pt x="31" y="207"/>
                </a:lnTo>
                <a:lnTo>
                  <a:pt x="30" y="207"/>
                </a:lnTo>
                <a:lnTo>
                  <a:pt x="29" y="207"/>
                </a:lnTo>
                <a:lnTo>
                  <a:pt x="28" y="208"/>
                </a:lnTo>
                <a:lnTo>
                  <a:pt x="28" y="209"/>
                </a:lnTo>
                <a:lnTo>
                  <a:pt x="27" y="209"/>
                </a:lnTo>
                <a:lnTo>
                  <a:pt x="26" y="209"/>
                </a:lnTo>
                <a:lnTo>
                  <a:pt x="25" y="208"/>
                </a:lnTo>
                <a:lnTo>
                  <a:pt x="24" y="208"/>
                </a:lnTo>
                <a:lnTo>
                  <a:pt x="23" y="208"/>
                </a:lnTo>
                <a:lnTo>
                  <a:pt x="19" y="208"/>
                </a:lnTo>
                <a:lnTo>
                  <a:pt x="20" y="206"/>
                </a:lnTo>
                <a:lnTo>
                  <a:pt x="20" y="205"/>
                </a:lnTo>
                <a:lnTo>
                  <a:pt x="21" y="205"/>
                </a:lnTo>
                <a:lnTo>
                  <a:pt x="23" y="204"/>
                </a:lnTo>
                <a:lnTo>
                  <a:pt x="23" y="203"/>
                </a:lnTo>
                <a:lnTo>
                  <a:pt x="23" y="201"/>
                </a:lnTo>
                <a:lnTo>
                  <a:pt x="23" y="199"/>
                </a:lnTo>
                <a:lnTo>
                  <a:pt x="20" y="197"/>
                </a:lnTo>
                <a:lnTo>
                  <a:pt x="20" y="200"/>
                </a:lnTo>
                <a:lnTo>
                  <a:pt x="20" y="202"/>
                </a:lnTo>
                <a:lnTo>
                  <a:pt x="20" y="202"/>
                </a:lnTo>
                <a:lnTo>
                  <a:pt x="20" y="203"/>
                </a:lnTo>
                <a:lnTo>
                  <a:pt x="19" y="203"/>
                </a:lnTo>
                <a:lnTo>
                  <a:pt x="19" y="204"/>
                </a:lnTo>
                <a:lnTo>
                  <a:pt x="19" y="205"/>
                </a:lnTo>
                <a:lnTo>
                  <a:pt x="19" y="208"/>
                </a:lnTo>
                <a:lnTo>
                  <a:pt x="18" y="207"/>
                </a:lnTo>
                <a:lnTo>
                  <a:pt x="17" y="206"/>
                </a:lnTo>
                <a:lnTo>
                  <a:pt x="17" y="205"/>
                </a:lnTo>
                <a:lnTo>
                  <a:pt x="16" y="204"/>
                </a:lnTo>
                <a:lnTo>
                  <a:pt x="16" y="204"/>
                </a:lnTo>
                <a:lnTo>
                  <a:pt x="16" y="204"/>
                </a:lnTo>
                <a:lnTo>
                  <a:pt x="15" y="205"/>
                </a:lnTo>
                <a:lnTo>
                  <a:pt x="14" y="207"/>
                </a:lnTo>
                <a:lnTo>
                  <a:pt x="15" y="206"/>
                </a:lnTo>
                <a:lnTo>
                  <a:pt x="14" y="205"/>
                </a:lnTo>
                <a:lnTo>
                  <a:pt x="14" y="205"/>
                </a:lnTo>
                <a:lnTo>
                  <a:pt x="13" y="206"/>
                </a:lnTo>
                <a:lnTo>
                  <a:pt x="13" y="207"/>
                </a:lnTo>
                <a:lnTo>
                  <a:pt x="12" y="207"/>
                </a:lnTo>
                <a:lnTo>
                  <a:pt x="12" y="207"/>
                </a:lnTo>
                <a:lnTo>
                  <a:pt x="11" y="207"/>
                </a:lnTo>
                <a:lnTo>
                  <a:pt x="11" y="204"/>
                </a:lnTo>
                <a:lnTo>
                  <a:pt x="12" y="203"/>
                </a:lnTo>
                <a:lnTo>
                  <a:pt x="12" y="201"/>
                </a:lnTo>
                <a:lnTo>
                  <a:pt x="12" y="200"/>
                </a:lnTo>
                <a:lnTo>
                  <a:pt x="13" y="196"/>
                </a:lnTo>
                <a:lnTo>
                  <a:pt x="13" y="197"/>
                </a:lnTo>
                <a:lnTo>
                  <a:pt x="14" y="192"/>
                </a:lnTo>
                <a:lnTo>
                  <a:pt x="13" y="190"/>
                </a:lnTo>
                <a:lnTo>
                  <a:pt x="13" y="189"/>
                </a:lnTo>
                <a:lnTo>
                  <a:pt x="12" y="188"/>
                </a:lnTo>
                <a:lnTo>
                  <a:pt x="12" y="188"/>
                </a:lnTo>
                <a:lnTo>
                  <a:pt x="12" y="187"/>
                </a:lnTo>
                <a:lnTo>
                  <a:pt x="13" y="184"/>
                </a:lnTo>
                <a:lnTo>
                  <a:pt x="18" y="181"/>
                </a:lnTo>
                <a:lnTo>
                  <a:pt x="23" y="178"/>
                </a:lnTo>
                <a:lnTo>
                  <a:pt x="28" y="176"/>
                </a:lnTo>
                <a:lnTo>
                  <a:pt x="31" y="176"/>
                </a:lnTo>
                <a:lnTo>
                  <a:pt x="32" y="175"/>
                </a:lnTo>
                <a:lnTo>
                  <a:pt x="33" y="173"/>
                </a:lnTo>
                <a:lnTo>
                  <a:pt x="35" y="173"/>
                </a:lnTo>
                <a:lnTo>
                  <a:pt x="36" y="173"/>
                </a:lnTo>
                <a:lnTo>
                  <a:pt x="38" y="172"/>
                </a:lnTo>
                <a:lnTo>
                  <a:pt x="39" y="171"/>
                </a:lnTo>
                <a:lnTo>
                  <a:pt x="40" y="171"/>
                </a:lnTo>
                <a:lnTo>
                  <a:pt x="41" y="170"/>
                </a:lnTo>
                <a:lnTo>
                  <a:pt x="41" y="169"/>
                </a:lnTo>
                <a:lnTo>
                  <a:pt x="42" y="169"/>
                </a:lnTo>
                <a:lnTo>
                  <a:pt x="44" y="170"/>
                </a:lnTo>
                <a:lnTo>
                  <a:pt x="44" y="168"/>
                </a:lnTo>
                <a:lnTo>
                  <a:pt x="45" y="167"/>
                </a:lnTo>
                <a:lnTo>
                  <a:pt x="45" y="167"/>
                </a:lnTo>
                <a:lnTo>
                  <a:pt x="47" y="168"/>
                </a:lnTo>
                <a:lnTo>
                  <a:pt x="48" y="168"/>
                </a:lnTo>
                <a:lnTo>
                  <a:pt x="50" y="166"/>
                </a:lnTo>
                <a:lnTo>
                  <a:pt x="52" y="165"/>
                </a:lnTo>
                <a:lnTo>
                  <a:pt x="53" y="164"/>
                </a:lnTo>
                <a:lnTo>
                  <a:pt x="55" y="164"/>
                </a:lnTo>
                <a:lnTo>
                  <a:pt x="57" y="164"/>
                </a:lnTo>
                <a:lnTo>
                  <a:pt x="60" y="161"/>
                </a:lnTo>
                <a:lnTo>
                  <a:pt x="62" y="159"/>
                </a:lnTo>
                <a:lnTo>
                  <a:pt x="64" y="157"/>
                </a:lnTo>
                <a:lnTo>
                  <a:pt x="66" y="157"/>
                </a:lnTo>
                <a:lnTo>
                  <a:pt x="67" y="156"/>
                </a:lnTo>
                <a:lnTo>
                  <a:pt x="68" y="157"/>
                </a:lnTo>
                <a:lnTo>
                  <a:pt x="71" y="156"/>
                </a:lnTo>
                <a:lnTo>
                  <a:pt x="72" y="155"/>
                </a:lnTo>
                <a:lnTo>
                  <a:pt x="74" y="155"/>
                </a:lnTo>
                <a:lnTo>
                  <a:pt x="76" y="155"/>
                </a:lnTo>
                <a:lnTo>
                  <a:pt x="78" y="155"/>
                </a:lnTo>
                <a:lnTo>
                  <a:pt x="80" y="154"/>
                </a:lnTo>
                <a:lnTo>
                  <a:pt x="83" y="152"/>
                </a:lnTo>
                <a:lnTo>
                  <a:pt x="85" y="147"/>
                </a:lnTo>
                <a:lnTo>
                  <a:pt x="86" y="145"/>
                </a:lnTo>
                <a:lnTo>
                  <a:pt x="87" y="144"/>
                </a:lnTo>
                <a:lnTo>
                  <a:pt x="88" y="144"/>
                </a:lnTo>
                <a:lnTo>
                  <a:pt x="90" y="145"/>
                </a:lnTo>
                <a:lnTo>
                  <a:pt x="92" y="147"/>
                </a:lnTo>
                <a:lnTo>
                  <a:pt x="92" y="148"/>
                </a:lnTo>
                <a:lnTo>
                  <a:pt x="92" y="149"/>
                </a:lnTo>
                <a:lnTo>
                  <a:pt x="93" y="148"/>
                </a:lnTo>
                <a:lnTo>
                  <a:pt x="95" y="147"/>
                </a:lnTo>
                <a:lnTo>
                  <a:pt x="96" y="146"/>
                </a:lnTo>
                <a:lnTo>
                  <a:pt x="97" y="145"/>
                </a:lnTo>
                <a:lnTo>
                  <a:pt x="97" y="145"/>
                </a:lnTo>
                <a:lnTo>
                  <a:pt x="98" y="145"/>
                </a:lnTo>
                <a:lnTo>
                  <a:pt x="98" y="144"/>
                </a:lnTo>
                <a:lnTo>
                  <a:pt x="98" y="143"/>
                </a:lnTo>
                <a:lnTo>
                  <a:pt x="97" y="142"/>
                </a:lnTo>
                <a:lnTo>
                  <a:pt x="96" y="142"/>
                </a:lnTo>
                <a:lnTo>
                  <a:pt x="96" y="141"/>
                </a:lnTo>
                <a:lnTo>
                  <a:pt x="95" y="140"/>
                </a:lnTo>
                <a:lnTo>
                  <a:pt x="95" y="137"/>
                </a:lnTo>
                <a:lnTo>
                  <a:pt x="96" y="137"/>
                </a:lnTo>
                <a:lnTo>
                  <a:pt x="97" y="139"/>
                </a:lnTo>
                <a:lnTo>
                  <a:pt x="98" y="140"/>
                </a:lnTo>
                <a:lnTo>
                  <a:pt x="99" y="141"/>
                </a:lnTo>
                <a:lnTo>
                  <a:pt x="100" y="139"/>
                </a:lnTo>
                <a:lnTo>
                  <a:pt x="100" y="139"/>
                </a:lnTo>
                <a:lnTo>
                  <a:pt x="100" y="140"/>
                </a:lnTo>
                <a:lnTo>
                  <a:pt x="100" y="141"/>
                </a:lnTo>
                <a:lnTo>
                  <a:pt x="99" y="143"/>
                </a:lnTo>
                <a:lnTo>
                  <a:pt x="99" y="145"/>
                </a:lnTo>
                <a:lnTo>
                  <a:pt x="99" y="148"/>
                </a:lnTo>
                <a:lnTo>
                  <a:pt x="100" y="148"/>
                </a:lnTo>
                <a:lnTo>
                  <a:pt x="101" y="147"/>
                </a:lnTo>
                <a:lnTo>
                  <a:pt x="102" y="146"/>
                </a:lnTo>
                <a:lnTo>
                  <a:pt x="103" y="145"/>
                </a:lnTo>
                <a:lnTo>
                  <a:pt x="104" y="144"/>
                </a:lnTo>
                <a:lnTo>
                  <a:pt x="104" y="142"/>
                </a:lnTo>
                <a:lnTo>
                  <a:pt x="104" y="141"/>
                </a:lnTo>
                <a:lnTo>
                  <a:pt x="103" y="141"/>
                </a:lnTo>
                <a:lnTo>
                  <a:pt x="103" y="141"/>
                </a:lnTo>
                <a:lnTo>
                  <a:pt x="102" y="141"/>
                </a:lnTo>
                <a:lnTo>
                  <a:pt x="102" y="140"/>
                </a:lnTo>
                <a:lnTo>
                  <a:pt x="102" y="139"/>
                </a:lnTo>
                <a:lnTo>
                  <a:pt x="102" y="135"/>
                </a:lnTo>
                <a:lnTo>
                  <a:pt x="105" y="136"/>
                </a:lnTo>
                <a:lnTo>
                  <a:pt x="107" y="140"/>
                </a:lnTo>
                <a:lnTo>
                  <a:pt x="107" y="141"/>
                </a:lnTo>
                <a:lnTo>
                  <a:pt x="108" y="142"/>
                </a:lnTo>
                <a:lnTo>
                  <a:pt x="109" y="141"/>
                </a:lnTo>
                <a:lnTo>
                  <a:pt x="109" y="141"/>
                </a:lnTo>
                <a:lnTo>
                  <a:pt x="110" y="140"/>
                </a:lnTo>
                <a:lnTo>
                  <a:pt x="111" y="140"/>
                </a:lnTo>
                <a:lnTo>
                  <a:pt x="111" y="137"/>
                </a:lnTo>
                <a:lnTo>
                  <a:pt x="111" y="136"/>
                </a:lnTo>
                <a:lnTo>
                  <a:pt x="110" y="136"/>
                </a:lnTo>
                <a:lnTo>
                  <a:pt x="110" y="136"/>
                </a:lnTo>
                <a:lnTo>
                  <a:pt x="109" y="136"/>
                </a:lnTo>
                <a:lnTo>
                  <a:pt x="108" y="136"/>
                </a:lnTo>
                <a:lnTo>
                  <a:pt x="108" y="135"/>
                </a:lnTo>
                <a:lnTo>
                  <a:pt x="108" y="134"/>
                </a:lnTo>
                <a:lnTo>
                  <a:pt x="110" y="134"/>
                </a:lnTo>
                <a:lnTo>
                  <a:pt x="111" y="134"/>
                </a:lnTo>
                <a:lnTo>
                  <a:pt x="112" y="133"/>
                </a:lnTo>
                <a:lnTo>
                  <a:pt x="112" y="132"/>
                </a:lnTo>
                <a:lnTo>
                  <a:pt x="113" y="132"/>
                </a:lnTo>
                <a:lnTo>
                  <a:pt x="111" y="142"/>
                </a:lnTo>
                <a:lnTo>
                  <a:pt x="108" y="149"/>
                </a:lnTo>
                <a:lnTo>
                  <a:pt x="107" y="149"/>
                </a:lnTo>
                <a:lnTo>
                  <a:pt x="104" y="151"/>
                </a:lnTo>
                <a:lnTo>
                  <a:pt x="103" y="152"/>
                </a:lnTo>
                <a:lnTo>
                  <a:pt x="102" y="152"/>
                </a:lnTo>
                <a:lnTo>
                  <a:pt x="100" y="151"/>
                </a:lnTo>
                <a:lnTo>
                  <a:pt x="100" y="153"/>
                </a:lnTo>
                <a:lnTo>
                  <a:pt x="99" y="155"/>
                </a:lnTo>
                <a:lnTo>
                  <a:pt x="98" y="156"/>
                </a:lnTo>
                <a:lnTo>
                  <a:pt x="96" y="157"/>
                </a:lnTo>
                <a:lnTo>
                  <a:pt x="93" y="157"/>
                </a:lnTo>
                <a:lnTo>
                  <a:pt x="90" y="158"/>
                </a:lnTo>
                <a:lnTo>
                  <a:pt x="88" y="159"/>
                </a:lnTo>
                <a:lnTo>
                  <a:pt x="85" y="160"/>
                </a:lnTo>
                <a:lnTo>
                  <a:pt x="83" y="161"/>
                </a:lnTo>
                <a:lnTo>
                  <a:pt x="83" y="160"/>
                </a:lnTo>
                <a:lnTo>
                  <a:pt x="81" y="159"/>
                </a:lnTo>
                <a:lnTo>
                  <a:pt x="80" y="160"/>
                </a:lnTo>
                <a:lnTo>
                  <a:pt x="80" y="160"/>
                </a:lnTo>
                <a:lnTo>
                  <a:pt x="79" y="161"/>
                </a:lnTo>
                <a:lnTo>
                  <a:pt x="78" y="161"/>
                </a:lnTo>
                <a:lnTo>
                  <a:pt x="77" y="161"/>
                </a:lnTo>
                <a:lnTo>
                  <a:pt x="76" y="161"/>
                </a:lnTo>
                <a:lnTo>
                  <a:pt x="77" y="164"/>
                </a:lnTo>
                <a:lnTo>
                  <a:pt x="77" y="165"/>
                </a:lnTo>
                <a:lnTo>
                  <a:pt x="77" y="166"/>
                </a:lnTo>
                <a:lnTo>
                  <a:pt x="76" y="166"/>
                </a:lnTo>
                <a:lnTo>
                  <a:pt x="75" y="166"/>
                </a:lnTo>
                <a:lnTo>
                  <a:pt x="74" y="166"/>
                </a:lnTo>
                <a:lnTo>
                  <a:pt x="73" y="165"/>
                </a:lnTo>
                <a:lnTo>
                  <a:pt x="72" y="165"/>
                </a:lnTo>
                <a:lnTo>
                  <a:pt x="71" y="166"/>
                </a:lnTo>
                <a:lnTo>
                  <a:pt x="69" y="167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3"/>
                </a:lnTo>
                <a:lnTo>
                  <a:pt x="59" y="177"/>
                </a:lnTo>
                <a:lnTo>
                  <a:pt x="49" y="178"/>
                </a:lnTo>
                <a:lnTo>
                  <a:pt x="40" y="182"/>
                </a:lnTo>
                <a:lnTo>
                  <a:pt x="39" y="182"/>
                </a:lnTo>
                <a:lnTo>
                  <a:pt x="38" y="182"/>
                </a:lnTo>
                <a:lnTo>
                  <a:pt x="37" y="181"/>
                </a:lnTo>
                <a:lnTo>
                  <a:pt x="37" y="180"/>
                </a:lnTo>
                <a:lnTo>
                  <a:pt x="36" y="179"/>
                </a:lnTo>
                <a:lnTo>
                  <a:pt x="35" y="181"/>
                </a:lnTo>
                <a:lnTo>
                  <a:pt x="35" y="183"/>
                </a:lnTo>
                <a:lnTo>
                  <a:pt x="35" y="185"/>
                </a:lnTo>
                <a:lnTo>
                  <a:pt x="35" y="188"/>
                </a:lnTo>
                <a:lnTo>
                  <a:pt x="35" y="190"/>
                </a:lnTo>
                <a:lnTo>
                  <a:pt x="33" y="197"/>
                </a:lnTo>
                <a:lnTo>
                  <a:pt x="35" y="194"/>
                </a:lnTo>
                <a:lnTo>
                  <a:pt x="36" y="192"/>
                </a:lnTo>
                <a:lnTo>
                  <a:pt x="37" y="190"/>
                </a:lnTo>
                <a:lnTo>
                  <a:pt x="39" y="189"/>
                </a:lnTo>
                <a:lnTo>
                  <a:pt x="40" y="188"/>
                </a:lnTo>
                <a:lnTo>
                  <a:pt x="43" y="188"/>
                </a:lnTo>
                <a:lnTo>
                  <a:pt x="45" y="189"/>
                </a:lnTo>
                <a:lnTo>
                  <a:pt x="56" y="184"/>
                </a:lnTo>
                <a:lnTo>
                  <a:pt x="64" y="181"/>
                </a:lnTo>
                <a:lnTo>
                  <a:pt x="71" y="181"/>
                </a:lnTo>
                <a:lnTo>
                  <a:pt x="69" y="179"/>
                </a:lnTo>
                <a:lnTo>
                  <a:pt x="69" y="178"/>
                </a:lnTo>
                <a:lnTo>
                  <a:pt x="69" y="178"/>
                </a:lnTo>
                <a:lnTo>
                  <a:pt x="71" y="177"/>
                </a:lnTo>
                <a:lnTo>
                  <a:pt x="72" y="177"/>
                </a:lnTo>
                <a:lnTo>
                  <a:pt x="73" y="177"/>
                </a:lnTo>
                <a:lnTo>
                  <a:pt x="74" y="177"/>
                </a:lnTo>
                <a:lnTo>
                  <a:pt x="74" y="177"/>
                </a:lnTo>
                <a:lnTo>
                  <a:pt x="74" y="175"/>
                </a:lnTo>
                <a:lnTo>
                  <a:pt x="75" y="173"/>
                </a:lnTo>
                <a:lnTo>
                  <a:pt x="76" y="172"/>
                </a:lnTo>
                <a:lnTo>
                  <a:pt x="78" y="171"/>
                </a:lnTo>
                <a:lnTo>
                  <a:pt x="80" y="172"/>
                </a:lnTo>
                <a:lnTo>
                  <a:pt x="80" y="170"/>
                </a:lnTo>
                <a:lnTo>
                  <a:pt x="81" y="170"/>
                </a:lnTo>
                <a:lnTo>
                  <a:pt x="83" y="170"/>
                </a:lnTo>
                <a:lnTo>
                  <a:pt x="83" y="171"/>
                </a:lnTo>
                <a:lnTo>
                  <a:pt x="84" y="171"/>
                </a:lnTo>
                <a:lnTo>
                  <a:pt x="85" y="172"/>
                </a:lnTo>
                <a:lnTo>
                  <a:pt x="85" y="171"/>
                </a:lnTo>
                <a:lnTo>
                  <a:pt x="86" y="170"/>
                </a:lnTo>
                <a:lnTo>
                  <a:pt x="86" y="168"/>
                </a:lnTo>
                <a:lnTo>
                  <a:pt x="87" y="168"/>
                </a:lnTo>
                <a:lnTo>
                  <a:pt x="87" y="169"/>
                </a:lnTo>
                <a:lnTo>
                  <a:pt x="87" y="171"/>
                </a:lnTo>
                <a:lnTo>
                  <a:pt x="88" y="172"/>
                </a:lnTo>
                <a:lnTo>
                  <a:pt x="88" y="173"/>
                </a:lnTo>
                <a:lnTo>
                  <a:pt x="89" y="173"/>
                </a:lnTo>
                <a:lnTo>
                  <a:pt x="91" y="171"/>
                </a:lnTo>
                <a:lnTo>
                  <a:pt x="93" y="169"/>
                </a:lnTo>
                <a:lnTo>
                  <a:pt x="95" y="168"/>
                </a:lnTo>
                <a:lnTo>
                  <a:pt x="97" y="166"/>
                </a:lnTo>
                <a:lnTo>
                  <a:pt x="99" y="165"/>
                </a:lnTo>
                <a:lnTo>
                  <a:pt x="100" y="165"/>
                </a:lnTo>
                <a:lnTo>
                  <a:pt x="102" y="167"/>
                </a:lnTo>
                <a:lnTo>
                  <a:pt x="102" y="168"/>
                </a:lnTo>
                <a:lnTo>
                  <a:pt x="102" y="170"/>
                </a:lnTo>
                <a:lnTo>
                  <a:pt x="102" y="172"/>
                </a:lnTo>
                <a:lnTo>
                  <a:pt x="102" y="175"/>
                </a:lnTo>
                <a:lnTo>
                  <a:pt x="102" y="178"/>
                </a:lnTo>
                <a:lnTo>
                  <a:pt x="103" y="177"/>
                </a:lnTo>
                <a:lnTo>
                  <a:pt x="104" y="177"/>
                </a:lnTo>
                <a:lnTo>
                  <a:pt x="105" y="176"/>
                </a:lnTo>
                <a:lnTo>
                  <a:pt x="107" y="175"/>
                </a:lnTo>
                <a:lnTo>
                  <a:pt x="108" y="176"/>
                </a:lnTo>
                <a:lnTo>
                  <a:pt x="108" y="175"/>
                </a:lnTo>
                <a:lnTo>
                  <a:pt x="108" y="173"/>
                </a:lnTo>
                <a:lnTo>
                  <a:pt x="109" y="173"/>
                </a:lnTo>
                <a:lnTo>
                  <a:pt x="109" y="170"/>
                </a:lnTo>
                <a:lnTo>
                  <a:pt x="109" y="168"/>
                </a:lnTo>
                <a:lnTo>
                  <a:pt x="108" y="166"/>
                </a:lnTo>
                <a:lnTo>
                  <a:pt x="109" y="163"/>
                </a:lnTo>
                <a:lnTo>
                  <a:pt x="110" y="163"/>
                </a:lnTo>
                <a:lnTo>
                  <a:pt x="111" y="160"/>
                </a:lnTo>
                <a:lnTo>
                  <a:pt x="113" y="160"/>
                </a:lnTo>
                <a:lnTo>
                  <a:pt x="114" y="159"/>
                </a:lnTo>
                <a:lnTo>
                  <a:pt x="116" y="160"/>
                </a:lnTo>
                <a:lnTo>
                  <a:pt x="117" y="160"/>
                </a:lnTo>
                <a:lnTo>
                  <a:pt x="119" y="159"/>
                </a:lnTo>
                <a:lnTo>
                  <a:pt x="120" y="158"/>
                </a:lnTo>
                <a:lnTo>
                  <a:pt x="121" y="156"/>
                </a:lnTo>
                <a:lnTo>
                  <a:pt x="121" y="156"/>
                </a:lnTo>
                <a:lnTo>
                  <a:pt x="123" y="157"/>
                </a:lnTo>
                <a:lnTo>
                  <a:pt x="124" y="159"/>
                </a:lnTo>
                <a:lnTo>
                  <a:pt x="124" y="163"/>
                </a:lnTo>
                <a:lnTo>
                  <a:pt x="123" y="164"/>
                </a:lnTo>
                <a:lnTo>
                  <a:pt x="122" y="164"/>
                </a:lnTo>
                <a:lnTo>
                  <a:pt x="120" y="164"/>
                </a:lnTo>
                <a:lnTo>
                  <a:pt x="119" y="164"/>
                </a:lnTo>
                <a:lnTo>
                  <a:pt x="116" y="164"/>
                </a:lnTo>
                <a:lnTo>
                  <a:pt x="115" y="165"/>
                </a:lnTo>
                <a:lnTo>
                  <a:pt x="114" y="166"/>
                </a:lnTo>
                <a:lnTo>
                  <a:pt x="115" y="166"/>
                </a:lnTo>
                <a:lnTo>
                  <a:pt x="115" y="167"/>
                </a:lnTo>
                <a:lnTo>
                  <a:pt x="116" y="167"/>
                </a:lnTo>
                <a:lnTo>
                  <a:pt x="116" y="169"/>
                </a:lnTo>
                <a:lnTo>
                  <a:pt x="115" y="169"/>
                </a:lnTo>
                <a:lnTo>
                  <a:pt x="114" y="169"/>
                </a:lnTo>
                <a:lnTo>
                  <a:pt x="113" y="169"/>
                </a:lnTo>
                <a:lnTo>
                  <a:pt x="113" y="171"/>
                </a:lnTo>
                <a:lnTo>
                  <a:pt x="114" y="172"/>
                </a:lnTo>
                <a:lnTo>
                  <a:pt x="116" y="172"/>
                </a:lnTo>
                <a:lnTo>
                  <a:pt x="117" y="171"/>
                </a:lnTo>
                <a:lnTo>
                  <a:pt x="120" y="170"/>
                </a:lnTo>
                <a:lnTo>
                  <a:pt x="122" y="169"/>
                </a:lnTo>
                <a:lnTo>
                  <a:pt x="124" y="168"/>
                </a:lnTo>
                <a:lnTo>
                  <a:pt x="126" y="168"/>
                </a:lnTo>
                <a:lnTo>
                  <a:pt x="125" y="167"/>
                </a:lnTo>
                <a:lnTo>
                  <a:pt x="125" y="167"/>
                </a:lnTo>
                <a:lnTo>
                  <a:pt x="124" y="166"/>
                </a:lnTo>
                <a:lnTo>
                  <a:pt x="124" y="165"/>
                </a:lnTo>
                <a:lnTo>
                  <a:pt x="126" y="165"/>
                </a:lnTo>
                <a:lnTo>
                  <a:pt x="126" y="166"/>
                </a:lnTo>
                <a:lnTo>
                  <a:pt x="127" y="169"/>
                </a:lnTo>
                <a:lnTo>
                  <a:pt x="126" y="172"/>
                </a:lnTo>
                <a:lnTo>
                  <a:pt x="128" y="170"/>
                </a:lnTo>
                <a:lnTo>
                  <a:pt x="129" y="168"/>
                </a:lnTo>
                <a:lnTo>
                  <a:pt x="132" y="166"/>
                </a:lnTo>
                <a:lnTo>
                  <a:pt x="134" y="165"/>
                </a:lnTo>
                <a:lnTo>
                  <a:pt x="136" y="164"/>
                </a:lnTo>
                <a:lnTo>
                  <a:pt x="138" y="165"/>
                </a:lnTo>
                <a:lnTo>
                  <a:pt x="139" y="166"/>
                </a:lnTo>
                <a:lnTo>
                  <a:pt x="141" y="169"/>
                </a:lnTo>
                <a:lnTo>
                  <a:pt x="141" y="167"/>
                </a:lnTo>
                <a:lnTo>
                  <a:pt x="141" y="165"/>
                </a:lnTo>
                <a:lnTo>
                  <a:pt x="143" y="164"/>
                </a:lnTo>
                <a:lnTo>
                  <a:pt x="143" y="164"/>
                </a:lnTo>
                <a:lnTo>
                  <a:pt x="144" y="163"/>
                </a:lnTo>
                <a:lnTo>
                  <a:pt x="145" y="163"/>
                </a:lnTo>
                <a:lnTo>
                  <a:pt x="145" y="163"/>
                </a:lnTo>
                <a:lnTo>
                  <a:pt x="146" y="164"/>
                </a:lnTo>
                <a:lnTo>
                  <a:pt x="146" y="165"/>
                </a:lnTo>
                <a:lnTo>
                  <a:pt x="146" y="166"/>
                </a:lnTo>
                <a:lnTo>
                  <a:pt x="147" y="168"/>
                </a:lnTo>
                <a:lnTo>
                  <a:pt x="148" y="165"/>
                </a:lnTo>
                <a:lnTo>
                  <a:pt x="148" y="164"/>
                </a:lnTo>
                <a:lnTo>
                  <a:pt x="149" y="164"/>
                </a:lnTo>
                <a:lnTo>
                  <a:pt x="150" y="165"/>
                </a:lnTo>
                <a:lnTo>
                  <a:pt x="151" y="165"/>
                </a:lnTo>
                <a:lnTo>
                  <a:pt x="152" y="165"/>
                </a:lnTo>
                <a:lnTo>
                  <a:pt x="153" y="164"/>
                </a:lnTo>
                <a:lnTo>
                  <a:pt x="152" y="166"/>
                </a:lnTo>
                <a:lnTo>
                  <a:pt x="152" y="167"/>
                </a:lnTo>
                <a:lnTo>
                  <a:pt x="152" y="167"/>
                </a:lnTo>
                <a:lnTo>
                  <a:pt x="152" y="167"/>
                </a:lnTo>
                <a:lnTo>
                  <a:pt x="153" y="167"/>
                </a:lnTo>
                <a:lnTo>
                  <a:pt x="155" y="166"/>
                </a:lnTo>
                <a:lnTo>
                  <a:pt x="155" y="166"/>
                </a:lnTo>
                <a:lnTo>
                  <a:pt x="156" y="166"/>
                </a:lnTo>
                <a:lnTo>
                  <a:pt x="156" y="167"/>
                </a:lnTo>
                <a:lnTo>
                  <a:pt x="157" y="169"/>
                </a:lnTo>
                <a:lnTo>
                  <a:pt x="155" y="170"/>
                </a:lnTo>
                <a:lnTo>
                  <a:pt x="152" y="171"/>
                </a:lnTo>
                <a:lnTo>
                  <a:pt x="150" y="171"/>
                </a:lnTo>
                <a:lnTo>
                  <a:pt x="148" y="171"/>
                </a:lnTo>
                <a:lnTo>
                  <a:pt x="146" y="170"/>
                </a:lnTo>
                <a:lnTo>
                  <a:pt x="146" y="172"/>
                </a:lnTo>
                <a:lnTo>
                  <a:pt x="145" y="175"/>
                </a:lnTo>
                <a:lnTo>
                  <a:pt x="145" y="176"/>
                </a:lnTo>
                <a:lnTo>
                  <a:pt x="144" y="175"/>
                </a:lnTo>
                <a:lnTo>
                  <a:pt x="143" y="178"/>
                </a:lnTo>
                <a:lnTo>
                  <a:pt x="141" y="179"/>
                </a:lnTo>
                <a:lnTo>
                  <a:pt x="139" y="180"/>
                </a:lnTo>
                <a:lnTo>
                  <a:pt x="139" y="182"/>
                </a:lnTo>
                <a:lnTo>
                  <a:pt x="139" y="182"/>
                </a:lnTo>
                <a:lnTo>
                  <a:pt x="138" y="182"/>
                </a:lnTo>
                <a:lnTo>
                  <a:pt x="138" y="182"/>
                </a:lnTo>
                <a:lnTo>
                  <a:pt x="137" y="182"/>
                </a:lnTo>
                <a:lnTo>
                  <a:pt x="136" y="182"/>
                </a:lnTo>
                <a:lnTo>
                  <a:pt x="136" y="182"/>
                </a:lnTo>
                <a:lnTo>
                  <a:pt x="136" y="184"/>
                </a:lnTo>
                <a:lnTo>
                  <a:pt x="137" y="185"/>
                </a:lnTo>
                <a:lnTo>
                  <a:pt x="137" y="187"/>
                </a:lnTo>
                <a:lnTo>
                  <a:pt x="137" y="189"/>
                </a:lnTo>
                <a:lnTo>
                  <a:pt x="138" y="191"/>
                </a:lnTo>
                <a:lnTo>
                  <a:pt x="138" y="192"/>
                </a:lnTo>
                <a:lnTo>
                  <a:pt x="138" y="193"/>
                </a:lnTo>
                <a:lnTo>
                  <a:pt x="138" y="194"/>
                </a:lnTo>
                <a:lnTo>
                  <a:pt x="139" y="194"/>
                </a:lnTo>
                <a:lnTo>
                  <a:pt x="140" y="193"/>
                </a:lnTo>
                <a:lnTo>
                  <a:pt x="141" y="191"/>
                </a:lnTo>
                <a:lnTo>
                  <a:pt x="140" y="190"/>
                </a:lnTo>
                <a:lnTo>
                  <a:pt x="139" y="189"/>
                </a:lnTo>
                <a:lnTo>
                  <a:pt x="139" y="188"/>
                </a:lnTo>
                <a:lnTo>
                  <a:pt x="139" y="185"/>
                </a:lnTo>
                <a:lnTo>
                  <a:pt x="141" y="184"/>
                </a:lnTo>
                <a:lnTo>
                  <a:pt x="144" y="184"/>
                </a:lnTo>
                <a:lnTo>
                  <a:pt x="145" y="183"/>
                </a:lnTo>
                <a:lnTo>
                  <a:pt x="146" y="183"/>
                </a:lnTo>
                <a:lnTo>
                  <a:pt x="148" y="183"/>
                </a:lnTo>
                <a:lnTo>
                  <a:pt x="150" y="183"/>
                </a:lnTo>
                <a:lnTo>
                  <a:pt x="153" y="184"/>
                </a:lnTo>
                <a:lnTo>
                  <a:pt x="153" y="181"/>
                </a:lnTo>
                <a:lnTo>
                  <a:pt x="155" y="180"/>
                </a:lnTo>
                <a:lnTo>
                  <a:pt x="155" y="179"/>
                </a:lnTo>
                <a:lnTo>
                  <a:pt x="156" y="178"/>
                </a:lnTo>
                <a:lnTo>
                  <a:pt x="157" y="178"/>
                </a:lnTo>
                <a:lnTo>
                  <a:pt x="157" y="177"/>
                </a:lnTo>
                <a:lnTo>
                  <a:pt x="158" y="180"/>
                </a:lnTo>
                <a:lnTo>
                  <a:pt x="158" y="181"/>
                </a:lnTo>
                <a:lnTo>
                  <a:pt x="159" y="181"/>
                </a:lnTo>
                <a:lnTo>
                  <a:pt x="160" y="181"/>
                </a:lnTo>
                <a:lnTo>
                  <a:pt x="161" y="180"/>
                </a:lnTo>
                <a:lnTo>
                  <a:pt x="163" y="179"/>
                </a:lnTo>
                <a:lnTo>
                  <a:pt x="164" y="178"/>
                </a:lnTo>
                <a:lnTo>
                  <a:pt x="165" y="178"/>
                </a:lnTo>
                <a:lnTo>
                  <a:pt x="170" y="178"/>
                </a:lnTo>
                <a:lnTo>
                  <a:pt x="173" y="179"/>
                </a:lnTo>
                <a:lnTo>
                  <a:pt x="173" y="176"/>
                </a:lnTo>
                <a:lnTo>
                  <a:pt x="173" y="173"/>
                </a:lnTo>
                <a:lnTo>
                  <a:pt x="175" y="175"/>
                </a:lnTo>
                <a:lnTo>
                  <a:pt x="176" y="176"/>
                </a:lnTo>
                <a:lnTo>
                  <a:pt x="179" y="177"/>
                </a:lnTo>
                <a:lnTo>
                  <a:pt x="180" y="177"/>
                </a:lnTo>
                <a:lnTo>
                  <a:pt x="182" y="177"/>
                </a:lnTo>
                <a:lnTo>
                  <a:pt x="183" y="175"/>
                </a:lnTo>
                <a:lnTo>
                  <a:pt x="184" y="175"/>
                </a:lnTo>
                <a:lnTo>
                  <a:pt x="185" y="175"/>
                </a:lnTo>
                <a:lnTo>
                  <a:pt x="185" y="175"/>
                </a:lnTo>
                <a:lnTo>
                  <a:pt x="186" y="175"/>
                </a:lnTo>
                <a:lnTo>
                  <a:pt x="187" y="176"/>
                </a:lnTo>
                <a:lnTo>
                  <a:pt x="188" y="177"/>
                </a:lnTo>
                <a:lnTo>
                  <a:pt x="188" y="178"/>
                </a:lnTo>
                <a:lnTo>
                  <a:pt x="189" y="177"/>
                </a:lnTo>
                <a:lnTo>
                  <a:pt x="191" y="176"/>
                </a:lnTo>
                <a:lnTo>
                  <a:pt x="192" y="173"/>
                </a:lnTo>
                <a:lnTo>
                  <a:pt x="191" y="176"/>
                </a:lnTo>
                <a:lnTo>
                  <a:pt x="192" y="178"/>
                </a:lnTo>
                <a:lnTo>
                  <a:pt x="192" y="179"/>
                </a:lnTo>
                <a:lnTo>
                  <a:pt x="192" y="180"/>
                </a:lnTo>
                <a:lnTo>
                  <a:pt x="193" y="182"/>
                </a:lnTo>
                <a:lnTo>
                  <a:pt x="193" y="184"/>
                </a:lnTo>
                <a:lnTo>
                  <a:pt x="193" y="187"/>
                </a:lnTo>
                <a:lnTo>
                  <a:pt x="195" y="187"/>
                </a:lnTo>
                <a:lnTo>
                  <a:pt x="196" y="187"/>
                </a:lnTo>
                <a:lnTo>
                  <a:pt x="195" y="185"/>
                </a:lnTo>
                <a:lnTo>
                  <a:pt x="195" y="183"/>
                </a:lnTo>
                <a:lnTo>
                  <a:pt x="194" y="181"/>
                </a:lnTo>
                <a:lnTo>
                  <a:pt x="193" y="180"/>
                </a:lnTo>
                <a:lnTo>
                  <a:pt x="193" y="178"/>
                </a:lnTo>
                <a:lnTo>
                  <a:pt x="194" y="176"/>
                </a:lnTo>
                <a:lnTo>
                  <a:pt x="195" y="176"/>
                </a:lnTo>
                <a:lnTo>
                  <a:pt x="196" y="176"/>
                </a:lnTo>
                <a:lnTo>
                  <a:pt x="197" y="173"/>
                </a:lnTo>
                <a:lnTo>
                  <a:pt x="199" y="175"/>
                </a:lnTo>
                <a:lnTo>
                  <a:pt x="199" y="172"/>
                </a:lnTo>
                <a:lnTo>
                  <a:pt x="199" y="170"/>
                </a:lnTo>
                <a:lnTo>
                  <a:pt x="198" y="169"/>
                </a:lnTo>
                <a:lnTo>
                  <a:pt x="199" y="171"/>
                </a:lnTo>
                <a:lnTo>
                  <a:pt x="200" y="173"/>
                </a:lnTo>
                <a:lnTo>
                  <a:pt x="201" y="173"/>
                </a:lnTo>
                <a:lnTo>
                  <a:pt x="203" y="173"/>
                </a:lnTo>
                <a:lnTo>
                  <a:pt x="204" y="173"/>
                </a:lnTo>
                <a:lnTo>
                  <a:pt x="205" y="175"/>
                </a:lnTo>
                <a:lnTo>
                  <a:pt x="207" y="176"/>
                </a:lnTo>
                <a:lnTo>
                  <a:pt x="207" y="176"/>
                </a:lnTo>
                <a:lnTo>
                  <a:pt x="208" y="175"/>
                </a:lnTo>
                <a:lnTo>
                  <a:pt x="208" y="173"/>
                </a:lnTo>
                <a:lnTo>
                  <a:pt x="209" y="171"/>
                </a:lnTo>
                <a:lnTo>
                  <a:pt x="209" y="170"/>
                </a:lnTo>
                <a:lnTo>
                  <a:pt x="209" y="172"/>
                </a:lnTo>
                <a:lnTo>
                  <a:pt x="210" y="173"/>
                </a:lnTo>
                <a:lnTo>
                  <a:pt x="211" y="173"/>
                </a:lnTo>
                <a:lnTo>
                  <a:pt x="212" y="173"/>
                </a:lnTo>
                <a:lnTo>
                  <a:pt x="212" y="172"/>
                </a:lnTo>
                <a:lnTo>
                  <a:pt x="213" y="171"/>
                </a:lnTo>
                <a:lnTo>
                  <a:pt x="213" y="171"/>
                </a:lnTo>
                <a:lnTo>
                  <a:pt x="216" y="171"/>
                </a:lnTo>
                <a:lnTo>
                  <a:pt x="217" y="171"/>
                </a:lnTo>
                <a:lnTo>
                  <a:pt x="218" y="170"/>
                </a:lnTo>
                <a:lnTo>
                  <a:pt x="219" y="169"/>
                </a:lnTo>
                <a:lnTo>
                  <a:pt x="220" y="169"/>
                </a:lnTo>
                <a:lnTo>
                  <a:pt x="221" y="169"/>
                </a:lnTo>
                <a:lnTo>
                  <a:pt x="222" y="169"/>
                </a:lnTo>
                <a:lnTo>
                  <a:pt x="223" y="169"/>
                </a:lnTo>
                <a:lnTo>
                  <a:pt x="223" y="172"/>
                </a:lnTo>
                <a:lnTo>
                  <a:pt x="223" y="173"/>
                </a:lnTo>
                <a:lnTo>
                  <a:pt x="223" y="176"/>
                </a:lnTo>
                <a:lnTo>
                  <a:pt x="222" y="177"/>
                </a:lnTo>
                <a:lnTo>
                  <a:pt x="223" y="178"/>
                </a:lnTo>
                <a:lnTo>
                  <a:pt x="224" y="180"/>
                </a:lnTo>
                <a:lnTo>
                  <a:pt x="224" y="181"/>
                </a:lnTo>
                <a:lnTo>
                  <a:pt x="225" y="182"/>
                </a:lnTo>
                <a:lnTo>
                  <a:pt x="225" y="180"/>
                </a:lnTo>
                <a:lnTo>
                  <a:pt x="225" y="177"/>
                </a:lnTo>
                <a:lnTo>
                  <a:pt x="227" y="176"/>
                </a:lnTo>
                <a:lnTo>
                  <a:pt x="228" y="175"/>
                </a:lnTo>
                <a:lnTo>
                  <a:pt x="229" y="175"/>
                </a:lnTo>
                <a:lnTo>
                  <a:pt x="229" y="176"/>
                </a:lnTo>
                <a:lnTo>
                  <a:pt x="230" y="178"/>
                </a:lnTo>
                <a:lnTo>
                  <a:pt x="231" y="177"/>
                </a:lnTo>
                <a:lnTo>
                  <a:pt x="232" y="176"/>
                </a:lnTo>
                <a:lnTo>
                  <a:pt x="231" y="175"/>
                </a:lnTo>
                <a:lnTo>
                  <a:pt x="230" y="172"/>
                </a:lnTo>
                <a:lnTo>
                  <a:pt x="229" y="171"/>
                </a:lnTo>
                <a:lnTo>
                  <a:pt x="229" y="170"/>
                </a:lnTo>
                <a:lnTo>
                  <a:pt x="229" y="170"/>
                </a:lnTo>
                <a:lnTo>
                  <a:pt x="230" y="169"/>
                </a:lnTo>
                <a:lnTo>
                  <a:pt x="231" y="168"/>
                </a:lnTo>
                <a:lnTo>
                  <a:pt x="233" y="168"/>
                </a:lnTo>
                <a:lnTo>
                  <a:pt x="234" y="168"/>
                </a:lnTo>
                <a:lnTo>
                  <a:pt x="235" y="169"/>
                </a:lnTo>
                <a:lnTo>
                  <a:pt x="236" y="171"/>
                </a:lnTo>
                <a:lnTo>
                  <a:pt x="237" y="171"/>
                </a:lnTo>
                <a:lnTo>
                  <a:pt x="239" y="171"/>
                </a:lnTo>
                <a:lnTo>
                  <a:pt x="240" y="170"/>
                </a:lnTo>
                <a:lnTo>
                  <a:pt x="240" y="169"/>
                </a:lnTo>
                <a:lnTo>
                  <a:pt x="240" y="168"/>
                </a:lnTo>
                <a:lnTo>
                  <a:pt x="240" y="166"/>
                </a:lnTo>
                <a:lnTo>
                  <a:pt x="243" y="167"/>
                </a:lnTo>
                <a:lnTo>
                  <a:pt x="245" y="167"/>
                </a:lnTo>
                <a:lnTo>
                  <a:pt x="248" y="166"/>
                </a:lnTo>
                <a:lnTo>
                  <a:pt x="252" y="165"/>
                </a:lnTo>
                <a:lnTo>
                  <a:pt x="253" y="166"/>
                </a:lnTo>
                <a:lnTo>
                  <a:pt x="254" y="167"/>
                </a:lnTo>
                <a:lnTo>
                  <a:pt x="254" y="168"/>
                </a:lnTo>
                <a:lnTo>
                  <a:pt x="255" y="168"/>
                </a:lnTo>
                <a:lnTo>
                  <a:pt x="256" y="166"/>
                </a:lnTo>
                <a:lnTo>
                  <a:pt x="257" y="166"/>
                </a:lnTo>
                <a:lnTo>
                  <a:pt x="258" y="166"/>
                </a:lnTo>
                <a:lnTo>
                  <a:pt x="259" y="166"/>
                </a:lnTo>
                <a:lnTo>
                  <a:pt x="261" y="167"/>
                </a:lnTo>
                <a:lnTo>
                  <a:pt x="263" y="167"/>
                </a:lnTo>
                <a:lnTo>
                  <a:pt x="264" y="167"/>
                </a:lnTo>
                <a:lnTo>
                  <a:pt x="263" y="168"/>
                </a:lnTo>
                <a:lnTo>
                  <a:pt x="263" y="169"/>
                </a:lnTo>
                <a:lnTo>
                  <a:pt x="263" y="171"/>
                </a:lnTo>
                <a:lnTo>
                  <a:pt x="264" y="170"/>
                </a:lnTo>
                <a:lnTo>
                  <a:pt x="266" y="170"/>
                </a:lnTo>
                <a:lnTo>
                  <a:pt x="267" y="170"/>
                </a:lnTo>
                <a:lnTo>
                  <a:pt x="269" y="171"/>
                </a:lnTo>
                <a:lnTo>
                  <a:pt x="270" y="172"/>
                </a:lnTo>
                <a:lnTo>
                  <a:pt x="270" y="170"/>
                </a:lnTo>
                <a:lnTo>
                  <a:pt x="270" y="169"/>
                </a:lnTo>
                <a:lnTo>
                  <a:pt x="270" y="168"/>
                </a:lnTo>
                <a:lnTo>
                  <a:pt x="269" y="167"/>
                </a:lnTo>
                <a:lnTo>
                  <a:pt x="269" y="166"/>
                </a:lnTo>
                <a:lnTo>
                  <a:pt x="269" y="165"/>
                </a:lnTo>
                <a:lnTo>
                  <a:pt x="270" y="167"/>
                </a:lnTo>
                <a:lnTo>
                  <a:pt x="271" y="167"/>
                </a:lnTo>
                <a:lnTo>
                  <a:pt x="272" y="167"/>
                </a:lnTo>
                <a:lnTo>
                  <a:pt x="273" y="166"/>
                </a:lnTo>
                <a:lnTo>
                  <a:pt x="275" y="164"/>
                </a:lnTo>
                <a:lnTo>
                  <a:pt x="276" y="163"/>
                </a:lnTo>
                <a:lnTo>
                  <a:pt x="276" y="161"/>
                </a:lnTo>
                <a:lnTo>
                  <a:pt x="276" y="160"/>
                </a:lnTo>
                <a:lnTo>
                  <a:pt x="275" y="160"/>
                </a:lnTo>
                <a:lnTo>
                  <a:pt x="273" y="160"/>
                </a:lnTo>
                <a:lnTo>
                  <a:pt x="275" y="158"/>
                </a:lnTo>
                <a:lnTo>
                  <a:pt x="275" y="157"/>
                </a:lnTo>
                <a:lnTo>
                  <a:pt x="277" y="157"/>
                </a:lnTo>
                <a:lnTo>
                  <a:pt x="278" y="157"/>
                </a:lnTo>
                <a:lnTo>
                  <a:pt x="279" y="158"/>
                </a:lnTo>
                <a:lnTo>
                  <a:pt x="279" y="160"/>
                </a:lnTo>
                <a:lnTo>
                  <a:pt x="279" y="164"/>
                </a:lnTo>
                <a:lnTo>
                  <a:pt x="293" y="160"/>
                </a:lnTo>
                <a:lnTo>
                  <a:pt x="306" y="158"/>
                </a:lnTo>
                <a:lnTo>
                  <a:pt x="307" y="159"/>
                </a:lnTo>
                <a:lnTo>
                  <a:pt x="308" y="158"/>
                </a:lnTo>
                <a:lnTo>
                  <a:pt x="308" y="157"/>
                </a:lnTo>
                <a:lnTo>
                  <a:pt x="309" y="156"/>
                </a:lnTo>
                <a:lnTo>
                  <a:pt x="309" y="158"/>
                </a:lnTo>
                <a:lnTo>
                  <a:pt x="311" y="158"/>
                </a:lnTo>
                <a:lnTo>
                  <a:pt x="312" y="158"/>
                </a:lnTo>
                <a:lnTo>
                  <a:pt x="313" y="157"/>
                </a:lnTo>
                <a:lnTo>
                  <a:pt x="313" y="157"/>
                </a:lnTo>
                <a:lnTo>
                  <a:pt x="314" y="157"/>
                </a:lnTo>
                <a:lnTo>
                  <a:pt x="314" y="158"/>
                </a:lnTo>
                <a:lnTo>
                  <a:pt x="314" y="159"/>
                </a:lnTo>
                <a:lnTo>
                  <a:pt x="313" y="163"/>
                </a:lnTo>
                <a:lnTo>
                  <a:pt x="319" y="163"/>
                </a:lnTo>
                <a:lnTo>
                  <a:pt x="319" y="161"/>
                </a:lnTo>
                <a:lnTo>
                  <a:pt x="319" y="160"/>
                </a:lnTo>
                <a:lnTo>
                  <a:pt x="318" y="159"/>
                </a:lnTo>
                <a:lnTo>
                  <a:pt x="317" y="159"/>
                </a:lnTo>
                <a:lnTo>
                  <a:pt x="316" y="160"/>
                </a:lnTo>
                <a:lnTo>
                  <a:pt x="316" y="160"/>
                </a:lnTo>
                <a:lnTo>
                  <a:pt x="315" y="159"/>
                </a:lnTo>
                <a:lnTo>
                  <a:pt x="326" y="155"/>
                </a:lnTo>
                <a:lnTo>
                  <a:pt x="336" y="154"/>
                </a:lnTo>
                <a:lnTo>
                  <a:pt x="344" y="155"/>
                </a:lnTo>
                <a:lnTo>
                  <a:pt x="345" y="153"/>
                </a:lnTo>
                <a:lnTo>
                  <a:pt x="348" y="152"/>
                </a:lnTo>
                <a:lnTo>
                  <a:pt x="349" y="152"/>
                </a:lnTo>
                <a:lnTo>
                  <a:pt x="351" y="152"/>
                </a:lnTo>
                <a:lnTo>
                  <a:pt x="352" y="152"/>
                </a:lnTo>
                <a:lnTo>
                  <a:pt x="353" y="151"/>
                </a:lnTo>
                <a:lnTo>
                  <a:pt x="355" y="148"/>
                </a:lnTo>
                <a:lnTo>
                  <a:pt x="356" y="149"/>
                </a:lnTo>
                <a:lnTo>
                  <a:pt x="356" y="151"/>
                </a:lnTo>
                <a:lnTo>
                  <a:pt x="357" y="152"/>
                </a:lnTo>
                <a:lnTo>
                  <a:pt x="359" y="152"/>
                </a:lnTo>
                <a:lnTo>
                  <a:pt x="359" y="149"/>
                </a:lnTo>
                <a:lnTo>
                  <a:pt x="364" y="152"/>
                </a:lnTo>
                <a:lnTo>
                  <a:pt x="372" y="151"/>
                </a:lnTo>
                <a:lnTo>
                  <a:pt x="378" y="148"/>
                </a:lnTo>
                <a:lnTo>
                  <a:pt x="385" y="144"/>
                </a:lnTo>
                <a:lnTo>
                  <a:pt x="387" y="144"/>
                </a:lnTo>
                <a:lnTo>
                  <a:pt x="390" y="145"/>
                </a:lnTo>
                <a:lnTo>
                  <a:pt x="392" y="147"/>
                </a:lnTo>
                <a:lnTo>
                  <a:pt x="396" y="148"/>
                </a:lnTo>
                <a:lnTo>
                  <a:pt x="396" y="146"/>
                </a:lnTo>
                <a:lnTo>
                  <a:pt x="396" y="145"/>
                </a:lnTo>
                <a:lnTo>
                  <a:pt x="396" y="143"/>
                </a:lnTo>
                <a:lnTo>
                  <a:pt x="396" y="141"/>
                </a:lnTo>
                <a:lnTo>
                  <a:pt x="396" y="139"/>
                </a:lnTo>
                <a:lnTo>
                  <a:pt x="395" y="137"/>
                </a:lnTo>
                <a:lnTo>
                  <a:pt x="395" y="136"/>
                </a:lnTo>
                <a:lnTo>
                  <a:pt x="393" y="135"/>
                </a:lnTo>
                <a:lnTo>
                  <a:pt x="396" y="135"/>
                </a:lnTo>
                <a:lnTo>
                  <a:pt x="397" y="135"/>
                </a:lnTo>
                <a:lnTo>
                  <a:pt x="398" y="134"/>
                </a:lnTo>
                <a:lnTo>
                  <a:pt x="398" y="133"/>
                </a:lnTo>
                <a:lnTo>
                  <a:pt x="399" y="133"/>
                </a:lnTo>
                <a:lnTo>
                  <a:pt x="400" y="135"/>
                </a:lnTo>
                <a:lnTo>
                  <a:pt x="400" y="137"/>
                </a:lnTo>
                <a:lnTo>
                  <a:pt x="400" y="139"/>
                </a:lnTo>
                <a:lnTo>
                  <a:pt x="400" y="141"/>
                </a:lnTo>
                <a:lnTo>
                  <a:pt x="400" y="143"/>
                </a:lnTo>
                <a:lnTo>
                  <a:pt x="400" y="146"/>
                </a:lnTo>
                <a:lnTo>
                  <a:pt x="401" y="146"/>
                </a:lnTo>
                <a:lnTo>
                  <a:pt x="402" y="146"/>
                </a:lnTo>
                <a:lnTo>
                  <a:pt x="403" y="145"/>
                </a:lnTo>
                <a:lnTo>
                  <a:pt x="404" y="144"/>
                </a:lnTo>
                <a:lnTo>
                  <a:pt x="405" y="143"/>
                </a:lnTo>
                <a:lnTo>
                  <a:pt x="405" y="143"/>
                </a:lnTo>
                <a:lnTo>
                  <a:pt x="407" y="143"/>
                </a:lnTo>
                <a:lnTo>
                  <a:pt x="407" y="144"/>
                </a:lnTo>
                <a:lnTo>
                  <a:pt x="407" y="147"/>
                </a:lnTo>
                <a:lnTo>
                  <a:pt x="407" y="148"/>
                </a:lnTo>
                <a:lnTo>
                  <a:pt x="408" y="149"/>
                </a:lnTo>
                <a:lnTo>
                  <a:pt x="409" y="148"/>
                </a:lnTo>
                <a:lnTo>
                  <a:pt x="409" y="147"/>
                </a:lnTo>
                <a:lnTo>
                  <a:pt x="410" y="145"/>
                </a:lnTo>
                <a:lnTo>
                  <a:pt x="410" y="142"/>
                </a:lnTo>
                <a:lnTo>
                  <a:pt x="412" y="143"/>
                </a:lnTo>
                <a:lnTo>
                  <a:pt x="413" y="144"/>
                </a:lnTo>
                <a:lnTo>
                  <a:pt x="414" y="143"/>
                </a:lnTo>
                <a:lnTo>
                  <a:pt x="415" y="143"/>
                </a:lnTo>
                <a:lnTo>
                  <a:pt x="416" y="142"/>
                </a:lnTo>
                <a:lnTo>
                  <a:pt x="417" y="142"/>
                </a:lnTo>
                <a:lnTo>
                  <a:pt x="419" y="141"/>
                </a:lnTo>
                <a:lnTo>
                  <a:pt x="420" y="142"/>
                </a:lnTo>
                <a:lnTo>
                  <a:pt x="422" y="144"/>
                </a:lnTo>
                <a:lnTo>
                  <a:pt x="422" y="144"/>
                </a:lnTo>
                <a:lnTo>
                  <a:pt x="423" y="144"/>
                </a:lnTo>
                <a:lnTo>
                  <a:pt x="424" y="143"/>
                </a:lnTo>
                <a:lnTo>
                  <a:pt x="424" y="141"/>
                </a:lnTo>
                <a:lnTo>
                  <a:pt x="425" y="142"/>
                </a:lnTo>
                <a:lnTo>
                  <a:pt x="426" y="142"/>
                </a:lnTo>
                <a:lnTo>
                  <a:pt x="427" y="142"/>
                </a:lnTo>
                <a:lnTo>
                  <a:pt x="427" y="141"/>
                </a:lnTo>
                <a:lnTo>
                  <a:pt x="428" y="139"/>
                </a:lnTo>
                <a:lnTo>
                  <a:pt x="429" y="140"/>
                </a:lnTo>
                <a:lnTo>
                  <a:pt x="431" y="141"/>
                </a:lnTo>
                <a:lnTo>
                  <a:pt x="432" y="142"/>
                </a:lnTo>
                <a:lnTo>
                  <a:pt x="434" y="142"/>
                </a:lnTo>
                <a:lnTo>
                  <a:pt x="435" y="142"/>
                </a:lnTo>
                <a:lnTo>
                  <a:pt x="436" y="140"/>
                </a:lnTo>
                <a:lnTo>
                  <a:pt x="438" y="141"/>
                </a:lnTo>
                <a:lnTo>
                  <a:pt x="440" y="141"/>
                </a:lnTo>
                <a:lnTo>
                  <a:pt x="441" y="140"/>
                </a:lnTo>
                <a:lnTo>
                  <a:pt x="444" y="139"/>
                </a:lnTo>
                <a:lnTo>
                  <a:pt x="444" y="139"/>
                </a:lnTo>
                <a:lnTo>
                  <a:pt x="445" y="139"/>
                </a:lnTo>
                <a:lnTo>
                  <a:pt x="446" y="139"/>
                </a:lnTo>
                <a:lnTo>
                  <a:pt x="446" y="140"/>
                </a:lnTo>
                <a:lnTo>
                  <a:pt x="447" y="141"/>
                </a:lnTo>
                <a:lnTo>
                  <a:pt x="448" y="142"/>
                </a:lnTo>
                <a:lnTo>
                  <a:pt x="448" y="139"/>
                </a:lnTo>
                <a:lnTo>
                  <a:pt x="448" y="137"/>
                </a:lnTo>
                <a:lnTo>
                  <a:pt x="449" y="136"/>
                </a:lnTo>
                <a:lnTo>
                  <a:pt x="449" y="137"/>
                </a:lnTo>
                <a:lnTo>
                  <a:pt x="450" y="139"/>
                </a:lnTo>
                <a:lnTo>
                  <a:pt x="451" y="137"/>
                </a:lnTo>
                <a:lnTo>
                  <a:pt x="452" y="137"/>
                </a:lnTo>
                <a:lnTo>
                  <a:pt x="452" y="137"/>
                </a:lnTo>
                <a:lnTo>
                  <a:pt x="453" y="137"/>
                </a:lnTo>
                <a:lnTo>
                  <a:pt x="453" y="140"/>
                </a:lnTo>
                <a:lnTo>
                  <a:pt x="458" y="140"/>
                </a:lnTo>
                <a:lnTo>
                  <a:pt x="458" y="136"/>
                </a:lnTo>
                <a:lnTo>
                  <a:pt x="458" y="135"/>
                </a:lnTo>
                <a:lnTo>
                  <a:pt x="459" y="134"/>
                </a:lnTo>
                <a:lnTo>
                  <a:pt x="460" y="134"/>
                </a:lnTo>
                <a:lnTo>
                  <a:pt x="461" y="135"/>
                </a:lnTo>
                <a:lnTo>
                  <a:pt x="462" y="136"/>
                </a:lnTo>
                <a:lnTo>
                  <a:pt x="462" y="137"/>
                </a:lnTo>
                <a:lnTo>
                  <a:pt x="463" y="137"/>
                </a:lnTo>
                <a:lnTo>
                  <a:pt x="463" y="136"/>
                </a:lnTo>
                <a:lnTo>
                  <a:pt x="464" y="135"/>
                </a:lnTo>
                <a:lnTo>
                  <a:pt x="465" y="136"/>
                </a:lnTo>
                <a:lnTo>
                  <a:pt x="468" y="136"/>
                </a:lnTo>
                <a:lnTo>
                  <a:pt x="470" y="136"/>
                </a:lnTo>
                <a:lnTo>
                  <a:pt x="472" y="136"/>
                </a:lnTo>
                <a:lnTo>
                  <a:pt x="474" y="134"/>
                </a:lnTo>
                <a:lnTo>
                  <a:pt x="475" y="134"/>
                </a:lnTo>
                <a:lnTo>
                  <a:pt x="476" y="134"/>
                </a:lnTo>
                <a:lnTo>
                  <a:pt x="477" y="134"/>
                </a:lnTo>
                <a:lnTo>
                  <a:pt x="477" y="133"/>
                </a:lnTo>
                <a:lnTo>
                  <a:pt x="479" y="132"/>
                </a:lnTo>
                <a:lnTo>
                  <a:pt x="480" y="132"/>
                </a:lnTo>
                <a:lnTo>
                  <a:pt x="481" y="132"/>
                </a:lnTo>
                <a:lnTo>
                  <a:pt x="482" y="132"/>
                </a:lnTo>
                <a:lnTo>
                  <a:pt x="483" y="133"/>
                </a:lnTo>
                <a:lnTo>
                  <a:pt x="483" y="134"/>
                </a:lnTo>
                <a:lnTo>
                  <a:pt x="484" y="135"/>
                </a:lnTo>
                <a:lnTo>
                  <a:pt x="484" y="135"/>
                </a:lnTo>
                <a:lnTo>
                  <a:pt x="485" y="134"/>
                </a:lnTo>
                <a:lnTo>
                  <a:pt x="485" y="133"/>
                </a:lnTo>
                <a:lnTo>
                  <a:pt x="486" y="132"/>
                </a:lnTo>
                <a:lnTo>
                  <a:pt x="486" y="131"/>
                </a:lnTo>
                <a:lnTo>
                  <a:pt x="486" y="130"/>
                </a:lnTo>
                <a:lnTo>
                  <a:pt x="487" y="130"/>
                </a:lnTo>
                <a:lnTo>
                  <a:pt x="488" y="130"/>
                </a:lnTo>
                <a:lnTo>
                  <a:pt x="491" y="131"/>
                </a:lnTo>
                <a:lnTo>
                  <a:pt x="492" y="130"/>
                </a:lnTo>
                <a:lnTo>
                  <a:pt x="493" y="128"/>
                </a:lnTo>
                <a:lnTo>
                  <a:pt x="494" y="129"/>
                </a:lnTo>
                <a:lnTo>
                  <a:pt x="493" y="130"/>
                </a:lnTo>
                <a:lnTo>
                  <a:pt x="493" y="131"/>
                </a:lnTo>
                <a:lnTo>
                  <a:pt x="493" y="133"/>
                </a:lnTo>
                <a:lnTo>
                  <a:pt x="494" y="133"/>
                </a:lnTo>
                <a:lnTo>
                  <a:pt x="494" y="132"/>
                </a:lnTo>
                <a:lnTo>
                  <a:pt x="495" y="131"/>
                </a:lnTo>
                <a:lnTo>
                  <a:pt x="495" y="131"/>
                </a:lnTo>
                <a:lnTo>
                  <a:pt x="496" y="131"/>
                </a:lnTo>
                <a:lnTo>
                  <a:pt x="497" y="130"/>
                </a:lnTo>
                <a:lnTo>
                  <a:pt x="497" y="129"/>
                </a:lnTo>
                <a:lnTo>
                  <a:pt x="498" y="130"/>
                </a:lnTo>
                <a:lnTo>
                  <a:pt x="499" y="132"/>
                </a:lnTo>
                <a:lnTo>
                  <a:pt x="500" y="132"/>
                </a:lnTo>
                <a:lnTo>
                  <a:pt x="500" y="132"/>
                </a:lnTo>
                <a:lnTo>
                  <a:pt x="501" y="131"/>
                </a:lnTo>
                <a:lnTo>
                  <a:pt x="503" y="129"/>
                </a:lnTo>
                <a:lnTo>
                  <a:pt x="504" y="128"/>
                </a:lnTo>
                <a:lnTo>
                  <a:pt x="505" y="127"/>
                </a:lnTo>
                <a:lnTo>
                  <a:pt x="506" y="125"/>
                </a:lnTo>
                <a:lnTo>
                  <a:pt x="506" y="124"/>
                </a:lnTo>
                <a:lnTo>
                  <a:pt x="507" y="125"/>
                </a:lnTo>
                <a:lnTo>
                  <a:pt x="508" y="128"/>
                </a:lnTo>
                <a:lnTo>
                  <a:pt x="508" y="125"/>
                </a:lnTo>
                <a:lnTo>
                  <a:pt x="508" y="123"/>
                </a:lnTo>
                <a:lnTo>
                  <a:pt x="507" y="122"/>
                </a:lnTo>
                <a:lnTo>
                  <a:pt x="507" y="120"/>
                </a:lnTo>
                <a:lnTo>
                  <a:pt x="507" y="119"/>
                </a:lnTo>
                <a:lnTo>
                  <a:pt x="507" y="119"/>
                </a:lnTo>
                <a:lnTo>
                  <a:pt x="506" y="121"/>
                </a:lnTo>
                <a:lnTo>
                  <a:pt x="506" y="122"/>
                </a:lnTo>
                <a:lnTo>
                  <a:pt x="505" y="121"/>
                </a:lnTo>
                <a:lnTo>
                  <a:pt x="504" y="120"/>
                </a:lnTo>
                <a:lnTo>
                  <a:pt x="503" y="120"/>
                </a:lnTo>
                <a:lnTo>
                  <a:pt x="501" y="120"/>
                </a:lnTo>
                <a:lnTo>
                  <a:pt x="500" y="121"/>
                </a:lnTo>
                <a:lnTo>
                  <a:pt x="499" y="122"/>
                </a:lnTo>
                <a:lnTo>
                  <a:pt x="498" y="122"/>
                </a:lnTo>
                <a:lnTo>
                  <a:pt x="498" y="122"/>
                </a:lnTo>
                <a:lnTo>
                  <a:pt x="497" y="121"/>
                </a:lnTo>
                <a:lnTo>
                  <a:pt x="497" y="118"/>
                </a:lnTo>
                <a:lnTo>
                  <a:pt x="498" y="117"/>
                </a:lnTo>
                <a:lnTo>
                  <a:pt x="499" y="116"/>
                </a:lnTo>
                <a:lnTo>
                  <a:pt x="501" y="115"/>
                </a:lnTo>
                <a:lnTo>
                  <a:pt x="504" y="113"/>
                </a:lnTo>
                <a:lnTo>
                  <a:pt x="506" y="113"/>
                </a:lnTo>
                <a:lnTo>
                  <a:pt x="508" y="113"/>
                </a:lnTo>
                <a:lnTo>
                  <a:pt x="509" y="115"/>
                </a:lnTo>
                <a:lnTo>
                  <a:pt x="509" y="115"/>
                </a:lnTo>
                <a:lnTo>
                  <a:pt x="509" y="117"/>
                </a:lnTo>
                <a:lnTo>
                  <a:pt x="509" y="119"/>
                </a:lnTo>
                <a:lnTo>
                  <a:pt x="509" y="121"/>
                </a:lnTo>
                <a:lnTo>
                  <a:pt x="509" y="122"/>
                </a:lnTo>
                <a:lnTo>
                  <a:pt x="510" y="123"/>
                </a:lnTo>
                <a:lnTo>
                  <a:pt x="510" y="125"/>
                </a:lnTo>
                <a:lnTo>
                  <a:pt x="511" y="127"/>
                </a:lnTo>
                <a:lnTo>
                  <a:pt x="512" y="128"/>
                </a:lnTo>
                <a:lnTo>
                  <a:pt x="513" y="129"/>
                </a:lnTo>
                <a:lnTo>
                  <a:pt x="515" y="128"/>
                </a:lnTo>
                <a:lnTo>
                  <a:pt x="517" y="127"/>
                </a:lnTo>
                <a:lnTo>
                  <a:pt x="518" y="125"/>
                </a:lnTo>
                <a:lnTo>
                  <a:pt x="519" y="125"/>
                </a:lnTo>
                <a:lnTo>
                  <a:pt x="520" y="125"/>
                </a:lnTo>
                <a:lnTo>
                  <a:pt x="522" y="125"/>
                </a:lnTo>
                <a:lnTo>
                  <a:pt x="523" y="123"/>
                </a:lnTo>
                <a:lnTo>
                  <a:pt x="524" y="123"/>
                </a:lnTo>
                <a:lnTo>
                  <a:pt x="524" y="122"/>
                </a:lnTo>
                <a:lnTo>
                  <a:pt x="525" y="121"/>
                </a:lnTo>
                <a:lnTo>
                  <a:pt x="527" y="121"/>
                </a:lnTo>
                <a:lnTo>
                  <a:pt x="528" y="121"/>
                </a:lnTo>
                <a:lnTo>
                  <a:pt x="529" y="122"/>
                </a:lnTo>
                <a:lnTo>
                  <a:pt x="530" y="122"/>
                </a:lnTo>
                <a:lnTo>
                  <a:pt x="531" y="122"/>
                </a:lnTo>
                <a:lnTo>
                  <a:pt x="532" y="122"/>
                </a:lnTo>
                <a:lnTo>
                  <a:pt x="532" y="123"/>
                </a:lnTo>
                <a:lnTo>
                  <a:pt x="533" y="123"/>
                </a:lnTo>
                <a:lnTo>
                  <a:pt x="535" y="123"/>
                </a:lnTo>
                <a:lnTo>
                  <a:pt x="536" y="123"/>
                </a:lnTo>
                <a:lnTo>
                  <a:pt x="537" y="122"/>
                </a:lnTo>
                <a:lnTo>
                  <a:pt x="537" y="120"/>
                </a:lnTo>
                <a:lnTo>
                  <a:pt x="537" y="118"/>
                </a:lnTo>
                <a:lnTo>
                  <a:pt x="539" y="120"/>
                </a:lnTo>
                <a:lnTo>
                  <a:pt x="540" y="120"/>
                </a:lnTo>
                <a:lnTo>
                  <a:pt x="542" y="120"/>
                </a:lnTo>
                <a:lnTo>
                  <a:pt x="543" y="120"/>
                </a:lnTo>
                <a:lnTo>
                  <a:pt x="544" y="119"/>
                </a:lnTo>
                <a:lnTo>
                  <a:pt x="546" y="118"/>
                </a:lnTo>
                <a:lnTo>
                  <a:pt x="547" y="117"/>
                </a:lnTo>
                <a:lnTo>
                  <a:pt x="548" y="118"/>
                </a:lnTo>
                <a:lnTo>
                  <a:pt x="549" y="119"/>
                </a:lnTo>
                <a:lnTo>
                  <a:pt x="551" y="118"/>
                </a:lnTo>
                <a:lnTo>
                  <a:pt x="552" y="118"/>
                </a:lnTo>
                <a:lnTo>
                  <a:pt x="553" y="117"/>
                </a:lnTo>
                <a:lnTo>
                  <a:pt x="555" y="117"/>
                </a:lnTo>
                <a:lnTo>
                  <a:pt x="556" y="117"/>
                </a:lnTo>
                <a:lnTo>
                  <a:pt x="559" y="117"/>
                </a:lnTo>
                <a:lnTo>
                  <a:pt x="561" y="116"/>
                </a:lnTo>
                <a:lnTo>
                  <a:pt x="563" y="115"/>
                </a:lnTo>
                <a:lnTo>
                  <a:pt x="565" y="115"/>
                </a:lnTo>
                <a:lnTo>
                  <a:pt x="566" y="116"/>
                </a:lnTo>
                <a:lnTo>
                  <a:pt x="567" y="117"/>
                </a:lnTo>
                <a:lnTo>
                  <a:pt x="569" y="118"/>
                </a:lnTo>
                <a:lnTo>
                  <a:pt x="570" y="119"/>
                </a:lnTo>
                <a:lnTo>
                  <a:pt x="570" y="116"/>
                </a:lnTo>
                <a:lnTo>
                  <a:pt x="570" y="115"/>
                </a:lnTo>
                <a:lnTo>
                  <a:pt x="571" y="113"/>
                </a:lnTo>
                <a:lnTo>
                  <a:pt x="571" y="113"/>
                </a:lnTo>
                <a:lnTo>
                  <a:pt x="572" y="113"/>
                </a:lnTo>
                <a:lnTo>
                  <a:pt x="573" y="113"/>
                </a:lnTo>
                <a:lnTo>
                  <a:pt x="575" y="113"/>
                </a:lnTo>
                <a:lnTo>
                  <a:pt x="575" y="113"/>
                </a:lnTo>
                <a:lnTo>
                  <a:pt x="576" y="113"/>
                </a:lnTo>
                <a:lnTo>
                  <a:pt x="577" y="113"/>
                </a:lnTo>
                <a:lnTo>
                  <a:pt x="578" y="115"/>
                </a:lnTo>
                <a:lnTo>
                  <a:pt x="579" y="116"/>
                </a:lnTo>
                <a:lnTo>
                  <a:pt x="580" y="117"/>
                </a:lnTo>
                <a:lnTo>
                  <a:pt x="580" y="117"/>
                </a:lnTo>
                <a:lnTo>
                  <a:pt x="581" y="117"/>
                </a:lnTo>
                <a:lnTo>
                  <a:pt x="582" y="115"/>
                </a:lnTo>
                <a:lnTo>
                  <a:pt x="583" y="115"/>
                </a:lnTo>
                <a:lnTo>
                  <a:pt x="584" y="113"/>
                </a:lnTo>
                <a:lnTo>
                  <a:pt x="585" y="112"/>
                </a:lnTo>
                <a:lnTo>
                  <a:pt x="585" y="111"/>
                </a:lnTo>
                <a:lnTo>
                  <a:pt x="587" y="110"/>
                </a:lnTo>
                <a:lnTo>
                  <a:pt x="588" y="110"/>
                </a:lnTo>
                <a:lnTo>
                  <a:pt x="589" y="110"/>
                </a:lnTo>
                <a:lnTo>
                  <a:pt x="589" y="112"/>
                </a:lnTo>
                <a:lnTo>
                  <a:pt x="589" y="115"/>
                </a:lnTo>
                <a:lnTo>
                  <a:pt x="590" y="115"/>
                </a:lnTo>
                <a:lnTo>
                  <a:pt x="590" y="116"/>
                </a:lnTo>
                <a:lnTo>
                  <a:pt x="591" y="115"/>
                </a:lnTo>
                <a:lnTo>
                  <a:pt x="592" y="113"/>
                </a:lnTo>
                <a:lnTo>
                  <a:pt x="592" y="111"/>
                </a:lnTo>
                <a:lnTo>
                  <a:pt x="593" y="109"/>
                </a:lnTo>
                <a:lnTo>
                  <a:pt x="593" y="107"/>
                </a:lnTo>
                <a:lnTo>
                  <a:pt x="594" y="106"/>
                </a:lnTo>
                <a:lnTo>
                  <a:pt x="595" y="106"/>
                </a:lnTo>
                <a:lnTo>
                  <a:pt x="596" y="108"/>
                </a:lnTo>
                <a:lnTo>
                  <a:pt x="597" y="110"/>
                </a:lnTo>
                <a:lnTo>
                  <a:pt x="600" y="111"/>
                </a:lnTo>
                <a:lnTo>
                  <a:pt x="602" y="111"/>
                </a:lnTo>
                <a:lnTo>
                  <a:pt x="603" y="109"/>
                </a:lnTo>
                <a:lnTo>
                  <a:pt x="603" y="108"/>
                </a:lnTo>
                <a:lnTo>
                  <a:pt x="604" y="107"/>
                </a:lnTo>
                <a:lnTo>
                  <a:pt x="605" y="106"/>
                </a:lnTo>
                <a:lnTo>
                  <a:pt x="606" y="107"/>
                </a:lnTo>
                <a:lnTo>
                  <a:pt x="609" y="106"/>
                </a:lnTo>
                <a:lnTo>
                  <a:pt x="613" y="105"/>
                </a:lnTo>
                <a:lnTo>
                  <a:pt x="615" y="105"/>
                </a:lnTo>
                <a:lnTo>
                  <a:pt x="617" y="106"/>
                </a:lnTo>
                <a:lnTo>
                  <a:pt x="620" y="104"/>
                </a:lnTo>
                <a:lnTo>
                  <a:pt x="624" y="101"/>
                </a:lnTo>
                <a:lnTo>
                  <a:pt x="627" y="98"/>
                </a:lnTo>
                <a:lnTo>
                  <a:pt x="627" y="101"/>
                </a:lnTo>
                <a:lnTo>
                  <a:pt x="627" y="103"/>
                </a:lnTo>
                <a:lnTo>
                  <a:pt x="627" y="104"/>
                </a:lnTo>
                <a:lnTo>
                  <a:pt x="628" y="104"/>
                </a:lnTo>
                <a:lnTo>
                  <a:pt x="629" y="104"/>
                </a:lnTo>
                <a:lnTo>
                  <a:pt x="629" y="104"/>
                </a:lnTo>
                <a:lnTo>
                  <a:pt x="630" y="101"/>
                </a:lnTo>
                <a:lnTo>
                  <a:pt x="633" y="101"/>
                </a:lnTo>
                <a:lnTo>
                  <a:pt x="635" y="101"/>
                </a:lnTo>
                <a:lnTo>
                  <a:pt x="636" y="103"/>
                </a:lnTo>
                <a:lnTo>
                  <a:pt x="637" y="100"/>
                </a:lnTo>
                <a:lnTo>
                  <a:pt x="638" y="100"/>
                </a:lnTo>
                <a:lnTo>
                  <a:pt x="639" y="100"/>
                </a:lnTo>
                <a:lnTo>
                  <a:pt x="640" y="100"/>
                </a:lnTo>
                <a:lnTo>
                  <a:pt x="641" y="100"/>
                </a:lnTo>
                <a:lnTo>
                  <a:pt x="643" y="99"/>
                </a:lnTo>
                <a:lnTo>
                  <a:pt x="644" y="98"/>
                </a:lnTo>
                <a:lnTo>
                  <a:pt x="644" y="100"/>
                </a:lnTo>
                <a:lnTo>
                  <a:pt x="644" y="101"/>
                </a:lnTo>
                <a:lnTo>
                  <a:pt x="645" y="103"/>
                </a:lnTo>
                <a:lnTo>
                  <a:pt x="648" y="104"/>
                </a:lnTo>
                <a:lnTo>
                  <a:pt x="648" y="100"/>
                </a:lnTo>
                <a:lnTo>
                  <a:pt x="649" y="98"/>
                </a:lnTo>
                <a:lnTo>
                  <a:pt x="649" y="97"/>
                </a:lnTo>
                <a:lnTo>
                  <a:pt x="650" y="96"/>
                </a:lnTo>
                <a:lnTo>
                  <a:pt x="651" y="96"/>
                </a:lnTo>
                <a:lnTo>
                  <a:pt x="652" y="96"/>
                </a:lnTo>
                <a:lnTo>
                  <a:pt x="653" y="96"/>
                </a:lnTo>
                <a:lnTo>
                  <a:pt x="654" y="97"/>
                </a:lnTo>
                <a:lnTo>
                  <a:pt x="654" y="98"/>
                </a:lnTo>
                <a:lnTo>
                  <a:pt x="654" y="99"/>
                </a:lnTo>
                <a:lnTo>
                  <a:pt x="654" y="100"/>
                </a:lnTo>
                <a:lnTo>
                  <a:pt x="655" y="101"/>
                </a:lnTo>
                <a:lnTo>
                  <a:pt x="655" y="99"/>
                </a:lnTo>
                <a:lnTo>
                  <a:pt x="656" y="97"/>
                </a:lnTo>
                <a:lnTo>
                  <a:pt x="656" y="95"/>
                </a:lnTo>
                <a:lnTo>
                  <a:pt x="657" y="94"/>
                </a:lnTo>
                <a:lnTo>
                  <a:pt x="659" y="94"/>
                </a:lnTo>
                <a:lnTo>
                  <a:pt x="659" y="96"/>
                </a:lnTo>
                <a:lnTo>
                  <a:pt x="659" y="97"/>
                </a:lnTo>
                <a:lnTo>
                  <a:pt x="657" y="99"/>
                </a:lnTo>
                <a:lnTo>
                  <a:pt x="659" y="99"/>
                </a:lnTo>
                <a:lnTo>
                  <a:pt x="660" y="98"/>
                </a:lnTo>
                <a:lnTo>
                  <a:pt x="660" y="97"/>
                </a:lnTo>
                <a:lnTo>
                  <a:pt x="660" y="96"/>
                </a:lnTo>
                <a:lnTo>
                  <a:pt x="660" y="95"/>
                </a:lnTo>
                <a:lnTo>
                  <a:pt x="661" y="95"/>
                </a:lnTo>
                <a:lnTo>
                  <a:pt x="661" y="95"/>
                </a:lnTo>
                <a:lnTo>
                  <a:pt x="662" y="97"/>
                </a:lnTo>
                <a:lnTo>
                  <a:pt x="663" y="95"/>
                </a:lnTo>
                <a:lnTo>
                  <a:pt x="664" y="95"/>
                </a:lnTo>
                <a:lnTo>
                  <a:pt x="666" y="95"/>
                </a:lnTo>
                <a:lnTo>
                  <a:pt x="667" y="97"/>
                </a:lnTo>
                <a:lnTo>
                  <a:pt x="668" y="97"/>
                </a:lnTo>
                <a:lnTo>
                  <a:pt x="669" y="97"/>
                </a:lnTo>
                <a:lnTo>
                  <a:pt x="672" y="97"/>
                </a:lnTo>
                <a:lnTo>
                  <a:pt x="673" y="96"/>
                </a:lnTo>
                <a:lnTo>
                  <a:pt x="674" y="94"/>
                </a:lnTo>
                <a:lnTo>
                  <a:pt x="675" y="93"/>
                </a:lnTo>
                <a:lnTo>
                  <a:pt x="676" y="94"/>
                </a:lnTo>
                <a:lnTo>
                  <a:pt x="676" y="92"/>
                </a:lnTo>
                <a:lnTo>
                  <a:pt x="675" y="92"/>
                </a:lnTo>
                <a:lnTo>
                  <a:pt x="675" y="91"/>
                </a:lnTo>
                <a:lnTo>
                  <a:pt x="675" y="89"/>
                </a:lnTo>
                <a:lnTo>
                  <a:pt x="674" y="88"/>
                </a:lnTo>
                <a:lnTo>
                  <a:pt x="673" y="87"/>
                </a:lnTo>
                <a:lnTo>
                  <a:pt x="671" y="88"/>
                </a:lnTo>
                <a:lnTo>
                  <a:pt x="669" y="88"/>
                </a:lnTo>
                <a:lnTo>
                  <a:pt x="668" y="88"/>
                </a:lnTo>
                <a:lnTo>
                  <a:pt x="666" y="87"/>
                </a:lnTo>
                <a:lnTo>
                  <a:pt x="664" y="87"/>
                </a:lnTo>
                <a:lnTo>
                  <a:pt x="663" y="88"/>
                </a:lnTo>
                <a:lnTo>
                  <a:pt x="661" y="89"/>
                </a:lnTo>
                <a:lnTo>
                  <a:pt x="659" y="91"/>
                </a:lnTo>
                <a:lnTo>
                  <a:pt x="656" y="92"/>
                </a:lnTo>
                <a:lnTo>
                  <a:pt x="655" y="92"/>
                </a:lnTo>
                <a:lnTo>
                  <a:pt x="653" y="91"/>
                </a:lnTo>
                <a:lnTo>
                  <a:pt x="652" y="88"/>
                </a:lnTo>
                <a:lnTo>
                  <a:pt x="652" y="85"/>
                </a:lnTo>
                <a:lnTo>
                  <a:pt x="655" y="85"/>
                </a:lnTo>
                <a:lnTo>
                  <a:pt x="657" y="85"/>
                </a:lnTo>
                <a:lnTo>
                  <a:pt x="661" y="85"/>
                </a:lnTo>
                <a:lnTo>
                  <a:pt x="665" y="84"/>
                </a:lnTo>
                <a:lnTo>
                  <a:pt x="665" y="83"/>
                </a:lnTo>
                <a:lnTo>
                  <a:pt x="665" y="82"/>
                </a:lnTo>
                <a:lnTo>
                  <a:pt x="666" y="83"/>
                </a:lnTo>
                <a:lnTo>
                  <a:pt x="667" y="84"/>
                </a:lnTo>
                <a:lnTo>
                  <a:pt x="667" y="84"/>
                </a:lnTo>
                <a:lnTo>
                  <a:pt x="668" y="85"/>
                </a:lnTo>
                <a:lnTo>
                  <a:pt x="669" y="84"/>
                </a:lnTo>
                <a:lnTo>
                  <a:pt x="669" y="82"/>
                </a:lnTo>
                <a:lnTo>
                  <a:pt x="671" y="83"/>
                </a:lnTo>
                <a:lnTo>
                  <a:pt x="672" y="84"/>
                </a:lnTo>
                <a:lnTo>
                  <a:pt x="672" y="85"/>
                </a:lnTo>
                <a:lnTo>
                  <a:pt x="673" y="80"/>
                </a:lnTo>
                <a:lnTo>
                  <a:pt x="674" y="76"/>
                </a:lnTo>
                <a:lnTo>
                  <a:pt x="676" y="75"/>
                </a:lnTo>
                <a:lnTo>
                  <a:pt x="675" y="73"/>
                </a:lnTo>
                <a:lnTo>
                  <a:pt x="675" y="72"/>
                </a:lnTo>
                <a:lnTo>
                  <a:pt x="675" y="72"/>
                </a:lnTo>
                <a:lnTo>
                  <a:pt x="674" y="72"/>
                </a:lnTo>
                <a:lnTo>
                  <a:pt x="673" y="73"/>
                </a:lnTo>
                <a:lnTo>
                  <a:pt x="673" y="74"/>
                </a:lnTo>
                <a:lnTo>
                  <a:pt x="672" y="74"/>
                </a:lnTo>
                <a:lnTo>
                  <a:pt x="672" y="77"/>
                </a:lnTo>
                <a:lnTo>
                  <a:pt x="672" y="77"/>
                </a:lnTo>
                <a:lnTo>
                  <a:pt x="671" y="76"/>
                </a:lnTo>
                <a:lnTo>
                  <a:pt x="669" y="75"/>
                </a:lnTo>
                <a:lnTo>
                  <a:pt x="668" y="74"/>
                </a:lnTo>
                <a:lnTo>
                  <a:pt x="668" y="73"/>
                </a:lnTo>
                <a:lnTo>
                  <a:pt x="667" y="72"/>
                </a:lnTo>
                <a:lnTo>
                  <a:pt x="667" y="72"/>
                </a:lnTo>
                <a:lnTo>
                  <a:pt x="666" y="74"/>
                </a:lnTo>
                <a:lnTo>
                  <a:pt x="666" y="76"/>
                </a:lnTo>
                <a:lnTo>
                  <a:pt x="666" y="76"/>
                </a:lnTo>
                <a:lnTo>
                  <a:pt x="665" y="76"/>
                </a:lnTo>
                <a:lnTo>
                  <a:pt x="664" y="76"/>
                </a:lnTo>
                <a:lnTo>
                  <a:pt x="663" y="77"/>
                </a:lnTo>
                <a:lnTo>
                  <a:pt x="663" y="79"/>
                </a:lnTo>
                <a:lnTo>
                  <a:pt x="662" y="79"/>
                </a:lnTo>
                <a:lnTo>
                  <a:pt x="661" y="79"/>
                </a:lnTo>
                <a:lnTo>
                  <a:pt x="661" y="79"/>
                </a:lnTo>
                <a:lnTo>
                  <a:pt x="661" y="76"/>
                </a:lnTo>
                <a:lnTo>
                  <a:pt x="660" y="76"/>
                </a:lnTo>
                <a:lnTo>
                  <a:pt x="659" y="79"/>
                </a:lnTo>
                <a:lnTo>
                  <a:pt x="657" y="80"/>
                </a:lnTo>
                <a:lnTo>
                  <a:pt x="656" y="81"/>
                </a:lnTo>
                <a:lnTo>
                  <a:pt x="655" y="80"/>
                </a:lnTo>
                <a:lnTo>
                  <a:pt x="654" y="80"/>
                </a:lnTo>
                <a:lnTo>
                  <a:pt x="653" y="79"/>
                </a:lnTo>
                <a:lnTo>
                  <a:pt x="652" y="77"/>
                </a:lnTo>
                <a:lnTo>
                  <a:pt x="651" y="80"/>
                </a:lnTo>
                <a:lnTo>
                  <a:pt x="650" y="81"/>
                </a:lnTo>
                <a:lnTo>
                  <a:pt x="648" y="80"/>
                </a:lnTo>
                <a:lnTo>
                  <a:pt x="645" y="81"/>
                </a:lnTo>
                <a:lnTo>
                  <a:pt x="643" y="80"/>
                </a:lnTo>
                <a:lnTo>
                  <a:pt x="641" y="80"/>
                </a:lnTo>
                <a:lnTo>
                  <a:pt x="640" y="80"/>
                </a:lnTo>
                <a:lnTo>
                  <a:pt x="638" y="82"/>
                </a:lnTo>
                <a:lnTo>
                  <a:pt x="636" y="84"/>
                </a:lnTo>
                <a:lnTo>
                  <a:pt x="635" y="84"/>
                </a:lnTo>
                <a:lnTo>
                  <a:pt x="635" y="83"/>
                </a:lnTo>
                <a:lnTo>
                  <a:pt x="635" y="81"/>
                </a:lnTo>
                <a:lnTo>
                  <a:pt x="633" y="83"/>
                </a:lnTo>
                <a:lnTo>
                  <a:pt x="631" y="84"/>
                </a:lnTo>
                <a:lnTo>
                  <a:pt x="630" y="83"/>
                </a:lnTo>
                <a:lnTo>
                  <a:pt x="628" y="83"/>
                </a:lnTo>
                <a:lnTo>
                  <a:pt x="626" y="83"/>
                </a:lnTo>
                <a:lnTo>
                  <a:pt x="624" y="83"/>
                </a:lnTo>
                <a:lnTo>
                  <a:pt x="623" y="84"/>
                </a:lnTo>
                <a:lnTo>
                  <a:pt x="621" y="84"/>
                </a:lnTo>
                <a:lnTo>
                  <a:pt x="620" y="84"/>
                </a:lnTo>
                <a:lnTo>
                  <a:pt x="620" y="82"/>
                </a:lnTo>
                <a:lnTo>
                  <a:pt x="619" y="85"/>
                </a:lnTo>
                <a:lnTo>
                  <a:pt x="619" y="85"/>
                </a:lnTo>
                <a:lnTo>
                  <a:pt x="619" y="85"/>
                </a:lnTo>
                <a:lnTo>
                  <a:pt x="618" y="85"/>
                </a:lnTo>
                <a:lnTo>
                  <a:pt x="617" y="85"/>
                </a:lnTo>
                <a:lnTo>
                  <a:pt x="616" y="85"/>
                </a:lnTo>
                <a:lnTo>
                  <a:pt x="615" y="87"/>
                </a:lnTo>
                <a:lnTo>
                  <a:pt x="614" y="86"/>
                </a:lnTo>
                <a:lnTo>
                  <a:pt x="612" y="87"/>
                </a:lnTo>
                <a:lnTo>
                  <a:pt x="611" y="89"/>
                </a:lnTo>
                <a:lnTo>
                  <a:pt x="609" y="88"/>
                </a:lnTo>
                <a:lnTo>
                  <a:pt x="609" y="87"/>
                </a:lnTo>
                <a:lnTo>
                  <a:pt x="609" y="86"/>
                </a:lnTo>
                <a:lnTo>
                  <a:pt x="609" y="83"/>
                </a:lnTo>
                <a:lnTo>
                  <a:pt x="609" y="81"/>
                </a:lnTo>
                <a:lnTo>
                  <a:pt x="608" y="81"/>
                </a:lnTo>
                <a:lnTo>
                  <a:pt x="607" y="82"/>
                </a:lnTo>
                <a:lnTo>
                  <a:pt x="607" y="84"/>
                </a:lnTo>
                <a:lnTo>
                  <a:pt x="606" y="85"/>
                </a:lnTo>
                <a:lnTo>
                  <a:pt x="606" y="87"/>
                </a:lnTo>
                <a:lnTo>
                  <a:pt x="605" y="88"/>
                </a:lnTo>
                <a:lnTo>
                  <a:pt x="605" y="89"/>
                </a:lnTo>
                <a:lnTo>
                  <a:pt x="604" y="88"/>
                </a:lnTo>
                <a:lnTo>
                  <a:pt x="604" y="85"/>
                </a:lnTo>
                <a:lnTo>
                  <a:pt x="604" y="84"/>
                </a:lnTo>
                <a:lnTo>
                  <a:pt x="604" y="83"/>
                </a:lnTo>
                <a:lnTo>
                  <a:pt x="605" y="81"/>
                </a:lnTo>
                <a:lnTo>
                  <a:pt x="604" y="81"/>
                </a:lnTo>
                <a:lnTo>
                  <a:pt x="603" y="82"/>
                </a:lnTo>
                <a:lnTo>
                  <a:pt x="603" y="83"/>
                </a:lnTo>
                <a:lnTo>
                  <a:pt x="603" y="85"/>
                </a:lnTo>
                <a:lnTo>
                  <a:pt x="601" y="85"/>
                </a:lnTo>
                <a:lnTo>
                  <a:pt x="601" y="87"/>
                </a:lnTo>
                <a:lnTo>
                  <a:pt x="600" y="88"/>
                </a:lnTo>
                <a:lnTo>
                  <a:pt x="599" y="89"/>
                </a:lnTo>
                <a:lnTo>
                  <a:pt x="597" y="89"/>
                </a:lnTo>
                <a:lnTo>
                  <a:pt x="596" y="91"/>
                </a:lnTo>
                <a:lnTo>
                  <a:pt x="596" y="93"/>
                </a:lnTo>
                <a:lnTo>
                  <a:pt x="594" y="93"/>
                </a:lnTo>
                <a:lnTo>
                  <a:pt x="593" y="93"/>
                </a:lnTo>
                <a:lnTo>
                  <a:pt x="593" y="92"/>
                </a:lnTo>
                <a:lnTo>
                  <a:pt x="592" y="91"/>
                </a:lnTo>
                <a:lnTo>
                  <a:pt x="592" y="89"/>
                </a:lnTo>
                <a:lnTo>
                  <a:pt x="591" y="89"/>
                </a:lnTo>
                <a:lnTo>
                  <a:pt x="590" y="89"/>
                </a:lnTo>
                <a:lnTo>
                  <a:pt x="590" y="92"/>
                </a:lnTo>
                <a:lnTo>
                  <a:pt x="585" y="92"/>
                </a:lnTo>
                <a:lnTo>
                  <a:pt x="584" y="92"/>
                </a:lnTo>
                <a:lnTo>
                  <a:pt x="584" y="92"/>
                </a:lnTo>
                <a:lnTo>
                  <a:pt x="583" y="93"/>
                </a:lnTo>
                <a:lnTo>
                  <a:pt x="583" y="94"/>
                </a:lnTo>
                <a:lnTo>
                  <a:pt x="582" y="94"/>
                </a:lnTo>
                <a:lnTo>
                  <a:pt x="581" y="94"/>
                </a:lnTo>
                <a:lnTo>
                  <a:pt x="581" y="95"/>
                </a:lnTo>
                <a:lnTo>
                  <a:pt x="582" y="96"/>
                </a:lnTo>
                <a:lnTo>
                  <a:pt x="582" y="96"/>
                </a:lnTo>
                <a:lnTo>
                  <a:pt x="583" y="96"/>
                </a:lnTo>
                <a:lnTo>
                  <a:pt x="583" y="98"/>
                </a:lnTo>
                <a:lnTo>
                  <a:pt x="582" y="99"/>
                </a:lnTo>
                <a:lnTo>
                  <a:pt x="582" y="99"/>
                </a:lnTo>
                <a:lnTo>
                  <a:pt x="581" y="98"/>
                </a:lnTo>
                <a:lnTo>
                  <a:pt x="580" y="97"/>
                </a:lnTo>
                <a:lnTo>
                  <a:pt x="580" y="96"/>
                </a:lnTo>
                <a:lnTo>
                  <a:pt x="580" y="96"/>
                </a:lnTo>
                <a:lnTo>
                  <a:pt x="579" y="95"/>
                </a:lnTo>
                <a:lnTo>
                  <a:pt x="579" y="95"/>
                </a:lnTo>
                <a:lnTo>
                  <a:pt x="578" y="94"/>
                </a:lnTo>
                <a:lnTo>
                  <a:pt x="579" y="93"/>
                </a:lnTo>
                <a:lnTo>
                  <a:pt x="579" y="91"/>
                </a:lnTo>
                <a:lnTo>
                  <a:pt x="577" y="91"/>
                </a:lnTo>
                <a:lnTo>
                  <a:pt x="575" y="92"/>
                </a:lnTo>
                <a:lnTo>
                  <a:pt x="572" y="94"/>
                </a:lnTo>
                <a:lnTo>
                  <a:pt x="571" y="95"/>
                </a:lnTo>
                <a:lnTo>
                  <a:pt x="569" y="96"/>
                </a:lnTo>
                <a:lnTo>
                  <a:pt x="568" y="96"/>
                </a:lnTo>
                <a:lnTo>
                  <a:pt x="566" y="95"/>
                </a:lnTo>
                <a:lnTo>
                  <a:pt x="565" y="93"/>
                </a:lnTo>
                <a:lnTo>
                  <a:pt x="564" y="89"/>
                </a:lnTo>
                <a:lnTo>
                  <a:pt x="563" y="89"/>
                </a:lnTo>
                <a:lnTo>
                  <a:pt x="561" y="91"/>
                </a:lnTo>
                <a:lnTo>
                  <a:pt x="561" y="92"/>
                </a:lnTo>
                <a:lnTo>
                  <a:pt x="561" y="94"/>
                </a:lnTo>
                <a:lnTo>
                  <a:pt x="561" y="95"/>
                </a:lnTo>
                <a:lnTo>
                  <a:pt x="561" y="96"/>
                </a:lnTo>
                <a:lnTo>
                  <a:pt x="561" y="97"/>
                </a:lnTo>
                <a:lnTo>
                  <a:pt x="560" y="96"/>
                </a:lnTo>
                <a:lnTo>
                  <a:pt x="559" y="97"/>
                </a:lnTo>
                <a:lnTo>
                  <a:pt x="558" y="98"/>
                </a:lnTo>
                <a:lnTo>
                  <a:pt x="557" y="98"/>
                </a:lnTo>
                <a:lnTo>
                  <a:pt x="556" y="99"/>
                </a:lnTo>
                <a:lnTo>
                  <a:pt x="555" y="98"/>
                </a:lnTo>
                <a:lnTo>
                  <a:pt x="553" y="98"/>
                </a:lnTo>
                <a:lnTo>
                  <a:pt x="552" y="98"/>
                </a:lnTo>
                <a:lnTo>
                  <a:pt x="549" y="97"/>
                </a:lnTo>
                <a:lnTo>
                  <a:pt x="546" y="97"/>
                </a:lnTo>
                <a:lnTo>
                  <a:pt x="544" y="98"/>
                </a:lnTo>
                <a:lnTo>
                  <a:pt x="542" y="98"/>
                </a:lnTo>
                <a:lnTo>
                  <a:pt x="540" y="98"/>
                </a:lnTo>
                <a:lnTo>
                  <a:pt x="537" y="98"/>
                </a:lnTo>
                <a:lnTo>
                  <a:pt x="535" y="96"/>
                </a:lnTo>
                <a:lnTo>
                  <a:pt x="534" y="97"/>
                </a:lnTo>
                <a:lnTo>
                  <a:pt x="533" y="98"/>
                </a:lnTo>
                <a:lnTo>
                  <a:pt x="532" y="98"/>
                </a:lnTo>
                <a:lnTo>
                  <a:pt x="531" y="101"/>
                </a:lnTo>
                <a:lnTo>
                  <a:pt x="530" y="104"/>
                </a:lnTo>
                <a:lnTo>
                  <a:pt x="529" y="103"/>
                </a:lnTo>
                <a:lnTo>
                  <a:pt x="529" y="101"/>
                </a:lnTo>
                <a:lnTo>
                  <a:pt x="528" y="100"/>
                </a:lnTo>
                <a:lnTo>
                  <a:pt x="524" y="103"/>
                </a:lnTo>
                <a:lnTo>
                  <a:pt x="521" y="104"/>
                </a:lnTo>
                <a:lnTo>
                  <a:pt x="518" y="104"/>
                </a:lnTo>
                <a:lnTo>
                  <a:pt x="515" y="105"/>
                </a:lnTo>
                <a:lnTo>
                  <a:pt x="515" y="107"/>
                </a:lnTo>
                <a:lnTo>
                  <a:pt x="507" y="107"/>
                </a:lnTo>
                <a:lnTo>
                  <a:pt x="500" y="107"/>
                </a:lnTo>
                <a:lnTo>
                  <a:pt x="493" y="107"/>
                </a:lnTo>
                <a:lnTo>
                  <a:pt x="492" y="106"/>
                </a:lnTo>
                <a:lnTo>
                  <a:pt x="489" y="106"/>
                </a:lnTo>
                <a:lnTo>
                  <a:pt x="488" y="105"/>
                </a:lnTo>
                <a:lnTo>
                  <a:pt x="487" y="105"/>
                </a:lnTo>
                <a:lnTo>
                  <a:pt x="486" y="106"/>
                </a:lnTo>
                <a:lnTo>
                  <a:pt x="485" y="109"/>
                </a:lnTo>
                <a:lnTo>
                  <a:pt x="484" y="111"/>
                </a:lnTo>
                <a:lnTo>
                  <a:pt x="484" y="111"/>
                </a:lnTo>
                <a:lnTo>
                  <a:pt x="483" y="111"/>
                </a:lnTo>
                <a:lnTo>
                  <a:pt x="482" y="111"/>
                </a:lnTo>
                <a:lnTo>
                  <a:pt x="481" y="111"/>
                </a:lnTo>
                <a:lnTo>
                  <a:pt x="480" y="110"/>
                </a:lnTo>
                <a:lnTo>
                  <a:pt x="480" y="111"/>
                </a:lnTo>
                <a:lnTo>
                  <a:pt x="479" y="113"/>
                </a:lnTo>
                <a:lnTo>
                  <a:pt x="479" y="113"/>
                </a:lnTo>
                <a:lnTo>
                  <a:pt x="477" y="112"/>
                </a:lnTo>
                <a:lnTo>
                  <a:pt x="477" y="112"/>
                </a:lnTo>
                <a:lnTo>
                  <a:pt x="477" y="111"/>
                </a:lnTo>
                <a:lnTo>
                  <a:pt x="476" y="111"/>
                </a:lnTo>
                <a:lnTo>
                  <a:pt x="476" y="113"/>
                </a:lnTo>
                <a:lnTo>
                  <a:pt x="476" y="112"/>
                </a:lnTo>
                <a:lnTo>
                  <a:pt x="475" y="111"/>
                </a:lnTo>
                <a:lnTo>
                  <a:pt x="475" y="109"/>
                </a:lnTo>
                <a:lnTo>
                  <a:pt x="475" y="108"/>
                </a:lnTo>
                <a:lnTo>
                  <a:pt x="470" y="107"/>
                </a:lnTo>
                <a:lnTo>
                  <a:pt x="470" y="109"/>
                </a:lnTo>
                <a:lnTo>
                  <a:pt x="470" y="109"/>
                </a:lnTo>
                <a:lnTo>
                  <a:pt x="471" y="110"/>
                </a:lnTo>
                <a:lnTo>
                  <a:pt x="472" y="110"/>
                </a:lnTo>
                <a:lnTo>
                  <a:pt x="473" y="110"/>
                </a:lnTo>
                <a:lnTo>
                  <a:pt x="472" y="112"/>
                </a:lnTo>
                <a:lnTo>
                  <a:pt x="472" y="115"/>
                </a:lnTo>
                <a:lnTo>
                  <a:pt x="471" y="115"/>
                </a:lnTo>
                <a:lnTo>
                  <a:pt x="470" y="116"/>
                </a:lnTo>
                <a:lnTo>
                  <a:pt x="469" y="115"/>
                </a:lnTo>
                <a:lnTo>
                  <a:pt x="468" y="115"/>
                </a:lnTo>
                <a:lnTo>
                  <a:pt x="467" y="115"/>
                </a:lnTo>
                <a:lnTo>
                  <a:pt x="465" y="115"/>
                </a:lnTo>
                <a:lnTo>
                  <a:pt x="465" y="113"/>
                </a:lnTo>
                <a:lnTo>
                  <a:pt x="464" y="112"/>
                </a:lnTo>
                <a:lnTo>
                  <a:pt x="464" y="115"/>
                </a:lnTo>
                <a:lnTo>
                  <a:pt x="463" y="116"/>
                </a:lnTo>
                <a:lnTo>
                  <a:pt x="461" y="117"/>
                </a:lnTo>
                <a:lnTo>
                  <a:pt x="460" y="117"/>
                </a:lnTo>
                <a:lnTo>
                  <a:pt x="458" y="117"/>
                </a:lnTo>
                <a:lnTo>
                  <a:pt x="457" y="117"/>
                </a:lnTo>
                <a:lnTo>
                  <a:pt x="456" y="118"/>
                </a:lnTo>
                <a:lnTo>
                  <a:pt x="455" y="119"/>
                </a:lnTo>
                <a:lnTo>
                  <a:pt x="453" y="119"/>
                </a:lnTo>
                <a:lnTo>
                  <a:pt x="452" y="118"/>
                </a:lnTo>
                <a:lnTo>
                  <a:pt x="450" y="118"/>
                </a:lnTo>
                <a:lnTo>
                  <a:pt x="449" y="118"/>
                </a:lnTo>
                <a:lnTo>
                  <a:pt x="448" y="118"/>
                </a:lnTo>
                <a:lnTo>
                  <a:pt x="447" y="119"/>
                </a:lnTo>
                <a:lnTo>
                  <a:pt x="446" y="120"/>
                </a:lnTo>
                <a:lnTo>
                  <a:pt x="445" y="118"/>
                </a:lnTo>
                <a:lnTo>
                  <a:pt x="444" y="118"/>
                </a:lnTo>
                <a:lnTo>
                  <a:pt x="443" y="118"/>
                </a:lnTo>
                <a:lnTo>
                  <a:pt x="443" y="120"/>
                </a:lnTo>
                <a:lnTo>
                  <a:pt x="436" y="119"/>
                </a:lnTo>
                <a:lnTo>
                  <a:pt x="436" y="121"/>
                </a:lnTo>
                <a:lnTo>
                  <a:pt x="431" y="121"/>
                </a:lnTo>
                <a:lnTo>
                  <a:pt x="428" y="121"/>
                </a:lnTo>
                <a:lnTo>
                  <a:pt x="428" y="123"/>
                </a:lnTo>
                <a:lnTo>
                  <a:pt x="427" y="123"/>
                </a:lnTo>
                <a:lnTo>
                  <a:pt x="427" y="122"/>
                </a:lnTo>
                <a:lnTo>
                  <a:pt x="426" y="121"/>
                </a:lnTo>
                <a:lnTo>
                  <a:pt x="426" y="120"/>
                </a:lnTo>
                <a:lnTo>
                  <a:pt x="425" y="120"/>
                </a:lnTo>
                <a:lnTo>
                  <a:pt x="424" y="120"/>
                </a:lnTo>
                <a:lnTo>
                  <a:pt x="424" y="122"/>
                </a:lnTo>
                <a:lnTo>
                  <a:pt x="423" y="122"/>
                </a:lnTo>
                <a:lnTo>
                  <a:pt x="423" y="122"/>
                </a:lnTo>
                <a:lnTo>
                  <a:pt x="422" y="122"/>
                </a:lnTo>
                <a:lnTo>
                  <a:pt x="422" y="124"/>
                </a:lnTo>
                <a:lnTo>
                  <a:pt x="421" y="124"/>
                </a:lnTo>
                <a:lnTo>
                  <a:pt x="421" y="125"/>
                </a:lnTo>
                <a:lnTo>
                  <a:pt x="420" y="124"/>
                </a:lnTo>
                <a:lnTo>
                  <a:pt x="419" y="124"/>
                </a:lnTo>
                <a:lnTo>
                  <a:pt x="419" y="128"/>
                </a:lnTo>
                <a:lnTo>
                  <a:pt x="419" y="130"/>
                </a:lnTo>
                <a:lnTo>
                  <a:pt x="420" y="132"/>
                </a:lnTo>
                <a:lnTo>
                  <a:pt x="420" y="133"/>
                </a:lnTo>
                <a:lnTo>
                  <a:pt x="420" y="135"/>
                </a:lnTo>
                <a:lnTo>
                  <a:pt x="419" y="135"/>
                </a:lnTo>
                <a:lnTo>
                  <a:pt x="416" y="135"/>
                </a:lnTo>
                <a:lnTo>
                  <a:pt x="415" y="135"/>
                </a:lnTo>
                <a:lnTo>
                  <a:pt x="414" y="134"/>
                </a:lnTo>
                <a:lnTo>
                  <a:pt x="413" y="133"/>
                </a:lnTo>
                <a:lnTo>
                  <a:pt x="412" y="132"/>
                </a:lnTo>
                <a:lnTo>
                  <a:pt x="411" y="134"/>
                </a:lnTo>
                <a:lnTo>
                  <a:pt x="410" y="135"/>
                </a:lnTo>
                <a:lnTo>
                  <a:pt x="408" y="136"/>
                </a:lnTo>
                <a:lnTo>
                  <a:pt x="405" y="136"/>
                </a:lnTo>
                <a:lnTo>
                  <a:pt x="403" y="136"/>
                </a:lnTo>
                <a:lnTo>
                  <a:pt x="402" y="136"/>
                </a:lnTo>
                <a:lnTo>
                  <a:pt x="402" y="131"/>
                </a:lnTo>
                <a:lnTo>
                  <a:pt x="405" y="131"/>
                </a:lnTo>
                <a:lnTo>
                  <a:pt x="407" y="131"/>
                </a:lnTo>
                <a:lnTo>
                  <a:pt x="408" y="130"/>
                </a:lnTo>
                <a:lnTo>
                  <a:pt x="409" y="129"/>
                </a:lnTo>
                <a:lnTo>
                  <a:pt x="410" y="129"/>
                </a:lnTo>
                <a:lnTo>
                  <a:pt x="411" y="129"/>
                </a:lnTo>
                <a:lnTo>
                  <a:pt x="413" y="129"/>
                </a:lnTo>
                <a:lnTo>
                  <a:pt x="414" y="129"/>
                </a:lnTo>
                <a:lnTo>
                  <a:pt x="415" y="130"/>
                </a:lnTo>
                <a:lnTo>
                  <a:pt x="416" y="131"/>
                </a:lnTo>
                <a:lnTo>
                  <a:pt x="419" y="133"/>
                </a:lnTo>
                <a:lnTo>
                  <a:pt x="417" y="131"/>
                </a:lnTo>
                <a:lnTo>
                  <a:pt x="416" y="128"/>
                </a:lnTo>
                <a:lnTo>
                  <a:pt x="416" y="125"/>
                </a:lnTo>
                <a:lnTo>
                  <a:pt x="415" y="124"/>
                </a:lnTo>
                <a:lnTo>
                  <a:pt x="413" y="124"/>
                </a:lnTo>
                <a:lnTo>
                  <a:pt x="412" y="124"/>
                </a:lnTo>
                <a:lnTo>
                  <a:pt x="411" y="124"/>
                </a:lnTo>
                <a:lnTo>
                  <a:pt x="410" y="125"/>
                </a:lnTo>
                <a:lnTo>
                  <a:pt x="409" y="127"/>
                </a:lnTo>
                <a:lnTo>
                  <a:pt x="408" y="127"/>
                </a:lnTo>
                <a:lnTo>
                  <a:pt x="407" y="127"/>
                </a:lnTo>
                <a:lnTo>
                  <a:pt x="405" y="127"/>
                </a:lnTo>
                <a:lnTo>
                  <a:pt x="405" y="127"/>
                </a:lnTo>
                <a:lnTo>
                  <a:pt x="403" y="127"/>
                </a:lnTo>
                <a:lnTo>
                  <a:pt x="401" y="128"/>
                </a:lnTo>
                <a:lnTo>
                  <a:pt x="399" y="128"/>
                </a:lnTo>
                <a:lnTo>
                  <a:pt x="397" y="128"/>
                </a:lnTo>
                <a:lnTo>
                  <a:pt x="395" y="128"/>
                </a:lnTo>
                <a:lnTo>
                  <a:pt x="392" y="127"/>
                </a:lnTo>
                <a:lnTo>
                  <a:pt x="390" y="124"/>
                </a:lnTo>
                <a:lnTo>
                  <a:pt x="389" y="121"/>
                </a:lnTo>
                <a:lnTo>
                  <a:pt x="387" y="123"/>
                </a:lnTo>
                <a:lnTo>
                  <a:pt x="386" y="125"/>
                </a:lnTo>
                <a:lnTo>
                  <a:pt x="384" y="128"/>
                </a:lnTo>
                <a:lnTo>
                  <a:pt x="381" y="130"/>
                </a:lnTo>
                <a:lnTo>
                  <a:pt x="379" y="131"/>
                </a:lnTo>
                <a:lnTo>
                  <a:pt x="377" y="131"/>
                </a:lnTo>
                <a:lnTo>
                  <a:pt x="377" y="129"/>
                </a:lnTo>
                <a:lnTo>
                  <a:pt x="378" y="128"/>
                </a:lnTo>
                <a:lnTo>
                  <a:pt x="378" y="128"/>
                </a:lnTo>
                <a:lnTo>
                  <a:pt x="379" y="127"/>
                </a:lnTo>
                <a:lnTo>
                  <a:pt x="380" y="125"/>
                </a:lnTo>
                <a:lnTo>
                  <a:pt x="380" y="123"/>
                </a:lnTo>
                <a:lnTo>
                  <a:pt x="379" y="121"/>
                </a:lnTo>
                <a:lnTo>
                  <a:pt x="379" y="120"/>
                </a:lnTo>
                <a:lnTo>
                  <a:pt x="378" y="120"/>
                </a:lnTo>
                <a:lnTo>
                  <a:pt x="378" y="121"/>
                </a:lnTo>
                <a:lnTo>
                  <a:pt x="377" y="122"/>
                </a:lnTo>
                <a:lnTo>
                  <a:pt x="376" y="124"/>
                </a:lnTo>
                <a:lnTo>
                  <a:pt x="376" y="125"/>
                </a:lnTo>
                <a:lnTo>
                  <a:pt x="375" y="125"/>
                </a:lnTo>
                <a:lnTo>
                  <a:pt x="374" y="124"/>
                </a:lnTo>
                <a:lnTo>
                  <a:pt x="374" y="127"/>
                </a:lnTo>
                <a:lnTo>
                  <a:pt x="374" y="129"/>
                </a:lnTo>
                <a:lnTo>
                  <a:pt x="374" y="130"/>
                </a:lnTo>
                <a:lnTo>
                  <a:pt x="374" y="130"/>
                </a:lnTo>
                <a:lnTo>
                  <a:pt x="372" y="130"/>
                </a:lnTo>
                <a:lnTo>
                  <a:pt x="372" y="132"/>
                </a:lnTo>
                <a:lnTo>
                  <a:pt x="371" y="133"/>
                </a:lnTo>
                <a:lnTo>
                  <a:pt x="369" y="132"/>
                </a:lnTo>
                <a:lnTo>
                  <a:pt x="369" y="131"/>
                </a:lnTo>
                <a:lnTo>
                  <a:pt x="368" y="131"/>
                </a:lnTo>
                <a:lnTo>
                  <a:pt x="368" y="130"/>
                </a:lnTo>
                <a:lnTo>
                  <a:pt x="368" y="131"/>
                </a:lnTo>
                <a:lnTo>
                  <a:pt x="367" y="132"/>
                </a:lnTo>
                <a:lnTo>
                  <a:pt x="366" y="133"/>
                </a:lnTo>
                <a:lnTo>
                  <a:pt x="365" y="133"/>
                </a:lnTo>
                <a:lnTo>
                  <a:pt x="364" y="133"/>
                </a:lnTo>
                <a:lnTo>
                  <a:pt x="364" y="132"/>
                </a:lnTo>
                <a:lnTo>
                  <a:pt x="363" y="132"/>
                </a:lnTo>
                <a:lnTo>
                  <a:pt x="362" y="132"/>
                </a:lnTo>
                <a:lnTo>
                  <a:pt x="362" y="134"/>
                </a:lnTo>
                <a:lnTo>
                  <a:pt x="361" y="134"/>
                </a:lnTo>
                <a:lnTo>
                  <a:pt x="356" y="133"/>
                </a:lnTo>
                <a:lnTo>
                  <a:pt x="355" y="133"/>
                </a:lnTo>
                <a:lnTo>
                  <a:pt x="354" y="133"/>
                </a:lnTo>
                <a:lnTo>
                  <a:pt x="353" y="134"/>
                </a:lnTo>
                <a:lnTo>
                  <a:pt x="352" y="135"/>
                </a:lnTo>
                <a:lnTo>
                  <a:pt x="352" y="137"/>
                </a:lnTo>
                <a:lnTo>
                  <a:pt x="352" y="142"/>
                </a:lnTo>
                <a:lnTo>
                  <a:pt x="351" y="144"/>
                </a:lnTo>
                <a:lnTo>
                  <a:pt x="350" y="145"/>
                </a:lnTo>
                <a:lnTo>
                  <a:pt x="349" y="146"/>
                </a:lnTo>
                <a:lnTo>
                  <a:pt x="347" y="146"/>
                </a:lnTo>
                <a:lnTo>
                  <a:pt x="345" y="145"/>
                </a:lnTo>
                <a:lnTo>
                  <a:pt x="344" y="144"/>
                </a:lnTo>
                <a:lnTo>
                  <a:pt x="343" y="142"/>
                </a:lnTo>
                <a:lnTo>
                  <a:pt x="345" y="143"/>
                </a:lnTo>
                <a:lnTo>
                  <a:pt x="348" y="142"/>
                </a:lnTo>
                <a:lnTo>
                  <a:pt x="349" y="140"/>
                </a:lnTo>
                <a:lnTo>
                  <a:pt x="351" y="137"/>
                </a:lnTo>
                <a:lnTo>
                  <a:pt x="350" y="136"/>
                </a:lnTo>
                <a:lnTo>
                  <a:pt x="349" y="135"/>
                </a:lnTo>
                <a:lnTo>
                  <a:pt x="348" y="134"/>
                </a:lnTo>
                <a:lnTo>
                  <a:pt x="347" y="134"/>
                </a:lnTo>
                <a:lnTo>
                  <a:pt x="345" y="135"/>
                </a:lnTo>
                <a:lnTo>
                  <a:pt x="344" y="137"/>
                </a:lnTo>
                <a:lnTo>
                  <a:pt x="339" y="136"/>
                </a:lnTo>
                <a:lnTo>
                  <a:pt x="339" y="136"/>
                </a:lnTo>
                <a:lnTo>
                  <a:pt x="338" y="137"/>
                </a:lnTo>
                <a:lnTo>
                  <a:pt x="338" y="139"/>
                </a:lnTo>
                <a:lnTo>
                  <a:pt x="338" y="139"/>
                </a:lnTo>
                <a:lnTo>
                  <a:pt x="338" y="137"/>
                </a:lnTo>
                <a:lnTo>
                  <a:pt x="337" y="136"/>
                </a:lnTo>
                <a:lnTo>
                  <a:pt x="337" y="136"/>
                </a:lnTo>
                <a:lnTo>
                  <a:pt x="336" y="136"/>
                </a:lnTo>
                <a:lnTo>
                  <a:pt x="335" y="136"/>
                </a:lnTo>
                <a:lnTo>
                  <a:pt x="333" y="136"/>
                </a:lnTo>
                <a:lnTo>
                  <a:pt x="333" y="136"/>
                </a:lnTo>
                <a:lnTo>
                  <a:pt x="332" y="139"/>
                </a:lnTo>
                <a:lnTo>
                  <a:pt x="328" y="137"/>
                </a:lnTo>
                <a:lnTo>
                  <a:pt x="326" y="137"/>
                </a:lnTo>
                <a:lnTo>
                  <a:pt x="325" y="139"/>
                </a:lnTo>
                <a:lnTo>
                  <a:pt x="325" y="139"/>
                </a:lnTo>
                <a:lnTo>
                  <a:pt x="324" y="139"/>
                </a:lnTo>
                <a:lnTo>
                  <a:pt x="324" y="139"/>
                </a:lnTo>
                <a:lnTo>
                  <a:pt x="323" y="137"/>
                </a:lnTo>
                <a:lnTo>
                  <a:pt x="323" y="135"/>
                </a:lnTo>
                <a:lnTo>
                  <a:pt x="324" y="135"/>
                </a:lnTo>
                <a:lnTo>
                  <a:pt x="324" y="135"/>
                </a:lnTo>
                <a:lnTo>
                  <a:pt x="325" y="135"/>
                </a:lnTo>
                <a:lnTo>
                  <a:pt x="325" y="133"/>
                </a:lnTo>
                <a:lnTo>
                  <a:pt x="324" y="132"/>
                </a:lnTo>
                <a:lnTo>
                  <a:pt x="324" y="132"/>
                </a:lnTo>
                <a:lnTo>
                  <a:pt x="323" y="132"/>
                </a:lnTo>
                <a:lnTo>
                  <a:pt x="321" y="132"/>
                </a:lnTo>
                <a:lnTo>
                  <a:pt x="320" y="133"/>
                </a:lnTo>
                <a:lnTo>
                  <a:pt x="321" y="134"/>
                </a:lnTo>
                <a:lnTo>
                  <a:pt x="321" y="136"/>
                </a:lnTo>
                <a:lnTo>
                  <a:pt x="321" y="140"/>
                </a:lnTo>
                <a:lnTo>
                  <a:pt x="318" y="139"/>
                </a:lnTo>
                <a:lnTo>
                  <a:pt x="315" y="140"/>
                </a:lnTo>
                <a:lnTo>
                  <a:pt x="313" y="140"/>
                </a:lnTo>
                <a:lnTo>
                  <a:pt x="311" y="141"/>
                </a:lnTo>
                <a:lnTo>
                  <a:pt x="308" y="141"/>
                </a:lnTo>
                <a:lnTo>
                  <a:pt x="307" y="141"/>
                </a:lnTo>
                <a:lnTo>
                  <a:pt x="306" y="141"/>
                </a:lnTo>
                <a:lnTo>
                  <a:pt x="305" y="142"/>
                </a:lnTo>
                <a:lnTo>
                  <a:pt x="304" y="143"/>
                </a:lnTo>
                <a:lnTo>
                  <a:pt x="303" y="143"/>
                </a:lnTo>
                <a:lnTo>
                  <a:pt x="303" y="140"/>
                </a:lnTo>
                <a:lnTo>
                  <a:pt x="303" y="139"/>
                </a:lnTo>
                <a:lnTo>
                  <a:pt x="302" y="137"/>
                </a:lnTo>
                <a:lnTo>
                  <a:pt x="302" y="137"/>
                </a:lnTo>
                <a:lnTo>
                  <a:pt x="301" y="136"/>
                </a:lnTo>
                <a:lnTo>
                  <a:pt x="299" y="135"/>
                </a:lnTo>
                <a:lnTo>
                  <a:pt x="299" y="136"/>
                </a:lnTo>
                <a:lnTo>
                  <a:pt x="297" y="136"/>
                </a:lnTo>
                <a:lnTo>
                  <a:pt x="297" y="137"/>
                </a:lnTo>
                <a:lnTo>
                  <a:pt x="299" y="139"/>
                </a:lnTo>
                <a:lnTo>
                  <a:pt x="300" y="140"/>
                </a:lnTo>
                <a:lnTo>
                  <a:pt x="300" y="142"/>
                </a:lnTo>
                <a:lnTo>
                  <a:pt x="299" y="142"/>
                </a:lnTo>
                <a:lnTo>
                  <a:pt x="299" y="142"/>
                </a:lnTo>
                <a:lnTo>
                  <a:pt x="297" y="142"/>
                </a:lnTo>
                <a:lnTo>
                  <a:pt x="296" y="142"/>
                </a:lnTo>
                <a:lnTo>
                  <a:pt x="295" y="142"/>
                </a:lnTo>
                <a:lnTo>
                  <a:pt x="295" y="142"/>
                </a:lnTo>
                <a:lnTo>
                  <a:pt x="293" y="143"/>
                </a:lnTo>
                <a:lnTo>
                  <a:pt x="293" y="144"/>
                </a:lnTo>
                <a:lnTo>
                  <a:pt x="292" y="143"/>
                </a:lnTo>
                <a:lnTo>
                  <a:pt x="291" y="142"/>
                </a:lnTo>
                <a:lnTo>
                  <a:pt x="290" y="140"/>
                </a:lnTo>
                <a:lnTo>
                  <a:pt x="290" y="139"/>
                </a:lnTo>
                <a:lnTo>
                  <a:pt x="289" y="136"/>
                </a:lnTo>
                <a:lnTo>
                  <a:pt x="288" y="135"/>
                </a:lnTo>
                <a:lnTo>
                  <a:pt x="287" y="135"/>
                </a:lnTo>
                <a:lnTo>
                  <a:pt x="287" y="137"/>
                </a:lnTo>
                <a:lnTo>
                  <a:pt x="287" y="140"/>
                </a:lnTo>
                <a:lnTo>
                  <a:pt x="287" y="141"/>
                </a:lnTo>
                <a:lnTo>
                  <a:pt x="287" y="141"/>
                </a:lnTo>
                <a:lnTo>
                  <a:pt x="288" y="141"/>
                </a:lnTo>
                <a:lnTo>
                  <a:pt x="289" y="141"/>
                </a:lnTo>
                <a:lnTo>
                  <a:pt x="290" y="141"/>
                </a:lnTo>
                <a:lnTo>
                  <a:pt x="290" y="142"/>
                </a:lnTo>
                <a:lnTo>
                  <a:pt x="290" y="144"/>
                </a:lnTo>
                <a:lnTo>
                  <a:pt x="288" y="144"/>
                </a:lnTo>
                <a:lnTo>
                  <a:pt x="285" y="145"/>
                </a:lnTo>
                <a:lnTo>
                  <a:pt x="283" y="146"/>
                </a:lnTo>
                <a:lnTo>
                  <a:pt x="281" y="146"/>
                </a:lnTo>
                <a:lnTo>
                  <a:pt x="279" y="146"/>
                </a:lnTo>
                <a:lnTo>
                  <a:pt x="277" y="145"/>
                </a:lnTo>
                <a:lnTo>
                  <a:pt x="275" y="144"/>
                </a:lnTo>
                <a:lnTo>
                  <a:pt x="273" y="142"/>
                </a:lnTo>
                <a:lnTo>
                  <a:pt x="273" y="143"/>
                </a:lnTo>
                <a:lnTo>
                  <a:pt x="272" y="144"/>
                </a:lnTo>
                <a:lnTo>
                  <a:pt x="272" y="145"/>
                </a:lnTo>
                <a:lnTo>
                  <a:pt x="272" y="146"/>
                </a:lnTo>
                <a:lnTo>
                  <a:pt x="271" y="147"/>
                </a:lnTo>
                <a:lnTo>
                  <a:pt x="270" y="147"/>
                </a:lnTo>
                <a:lnTo>
                  <a:pt x="270" y="146"/>
                </a:lnTo>
                <a:lnTo>
                  <a:pt x="269" y="148"/>
                </a:lnTo>
                <a:lnTo>
                  <a:pt x="269" y="148"/>
                </a:lnTo>
                <a:lnTo>
                  <a:pt x="269" y="148"/>
                </a:lnTo>
                <a:lnTo>
                  <a:pt x="268" y="148"/>
                </a:lnTo>
                <a:lnTo>
                  <a:pt x="268" y="147"/>
                </a:lnTo>
                <a:lnTo>
                  <a:pt x="267" y="147"/>
                </a:lnTo>
                <a:lnTo>
                  <a:pt x="267" y="147"/>
                </a:lnTo>
                <a:lnTo>
                  <a:pt x="266" y="148"/>
                </a:lnTo>
                <a:lnTo>
                  <a:pt x="259" y="147"/>
                </a:lnTo>
                <a:lnTo>
                  <a:pt x="258" y="149"/>
                </a:lnTo>
                <a:lnTo>
                  <a:pt x="257" y="151"/>
                </a:lnTo>
                <a:lnTo>
                  <a:pt x="256" y="151"/>
                </a:lnTo>
                <a:lnTo>
                  <a:pt x="254" y="149"/>
                </a:lnTo>
                <a:lnTo>
                  <a:pt x="253" y="149"/>
                </a:lnTo>
                <a:lnTo>
                  <a:pt x="253" y="148"/>
                </a:lnTo>
                <a:lnTo>
                  <a:pt x="254" y="147"/>
                </a:lnTo>
                <a:lnTo>
                  <a:pt x="255" y="147"/>
                </a:lnTo>
                <a:lnTo>
                  <a:pt x="255" y="147"/>
                </a:lnTo>
                <a:lnTo>
                  <a:pt x="256" y="147"/>
                </a:lnTo>
                <a:lnTo>
                  <a:pt x="256" y="145"/>
                </a:lnTo>
                <a:lnTo>
                  <a:pt x="256" y="143"/>
                </a:lnTo>
                <a:lnTo>
                  <a:pt x="256" y="142"/>
                </a:lnTo>
                <a:lnTo>
                  <a:pt x="255" y="142"/>
                </a:lnTo>
                <a:lnTo>
                  <a:pt x="255" y="142"/>
                </a:lnTo>
                <a:lnTo>
                  <a:pt x="254" y="142"/>
                </a:lnTo>
                <a:lnTo>
                  <a:pt x="253" y="142"/>
                </a:lnTo>
                <a:lnTo>
                  <a:pt x="251" y="143"/>
                </a:lnTo>
                <a:lnTo>
                  <a:pt x="247" y="144"/>
                </a:lnTo>
                <a:lnTo>
                  <a:pt x="245" y="143"/>
                </a:lnTo>
                <a:lnTo>
                  <a:pt x="244" y="143"/>
                </a:lnTo>
                <a:lnTo>
                  <a:pt x="243" y="143"/>
                </a:lnTo>
                <a:lnTo>
                  <a:pt x="243" y="141"/>
                </a:lnTo>
                <a:lnTo>
                  <a:pt x="243" y="139"/>
                </a:lnTo>
                <a:lnTo>
                  <a:pt x="243" y="136"/>
                </a:lnTo>
                <a:lnTo>
                  <a:pt x="242" y="135"/>
                </a:lnTo>
                <a:lnTo>
                  <a:pt x="243" y="136"/>
                </a:lnTo>
                <a:lnTo>
                  <a:pt x="244" y="139"/>
                </a:lnTo>
                <a:lnTo>
                  <a:pt x="244" y="140"/>
                </a:lnTo>
                <a:lnTo>
                  <a:pt x="245" y="140"/>
                </a:lnTo>
                <a:lnTo>
                  <a:pt x="245" y="139"/>
                </a:lnTo>
                <a:lnTo>
                  <a:pt x="246" y="136"/>
                </a:lnTo>
                <a:lnTo>
                  <a:pt x="246" y="133"/>
                </a:lnTo>
                <a:lnTo>
                  <a:pt x="246" y="132"/>
                </a:lnTo>
                <a:lnTo>
                  <a:pt x="247" y="131"/>
                </a:lnTo>
                <a:lnTo>
                  <a:pt x="246" y="130"/>
                </a:lnTo>
                <a:lnTo>
                  <a:pt x="246" y="128"/>
                </a:lnTo>
                <a:lnTo>
                  <a:pt x="249" y="128"/>
                </a:lnTo>
                <a:lnTo>
                  <a:pt x="248" y="131"/>
                </a:lnTo>
                <a:lnTo>
                  <a:pt x="248" y="132"/>
                </a:lnTo>
                <a:lnTo>
                  <a:pt x="248" y="132"/>
                </a:lnTo>
                <a:lnTo>
                  <a:pt x="248" y="133"/>
                </a:lnTo>
                <a:lnTo>
                  <a:pt x="249" y="134"/>
                </a:lnTo>
                <a:lnTo>
                  <a:pt x="249" y="136"/>
                </a:lnTo>
                <a:lnTo>
                  <a:pt x="248" y="136"/>
                </a:lnTo>
                <a:lnTo>
                  <a:pt x="247" y="136"/>
                </a:lnTo>
                <a:lnTo>
                  <a:pt x="247" y="136"/>
                </a:lnTo>
                <a:lnTo>
                  <a:pt x="246" y="139"/>
                </a:lnTo>
                <a:lnTo>
                  <a:pt x="246" y="141"/>
                </a:lnTo>
                <a:lnTo>
                  <a:pt x="247" y="141"/>
                </a:lnTo>
                <a:lnTo>
                  <a:pt x="248" y="141"/>
                </a:lnTo>
                <a:lnTo>
                  <a:pt x="249" y="140"/>
                </a:lnTo>
                <a:lnTo>
                  <a:pt x="251" y="139"/>
                </a:lnTo>
                <a:lnTo>
                  <a:pt x="252" y="139"/>
                </a:lnTo>
                <a:lnTo>
                  <a:pt x="253" y="140"/>
                </a:lnTo>
                <a:lnTo>
                  <a:pt x="255" y="139"/>
                </a:lnTo>
                <a:lnTo>
                  <a:pt x="256" y="137"/>
                </a:lnTo>
                <a:lnTo>
                  <a:pt x="258" y="136"/>
                </a:lnTo>
                <a:lnTo>
                  <a:pt x="260" y="135"/>
                </a:lnTo>
                <a:lnTo>
                  <a:pt x="263" y="134"/>
                </a:lnTo>
                <a:lnTo>
                  <a:pt x="264" y="134"/>
                </a:lnTo>
                <a:lnTo>
                  <a:pt x="265" y="135"/>
                </a:lnTo>
                <a:lnTo>
                  <a:pt x="266" y="135"/>
                </a:lnTo>
                <a:lnTo>
                  <a:pt x="266" y="134"/>
                </a:lnTo>
                <a:lnTo>
                  <a:pt x="266" y="134"/>
                </a:lnTo>
                <a:lnTo>
                  <a:pt x="267" y="134"/>
                </a:lnTo>
                <a:lnTo>
                  <a:pt x="267" y="135"/>
                </a:lnTo>
                <a:lnTo>
                  <a:pt x="268" y="135"/>
                </a:lnTo>
                <a:lnTo>
                  <a:pt x="268" y="134"/>
                </a:lnTo>
                <a:lnTo>
                  <a:pt x="269" y="132"/>
                </a:lnTo>
                <a:lnTo>
                  <a:pt x="269" y="130"/>
                </a:lnTo>
                <a:lnTo>
                  <a:pt x="269" y="128"/>
                </a:lnTo>
                <a:lnTo>
                  <a:pt x="269" y="125"/>
                </a:lnTo>
                <a:lnTo>
                  <a:pt x="269" y="123"/>
                </a:lnTo>
                <a:lnTo>
                  <a:pt x="270" y="123"/>
                </a:lnTo>
                <a:lnTo>
                  <a:pt x="271" y="122"/>
                </a:lnTo>
                <a:lnTo>
                  <a:pt x="271" y="123"/>
                </a:lnTo>
                <a:lnTo>
                  <a:pt x="271" y="124"/>
                </a:lnTo>
                <a:lnTo>
                  <a:pt x="271" y="127"/>
                </a:lnTo>
                <a:lnTo>
                  <a:pt x="271" y="129"/>
                </a:lnTo>
                <a:lnTo>
                  <a:pt x="271" y="131"/>
                </a:lnTo>
                <a:lnTo>
                  <a:pt x="271" y="133"/>
                </a:lnTo>
                <a:lnTo>
                  <a:pt x="272" y="134"/>
                </a:lnTo>
                <a:lnTo>
                  <a:pt x="272" y="134"/>
                </a:lnTo>
                <a:lnTo>
                  <a:pt x="273" y="134"/>
                </a:lnTo>
                <a:lnTo>
                  <a:pt x="275" y="133"/>
                </a:lnTo>
                <a:lnTo>
                  <a:pt x="276" y="134"/>
                </a:lnTo>
                <a:lnTo>
                  <a:pt x="277" y="135"/>
                </a:lnTo>
                <a:lnTo>
                  <a:pt x="277" y="136"/>
                </a:lnTo>
                <a:lnTo>
                  <a:pt x="278" y="137"/>
                </a:lnTo>
                <a:lnTo>
                  <a:pt x="279" y="137"/>
                </a:lnTo>
                <a:lnTo>
                  <a:pt x="279" y="139"/>
                </a:lnTo>
                <a:lnTo>
                  <a:pt x="280" y="140"/>
                </a:lnTo>
                <a:lnTo>
                  <a:pt x="281" y="140"/>
                </a:lnTo>
                <a:lnTo>
                  <a:pt x="282" y="140"/>
                </a:lnTo>
                <a:lnTo>
                  <a:pt x="282" y="137"/>
                </a:lnTo>
                <a:lnTo>
                  <a:pt x="283" y="135"/>
                </a:lnTo>
                <a:lnTo>
                  <a:pt x="283" y="132"/>
                </a:lnTo>
                <a:lnTo>
                  <a:pt x="283" y="130"/>
                </a:lnTo>
                <a:lnTo>
                  <a:pt x="283" y="129"/>
                </a:lnTo>
                <a:lnTo>
                  <a:pt x="284" y="128"/>
                </a:lnTo>
                <a:lnTo>
                  <a:pt x="284" y="125"/>
                </a:lnTo>
                <a:lnTo>
                  <a:pt x="285" y="124"/>
                </a:lnTo>
                <a:lnTo>
                  <a:pt x="287" y="124"/>
                </a:lnTo>
                <a:lnTo>
                  <a:pt x="288" y="123"/>
                </a:lnTo>
                <a:lnTo>
                  <a:pt x="289" y="122"/>
                </a:lnTo>
                <a:lnTo>
                  <a:pt x="290" y="120"/>
                </a:lnTo>
                <a:lnTo>
                  <a:pt x="290" y="118"/>
                </a:lnTo>
                <a:lnTo>
                  <a:pt x="291" y="118"/>
                </a:lnTo>
                <a:lnTo>
                  <a:pt x="299" y="119"/>
                </a:lnTo>
                <a:lnTo>
                  <a:pt x="297" y="121"/>
                </a:lnTo>
                <a:lnTo>
                  <a:pt x="297" y="122"/>
                </a:lnTo>
                <a:lnTo>
                  <a:pt x="297" y="124"/>
                </a:lnTo>
                <a:lnTo>
                  <a:pt x="297" y="125"/>
                </a:lnTo>
                <a:lnTo>
                  <a:pt x="297" y="128"/>
                </a:lnTo>
                <a:lnTo>
                  <a:pt x="297" y="132"/>
                </a:lnTo>
                <a:lnTo>
                  <a:pt x="299" y="132"/>
                </a:lnTo>
                <a:lnTo>
                  <a:pt x="300" y="130"/>
                </a:lnTo>
                <a:lnTo>
                  <a:pt x="301" y="128"/>
                </a:lnTo>
                <a:lnTo>
                  <a:pt x="302" y="127"/>
                </a:lnTo>
                <a:lnTo>
                  <a:pt x="303" y="125"/>
                </a:lnTo>
                <a:lnTo>
                  <a:pt x="304" y="124"/>
                </a:lnTo>
                <a:lnTo>
                  <a:pt x="305" y="122"/>
                </a:lnTo>
                <a:lnTo>
                  <a:pt x="305" y="120"/>
                </a:lnTo>
                <a:lnTo>
                  <a:pt x="305" y="119"/>
                </a:lnTo>
                <a:lnTo>
                  <a:pt x="305" y="118"/>
                </a:lnTo>
                <a:lnTo>
                  <a:pt x="305" y="117"/>
                </a:lnTo>
                <a:lnTo>
                  <a:pt x="305" y="115"/>
                </a:lnTo>
                <a:lnTo>
                  <a:pt x="307" y="113"/>
                </a:lnTo>
                <a:lnTo>
                  <a:pt x="308" y="113"/>
                </a:lnTo>
                <a:lnTo>
                  <a:pt x="308" y="113"/>
                </a:lnTo>
                <a:lnTo>
                  <a:pt x="308" y="115"/>
                </a:lnTo>
                <a:lnTo>
                  <a:pt x="307" y="117"/>
                </a:lnTo>
                <a:lnTo>
                  <a:pt x="307" y="119"/>
                </a:lnTo>
                <a:lnTo>
                  <a:pt x="307" y="122"/>
                </a:lnTo>
                <a:lnTo>
                  <a:pt x="308" y="124"/>
                </a:lnTo>
                <a:lnTo>
                  <a:pt x="308" y="124"/>
                </a:lnTo>
                <a:lnTo>
                  <a:pt x="309" y="123"/>
                </a:lnTo>
                <a:lnTo>
                  <a:pt x="311" y="122"/>
                </a:lnTo>
                <a:lnTo>
                  <a:pt x="312" y="121"/>
                </a:lnTo>
                <a:lnTo>
                  <a:pt x="312" y="120"/>
                </a:lnTo>
                <a:lnTo>
                  <a:pt x="312" y="122"/>
                </a:lnTo>
                <a:lnTo>
                  <a:pt x="312" y="123"/>
                </a:lnTo>
                <a:lnTo>
                  <a:pt x="311" y="125"/>
                </a:lnTo>
                <a:lnTo>
                  <a:pt x="313" y="125"/>
                </a:lnTo>
                <a:lnTo>
                  <a:pt x="315" y="125"/>
                </a:lnTo>
                <a:lnTo>
                  <a:pt x="316" y="123"/>
                </a:lnTo>
                <a:lnTo>
                  <a:pt x="316" y="121"/>
                </a:lnTo>
                <a:lnTo>
                  <a:pt x="317" y="120"/>
                </a:lnTo>
                <a:lnTo>
                  <a:pt x="318" y="120"/>
                </a:lnTo>
                <a:lnTo>
                  <a:pt x="318" y="120"/>
                </a:lnTo>
                <a:lnTo>
                  <a:pt x="318" y="118"/>
                </a:lnTo>
                <a:lnTo>
                  <a:pt x="318" y="118"/>
                </a:lnTo>
                <a:lnTo>
                  <a:pt x="317" y="118"/>
                </a:lnTo>
                <a:lnTo>
                  <a:pt x="316" y="118"/>
                </a:lnTo>
                <a:lnTo>
                  <a:pt x="315" y="118"/>
                </a:lnTo>
                <a:lnTo>
                  <a:pt x="315" y="117"/>
                </a:lnTo>
                <a:lnTo>
                  <a:pt x="315" y="116"/>
                </a:lnTo>
                <a:lnTo>
                  <a:pt x="315" y="112"/>
                </a:lnTo>
                <a:lnTo>
                  <a:pt x="317" y="112"/>
                </a:lnTo>
                <a:lnTo>
                  <a:pt x="318" y="113"/>
                </a:lnTo>
                <a:lnTo>
                  <a:pt x="319" y="115"/>
                </a:lnTo>
                <a:lnTo>
                  <a:pt x="320" y="116"/>
                </a:lnTo>
                <a:lnTo>
                  <a:pt x="320" y="118"/>
                </a:lnTo>
                <a:lnTo>
                  <a:pt x="320" y="121"/>
                </a:lnTo>
                <a:lnTo>
                  <a:pt x="325" y="122"/>
                </a:lnTo>
                <a:lnTo>
                  <a:pt x="325" y="120"/>
                </a:lnTo>
                <a:lnTo>
                  <a:pt x="325" y="118"/>
                </a:lnTo>
                <a:lnTo>
                  <a:pt x="326" y="117"/>
                </a:lnTo>
                <a:lnTo>
                  <a:pt x="326" y="113"/>
                </a:lnTo>
                <a:lnTo>
                  <a:pt x="326" y="113"/>
                </a:lnTo>
                <a:lnTo>
                  <a:pt x="327" y="112"/>
                </a:lnTo>
                <a:lnTo>
                  <a:pt x="326" y="110"/>
                </a:lnTo>
                <a:lnTo>
                  <a:pt x="326" y="109"/>
                </a:lnTo>
                <a:lnTo>
                  <a:pt x="329" y="109"/>
                </a:lnTo>
                <a:lnTo>
                  <a:pt x="330" y="109"/>
                </a:lnTo>
                <a:lnTo>
                  <a:pt x="331" y="109"/>
                </a:lnTo>
                <a:lnTo>
                  <a:pt x="332" y="109"/>
                </a:lnTo>
                <a:lnTo>
                  <a:pt x="332" y="109"/>
                </a:lnTo>
                <a:lnTo>
                  <a:pt x="333" y="109"/>
                </a:lnTo>
                <a:lnTo>
                  <a:pt x="333" y="110"/>
                </a:lnTo>
                <a:lnTo>
                  <a:pt x="333" y="112"/>
                </a:lnTo>
                <a:lnTo>
                  <a:pt x="333" y="113"/>
                </a:lnTo>
                <a:lnTo>
                  <a:pt x="333" y="115"/>
                </a:lnTo>
                <a:lnTo>
                  <a:pt x="332" y="115"/>
                </a:lnTo>
                <a:lnTo>
                  <a:pt x="332" y="116"/>
                </a:lnTo>
                <a:lnTo>
                  <a:pt x="331" y="116"/>
                </a:lnTo>
                <a:lnTo>
                  <a:pt x="331" y="117"/>
                </a:lnTo>
                <a:lnTo>
                  <a:pt x="335" y="118"/>
                </a:lnTo>
                <a:lnTo>
                  <a:pt x="336" y="120"/>
                </a:lnTo>
                <a:lnTo>
                  <a:pt x="337" y="120"/>
                </a:lnTo>
                <a:lnTo>
                  <a:pt x="338" y="120"/>
                </a:lnTo>
                <a:lnTo>
                  <a:pt x="339" y="118"/>
                </a:lnTo>
                <a:lnTo>
                  <a:pt x="340" y="118"/>
                </a:lnTo>
                <a:lnTo>
                  <a:pt x="341" y="118"/>
                </a:lnTo>
                <a:lnTo>
                  <a:pt x="341" y="118"/>
                </a:lnTo>
                <a:lnTo>
                  <a:pt x="342" y="118"/>
                </a:lnTo>
                <a:lnTo>
                  <a:pt x="342" y="116"/>
                </a:lnTo>
                <a:lnTo>
                  <a:pt x="342" y="116"/>
                </a:lnTo>
                <a:lnTo>
                  <a:pt x="341" y="116"/>
                </a:lnTo>
                <a:lnTo>
                  <a:pt x="340" y="115"/>
                </a:lnTo>
                <a:lnTo>
                  <a:pt x="340" y="113"/>
                </a:lnTo>
                <a:lnTo>
                  <a:pt x="341" y="111"/>
                </a:lnTo>
                <a:lnTo>
                  <a:pt x="342" y="110"/>
                </a:lnTo>
                <a:lnTo>
                  <a:pt x="343" y="111"/>
                </a:lnTo>
                <a:lnTo>
                  <a:pt x="345" y="111"/>
                </a:lnTo>
                <a:lnTo>
                  <a:pt x="347" y="112"/>
                </a:lnTo>
                <a:lnTo>
                  <a:pt x="348" y="113"/>
                </a:lnTo>
                <a:lnTo>
                  <a:pt x="348" y="111"/>
                </a:lnTo>
                <a:lnTo>
                  <a:pt x="348" y="108"/>
                </a:lnTo>
                <a:lnTo>
                  <a:pt x="349" y="106"/>
                </a:lnTo>
                <a:lnTo>
                  <a:pt x="350" y="107"/>
                </a:lnTo>
                <a:lnTo>
                  <a:pt x="351" y="107"/>
                </a:lnTo>
                <a:lnTo>
                  <a:pt x="352" y="106"/>
                </a:lnTo>
                <a:lnTo>
                  <a:pt x="353" y="105"/>
                </a:lnTo>
                <a:lnTo>
                  <a:pt x="354" y="105"/>
                </a:lnTo>
                <a:lnTo>
                  <a:pt x="355" y="106"/>
                </a:lnTo>
                <a:lnTo>
                  <a:pt x="355" y="107"/>
                </a:lnTo>
                <a:lnTo>
                  <a:pt x="356" y="106"/>
                </a:lnTo>
                <a:lnTo>
                  <a:pt x="357" y="106"/>
                </a:lnTo>
                <a:lnTo>
                  <a:pt x="357" y="106"/>
                </a:lnTo>
                <a:lnTo>
                  <a:pt x="357" y="107"/>
                </a:lnTo>
                <a:lnTo>
                  <a:pt x="356" y="110"/>
                </a:lnTo>
                <a:lnTo>
                  <a:pt x="357" y="109"/>
                </a:lnTo>
                <a:lnTo>
                  <a:pt x="359" y="109"/>
                </a:lnTo>
                <a:lnTo>
                  <a:pt x="360" y="108"/>
                </a:lnTo>
                <a:lnTo>
                  <a:pt x="359" y="109"/>
                </a:lnTo>
                <a:lnTo>
                  <a:pt x="359" y="111"/>
                </a:lnTo>
                <a:lnTo>
                  <a:pt x="359" y="112"/>
                </a:lnTo>
                <a:lnTo>
                  <a:pt x="361" y="112"/>
                </a:lnTo>
                <a:lnTo>
                  <a:pt x="362" y="113"/>
                </a:lnTo>
                <a:lnTo>
                  <a:pt x="362" y="115"/>
                </a:lnTo>
                <a:lnTo>
                  <a:pt x="363" y="116"/>
                </a:lnTo>
                <a:lnTo>
                  <a:pt x="363" y="116"/>
                </a:lnTo>
                <a:lnTo>
                  <a:pt x="364" y="112"/>
                </a:lnTo>
                <a:lnTo>
                  <a:pt x="364" y="110"/>
                </a:lnTo>
                <a:lnTo>
                  <a:pt x="365" y="108"/>
                </a:lnTo>
                <a:lnTo>
                  <a:pt x="366" y="108"/>
                </a:lnTo>
                <a:lnTo>
                  <a:pt x="366" y="106"/>
                </a:lnTo>
                <a:lnTo>
                  <a:pt x="368" y="106"/>
                </a:lnTo>
                <a:lnTo>
                  <a:pt x="369" y="105"/>
                </a:lnTo>
                <a:lnTo>
                  <a:pt x="371" y="104"/>
                </a:lnTo>
                <a:lnTo>
                  <a:pt x="372" y="103"/>
                </a:lnTo>
                <a:lnTo>
                  <a:pt x="373" y="101"/>
                </a:lnTo>
                <a:lnTo>
                  <a:pt x="374" y="101"/>
                </a:lnTo>
                <a:lnTo>
                  <a:pt x="376" y="101"/>
                </a:lnTo>
                <a:lnTo>
                  <a:pt x="377" y="104"/>
                </a:lnTo>
                <a:lnTo>
                  <a:pt x="378" y="104"/>
                </a:lnTo>
                <a:lnTo>
                  <a:pt x="379" y="104"/>
                </a:lnTo>
                <a:lnTo>
                  <a:pt x="380" y="104"/>
                </a:lnTo>
                <a:lnTo>
                  <a:pt x="381" y="103"/>
                </a:lnTo>
                <a:lnTo>
                  <a:pt x="383" y="103"/>
                </a:lnTo>
                <a:lnTo>
                  <a:pt x="384" y="103"/>
                </a:lnTo>
                <a:lnTo>
                  <a:pt x="383" y="106"/>
                </a:lnTo>
                <a:lnTo>
                  <a:pt x="381" y="108"/>
                </a:lnTo>
                <a:lnTo>
                  <a:pt x="381" y="108"/>
                </a:lnTo>
                <a:lnTo>
                  <a:pt x="380" y="108"/>
                </a:lnTo>
                <a:lnTo>
                  <a:pt x="379" y="108"/>
                </a:lnTo>
                <a:lnTo>
                  <a:pt x="378" y="108"/>
                </a:lnTo>
                <a:lnTo>
                  <a:pt x="377" y="108"/>
                </a:lnTo>
                <a:lnTo>
                  <a:pt x="376" y="109"/>
                </a:lnTo>
                <a:lnTo>
                  <a:pt x="375" y="112"/>
                </a:lnTo>
                <a:lnTo>
                  <a:pt x="376" y="112"/>
                </a:lnTo>
                <a:lnTo>
                  <a:pt x="377" y="111"/>
                </a:lnTo>
                <a:lnTo>
                  <a:pt x="377" y="110"/>
                </a:lnTo>
                <a:lnTo>
                  <a:pt x="377" y="110"/>
                </a:lnTo>
                <a:lnTo>
                  <a:pt x="378" y="111"/>
                </a:lnTo>
                <a:lnTo>
                  <a:pt x="378" y="112"/>
                </a:lnTo>
                <a:lnTo>
                  <a:pt x="380" y="112"/>
                </a:lnTo>
                <a:lnTo>
                  <a:pt x="381" y="111"/>
                </a:lnTo>
                <a:lnTo>
                  <a:pt x="384" y="111"/>
                </a:lnTo>
                <a:lnTo>
                  <a:pt x="385" y="110"/>
                </a:lnTo>
                <a:lnTo>
                  <a:pt x="387" y="111"/>
                </a:lnTo>
                <a:lnTo>
                  <a:pt x="388" y="111"/>
                </a:lnTo>
                <a:lnTo>
                  <a:pt x="389" y="113"/>
                </a:lnTo>
                <a:lnTo>
                  <a:pt x="390" y="117"/>
                </a:lnTo>
                <a:lnTo>
                  <a:pt x="393" y="109"/>
                </a:lnTo>
                <a:lnTo>
                  <a:pt x="393" y="111"/>
                </a:lnTo>
                <a:lnTo>
                  <a:pt x="395" y="112"/>
                </a:lnTo>
                <a:lnTo>
                  <a:pt x="395" y="113"/>
                </a:lnTo>
                <a:lnTo>
                  <a:pt x="396" y="115"/>
                </a:lnTo>
                <a:lnTo>
                  <a:pt x="397" y="111"/>
                </a:lnTo>
                <a:lnTo>
                  <a:pt x="397" y="110"/>
                </a:lnTo>
                <a:lnTo>
                  <a:pt x="399" y="109"/>
                </a:lnTo>
                <a:lnTo>
                  <a:pt x="399" y="107"/>
                </a:lnTo>
                <a:lnTo>
                  <a:pt x="400" y="106"/>
                </a:lnTo>
                <a:lnTo>
                  <a:pt x="400" y="104"/>
                </a:lnTo>
                <a:lnTo>
                  <a:pt x="401" y="101"/>
                </a:lnTo>
                <a:lnTo>
                  <a:pt x="400" y="101"/>
                </a:lnTo>
                <a:lnTo>
                  <a:pt x="399" y="103"/>
                </a:lnTo>
                <a:lnTo>
                  <a:pt x="399" y="103"/>
                </a:lnTo>
                <a:lnTo>
                  <a:pt x="398" y="104"/>
                </a:lnTo>
                <a:lnTo>
                  <a:pt x="398" y="105"/>
                </a:lnTo>
                <a:lnTo>
                  <a:pt x="397" y="105"/>
                </a:lnTo>
                <a:lnTo>
                  <a:pt x="397" y="104"/>
                </a:lnTo>
                <a:lnTo>
                  <a:pt x="396" y="101"/>
                </a:lnTo>
                <a:lnTo>
                  <a:pt x="397" y="99"/>
                </a:lnTo>
                <a:lnTo>
                  <a:pt x="399" y="99"/>
                </a:lnTo>
                <a:lnTo>
                  <a:pt x="400" y="99"/>
                </a:lnTo>
                <a:lnTo>
                  <a:pt x="402" y="99"/>
                </a:lnTo>
                <a:lnTo>
                  <a:pt x="403" y="99"/>
                </a:lnTo>
                <a:lnTo>
                  <a:pt x="403" y="103"/>
                </a:lnTo>
                <a:lnTo>
                  <a:pt x="403" y="105"/>
                </a:lnTo>
                <a:lnTo>
                  <a:pt x="403" y="106"/>
                </a:lnTo>
                <a:lnTo>
                  <a:pt x="403" y="107"/>
                </a:lnTo>
                <a:lnTo>
                  <a:pt x="403" y="108"/>
                </a:lnTo>
                <a:lnTo>
                  <a:pt x="403" y="110"/>
                </a:lnTo>
                <a:lnTo>
                  <a:pt x="403" y="111"/>
                </a:lnTo>
                <a:lnTo>
                  <a:pt x="404" y="112"/>
                </a:lnTo>
                <a:lnTo>
                  <a:pt x="407" y="113"/>
                </a:lnTo>
                <a:lnTo>
                  <a:pt x="408" y="113"/>
                </a:lnTo>
                <a:lnTo>
                  <a:pt x="409" y="113"/>
                </a:lnTo>
                <a:lnTo>
                  <a:pt x="409" y="112"/>
                </a:lnTo>
                <a:lnTo>
                  <a:pt x="410" y="111"/>
                </a:lnTo>
                <a:lnTo>
                  <a:pt x="410" y="111"/>
                </a:lnTo>
                <a:lnTo>
                  <a:pt x="411" y="109"/>
                </a:lnTo>
                <a:lnTo>
                  <a:pt x="411" y="107"/>
                </a:lnTo>
                <a:lnTo>
                  <a:pt x="412" y="106"/>
                </a:lnTo>
                <a:lnTo>
                  <a:pt x="412" y="104"/>
                </a:lnTo>
                <a:lnTo>
                  <a:pt x="412" y="100"/>
                </a:lnTo>
                <a:lnTo>
                  <a:pt x="411" y="100"/>
                </a:lnTo>
                <a:lnTo>
                  <a:pt x="410" y="100"/>
                </a:lnTo>
                <a:lnTo>
                  <a:pt x="410" y="101"/>
                </a:lnTo>
                <a:lnTo>
                  <a:pt x="409" y="104"/>
                </a:lnTo>
                <a:lnTo>
                  <a:pt x="409" y="106"/>
                </a:lnTo>
                <a:lnTo>
                  <a:pt x="408" y="108"/>
                </a:lnTo>
                <a:lnTo>
                  <a:pt x="408" y="109"/>
                </a:lnTo>
                <a:lnTo>
                  <a:pt x="407" y="110"/>
                </a:lnTo>
                <a:lnTo>
                  <a:pt x="405" y="110"/>
                </a:lnTo>
                <a:lnTo>
                  <a:pt x="405" y="107"/>
                </a:lnTo>
                <a:lnTo>
                  <a:pt x="405" y="104"/>
                </a:lnTo>
                <a:lnTo>
                  <a:pt x="405" y="100"/>
                </a:lnTo>
                <a:lnTo>
                  <a:pt x="407" y="97"/>
                </a:lnTo>
                <a:lnTo>
                  <a:pt x="408" y="97"/>
                </a:lnTo>
                <a:lnTo>
                  <a:pt x="409" y="96"/>
                </a:lnTo>
                <a:lnTo>
                  <a:pt x="409" y="95"/>
                </a:lnTo>
                <a:lnTo>
                  <a:pt x="410" y="94"/>
                </a:lnTo>
                <a:lnTo>
                  <a:pt x="411" y="93"/>
                </a:lnTo>
                <a:lnTo>
                  <a:pt x="411" y="94"/>
                </a:lnTo>
                <a:lnTo>
                  <a:pt x="411" y="96"/>
                </a:lnTo>
                <a:lnTo>
                  <a:pt x="411" y="97"/>
                </a:lnTo>
                <a:lnTo>
                  <a:pt x="412" y="98"/>
                </a:lnTo>
                <a:lnTo>
                  <a:pt x="414" y="98"/>
                </a:lnTo>
                <a:lnTo>
                  <a:pt x="415" y="97"/>
                </a:lnTo>
                <a:lnTo>
                  <a:pt x="416" y="97"/>
                </a:lnTo>
                <a:lnTo>
                  <a:pt x="419" y="96"/>
                </a:lnTo>
                <a:lnTo>
                  <a:pt x="421" y="96"/>
                </a:lnTo>
                <a:lnTo>
                  <a:pt x="422" y="97"/>
                </a:lnTo>
                <a:lnTo>
                  <a:pt x="423" y="94"/>
                </a:lnTo>
                <a:lnTo>
                  <a:pt x="422" y="92"/>
                </a:lnTo>
                <a:lnTo>
                  <a:pt x="422" y="91"/>
                </a:lnTo>
                <a:lnTo>
                  <a:pt x="421" y="91"/>
                </a:lnTo>
                <a:lnTo>
                  <a:pt x="421" y="89"/>
                </a:lnTo>
                <a:lnTo>
                  <a:pt x="421" y="88"/>
                </a:lnTo>
                <a:lnTo>
                  <a:pt x="422" y="86"/>
                </a:lnTo>
                <a:lnTo>
                  <a:pt x="423" y="86"/>
                </a:lnTo>
                <a:lnTo>
                  <a:pt x="424" y="87"/>
                </a:lnTo>
                <a:lnTo>
                  <a:pt x="424" y="88"/>
                </a:lnTo>
                <a:lnTo>
                  <a:pt x="425" y="91"/>
                </a:lnTo>
                <a:lnTo>
                  <a:pt x="425" y="93"/>
                </a:lnTo>
                <a:lnTo>
                  <a:pt x="426" y="94"/>
                </a:lnTo>
                <a:lnTo>
                  <a:pt x="427" y="95"/>
                </a:lnTo>
                <a:lnTo>
                  <a:pt x="428" y="97"/>
                </a:lnTo>
                <a:lnTo>
                  <a:pt x="429" y="98"/>
                </a:lnTo>
                <a:lnTo>
                  <a:pt x="431" y="99"/>
                </a:lnTo>
                <a:lnTo>
                  <a:pt x="432" y="98"/>
                </a:lnTo>
                <a:lnTo>
                  <a:pt x="433" y="97"/>
                </a:lnTo>
                <a:lnTo>
                  <a:pt x="434" y="95"/>
                </a:lnTo>
                <a:lnTo>
                  <a:pt x="435" y="94"/>
                </a:lnTo>
                <a:lnTo>
                  <a:pt x="436" y="93"/>
                </a:lnTo>
                <a:lnTo>
                  <a:pt x="438" y="93"/>
                </a:lnTo>
                <a:lnTo>
                  <a:pt x="437" y="96"/>
                </a:lnTo>
                <a:lnTo>
                  <a:pt x="437" y="98"/>
                </a:lnTo>
                <a:lnTo>
                  <a:pt x="438" y="100"/>
                </a:lnTo>
                <a:lnTo>
                  <a:pt x="438" y="101"/>
                </a:lnTo>
                <a:lnTo>
                  <a:pt x="439" y="101"/>
                </a:lnTo>
                <a:lnTo>
                  <a:pt x="440" y="101"/>
                </a:lnTo>
                <a:lnTo>
                  <a:pt x="440" y="101"/>
                </a:lnTo>
                <a:lnTo>
                  <a:pt x="441" y="100"/>
                </a:lnTo>
                <a:lnTo>
                  <a:pt x="441" y="99"/>
                </a:lnTo>
                <a:lnTo>
                  <a:pt x="441" y="98"/>
                </a:lnTo>
                <a:lnTo>
                  <a:pt x="441" y="97"/>
                </a:lnTo>
                <a:lnTo>
                  <a:pt x="443" y="96"/>
                </a:lnTo>
                <a:lnTo>
                  <a:pt x="444" y="96"/>
                </a:lnTo>
                <a:lnTo>
                  <a:pt x="445" y="95"/>
                </a:lnTo>
                <a:lnTo>
                  <a:pt x="445" y="95"/>
                </a:lnTo>
                <a:lnTo>
                  <a:pt x="446" y="95"/>
                </a:lnTo>
                <a:lnTo>
                  <a:pt x="447" y="94"/>
                </a:lnTo>
                <a:lnTo>
                  <a:pt x="447" y="94"/>
                </a:lnTo>
                <a:lnTo>
                  <a:pt x="448" y="92"/>
                </a:lnTo>
                <a:lnTo>
                  <a:pt x="444" y="92"/>
                </a:lnTo>
                <a:lnTo>
                  <a:pt x="444" y="89"/>
                </a:lnTo>
                <a:lnTo>
                  <a:pt x="446" y="88"/>
                </a:lnTo>
                <a:lnTo>
                  <a:pt x="447" y="88"/>
                </a:lnTo>
                <a:lnTo>
                  <a:pt x="448" y="89"/>
                </a:lnTo>
                <a:lnTo>
                  <a:pt x="450" y="89"/>
                </a:lnTo>
                <a:lnTo>
                  <a:pt x="451" y="89"/>
                </a:lnTo>
                <a:lnTo>
                  <a:pt x="453" y="89"/>
                </a:lnTo>
                <a:lnTo>
                  <a:pt x="453" y="91"/>
                </a:lnTo>
                <a:lnTo>
                  <a:pt x="453" y="92"/>
                </a:lnTo>
                <a:lnTo>
                  <a:pt x="453" y="94"/>
                </a:lnTo>
                <a:lnTo>
                  <a:pt x="452" y="96"/>
                </a:lnTo>
                <a:lnTo>
                  <a:pt x="452" y="98"/>
                </a:lnTo>
                <a:lnTo>
                  <a:pt x="452" y="99"/>
                </a:lnTo>
                <a:lnTo>
                  <a:pt x="452" y="100"/>
                </a:lnTo>
                <a:lnTo>
                  <a:pt x="453" y="100"/>
                </a:lnTo>
                <a:lnTo>
                  <a:pt x="455" y="99"/>
                </a:lnTo>
                <a:lnTo>
                  <a:pt x="456" y="99"/>
                </a:lnTo>
                <a:lnTo>
                  <a:pt x="457" y="98"/>
                </a:lnTo>
                <a:lnTo>
                  <a:pt x="458" y="97"/>
                </a:lnTo>
                <a:lnTo>
                  <a:pt x="459" y="98"/>
                </a:lnTo>
                <a:lnTo>
                  <a:pt x="459" y="96"/>
                </a:lnTo>
                <a:lnTo>
                  <a:pt x="459" y="93"/>
                </a:lnTo>
                <a:lnTo>
                  <a:pt x="458" y="92"/>
                </a:lnTo>
                <a:lnTo>
                  <a:pt x="459" y="91"/>
                </a:lnTo>
                <a:lnTo>
                  <a:pt x="459" y="91"/>
                </a:lnTo>
                <a:lnTo>
                  <a:pt x="460" y="91"/>
                </a:lnTo>
                <a:lnTo>
                  <a:pt x="461" y="91"/>
                </a:lnTo>
                <a:lnTo>
                  <a:pt x="462" y="91"/>
                </a:lnTo>
                <a:lnTo>
                  <a:pt x="462" y="89"/>
                </a:lnTo>
                <a:lnTo>
                  <a:pt x="463" y="88"/>
                </a:lnTo>
                <a:lnTo>
                  <a:pt x="463" y="87"/>
                </a:lnTo>
                <a:lnTo>
                  <a:pt x="463" y="86"/>
                </a:lnTo>
                <a:lnTo>
                  <a:pt x="463" y="85"/>
                </a:lnTo>
                <a:lnTo>
                  <a:pt x="463" y="84"/>
                </a:lnTo>
                <a:lnTo>
                  <a:pt x="464" y="83"/>
                </a:lnTo>
                <a:lnTo>
                  <a:pt x="464" y="84"/>
                </a:lnTo>
                <a:lnTo>
                  <a:pt x="464" y="85"/>
                </a:lnTo>
                <a:lnTo>
                  <a:pt x="465" y="86"/>
                </a:lnTo>
                <a:lnTo>
                  <a:pt x="465" y="87"/>
                </a:lnTo>
                <a:lnTo>
                  <a:pt x="465" y="88"/>
                </a:lnTo>
                <a:lnTo>
                  <a:pt x="467" y="86"/>
                </a:lnTo>
                <a:lnTo>
                  <a:pt x="468" y="85"/>
                </a:lnTo>
                <a:lnTo>
                  <a:pt x="469" y="84"/>
                </a:lnTo>
                <a:lnTo>
                  <a:pt x="470" y="85"/>
                </a:lnTo>
                <a:lnTo>
                  <a:pt x="471" y="86"/>
                </a:lnTo>
                <a:lnTo>
                  <a:pt x="472" y="87"/>
                </a:lnTo>
                <a:lnTo>
                  <a:pt x="473" y="87"/>
                </a:lnTo>
                <a:lnTo>
                  <a:pt x="474" y="88"/>
                </a:lnTo>
                <a:lnTo>
                  <a:pt x="475" y="87"/>
                </a:lnTo>
                <a:lnTo>
                  <a:pt x="475" y="88"/>
                </a:lnTo>
                <a:lnTo>
                  <a:pt x="476" y="89"/>
                </a:lnTo>
                <a:lnTo>
                  <a:pt x="476" y="88"/>
                </a:lnTo>
                <a:lnTo>
                  <a:pt x="476" y="88"/>
                </a:lnTo>
                <a:lnTo>
                  <a:pt x="477" y="87"/>
                </a:lnTo>
                <a:lnTo>
                  <a:pt x="479" y="87"/>
                </a:lnTo>
                <a:lnTo>
                  <a:pt x="479" y="87"/>
                </a:lnTo>
                <a:lnTo>
                  <a:pt x="481" y="87"/>
                </a:lnTo>
                <a:lnTo>
                  <a:pt x="482" y="87"/>
                </a:lnTo>
                <a:lnTo>
                  <a:pt x="483" y="86"/>
                </a:lnTo>
                <a:lnTo>
                  <a:pt x="484" y="85"/>
                </a:lnTo>
                <a:lnTo>
                  <a:pt x="485" y="85"/>
                </a:lnTo>
                <a:lnTo>
                  <a:pt x="487" y="86"/>
                </a:lnTo>
                <a:lnTo>
                  <a:pt x="487" y="88"/>
                </a:lnTo>
                <a:lnTo>
                  <a:pt x="487" y="91"/>
                </a:lnTo>
                <a:lnTo>
                  <a:pt x="486" y="92"/>
                </a:lnTo>
                <a:lnTo>
                  <a:pt x="486" y="93"/>
                </a:lnTo>
                <a:lnTo>
                  <a:pt x="486" y="94"/>
                </a:lnTo>
                <a:lnTo>
                  <a:pt x="487" y="96"/>
                </a:lnTo>
                <a:lnTo>
                  <a:pt x="487" y="97"/>
                </a:lnTo>
                <a:lnTo>
                  <a:pt x="488" y="97"/>
                </a:lnTo>
                <a:lnTo>
                  <a:pt x="489" y="96"/>
                </a:lnTo>
                <a:lnTo>
                  <a:pt x="489" y="95"/>
                </a:lnTo>
                <a:lnTo>
                  <a:pt x="489" y="93"/>
                </a:lnTo>
                <a:lnTo>
                  <a:pt x="491" y="92"/>
                </a:lnTo>
                <a:lnTo>
                  <a:pt x="491" y="92"/>
                </a:lnTo>
                <a:lnTo>
                  <a:pt x="491" y="89"/>
                </a:lnTo>
                <a:lnTo>
                  <a:pt x="491" y="87"/>
                </a:lnTo>
                <a:lnTo>
                  <a:pt x="491" y="85"/>
                </a:lnTo>
                <a:lnTo>
                  <a:pt x="491" y="84"/>
                </a:lnTo>
                <a:lnTo>
                  <a:pt x="492" y="84"/>
                </a:lnTo>
                <a:lnTo>
                  <a:pt x="493" y="85"/>
                </a:lnTo>
                <a:lnTo>
                  <a:pt x="492" y="86"/>
                </a:lnTo>
                <a:lnTo>
                  <a:pt x="492" y="88"/>
                </a:lnTo>
                <a:lnTo>
                  <a:pt x="492" y="92"/>
                </a:lnTo>
                <a:lnTo>
                  <a:pt x="492" y="92"/>
                </a:lnTo>
                <a:lnTo>
                  <a:pt x="493" y="93"/>
                </a:lnTo>
                <a:lnTo>
                  <a:pt x="493" y="94"/>
                </a:lnTo>
                <a:lnTo>
                  <a:pt x="494" y="94"/>
                </a:lnTo>
                <a:lnTo>
                  <a:pt x="495" y="95"/>
                </a:lnTo>
                <a:lnTo>
                  <a:pt x="496" y="95"/>
                </a:lnTo>
                <a:lnTo>
                  <a:pt x="497" y="94"/>
                </a:lnTo>
                <a:lnTo>
                  <a:pt x="498" y="93"/>
                </a:lnTo>
                <a:lnTo>
                  <a:pt x="499" y="93"/>
                </a:lnTo>
                <a:lnTo>
                  <a:pt x="499" y="89"/>
                </a:lnTo>
                <a:lnTo>
                  <a:pt x="499" y="87"/>
                </a:lnTo>
                <a:lnTo>
                  <a:pt x="500" y="85"/>
                </a:lnTo>
                <a:lnTo>
                  <a:pt x="503" y="83"/>
                </a:lnTo>
                <a:lnTo>
                  <a:pt x="505" y="83"/>
                </a:lnTo>
                <a:lnTo>
                  <a:pt x="507" y="83"/>
                </a:lnTo>
                <a:lnTo>
                  <a:pt x="507" y="84"/>
                </a:lnTo>
                <a:lnTo>
                  <a:pt x="506" y="86"/>
                </a:lnTo>
                <a:lnTo>
                  <a:pt x="506" y="88"/>
                </a:lnTo>
                <a:lnTo>
                  <a:pt x="506" y="91"/>
                </a:lnTo>
                <a:lnTo>
                  <a:pt x="506" y="93"/>
                </a:lnTo>
                <a:lnTo>
                  <a:pt x="505" y="93"/>
                </a:lnTo>
                <a:lnTo>
                  <a:pt x="506" y="95"/>
                </a:lnTo>
                <a:lnTo>
                  <a:pt x="507" y="95"/>
                </a:lnTo>
                <a:lnTo>
                  <a:pt x="508" y="94"/>
                </a:lnTo>
                <a:lnTo>
                  <a:pt x="509" y="93"/>
                </a:lnTo>
                <a:lnTo>
                  <a:pt x="511" y="92"/>
                </a:lnTo>
                <a:lnTo>
                  <a:pt x="513" y="92"/>
                </a:lnTo>
                <a:lnTo>
                  <a:pt x="515" y="91"/>
                </a:lnTo>
                <a:lnTo>
                  <a:pt x="515" y="88"/>
                </a:lnTo>
                <a:lnTo>
                  <a:pt x="516" y="85"/>
                </a:lnTo>
                <a:lnTo>
                  <a:pt x="516" y="83"/>
                </a:lnTo>
                <a:lnTo>
                  <a:pt x="517" y="80"/>
                </a:lnTo>
                <a:lnTo>
                  <a:pt x="518" y="79"/>
                </a:lnTo>
                <a:lnTo>
                  <a:pt x="518" y="82"/>
                </a:lnTo>
                <a:lnTo>
                  <a:pt x="518" y="84"/>
                </a:lnTo>
                <a:lnTo>
                  <a:pt x="517" y="86"/>
                </a:lnTo>
                <a:lnTo>
                  <a:pt x="517" y="89"/>
                </a:lnTo>
                <a:lnTo>
                  <a:pt x="518" y="89"/>
                </a:lnTo>
                <a:lnTo>
                  <a:pt x="518" y="89"/>
                </a:lnTo>
                <a:lnTo>
                  <a:pt x="519" y="91"/>
                </a:lnTo>
                <a:lnTo>
                  <a:pt x="519" y="92"/>
                </a:lnTo>
                <a:lnTo>
                  <a:pt x="519" y="89"/>
                </a:lnTo>
                <a:lnTo>
                  <a:pt x="520" y="87"/>
                </a:lnTo>
                <a:lnTo>
                  <a:pt x="520" y="86"/>
                </a:lnTo>
                <a:lnTo>
                  <a:pt x="521" y="86"/>
                </a:lnTo>
                <a:lnTo>
                  <a:pt x="521" y="87"/>
                </a:lnTo>
                <a:lnTo>
                  <a:pt x="522" y="88"/>
                </a:lnTo>
                <a:lnTo>
                  <a:pt x="522" y="88"/>
                </a:lnTo>
                <a:lnTo>
                  <a:pt x="523" y="89"/>
                </a:lnTo>
                <a:lnTo>
                  <a:pt x="523" y="86"/>
                </a:lnTo>
                <a:lnTo>
                  <a:pt x="523" y="84"/>
                </a:lnTo>
                <a:lnTo>
                  <a:pt x="524" y="83"/>
                </a:lnTo>
                <a:lnTo>
                  <a:pt x="525" y="82"/>
                </a:lnTo>
                <a:lnTo>
                  <a:pt x="527" y="81"/>
                </a:lnTo>
                <a:lnTo>
                  <a:pt x="527" y="80"/>
                </a:lnTo>
                <a:lnTo>
                  <a:pt x="528" y="80"/>
                </a:lnTo>
                <a:lnTo>
                  <a:pt x="530" y="77"/>
                </a:lnTo>
                <a:lnTo>
                  <a:pt x="531" y="75"/>
                </a:lnTo>
                <a:lnTo>
                  <a:pt x="532" y="76"/>
                </a:lnTo>
                <a:lnTo>
                  <a:pt x="533" y="79"/>
                </a:lnTo>
                <a:lnTo>
                  <a:pt x="534" y="81"/>
                </a:lnTo>
                <a:lnTo>
                  <a:pt x="535" y="83"/>
                </a:lnTo>
                <a:lnTo>
                  <a:pt x="535" y="81"/>
                </a:lnTo>
                <a:lnTo>
                  <a:pt x="535" y="79"/>
                </a:lnTo>
                <a:lnTo>
                  <a:pt x="535" y="77"/>
                </a:lnTo>
                <a:lnTo>
                  <a:pt x="536" y="75"/>
                </a:lnTo>
                <a:lnTo>
                  <a:pt x="536" y="76"/>
                </a:lnTo>
                <a:lnTo>
                  <a:pt x="537" y="76"/>
                </a:lnTo>
                <a:lnTo>
                  <a:pt x="537" y="77"/>
                </a:lnTo>
                <a:lnTo>
                  <a:pt x="539" y="77"/>
                </a:lnTo>
                <a:lnTo>
                  <a:pt x="539" y="77"/>
                </a:lnTo>
                <a:lnTo>
                  <a:pt x="540" y="76"/>
                </a:lnTo>
                <a:lnTo>
                  <a:pt x="540" y="77"/>
                </a:lnTo>
                <a:lnTo>
                  <a:pt x="540" y="80"/>
                </a:lnTo>
                <a:lnTo>
                  <a:pt x="541" y="81"/>
                </a:lnTo>
                <a:lnTo>
                  <a:pt x="541" y="80"/>
                </a:lnTo>
                <a:lnTo>
                  <a:pt x="542" y="80"/>
                </a:lnTo>
                <a:lnTo>
                  <a:pt x="542" y="80"/>
                </a:lnTo>
                <a:lnTo>
                  <a:pt x="543" y="80"/>
                </a:lnTo>
                <a:lnTo>
                  <a:pt x="544" y="80"/>
                </a:lnTo>
                <a:lnTo>
                  <a:pt x="545" y="80"/>
                </a:lnTo>
                <a:lnTo>
                  <a:pt x="545" y="76"/>
                </a:lnTo>
                <a:lnTo>
                  <a:pt x="546" y="75"/>
                </a:lnTo>
                <a:lnTo>
                  <a:pt x="547" y="74"/>
                </a:lnTo>
                <a:lnTo>
                  <a:pt x="548" y="74"/>
                </a:lnTo>
                <a:lnTo>
                  <a:pt x="551" y="74"/>
                </a:lnTo>
                <a:lnTo>
                  <a:pt x="551" y="75"/>
                </a:lnTo>
                <a:lnTo>
                  <a:pt x="552" y="76"/>
                </a:lnTo>
                <a:lnTo>
                  <a:pt x="552" y="76"/>
                </a:lnTo>
                <a:lnTo>
                  <a:pt x="553" y="76"/>
                </a:lnTo>
                <a:lnTo>
                  <a:pt x="553" y="75"/>
                </a:lnTo>
                <a:lnTo>
                  <a:pt x="555" y="73"/>
                </a:lnTo>
                <a:lnTo>
                  <a:pt x="557" y="70"/>
                </a:lnTo>
                <a:lnTo>
                  <a:pt x="559" y="69"/>
                </a:lnTo>
                <a:lnTo>
                  <a:pt x="561" y="68"/>
                </a:lnTo>
                <a:lnTo>
                  <a:pt x="564" y="68"/>
                </a:lnTo>
                <a:lnTo>
                  <a:pt x="566" y="69"/>
                </a:lnTo>
                <a:lnTo>
                  <a:pt x="566" y="71"/>
                </a:lnTo>
                <a:lnTo>
                  <a:pt x="565" y="72"/>
                </a:lnTo>
                <a:lnTo>
                  <a:pt x="564" y="74"/>
                </a:lnTo>
                <a:lnTo>
                  <a:pt x="564" y="76"/>
                </a:lnTo>
                <a:lnTo>
                  <a:pt x="565" y="76"/>
                </a:lnTo>
                <a:lnTo>
                  <a:pt x="566" y="76"/>
                </a:lnTo>
                <a:lnTo>
                  <a:pt x="566" y="77"/>
                </a:lnTo>
                <a:lnTo>
                  <a:pt x="566" y="79"/>
                </a:lnTo>
                <a:lnTo>
                  <a:pt x="567" y="80"/>
                </a:lnTo>
                <a:lnTo>
                  <a:pt x="567" y="80"/>
                </a:lnTo>
                <a:lnTo>
                  <a:pt x="567" y="82"/>
                </a:lnTo>
                <a:lnTo>
                  <a:pt x="567" y="82"/>
                </a:lnTo>
                <a:lnTo>
                  <a:pt x="566" y="82"/>
                </a:lnTo>
                <a:lnTo>
                  <a:pt x="566" y="83"/>
                </a:lnTo>
                <a:lnTo>
                  <a:pt x="565" y="84"/>
                </a:lnTo>
                <a:lnTo>
                  <a:pt x="567" y="83"/>
                </a:lnTo>
                <a:lnTo>
                  <a:pt x="568" y="83"/>
                </a:lnTo>
                <a:lnTo>
                  <a:pt x="569" y="82"/>
                </a:lnTo>
                <a:lnTo>
                  <a:pt x="570" y="80"/>
                </a:lnTo>
                <a:lnTo>
                  <a:pt x="569" y="79"/>
                </a:lnTo>
                <a:lnTo>
                  <a:pt x="569" y="79"/>
                </a:lnTo>
                <a:lnTo>
                  <a:pt x="569" y="76"/>
                </a:lnTo>
                <a:lnTo>
                  <a:pt x="570" y="76"/>
                </a:lnTo>
                <a:lnTo>
                  <a:pt x="571" y="75"/>
                </a:lnTo>
                <a:lnTo>
                  <a:pt x="571" y="74"/>
                </a:lnTo>
                <a:lnTo>
                  <a:pt x="572" y="74"/>
                </a:lnTo>
                <a:lnTo>
                  <a:pt x="573" y="75"/>
                </a:lnTo>
                <a:lnTo>
                  <a:pt x="573" y="76"/>
                </a:lnTo>
                <a:lnTo>
                  <a:pt x="575" y="77"/>
                </a:lnTo>
                <a:lnTo>
                  <a:pt x="576" y="77"/>
                </a:lnTo>
                <a:lnTo>
                  <a:pt x="576" y="74"/>
                </a:lnTo>
                <a:lnTo>
                  <a:pt x="576" y="72"/>
                </a:lnTo>
                <a:lnTo>
                  <a:pt x="576" y="71"/>
                </a:lnTo>
                <a:lnTo>
                  <a:pt x="576" y="70"/>
                </a:lnTo>
                <a:lnTo>
                  <a:pt x="576" y="68"/>
                </a:lnTo>
                <a:lnTo>
                  <a:pt x="576" y="64"/>
                </a:lnTo>
                <a:lnTo>
                  <a:pt x="577" y="63"/>
                </a:lnTo>
                <a:lnTo>
                  <a:pt x="577" y="62"/>
                </a:lnTo>
                <a:lnTo>
                  <a:pt x="578" y="60"/>
                </a:lnTo>
                <a:lnTo>
                  <a:pt x="579" y="59"/>
                </a:lnTo>
                <a:lnTo>
                  <a:pt x="578" y="61"/>
                </a:lnTo>
                <a:lnTo>
                  <a:pt x="578" y="64"/>
                </a:lnTo>
                <a:lnTo>
                  <a:pt x="578" y="67"/>
                </a:lnTo>
                <a:lnTo>
                  <a:pt x="579" y="69"/>
                </a:lnTo>
                <a:lnTo>
                  <a:pt x="579" y="70"/>
                </a:lnTo>
                <a:lnTo>
                  <a:pt x="579" y="70"/>
                </a:lnTo>
                <a:lnTo>
                  <a:pt x="580" y="70"/>
                </a:lnTo>
                <a:lnTo>
                  <a:pt x="580" y="68"/>
                </a:lnTo>
                <a:lnTo>
                  <a:pt x="582" y="68"/>
                </a:lnTo>
                <a:lnTo>
                  <a:pt x="583" y="68"/>
                </a:lnTo>
                <a:lnTo>
                  <a:pt x="584" y="68"/>
                </a:lnTo>
                <a:lnTo>
                  <a:pt x="585" y="68"/>
                </a:lnTo>
                <a:lnTo>
                  <a:pt x="587" y="68"/>
                </a:lnTo>
                <a:lnTo>
                  <a:pt x="588" y="68"/>
                </a:lnTo>
                <a:lnTo>
                  <a:pt x="589" y="69"/>
                </a:lnTo>
                <a:lnTo>
                  <a:pt x="589" y="71"/>
                </a:lnTo>
                <a:lnTo>
                  <a:pt x="588" y="71"/>
                </a:lnTo>
                <a:lnTo>
                  <a:pt x="587" y="71"/>
                </a:lnTo>
                <a:lnTo>
                  <a:pt x="585" y="71"/>
                </a:lnTo>
                <a:lnTo>
                  <a:pt x="584" y="70"/>
                </a:lnTo>
                <a:lnTo>
                  <a:pt x="583" y="71"/>
                </a:lnTo>
                <a:lnTo>
                  <a:pt x="583" y="71"/>
                </a:lnTo>
                <a:lnTo>
                  <a:pt x="583" y="73"/>
                </a:lnTo>
                <a:lnTo>
                  <a:pt x="590" y="73"/>
                </a:lnTo>
                <a:lnTo>
                  <a:pt x="591" y="73"/>
                </a:lnTo>
                <a:lnTo>
                  <a:pt x="592" y="72"/>
                </a:lnTo>
                <a:lnTo>
                  <a:pt x="593" y="71"/>
                </a:lnTo>
                <a:lnTo>
                  <a:pt x="594" y="71"/>
                </a:lnTo>
                <a:lnTo>
                  <a:pt x="595" y="72"/>
                </a:lnTo>
                <a:lnTo>
                  <a:pt x="596" y="71"/>
                </a:lnTo>
                <a:lnTo>
                  <a:pt x="596" y="71"/>
                </a:lnTo>
                <a:lnTo>
                  <a:pt x="597" y="71"/>
                </a:lnTo>
                <a:lnTo>
                  <a:pt x="599" y="71"/>
                </a:lnTo>
                <a:lnTo>
                  <a:pt x="600" y="71"/>
                </a:lnTo>
                <a:lnTo>
                  <a:pt x="600" y="70"/>
                </a:lnTo>
                <a:lnTo>
                  <a:pt x="601" y="67"/>
                </a:lnTo>
                <a:lnTo>
                  <a:pt x="601" y="67"/>
                </a:lnTo>
                <a:lnTo>
                  <a:pt x="600" y="65"/>
                </a:lnTo>
                <a:lnTo>
                  <a:pt x="601" y="64"/>
                </a:lnTo>
                <a:lnTo>
                  <a:pt x="602" y="64"/>
                </a:lnTo>
                <a:lnTo>
                  <a:pt x="602" y="63"/>
                </a:lnTo>
                <a:lnTo>
                  <a:pt x="602" y="61"/>
                </a:lnTo>
                <a:lnTo>
                  <a:pt x="602" y="60"/>
                </a:lnTo>
                <a:lnTo>
                  <a:pt x="603" y="59"/>
                </a:lnTo>
                <a:lnTo>
                  <a:pt x="605" y="60"/>
                </a:lnTo>
                <a:lnTo>
                  <a:pt x="606" y="62"/>
                </a:lnTo>
                <a:lnTo>
                  <a:pt x="608" y="62"/>
                </a:lnTo>
                <a:lnTo>
                  <a:pt x="609" y="62"/>
                </a:lnTo>
                <a:lnTo>
                  <a:pt x="611" y="60"/>
                </a:lnTo>
                <a:lnTo>
                  <a:pt x="611" y="65"/>
                </a:lnTo>
                <a:lnTo>
                  <a:pt x="611" y="68"/>
                </a:lnTo>
                <a:lnTo>
                  <a:pt x="612" y="68"/>
                </a:lnTo>
                <a:lnTo>
                  <a:pt x="612" y="67"/>
                </a:lnTo>
                <a:lnTo>
                  <a:pt x="613" y="65"/>
                </a:lnTo>
                <a:lnTo>
                  <a:pt x="613" y="64"/>
                </a:lnTo>
                <a:lnTo>
                  <a:pt x="614" y="63"/>
                </a:lnTo>
                <a:lnTo>
                  <a:pt x="614" y="62"/>
                </a:lnTo>
                <a:lnTo>
                  <a:pt x="615" y="63"/>
                </a:lnTo>
                <a:lnTo>
                  <a:pt x="615" y="65"/>
                </a:lnTo>
                <a:lnTo>
                  <a:pt x="615" y="67"/>
                </a:lnTo>
                <a:lnTo>
                  <a:pt x="614" y="67"/>
                </a:lnTo>
                <a:lnTo>
                  <a:pt x="614" y="67"/>
                </a:lnTo>
                <a:lnTo>
                  <a:pt x="613" y="69"/>
                </a:lnTo>
                <a:lnTo>
                  <a:pt x="614" y="70"/>
                </a:lnTo>
                <a:lnTo>
                  <a:pt x="614" y="71"/>
                </a:lnTo>
                <a:lnTo>
                  <a:pt x="614" y="73"/>
                </a:lnTo>
                <a:lnTo>
                  <a:pt x="616" y="72"/>
                </a:lnTo>
                <a:lnTo>
                  <a:pt x="617" y="71"/>
                </a:lnTo>
                <a:lnTo>
                  <a:pt x="618" y="70"/>
                </a:lnTo>
                <a:lnTo>
                  <a:pt x="620" y="70"/>
                </a:lnTo>
                <a:lnTo>
                  <a:pt x="621" y="70"/>
                </a:lnTo>
                <a:lnTo>
                  <a:pt x="623" y="72"/>
                </a:lnTo>
                <a:lnTo>
                  <a:pt x="623" y="70"/>
                </a:lnTo>
                <a:lnTo>
                  <a:pt x="624" y="69"/>
                </a:lnTo>
                <a:lnTo>
                  <a:pt x="624" y="68"/>
                </a:lnTo>
                <a:lnTo>
                  <a:pt x="624" y="67"/>
                </a:lnTo>
                <a:lnTo>
                  <a:pt x="624" y="64"/>
                </a:lnTo>
                <a:lnTo>
                  <a:pt x="624" y="61"/>
                </a:lnTo>
                <a:lnTo>
                  <a:pt x="624" y="57"/>
                </a:lnTo>
                <a:lnTo>
                  <a:pt x="625" y="57"/>
                </a:lnTo>
                <a:lnTo>
                  <a:pt x="625" y="57"/>
                </a:lnTo>
                <a:lnTo>
                  <a:pt x="626" y="58"/>
                </a:lnTo>
                <a:lnTo>
                  <a:pt x="626" y="58"/>
                </a:lnTo>
                <a:lnTo>
                  <a:pt x="627" y="59"/>
                </a:lnTo>
                <a:lnTo>
                  <a:pt x="627" y="58"/>
                </a:lnTo>
                <a:lnTo>
                  <a:pt x="628" y="57"/>
                </a:lnTo>
                <a:lnTo>
                  <a:pt x="629" y="58"/>
                </a:lnTo>
                <a:lnTo>
                  <a:pt x="630" y="57"/>
                </a:lnTo>
                <a:lnTo>
                  <a:pt x="631" y="56"/>
                </a:lnTo>
                <a:lnTo>
                  <a:pt x="632" y="53"/>
                </a:lnTo>
                <a:lnTo>
                  <a:pt x="632" y="51"/>
                </a:lnTo>
                <a:lnTo>
                  <a:pt x="633" y="50"/>
                </a:lnTo>
                <a:lnTo>
                  <a:pt x="635" y="50"/>
                </a:lnTo>
                <a:lnTo>
                  <a:pt x="635" y="51"/>
                </a:lnTo>
                <a:lnTo>
                  <a:pt x="635" y="53"/>
                </a:lnTo>
                <a:lnTo>
                  <a:pt x="636" y="55"/>
                </a:lnTo>
                <a:lnTo>
                  <a:pt x="636" y="56"/>
                </a:lnTo>
                <a:lnTo>
                  <a:pt x="637" y="56"/>
                </a:lnTo>
                <a:lnTo>
                  <a:pt x="639" y="56"/>
                </a:lnTo>
                <a:lnTo>
                  <a:pt x="641" y="55"/>
                </a:lnTo>
                <a:lnTo>
                  <a:pt x="642" y="53"/>
                </a:lnTo>
                <a:lnTo>
                  <a:pt x="644" y="52"/>
                </a:lnTo>
                <a:lnTo>
                  <a:pt x="645" y="52"/>
                </a:lnTo>
                <a:lnTo>
                  <a:pt x="648" y="52"/>
                </a:lnTo>
                <a:lnTo>
                  <a:pt x="649" y="53"/>
                </a:lnTo>
                <a:lnTo>
                  <a:pt x="650" y="55"/>
                </a:lnTo>
                <a:lnTo>
                  <a:pt x="652" y="55"/>
                </a:lnTo>
                <a:lnTo>
                  <a:pt x="654" y="55"/>
                </a:lnTo>
                <a:lnTo>
                  <a:pt x="655" y="53"/>
                </a:lnTo>
                <a:lnTo>
                  <a:pt x="657" y="53"/>
                </a:lnTo>
                <a:lnTo>
                  <a:pt x="659" y="52"/>
                </a:lnTo>
                <a:lnTo>
                  <a:pt x="661" y="52"/>
                </a:lnTo>
                <a:lnTo>
                  <a:pt x="661" y="50"/>
                </a:lnTo>
                <a:lnTo>
                  <a:pt x="661" y="50"/>
                </a:lnTo>
                <a:lnTo>
                  <a:pt x="663" y="50"/>
                </a:lnTo>
                <a:lnTo>
                  <a:pt x="665" y="50"/>
                </a:lnTo>
                <a:lnTo>
                  <a:pt x="667" y="50"/>
                </a:lnTo>
                <a:lnTo>
                  <a:pt x="668" y="49"/>
                </a:lnTo>
                <a:lnTo>
                  <a:pt x="671" y="48"/>
                </a:lnTo>
                <a:lnTo>
                  <a:pt x="673" y="48"/>
                </a:lnTo>
                <a:lnTo>
                  <a:pt x="675" y="49"/>
                </a:lnTo>
                <a:lnTo>
                  <a:pt x="675" y="50"/>
                </a:lnTo>
                <a:lnTo>
                  <a:pt x="676" y="51"/>
                </a:lnTo>
                <a:lnTo>
                  <a:pt x="675" y="55"/>
                </a:lnTo>
                <a:lnTo>
                  <a:pt x="676" y="55"/>
                </a:lnTo>
                <a:lnTo>
                  <a:pt x="677" y="56"/>
                </a:lnTo>
                <a:lnTo>
                  <a:pt x="678" y="57"/>
                </a:lnTo>
                <a:lnTo>
                  <a:pt x="679" y="57"/>
                </a:lnTo>
                <a:lnTo>
                  <a:pt x="679" y="57"/>
                </a:lnTo>
                <a:lnTo>
                  <a:pt x="679" y="56"/>
                </a:lnTo>
                <a:lnTo>
                  <a:pt x="678" y="53"/>
                </a:lnTo>
                <a:lnTo>
                  <a:pt x="678" y="52"/>
                </a:lnTo>
                <a:lnTo>
                  <a:pt x="679" y="52"/>
                </a:lnTo>
                <a:lnTo>
                  <a:pt x="680" y="52"/>
                </a:lnTo>
                <a:lnTo>
                  <a:pt x="680" y="52"/>
                </a:lnTo>
                <a:lnTo>
                  <a:pt x="681" y="53"/>
                </a:lnTo>
                <a:lnTo>
                  <a:pt x="681" y="55"/>
                </a:lnTo>
                <a:lnTo>
                  <a:pt x="683" y="55"/>
                </a:lnTo>
                <a:lnTo>
                  <a:pt x="683" y="53"/>
                </a:lnTo>
                <a:lnTo>
                  <a:pt x="683" y="51"/>
                </a:lnTo>
                <a:lnTo>
                  <a:pt x="683" y="50"/>
                </a:lnTo>
                <a:lnTo>
                  <a:pt x="683" y="50"/>
                </a:lnTo>
                <a:lnTo>
                  <a:pt x="684" y="50"/>
                </a:lnTo>
                <a:lnTo>
                  <a:pt x="684" y="51"/>
                </a:lnTo>
                <a:lnTo>
                  <a:pt x="685" y="52"/>
                </a:lnTo>
                <a:lnTo>
                  <a:pt x="686" y="52"/>
                </a:lnTo>
                <a:lnTo>
                  <a:pt x="686" y="51"/>
                </a:lnTo>
                <a:lnTo>
                  <a:pt x="686" y="50"/>
                </a:lnTo>
                <a:lnTo>
                  <a:pt x="686" y="50"/>
                </a:lnTo>
                <a:lnTo>
                  <a:pt x="687" y="50"/>
                </a:lnTo>
                <a:lnTo>
                  <a:pt x="687" y="49"/>
                </a:lnTo>
                <a:lnTo>
                  <a:pt x="687" y="48"/>
                </a:lnTo>
                <a:lnTo>
                  <a:pt x="690" y="48"/>
                </a:lnTo>
                <a:lnTo>
                  <a:pt x="691" y="46"/>
                </a:lnTo>
                <a:lnTo>
                  <a:pt x="692" y="46"/>
                </a:lnTo>
                <a:lnTo>
                  <a:pt x="695" y="46"/>
                </a:lnTo>
                <a:lnTo>
                  <a:pt x="696" y="47"/>
                </a:lnTo>
                <a:lnTo>
                  <a:pt x="698" y="48"/>
                </a:lnTo>
                <a:lnTo>
                  <a:pt x="699" y="49"/>
                </a:lnTo>
                <a:lnTo>
                  <a:pt x="701" y="49"/>
                </a:lnTo>
                <a:lnTo>
                  <a:pt x="701" y="44"/>
                </a:lnTo>
                <a:lnTo>
                  <a:pt x="702" y="44"/>
                </a:lnTo>
                <a:lnTo>
                  <a:pt x="703" y="46"/>
                </a:lnTo>
                <a:lnTo>
                  <a:pt x="703" y="47"/>
                </a:lnTo>
                <a:lnTo>
                  <a:pt x="704" y="47"/>
                </a:lnTo>
                <a:lnTo>
                  <a:pt x="704" y="46"/>
                </a:lnTo>
                <a:lnTo>
                  <a:pt x="705" y="46"/>
                </a:lnTo>
                <a:lnTo>
                  <a:pt x="705" y="45"/>
                </a:lnTo>
                <a:lnTo>
                  <a:pt x="707" y="45"/>
                </a:lnTo>
                <a:lnTo>
                  <a:pt x="707" y="45"/>
                </a:lnTo>
                <a:lnTo>
                  <a:pt x="707" y="47"/>
                </a:lnTo>
                <a:lnTo>
                  <a:pt x="708" y="47"/>
                </a:lnTo>
                <a:lnTo>
                  <a:pt x="709" y="48"/>
                </a:lnTo>
                <a:lnTo>
                  <a:pt x="710" y="47"/>
                </a:lnTo>
                <a:lnTo>
                  <a:pt x="711" y="46"/>
                </a:lnTo>
                <a:lnTo>
                  <a:pt x="711" y="45"/>
                </a:lnTo>
                <a:lnTo>
                  <a:pt x="712" y="45"/>
                </a:lnTo>
                <a:lnTo>
                  <a:pt x="713" y="45"/>
                </a:lnTo>
                <a:lnTo>
                  <a:pt x="715" y="46"/>
                </a:lnTo>
                <a:lnTo>
                  <a:pt x="715" y="44"/>
                </a:lnTo>
                <a:lnTo>
                  <a:pt x="716" y="43"/>
                </a:lnTo>
                <a:lnTo>
                  <a:pt x="717" y="43"/>
                </a:lnTo>
                <a:lnTo>
                  <a:pt x="727" y="44"/>
                </a:lnTo>
                <a:lnTo>
                  <a:pt x="729" y="45"/>
                </a:lnTo>
                <a:lnTo>
                  <a:pt x="731" y="45"/>
                </a:lnTo>
                <a:lnTo>
                  <a:pt x="732" y="45"/>
                </a:lnTo>
                <a:lnTo>
                  <a:pt x="732" y="45"/>
                </a:lnTo>
                <a:lnTo>
                  <a:pt x="733" y="45"/>
                </a:lnTo>
                <a:lnTo>
                  <a:pt x="734" y="44"/>
                </a:lnTo>
                <a:lnTo>
                  <a:pt x="734" y="43"/>
                </a:lnTo>
                <a:lnTo>
                  <a:pt x="735" y="41"/>
                </a:lnTo>
                <a:lnTo>
                  <a:pt x="735" y="40"/>
                </a:lnTo>
                <a:lnTo>
                  <a:pt x="736" y="39"/>
                </a:lnTo>
                <a:lnTo>
                  <a:pt x="737" y="40"/>
                </a:lnTo>
                <a:lnTo>
                  <a:pt x="737" y="40"/>
                </a:lnTo>
                <a:lnTo>
                  <a:pt x="738" y="40"/>
                </a:lnTo>
                <a:lnTo>
                  <a:pt x="738" y="43"/>
                </a:lnTo>
                <a:lnTo>
                  <a:pt x="739" y="43"/>
                </a:lnTo>
                <a:lnTo>
                  <a:pt x="739" y="39"/>
                </a:lnTo>
                <a:lnTo>
                  <a:pt x="739" y="38"/>
                </a:lnTo>
                <a:lnTo>
                  <a:pt x="740" y="38"/>
                </a:lnTo>
                <a:lnTo>
                  <a:pt x="740" y="38"/>
                </a:lnTo>
                <a:lnTo>
                  <a:pt x="740" y="40"/>
                </a:lnTo>
                <a:lnTo>
                  <a:pt x="741" y="41"/>
                </a:lnTo>
                <a:lnTo>
                  <a:pt x="741" y="43"/>
                </a:lnTo>
                <a:lnTo>
                  <a:pt x="741" y="43"/>
                </a:lnTo>
                <a:lnTo>
                  <a:pt x="743" y="41"/>
                </a:lnTo>
                <a:lnTo>
                  <a:pt x="743" y="40"/>
                </a:lnTo>
                <a:lnTo>
                  <a:pt x="744" y="40"/>
                </a:lnTo>
                <a:lnTo>
                  <a:pt x="745" y="40"/>
                </a:lnTo>
                <a:lnTo>
                  <a:pt x="746" y="40"/>
                </a:lnTo>
                <a:lnTo>
                  <a:pt x="746" y="41"/>
                </a:lnTo>
                <a:lnTo>
                  <a:pt x="747" y="43"/>
                </a:lnTo>
                <a:lnTo>
                  <a:pt x="747" y="44"/>
                </a:lnTo>
                <a:lnTo>
                  <a:pt x="749" y="44"/>
                </a:lnTo>
                <a:lnTo>
                  <a:pt x="749" y="46"/>
                </a:lnTo>
                <a:lnTo>
                  <a:pt x="750" y="47"/>
                </a:lnTo>
                <a:lnTo>
                  <a:pt x="751" y="47"/>
                </a:lnTo>
                <a:lnTo>
                  <a:pt x="752" y="47"/>
                </a:lnTo>
                <a:lnTo>
                  <a:pt x="753" y="47"/>
                </a:lnTo>
                <a:lnTo>
                  <a:pt x="755" y="47"/>
                </a:lnTo>
                <a:lnTo>
                  <a:pt x="756" y="47"/>
                </a:lnTo>
                <a:lnTo>
                  <a:pt x="756" y="45"/>
                </a:lnTo>
                <a:lnTo>
                  <a:pt x="756" y="41"/>
                </a:lnTo>
                <a:lnTo>
                  <a:pt x="757" y="41"/>
                </a:lnTo>
                <a:lnTo>
                  <a:pt x="757" y="38"/>
                </a:lnTo>
                <a:lnTo>
                  <a:pt x="757" y="36"/>
                </a:lnTo>
                <a:lnTo>
                  <a:pt x="756" y="35"/>
                </a:lnTo>
                <a:lnTo>
                  <a:pt x="756" y="34"/>
                </a:lnTo>
                <a:lnTo>
                  <a:pt x="756" y="33"/>
                </a:lnTo>
                <a:lnTo>
                  <a:pt x="756" y="32"/>
                </a:lnTo>
                <a:lnTo>
                  <a:pt x="756" y="29"/>
                </a:lnTo>
                <a:lnTo>
                  <a:pt x="756" y="26"/>
                </a:lnTo>
                <a:lnTo>
                  <a:pt x="757" y="27"/>
                </a:lnTo>
                <a:lnTo>
                  <a:pt x="758" y="29"/>
                </a:lnTo>
                <a:lnTo>
                  <a:pt x="758" y="33"/>
                </a:lnTo>
                <a:lnTo>
                  <a:pt x="758" y="35"/>
                </a:lnTo>
                <a:lnTo>
                  <a:pt x="759" y="38"/>
                </a:lnTo>
                <a:lnTo>
                  <a:pt x="759" y="39"/>
                </a:lnTo>
                <a:lnTo>
                  <a:pt x="759" y="37"/>
                </a:lnTo>
                <a:lnTo>
                  <a:pt x="760" y="37"/>
                </a:lnTo>
                <a:lnTo>
                  <a:pt x="760" y="37"/>
                </a:lnTo>
                <a:lnTo>
                  <a:pt x="761" y="37"/>
                </a:lnTo>
                <a:lnTo>
                  <a:pt x="762" y="38"/>
                </a:lnTo>
                <a:lnTo>
                  <a:pt x="762" y="39"/>
                </a:lnTo>
                <a:lnTo>
                  <a:pt x="762" y="40"/>
                </a:lnTo>
                <a:lnTo>
                  <a:pt x="763" y="40"/>
                </a:lnTo>
                <a:lnTo>
                  <a:pt x="763" y="39"/>
                </a:lnTo>
                <a:lnTo>
                  <a:pt x="763" y="37"/>
                </a:lnTo>
                <a:lnTo>
                  <a:pt x="768" y="38"/>
                </a:lnTo>
                <a:lnTo>
                  <a:pt x="768" y="37"/>
                </a:lnTo>
                <a:lnTo>
                  <a:pt x="768" y="36"/>
                </a:lnTo>
                <a:lnTo>
                  <a:pt x="769" y="36"/>
                </a:lnTo>
                <a:lnTo>
                  <a:pt x="770" y="35"/>
                </a:lnTo>
                <a:lnTo>
                  <a:pt x="770" y="35"/>
                </a:lnTo>
                <a:lnTo>
                  <a:pt x="771" y="36"/>
                </a:lnTo>
                <a:lnTo>
                  <a:pt x="771" y="38"/>
                </a:lnTo>
                <a:lnTo>
                  <a:pt x="775" y="38"/>
                </a:lnTo>
                <a:lnTo>
                  <a:pt x="777" y="39"/>
                </a:lnTo>
                <a:lnTo>
                  <a:pt x="779" y="38"/>
                </a:lnTo>
                <a:lnTo>
                  <a:pt x="780" y="38"/>
                </a:lnTo>
                <a:lnTo>
                  <a:pt x="781" y="38"/>
                </a:lnTo>
                <a:lnTo>
                  <a:pt x="782" y="39"/>
                </a:lnTo>
                <a:lnTo>
                  <a:pt x="784" y="40"/>
                </a:lnTo>
                <a:lnTo>
                  <a:pt x="786" y="39"/>
                </a:lnTo>
                <a:lnTo>
                  <a:pt x="787" y="40"/>
                </a:lnTo>
                <a:lnTo>
                  <a:pt x="788" y="40"/>
                </a:lnTo>
                <a:lnTo>
                  <a:pt x="789" y="40"/>
                </a:lnTo>
                <a:lnTo>
                  <a:pt x="791" y="40"/>
                </a:lnTo>
                <a:lnTo>
                  <a:pt x="791" y="41"/>
                </a:lnTo>
                <a:lnTo>
                  <a:pt x="792" y="43"/>
                </a:lnTo>
                <a:lnTo>
                  <a:pt x="791" y="50"/>
                </a:lnTo>
                <a:lnTo>
                  <a:pt x="794" y="49"/>
                </a:lnTo>
                <a:lnTo>
                  <a:pt x="796" y="47"/>
                </a:lnTo>
                <a:lnTo>
                  <a:pt x="797" y="44"/>
                </a:lnTo>
                <a:lnTo>
                  <a:pt x="798" y="45"/>
                </a:lnTo>
                <a:lnTo>
                  <a:pt x="798" y="46"/>
                </a:lnTo>
                <a:lnTo>
                  <a:pt x="798" y="47"/>
                </a:lnTo>
                <a:lnTo>
                  <a:pt x="798" y="48"/>
                </a:lnTo>
                <a:lnTo>
                  <a:pt x="799" y="49"/>
                </a:lnTo>
                <a:lnTo>
                  <a:pt x="799" y="47"/>
                </a:lnTo>
                <a:lnTo>
                  <a:pt x="799" y="45"/>
                </a:lnTo>
                <a:lnTo>
                  <a:pt x="799" y="44"/>
                </a:lnTo>
                <a:lnTo>
                  <a:pt x="798" y="44"/>
                </a:lnTo>
                <a:lnTo>
                  <a:pt x="797" y="43"/>
                </a:lnTo>
                <a:lnTo>
                  <a:pt x="796" y="43"/>
                </a:lnTo>
                <a:lnTo>
                  <a:pt x="796" y="41"/>
                </a:lnTo>
                <a:lnTo>
                  <a:pt x="795" y="40"/>
                </a:lnTo>
                <a:lnTo>
                  <a:pt x="796" y="39"/>
                </a:lnTo>
                <a:lnTo>
                  <a:pt x="797" y="38"/>
                </a:lnTo>
                <a:lnTo>
                  <a:pt x="799" y="38"/>
                </a:lnTo>
                <a:lnTo>
                  <a:pt x="800" y="38"/>
                </a:lnTo>
                <a:lnTo>
                  <a:pt x="803" y="39"/>
                </a:lnTo>
                <a:lnTo>
                  <a:pt x="804" y="38"/>
                </a:lnTo>
                <a:lnTo>
                  <a:pt x="805" y="36"/>
                </a:lnTo>
                <a:lnTo>
                  <a:pt x="806" y="36"/>
                </a:lnTo>
                <a:lnTo>
                  <a:pt x="807" y="37"/>
                </a:lnTo>
                <a:lnTo>
                  <a:pt x="808" y="36"/>
                </a:lnTo>
                <a:lnTo>
                  <a:pt x="808" y="36"/>
                </a:lnTo>
                <a:lnTo>
                  <a:pt x="809" y="35"/>
                </a:lnTo>
                <a:lnTo>
                  <a:pt x="809" y="35"/>
                </a:lnTo>
                <a:lnTo>
                  <a:pt x="809" y="35"/>
                </a:lnTo>
                <a:lnTo>
                  <a:pt x="810" y="37"/>
                </a:lnTo>
                <a:lnTo>
                  <a:pt x="810" y="39"/>
                </a:lnTo>
                <a:lnTo>
                  <a:pt x="811" y="39"/>
                </a:lnTo>
                <a:lnTo>
                  <a:pt x="812" y="40"/>
                </a:lnTo>
                <a:lnTo>
                  <a:pt x="812" y="40"/>
                </a:lnTo>
                <a:lnTo>
                  <a:pt x="813" y="38"/>
                </a:lnTo>
                <a:lnTo>
                  <a:pt x="813" y="37"/>
                </a:lnTo>
                <a:lnTo>
                  <a:pt x="813" y="37"/>
                </a:lnTo>
                <a:lnTo>
                  <a:pt x="816" y="37"/>
                </a:lnTo>
                <a:lnTo>
                  <a:pt x="817" y="38"/>
                </a:lnTo>
                <a:lnTo>
                  <a:pt x="818" y="38"/>
                </a:lnTo>
                <a:lnTo>
                  <a:pt x="818" y="37"/>
                </a:lnTo>
                <a:lnTo>
                  <a:pt x="819" y="36"/>
                </a:lnTo>
                <a:lnTo>
                  <a:pt x="819" y="35"/>
                </a:lnTo>
                <a:lnTo>
                  <a:pt x="820" y="35"/>
                </a:lnTo>
                <a:lnTo>
                  <a:pt x="821" y="36"/>
                </a:lnTo>
                <a:lnTo>
                  <a:pt x="821" y="36"/>
                </a:lnTo>
                <a:lnTo>
                  <a:pt x="822" y="37"/>
                </a:lnTo>
                <a:lnTo>
                  <a:pt x="822" y="37"/>
                </a:lnTo>
                <a:lnTo>
                  <a:pt x="822" y="37"/>
                </a:lnTo>
                <a:lnTo>
                  <a:pt x="823" y="36"/>
                </a:lnTo>
                <a:lnTo>
                  <a:pt x="823" y="36"/>
                </a:lnTo>
                <a:lnTo>
                  <a:pt x="824" y="36"/>
                </a:lnTo>
                <a:lnTo>
                  <a:pt x="825" y="37"/>
                </a:lnTo>
                <a:lnTo>
                  <a:pt x="825" y="38"/>
                </a:lnTo>
                <a:lnTo>
                  <a:pt x="827" y="39"/>
                </a:lnTo>
                <a:lnTo>
                  <a:pt x="827" y="39"/>
                </a:lnTo>
                <a:lnTo>
                  <a:pt x="828" y="38"/>
                </a:lnTo>
                <a:lnTo>
                  <a:pt x="828" y="36"/>
                </a:lnTo>
                <a:lnTo>
                  <a:pt x="832" y="37"/>
                </a:lnTo>
                <a:lnTo>
                  <a:pt x="832" y="37"/>
                </a:lnTo>
                <a:lnTo>
                  <a:pt x="833" y="37"/>
                </a:lnTo>
                <a:lnTo>
                  <a:pt x="834" y="36"/>
                </a:lnTo>
                <a:lnTo>
                  <a:pt x="835" y="35"/>
                </a:lnTo>
                <a:lnTo>
                  <a:pt x="835" y="34"/>
                </a:lnTo>
                <a:lnTo>
                  <a:pt x="836" y="34"/>
                </a:lnTo>
                <a:lnTo>
                  <a:pt x="836" y="35"/>
                </a:lnTo>
                <a:lnTo>
                  <a:pt x="837" y="37"/>
                </a:lnTo>
                <a:lnTo>
                  <a:pt x="837" y="37"/>
                </a:lnTo>
                <a:lnTo>
                  <a:pt x="840" y="36"/>
                </a:lnTo>
                <a:lnTo>
                  <a:pt x="841" y="36"/>
                </a:lnTo>
                <a:lnTo>
                  <a:pt x="842" y="36"/>
                </a:lnTo>
                <a:lnTo>
                  <a:pt x="843" y="38"/>
                </a:lnTo>
                <a:lnTo>
                  <a:pt x="844" y="38"/>
                </a:lnTo>
                <a:lnTo>
                  <a:pt x="845" y="37"/>
                </a:lnTo>
                <a:lnTo>
                  <a:pt x="846" y="37"/>
                </a:lnTo>
                <a:lnTo>
                  <a:pt x="846" y="36"/>
                </a:lnTo>
                <a:lnTo>
                  <a:pt x="847" y="37"/>
                </a:lnTo>
                <a:lnTo>
                  <a:pt x="847" y="38"/>
                </a:lnTo>
                <a:lnTo>
                  <a:pt x="848" y="37"/>
                </a:lnTo>
                <a:lnTo>
                  <a:pt x="848" y="36"/>
                </a:lnTo>
                <a:lnTo>
                  <a:pt x="848" y="35"/>
                </a:lnTo>
                <a:lnTo>
                  <a:pt x="848" y="33"/>
                </a:lnTo>
                <a:lnTo>
                  <a:pt x="848" y="31"/>
                </a:lnTo>
                <a:lnTo>
                  <a:pt x="849" y="31"/>
                </a:lnTo>
                <a:lnTo>
                  <a:pt x="851" y="31"/>
                </a:lnTo>
                <a:lnTo>
                  <a:pt x="852" y="32"/>
                </a:lnTo>
                <a:lnTo>
                  <a:pt x="853" y="33"/>
                </a:lnTo>
                <a:lnTo>
                  <a:pt x="854" y="33"/>
                </a:lnTo>
                <a:lnTo>
                  <a:pt x="854" y="34"/>
                </a:lnTo>
                <a:lnTo>
                  <a:pt x="855" y="34"/>
                </a:lnTo>
                <a:lnTo>
                  <a:pt x="857" y="34"/>
                </a:lnTo>
                <a:lnTo>
                  <a:pt x="857" y="36"/>
                </a:lnTo>
                <a:lnTo>
                  <a:pt x="858" y="37"/>
                </a:lnTo>
                <a:lnTo>
                  <a:pt x="858" y="37"/>
                </a:lnTo>
                <a:lnTo>
                  <a:pt x="860" y="37"/>
                </a:lnTo>
                <a:lnTo>
                  <a:pt x="861" y="36"/>
                </a:lnTo>
                <a:lnTo>
                  <a:pt x="861" y="35"/>
                </a:lnTo>
                <a:lnTo>
                  <a:pt x="863" y="35"/>
                </a:lnTo>
                <a:lnTo>
                  <a:pt x="865" y="34"/>
                </a:lnTo>
                <a:lnTo>
                  <a:pt x="866" y="35"/>
                </a:lnTo>
                <a:lnTo>
                  <a:pt x="867" y="35"/>
                </a:lnTo>
                <a:lnTo>
                  <a:pt x="868" y="34"/>
                </a:lnTo>
                <a:lnTo>
                  <a:pt x="869" y="33"/>
                </a:lnTo>
                <a:lnTo>
                  <a:pt x="870" y="32"/>
                </a:lnTo>
                <a:lnTo>
                  <a:pt x="871" y="32"/>
                </a:lnTo>
                <a:lnTo>
                  <a:pt x="872" y="32"/>
                </a:lnTo>
                <a:lnTo>
                  <a:pt x="873" y="33"/>
                </a:lnTo>
                <a:lnTo>
                  <a:pt x="878" y="34"/>
                </a:lnTo>
                <a:lnTo>
                  <a:pt x="878" y="36"/>
                </a:lnTo>
                <a:lnTo>
                  <a:pt x="877" y="37"/>
                </a:lnTo>
                <a:lnTo>
                  <a:pt x="877" y="38"/>
                </a:lnTo>
                <a:lnTo>
                  <a:pt x="877" y="38"/>
                </a:lnTo>
                <a:lnTo>
                  <a:pt x="877" y="37"/>
                </a:lnTo>
                <a:lnTo>
                  <a:pt x="876" y="37"/>
                </a:lnTo>
                <a:lnTo>
                  <a:pt x="876" y="37"/>
                </a:lnTo>
                <a:lnTo>
                  <a:pt x="876" y="38"/>
                </a:lnTo>
                <a:lnTo>
                  <a:pt x="876" y="40"/>
                </a:lnTo>
                <a:lnTo>
                  <a:pt x="876" y="44"/>
                </a:lnTo>
                <a:lnTo>
                  <a:pt x="876" y="44"/>
                </a:lnTo>
                <a:lnTo>
                  <a:pt x="877" y="43"/>
                </a:lnTo>
                <a:lnTo>
                  <a:pt x="877" y="41"/>
                </a:lnTo>
                <a:lnTo>
                  <a:pt x="878" y="41"/>
                </a:lnTo>
                <a:lnTo>
                  <a:pt x="878" y="44"/>
                </a:lnTo>
                <a:lnTo>
                  <a:pt x="879" y="46"/>
                </a:lnTo>
                <a:lnTo>
                  <a:pt x="879" y="48"/>
                </a:lnTo>
                <a:lnTo>
                  <a:pt x="880" y="50"/>
                </a:lnTo>
                <a:lnTo>
                  <a:pt x="881" y="51"/>
                </a:lnTo>
                <a:lnTo>
                  <a:pt x="882" y="51"/>
                </a:lnTo>
                <a:lnTo>
                  <a:pt x="882" y="49"/>
                </a:lnTo>
                <a:lnTo>
                  <a:pt x="882" y="47"/>
                </a:lnTo>
                <a:lnTo>
                  <a:pt x="881" y="47"/>
                </a:lnTo>
                <a:lnTo>
                  <a:pt x="880" y="44"/>
                </a:lnTo>
                <a:lnTo>
                  <a:pt x="880" y="40"/>
                </a:lnTo>
                <a:lnTo>
                  <a:pt x="880" y="36"/>
                </a:lnTo>
                <a:lnTo>
                  <a:pt x="881" y="35"/>
                </a:lnTo>
                <a:lnTo>
                  <a:pt x="882" y="34"/>
                </a:lnTo>
                <a:lnTo>
                  <a:pt x="883" y="34"/>
                </a:lnTo>
                <a:lnTo>
                  <a:pt x="884" y="34"/>
                </a:lnTo>
                <a:lnTo>
                  <a:pt x="887" y="35"/>
                </a:lnTo>
                <a:lnTo>
                  <a:pt x="889" y="35"/>
                </a:lnTo>
                <a:lnTo>
                  <a:pt x="890" y="33"/>
                </a:lnTo>
                <a:lnTo>
                  <a:pt x="890" y="33"/>
                </a:lnTo>
                <a:lnTo>
                  <a:pt x="891" y="33"/>
                </a:lnTo>
                <a:lnTo>
                  <a:pt x="891" y="34"/>
                </a:lnTo>
                <a:lnTo>
                  <a:pt x="891" y="35"/>
                </a:lnTo>
                <a:lnTo>
                  <a:pt x="892" y="37"/>
                </a:lnTo>
                <a:lnTo>
                  <a:pt x="892" y="37"/>
                </a:lnTo>
                <a:lnTo>
                  <a:pt x="892" y="43"/>
                </a:lnTo>
                <a:lnTo>
                  <a:pt x="894" y="43"/>
                </a:lnTo>
                <a:lnTo>
                  <a:pt x="895" y="43"/>
                </a:lnTo>
                <a:lnTo>
                  <a:pt x="895" y="40"/>
                </a:lnTo>
                <a:lnTo>
                  <a:pt x="895" y="38"/>
                </a:lnTo>
                <a:lnTo>
                  <a:pt x="896" y="38"/>
                </a:lnTo>
                <a:lnTo>
                  <a:pt x="897" y="38"/>
                </a:lnTo>
                <a:lnTo>
                  <a:pt x="899" y="37"/>
                </a:lnTo>
                <a:lnTo>
                  <a:pt x="900" y="36"/>
                </a:lnTo>
                <a:lnTo>
                  <a:pt x="900" y="35"/>
                </a:lnTo>
                <a:lnTo>
                  <a:pt x="901" y="33"/>
                </a:lnTo>
                <a:lnTo>
                  <a:pt x="901" y="36"/>
                </a:lnTo>
                <a:lnTo>
                  <a:pt x="900" y="38"/>
                </a:lnTo>
                <a:lnTo>
                  <a:pt x="900" y="40"/>
                </a:lnTo>
                <a:lnTo>
                  <a:pt x="900" y="44"/>
                </a:lnTo>
                <a:lnTo>
                  <a:pt x="902" y="44"/>
                </a:lnTo>
                <a:lnTo>
                  <a:pt x="903" y="44"/>
                </a:lnTo>
                <a:lnTo>
                  <a:pt x="904" y="43"/>
                </a:lnTo>
                <a:lnTo>
                  <a:pt x="904" y="40"/>
                </a:lnTo>
                <a:lnTo>
                  <a:pt x="904" y="38"/>
                </a:lnTo>
                <a:lnTo>
                  <a:pt x="904" y="37"/>
                </a:lnTo>
                <a:lnTo>
                  <a:pt x="904" y="36"/>
                </a:lnTo>
                <a:lnTo>
                  <a:pt x="905" y="36"/>
                </a:lnTo>
                <a:lnTo>
                  <a:pt x="906" y="36"/>
                </a:lnTo>
                <a:lnTo>
                  <a:pt x="905" y="40"/>
                </a:lnTo>
                <a:lnTo>
                  <a:pt x="905" y="44"/>
                </a:lnTo>
                <a:lnTo>
                  <a:pt x="906" y="47"/>
                </a:lnTo>
                <a:lnTo>
                  <a:pt x="906" y="45"/>
                </a:lnTo>
                <a:lnTo>
                  <a:pt x="908" y="45"/>
                </a:lnTo>
                <a:lnTo>
                  <a:pt x="909" y="45"/>
                </a:lnTo>
                <a:lnTo>
                  <a:pt x="911" y="45"/>
                </a:lnTo>
                <a:lnTo>
                  <a:pt x="912" y="44"/>
                </a:lnTo>
                <a:lnTo>
                  <a:pt x="913" y="43"/>
                </a:lnTo>
                <a:lnTo>
                  <a:pt x="913" y="39"/>
                </a:lnTo>
                <a:lnTo>
                  <a:pt x="912" y="40"/>
                </a:lnTo>
                <a:lnTo>
                  <a:pt x="911" y="39"/>
                </a:lnTo>
                <a:lnTo>
                  <a:pt x="911" y="38"/>
                </a:lnTo>
                <a:lnTo>
                  <a:pt x="911" y="36"/>
                </a:lnTo>
                <a:lnTo>
                  <a:pt x="909" y="34"/>
                </a:lnTo>
                <a:lnTo>
                  <a:pt x="909" y="32"/>
                </a:lnTo>
                <a:lnTo>
                  <a:pt x="912" y="32"/>
                </a:lnTo>
                <a:lnTo>
                  <a:pt x="913" y="33"/>
                </a:lnTo>
                <a:lnTo>
                  <a:pt x="914" y="35"/>
                </a:lnTo>
                <a:lnTo>
                  <a:pt x="915" y="35"/>
                </a:lnTo>
                <a:lnTo>
                  <a:pt x="916" y="35"/>
                </a:lnTo>
                <a:lnTo>
                  <a:pt x="918" y="35"/>
                </a:lnTo>
                <a:lnTo>
                  <a:pt x="919" y="36"/>
                </a:lnTo>
                <a:lnTo>
                  <a:pt x="919" y="37"/>
                </a:lnTo>
                <a:lnTo>
                  <a:pt x="920" y="37"/>
                </a:lnTo>
                <a:lnTo>
                  <a:pt x="920" y="37"/>
                </a:lnTo>
                <a:lnTo>
                  <a:pt x="921" y="35"/>
                </a:lnTo>
                <a:lnTo>
                  <a:pt x="931" y="36"/>
                </a:lnTo>
                <a:lnTo>
                  <a:pt x="932" y="36"/>
                </a:lnTo>
                <a:lnTo>
                  <a:pt x="937" y="37"/>
                </a:lnTo>
                <a:lnTo>
                  <a:pt x="937" y="35"/>
                </a:lnTo>
                <a:lnTo>
                  <a:pt x="938" y="35"/>
                </a:lnTo>
                <a:lnTo>
                  <a:pt x="938" y="35"/>
                </a:lnTo>
                <a:lnTo>
                  <a:pt x="939" y="37"/>
                </a:lnTo>
                <a:lnTo>
                  <a:pt x="939" y="39"/>
                </a:lnTo>
                <a:lnTo>
                  <a:pt x="938" y="40"/>
                </a:lnTo>
                <a:lnTo>
                  <a:pt x="938" y="41"/>
                </a:lnTo>
                <a:lnTo>
                  <a:pt x="937" y="43"/>
                </a:lnTo>
                <a:lnTo>
                  <a:pt x="936" y="45"/>
                </a:lnTo>
                <a:lnTo>
                  <a:pt x="937" y="46"/>
                </a:lnTo>
                <a:lnTo>
                  <a:pt x="939" y="46"/>
                </a:lnTo>
                <a:lnTo>
                  <a:pt x="940" y="45"/>
                </a:lnTo>
                <a:lnTo>
                  <a:pt x="942" y="44"/>
                </a:lnTo>
                <a:lnTo>
                  <a:pt x="942" y="40"/>
                </a:lnTo>
                <a:lnTo>
                  <a:pt x="942" y="39"/>
                </a:lnTo>
                <a:lnTo>
                  <a:pt x="941" y="39"/>
                </a:lnTo>
                <a:lnTo>
                  <a:pt x="941" y="37"/>
                </a:lnTo>
                <a:lnTo>
                  <a:pt x="941" y="35"/>
                </a:lnTo>
                <a:lnTo>
                  <a:pt x="950" y="36"/>
                </a:lnTo>
                <a:lnTo>
                  <a:pt x="955" y="36"/>
                </a:lnTo>
                <a:lnTo>
                  <a:pt x="955" y="37"/>
                </a:lnTo>
                <a:lnTo>
                  <a:pt x="955" y="38"/>
                </a:lnTo>
                <a:lnTo>
                  <a:pt x="955" y="39"/>
                </a:lnTo>
                <a:lnTo>
                  <a:pt x="954" y="41"/>
                </a:lnTo>
                <a:lnTo>
                  <a:pt x="955" y="41"/>
                </a:lnTo>
                <a:lnTo>
                  <a:pt x="956" y="43"/>
                </a:lnTo>
                <a:lnTo>
                  <a:pt x="957" y="43"/>
                </a:lnTo>
                <a:lnTo>
                  <a:pt x="959" y="41"/>
                </a:lnTo>
                <a:lnTo>
                  <a:pt x="960" y="39"/>
                </a:lnTo>
                <a:lnTo>
                  <a:pt x="961" y="37"/>
                </a:lnTo>
                <a:lnTo>
                  <a:pt x="962" y="37"/>
                </a:lnTo>
                <a:lnTo>
                  <a:pt x="964" y="37"/>
                </a:lnTo>
                <a:lnTo>
                  <a:pt x="965" y="37"/>
                </a:lnTo>
                <a:lnTo>
                  <a:pt x="967" y="36"/>
                </a:lnTo>
                <a:lnTo>
                  <a:pt x="967" y="35"/>
                </a:lnTo>
                <a:lnTo>
                  <a:pt x="971" y="35"/>
                </a:lnTo>
                <a:lnTo>
                  <a:pt x="971" y="38"/>
                </a:lnTo>
                <a:lnTo>
                  <a:pt x="972" y="38"/>
                </a:lnTo>
                <a:lnTo>
                  <a:pt x="973" y="39"/>
                </a:lnTo>
                <a:lnTo>
                  <a:pt x="973" y="40"/>
                </a:lnTo>
                <a:lnTo>
                  <a:pt x="974" y="40"/>
                </a:lnTo>
                <a:lnTo>
                  <a:pt x="974" y="38"/>
                </a:lnTo>
                <a:lnTo>
                  <a:pt x="975" y="36"/>
                </a:lnTo>
                <a:lnTo>
                  <a:pt x="975" y="35"/>
                </a:lnTo>
                <a:lnTo>
                  <a:pt x="976" y="35"/>
                </a:lnTo>
                <a:lnTo>
                  <a:pt x="977" y="36"/>
                </a:lnTo>
                <a:lnTo>
                  <a:pt x="978" y="37"/>
                </a:lnTo>
                <a:lnTo>
                  <a:pt x="978" y="39"/>
                </a:lnTo>
                <a:lnTo>
                  <a:pt x="978" y="41"/>
                </a:lnTo>
                <a:lnTo>
                  <a:pt x="979" y="41"/>
                </a:lnTo>
                <a:lnTo>
                  <a:pt x="981" y="41"/>
                </a:lnTo>
                <a:lnTo>
                  <a:pt x="983" y="40"/>
                </a:lnTo>
                <a:lnTo>
                  <a:pt x="983" y="39"/>
                </a:lnTo>
                <a:lnTo>
                  <a:pt x="981" y="39"/>
                </a:lnTo>
                <a:lnTo>
                  <a:pt x="980" y="38"/>
                </a:lnTo>
                <a:lnTo>
                  <a:pt x="980" y="37"/>
                </a:lnTo>
                <a:lnTo>
                  <a:pt x="979" y="36"/>
                </a:lnTo>
                <a:lnTo>
                  <a:pt x="979" y="34"/>
                </a:lnTo>
                <a:lnTo>
                  <a:pt x="983" y="34"/>
                </a:lnTo>
                <a:lnTo>
                  <a:pt x="985" y="34"/>
                </a:lnTo>
                <a:lnTo>
                  <a:pt x="986" y="33"/>
                </a:lnTo>
                <a:lnTo>
                  <a:pt x="986" y="29"/>
                </a:lnTo>
                <a:lnTo>
                  <a:pt x="986" y="27"/>
                </a:lnTo>
                <a:lnTo>
                  <a:pt x="985" y="25"/>
                </a:lnTo>
                <a:lnTo>
                  <a:pt x="985" y="23"/>
                </a:lnTo>
                <a:lnTo>
                  <a:pt x="986" y="21"/>
                </a:lnTo>
                <a:lnTo>
                  <a:pt x="987" y="26"/>
                </a:lnTo>
                <a:lnTo>
                  <a:pt x="988" y="29"/>
                </a:lnTo>
                <a:lnTo>
                  <a:pt x="989" y="33"/>
                </a:lnTo>
                <a:lnTo>
                  <a:pt x="991" y="35"/>
                </a:lnTo>
                <a:lnTo>
                  <a:pt x="993" y="36"/>
                </a:lnTo>
                <a:lnTo>
                  <a:pt x="996" y="35"/>
                </a:lnTo>
                <a:lnTo>
                  <a:pt x="998" y="33"/>
                </a:lnTo>
                <a:lnTo>
                  <a:pt x="999" y="34"/>
                </a:lnTo>
                <a:lnTo>
                  <a:pt x="999" y="36"/>
                </a:lnTo>
                <a:lnTo>
                  <a:pt x="998" y="37"/>
                </a:lnTo>
                <a:lnTo>
                  <a:pt x="998" y="39"/>
                </a:lnTo>
                <a:lnTo>
                  <a:pt x="998" y="40"/>
                </a:lnTo>
                <a:lnTo>
                  <a:pt x="998" y="43"/>
                </a:lnTo>
                <a:lnTo>
                  <a:pt x="1000" y="45"/>
                </a:lnTo>
                <a:lnTo>
                  <a:pt x="1001" y="45"/>
                </a:lnTo>
                <a:lnTo>
                  <a:pt x="1003" y="45"/>
                </a:lnTo>
                <a:lnTo>
                  <a:pt x="1004" y="43"/>
                </a:lnTo>
                <a:lnTo>
                  <a:pt x="1007" y="40"/>
                </a:lnTo>
                <a:lnTo>
                  <a:pt x="1008" y="38"/>
                </a:lnTo>
                <a:lnTo>
                  <a:pt x="1009" y="36"/>
                </a:lnTo>
                <a:lnTo>
                  <a:pt x="1010" y="36"/>
                </a:lnTo>
                <a:lnTo>
                  <a:pt x="1011" y="35"/>
                </a:lnTo>
                <a:lnTo>
                  <a:pt x="1012" y="34"/>
                </a:lnTo>
                <a:lnTo>
                  <a:pt x="1014" y="34"/>
                </a:lnTo>
                <a:lnTo>
                  <a:pt x="1015" y="35"/>
                </a:lnTo>
                <a:lnTo>
                  <a:pt x="1017" y="35"/>
                </a:lnTo>
                <a:lnTo>
                  <a:pt x="1017" y="35"/>
                </a:lnTo>
                <a:lnTo>
                  <a:pt x="1019" y="36"/>
                </a:lnTo>
                <a:lnTo>
                  <a:pt x="1019" y="37"/>
                </a:lnTo>
                <a:lnTo>
                  <a:pt x="1020" y="36"/>
                </a:lnTo>
                <a:lnTo>
                  <a:pt x="1021" y="35"/>
                </a:lnTo>
                <a:lnTo>
                  <a:pt x="1021" y="34"/>
                </a:lnTo>
                <a:lnTo>
                  <a:pt x="1022" y="33"/>
                </a:lnTo>
                <a:lnTo>
                  <a:pt x="1025" y="32"/>
                </a:lnTo>
                <a:lnTo>
                  <a:pt x="1028" y="31"/>
                </a:lnTo>
                <a:lnTo>
                  <a:pt x="1031" y="28"/>
                </a:lnTo>
                <a:lnTo>
                  <a:pt x="1031" y="29"/>
                </a:lnTo>
                <a:lnTo>
                  <a:pt x="1031" y="32"/>
                </a:lnTo>
                <a:lnTo>
                  <a:pt x="1031" y="33"/>
                </a:lnTo>
                <a:lnTo>
                  <a:pt x="1031" y="34"/>
                </a:lnTo>
                <a:lnTo>
                  <a:pt x="1032" y="33"/>
                </a:lnTo>
                <a:lnTo>
                  <a:pt x="1033" y="33"/>
                </a:lnTo>
                <a:lnTo>
                  <a:pt x="1034" y="34"/>
                </a:lnTo>
                <a:lnTo>
                  <a:pt x="1034" y="36"/>
                </a:lnTo>
                <a:lnTo>
                  <a:pt x="1034" y="37"/>
                </a:lnTo>
                <a:lnTo>
                  <a:pt x="1035" y="38"/>
                </a:lnTo>
                <a:lnTo>
                  <a:pt x="1036" y="39"/>
                </a:lnTo>
                <a:lnTo>
                  <a:pt x="1036" y="37"/>
                </a:lnTo>
                <a:lnTo>
                  <a:pt x="1036" y="37"/>
                </a:lnTo>
                <a:lnTo>
                  <a:pt x="1037" y="37"/>
                </a:lnTo>
                <a:lnTo>
                  <a:pt x="1037" y="40"/>
                </a:lnTo>
                <a:lnTo>
                  <a:pt x="1038" y="44"/>
                </a:lnTo>
                <a:lnTo>
                  <a:pt x="1038" y="47"/>
                </a:lnTo>
                <a:lnTo>
                  <a:pt x="1039" y="45"/>
                </a:lnTo>
                <a:lnTo>
                  <a:pt x="1040" y="43"/>
                </a:lnTo>
                <a:lnTo>
                  <a:pt x="1040" y="40"/>
                </a:lnTo>
                <a:lnTo>
                  <a:pt x="1040" y="37"/>
                </a:lnTo>
                <a:lnTo>
                  <a:pt x="1040" y="32"/>
                </a:lnTo>
                <a:lnTo>
                  <a:pt x="1041" y="32"/>
                </a:lnTo>
                <a:lnTo>
                  <a:pt x="1044" y="31"/>
                </a:lnTo>
                <a:lnTo>
                  <a:pt x="1044" y="29"/>
                </a:lnTo>
                <a:lnTo>
                  <a:pt x="1045" y="29"/>
                </a:lnTo>
                <a:lnTo>
                  <a:pt x="1046" y="31"/>
                </a:lnTo>
                <a:lnTo>
                  <a:pt x="1046" y="32"/>
                </a:lnTo>
                <a:lnTo>
                  <a:pt x="1046" y="34"/>
                </a:lnTo>
                <a:lnTo>
                  <a:pt x="1047" y="35"/>
                </a:lnTo>
                <a:lnTo>
                  <a:pt x="1048" y="35"/>
                </a:lnTo>
                <a:lnTo>
                  <a:pt x="1049" y="34"/>
                </a:lnTo>
                <a:lnTo>
                  <a:pt x="1050" y="33"/>
                </a:lnTo>
                <a:lnTo>
                  <a:pt x="1051" y="33"/>
                </a:lnTo>
                <a:lnTo>
                  <a:pt x="1052" y="33"/>
                </a:lnTo>
                <a:lnTo>
                  <a:pt x="1053" y="34"/>
                </a:lnTo>
                <a:lnTo>
                  <a:pt x="1056" y="35"/>
                </a:lnTo>
                <a:lnTo>
                  <a:pt x="1058" y="34"/>
                </a:lnTo>
                <a:lnTo>
                  <a:pt x="1060" y="34"/>
                </a:lnTo>
                <a:lnTo>
                  <a:pt x="1062" y="33"/>
                </a:lnTo>
                <a:lnTo>
                  <a:pt x="1063" y="32"/>
                </a:lnTo>
                <a:lnTo>
                  <a:pt x="1065" y="32"/>
                </a:lnTo>
                <a:lnTo>
                  <a:pt x="1067" y="32"/>
                </a:lnTo>
                <a:lnTo>
                  <a:pt x="1067" y="33"/>
                </a:lnTo>
                <a:lnTo>
                  <a:pt x="1067" y="33"/>
                </a:lnTo>
                <a:lnTo>
                  <a:pt x="1068" y="35"/>
                </a:lnTo>
                <a:lnTo>
                  <a:pt x="1068" y="35"/>
                </a:lnTo>
                <a:lnTo>
                  <a:pt x="1069" y="35"/>
                </a:lnTo>
                <a:lnTo>
                  <a:pt x="1070" y="34"/>
                </a:lnTo>
                <a:lnTo>
                  <a:pt x="1070" y="32"/>
                </a:lnTo>
                <a:lnTo>
                  <a:pt x="1072" y="33"/>
                </a:lnTo>
                <a:lnTo>
                  <a:pt x="1074" y="32"/>
                </a:lnTo>
                <a:lnTo>
                  <a:pt x="1075" y="31"/>
                </a:lnTo>
                <a:lnTo>
                  <a:pt x="1076" y="31"/>
                </a:lnTo>
                <a:lnTo>
                  <a:pt x="1079" y="31"/>
                </a:lnTo>
                <a:lnTo>
                  <a:pt x="1080" y="33"/>
                </a:lnTo>
                <a:lnTo>
                  <a:pt x="1086" y="34"/>
                </a:lnTo>
                <a:lnTo>
                  <a:pt x="1087" y="34"/>
                </a:lnTo>
                <a:lnTo>
                  <a:pt x="1088" y="34"/>
                </a:lnTo>
                <a:lnTo>
                  <a:pt x="1088" y="34"/>
                </a:lnTo>
                <a:lnTo>
                  <a:pt x="1089" y="34"/>
                </a:lnTo>
                <a:lnTo>
                  <a:pt x="1091" y="33"/>
                </a:lnTo>
                <a:lnTo>
                  <a:pt x="1091" y="32"/>
                </a:lnTo>
                <a:lnTo>
                  <a:pt x="1092" y="34"/>
                </a:lnTo>
                <a:lnTo>
                  <a:pt x="1093" y="34"/>
                </a:lnTo>
                <a:lnTo>
                  <a:pt x="1094" y="34"/>
                </a:lnTo>
                <a:lnTo>
                  <a:pt x="1095" y="33"/>
                </a:lnTo>
                <a:lnTo>
                  <a:pt x="1096" y="32"/>
                </a:lnTo>
                <a:lnTo>
                  <a:pt x="1097" y="32"/>
                </a:lnTo>
                <a:lnTo>
                  <a:pt x="1098" y="34"/>
                </a:lnTo>
                <a:lnTo>
                  <a:pt x="1099" y="35"/>
                </a:lnTo>
                <a:lnTo>
                  <a:pt x="1100" y="36"/>
                </a:lnTo>
                <a:lnTo>
                  <a:pt x="1103" y="36"/>
                </a:lnTo>
                <a:lnTo>
                  <a:pt x="1104" y="35"/>
                </a:lnTo>
                <a:lnTo>
                  <a:pt x="1105" y="33"/>
                </a:lnTo>
                <a:lnTo>
                  <a:pt x="1106" y="34"/>
                </a:lnTo>
                <a:lnTo>
                  <a:pt x="1106" y="35"/>
                </a:lnTo>
                <a:lnTo>
                  <a:pt x="1107" y="36"/>
                </a:lnTo>
                <a:lnTo>
                  <a:pt x="1108" y="36"/>
                </a:lnTo>
                <a:lnTo>
                  <a:pt x="1109" y="37"/>
                </a:lnTo>
                <a:lnTo>
                  <a:pt x="1110" y="37"/>
                </a:lnTo>
                <a:lnTo>
                  <a:pt x="1111" y="37"/>
                </a:lnTo>
                <a:lnTo>
                  <a:pt x="1112" y="37"/>
                </a:lnTo>
                <a:lnTo>
                  <a:pt x="1113" y="36"/>
                </a:lnTo>
                <a:lnTo>
                  <a:pt x="1115" y="36"/>
                </a:lnTo>
                <a:lnTo>
                  <a:pt x="1116" y="37"/>
                </a:lnTo>
                <a:lnTo>
                  <a:pt x="1117" y="38"/>
                </a:lnTo>
                <a:lnTo>
                  <a:pt x="1118" y="39"/>
                </a:lnTo>
                <a:lnTo>
                  <a:pt x="1119" y="39"/>
                </a:lnTo>
                <a:lnTo>
                  <a:pt x="1119" y="38"/>
                </a:lnTo>
                <a:lnTo>
                  <a:pt x="1120" y="37"/>
                </a:lnTo>
                <a:lnTo>
                  <a:pt x="1121" y="37"/>
                </a:lnTo>
                <a:lnTo>
                  <a:pt x="1122" y="37"/>
                </a:lnTo>
                <a:lnTo>
                  <a:pt x="1123" y="37"/>
                </a:lnTo>
                <a:lnTo>
                  <a:pt x="1124" y="37"/>
                </a:lnTo>
                <a:lnTo>
                  <a:pt x="1125" y="37"/>
                </a:lnTo>
                <a:lnTo>
                  <a:pt x="1125" y="37"/>
                </a:lnTo>
                <a:lnTo>
                  <a:pt x="1127" y="35"/>
                </a:lnTo>
                <a:lnTo>
                  <a:pt x="1125" y="35"/>
                </a:lnTo>
                <a:lnTo>
                  <a:pt x="1125" y="34"/>
                </a:lnTo>
                <a:lnTo>
                  <a:pt x="1125" y="34"/>
                </a:lnTo>
                <a:lnTo>
                  <a:pt x="1125" y="33"/>
                </a:lnTo>
                <a:lnTo>
                  <a:pt x="1127" y="33"/>
                </a:lnTo>
                <a:lnTo>
                  <a:pt x="1128" y="33"/>
                </a:lnTo>
                <a:lnTo>
                  <a:pt x="1128" y="33"/>
                </a:lnTo>
                <a:lnTo>
                  <a:pt x="1129" y="34"/>
                </a:lnTo>
                <a:lnTo>
                  <a:pt x="1129" y="35"/>
                </a:lnTo>
                <a:lnTo>
                  <a:pt x="1130" y="37"/>
                </a:lnTo>
                <a:lnTo>
                  <a:pt x="1130" y="38"/>
                </a:lnTo>
                <a:lnTo>
                  <a:pt x="1130" y="36"/>
                </a:lnTo>
                <a:lnTo>
                  <a:pt x="1131" y="35"/>
                </a:lnTo>
                <a:lnTo>
                  <a:pt x="1131" y="35"/>
                </a:lnTo>
                <a:lnTo>
                  <a:pt x="1133" y="36"/>
                </a:lnTo>
                <a:lnTo>
                  <a:pt x="1134" y="36"/>
                </a:lnTo>
                <a:lnTo>
                  <a:pt x="1135" y="36"/>
                </a:lnTo>
                <a:lnTo>
                  <a:pt x="1136" y="36"/>
                </a:lnTo>
                <a:lnTo>
                  <a:pt x="1136" y="34"/>
                </a:lnTo>
                <a:lnTo>
                  <a:pt x="1137" y="36"/>
                </a:lnTo>
                <a:lnTo>
                  <a:pt x="1137" y="37"/>
                </a:lnTo>
                <a:lnTo>
                  <a:pt x="1139" y="37"/>
                </a:lnTo>
                <a:lnTo>
                  <a:pt x="1140" y="37"/>
                </a:lnTo>
                <a:lnTo>
                  <a:pt x="1141" y="37"/>
                </a:lnTo>
                <a:lnTo>
                  <a:pt x="1142" y="37"/>
                </a:lnTo>
                <a:lnTo>
                  <a:pt x="1143" y="37"/>
                </a:lnTo>
                <a:lnTo>
                  <a:pt x="1146" y="37"/>
                </a:lnTo>
                <a:lnTo>
                  <a:pt x="1147" y="36"/>
                </a:lnTo>
                <a:lnTo>
                  <a:pt x="1147" y="35"/>
                </a:lnTo>
                <a:lnTo>
                  <a:pt x="1148" y="35"/>
                </a:lnTo>
                <a:lnTo>
                  <a:pt x="1149" y="35"/>
                </a:lnTo>
                <a:lnTo>
                  <a:pt x="1151" y="35"/>
                </a:lnTo>
                <a:lnTo>
                  <a:pt x="1154" y="35"/>
                </a:lnTo>
                <a:lnTo>
                  <a:pt x="1165" y="36"/>
                </a:lnTo>
                <a:lnTo>
                  <a:pt x="1165" y="38"/>
                </a:lnTo>
                <a:lnTo>
                  <a:pt x="1164" y="39"/>
                </a:lnTo>
                <a:lnTo>
                  <a:pt x="1164" y="41"/>
                </a:lnTo>
                <a:lnTo>
                  <a:pt x="1167" y="41"/>
                </a:lnTo>
                <a:lnTo>
                  <a:pt x="1168" y="40"/>
                </a:lnTo>
                <a:lnTo>
                  <a:pt x="1168" y="39"/>
                </a:lnTo>
                <a:lnTo>
                  <a:pt x="1169" y="39"/>
                </a:lnTo>
                <a:lnTo>
                  <a:pt x="1170" y="39"/>
                </a:lnTo>
                <a:lnTo>
                  <a:pt x="1171" y="39"/>
                </a:lnTo>
                <a:lnTo>
                  <a:pt x="1171" y="38"/>
                </a:lnTo>
                <a:lnTo>
                  <a:pt x="1172" y="37"/>
                </a:lnTo>
                <a:lnTo>
                  <a:pt x="1172" y="35"/>
                </a:lnTo>
                <a:lnTo>
                  <a:pt x="1173" y="35"/>
                </a:lnTo>
                <a:lnTo>
                  <a:pt x="1173" y="32"/>
                </a:lnTo>
                <a:lnTo>
                  <a:pt x="1173" y="31"/>
                </a:lnTo>
                <a:lnTo>
                  <a:pt x="1173" y="31"/>
                </a:lnTo>
                <a:lnTo>
                  <a:pt x="1175" y="31"/>
                </a:lnTo>
                <a:lnTo>
                  <a:pt x="1176" y="32"/>
                </a:lnTo>
                <a:lnTo>
                  <a:pt x="1177" y="33"/>
                </a:lnTo>
                <a:lnTo>
                  <a:pt x="1177" y="33"/>
                </a:lnTo>
                <a:lnTo>
                  <a:pt x="1178" y="33"/>
                </a:lnTo>
                <a:lnTo>
                  <a:pt x="1179" y="33"/>
                </a:lnTo>
                <a:lnTo>
                  <a:pt x="1181" y="32"/>
                </a:lnTo>
                <a:lnTo>
                  <a:pt x="1182" y="32"/>
                </a:lnTo>
                <a:lnTo>
                  <a:pt x="1183" y="32"/>
                </a:lnTo>
                <a:lnTo>
                  <a:pt x="1184" y="32"/>
                </a:lnTo>
                <a:lnTo>
                  <a:pt x="1187" y="34"/>
                </a:lnTo>
                <a:lnTo>
                  <a:pt x="1188" y="34"/>
                </a:lnTo>
                <a:lnTo>
                  <a:pt x="1190" y="34"/>
                </a:lnTo>
                <a:lnTo>
                  <a:pt x="1190" y="35"/>
                </a:lnTo>
                <a:lnTo>
                  <a:pt x="1190" y="36"/>
                </a:lnTo>
                <a:lnTo>
                  <a:pt x="1189" y="36"/>
                </a:lnTo>
                <a:lnTo>
                  <a:pt x="1188" y="36"/>
                </a:lnTo>
                <a:lnTo>
                  <a:pt x="1189" y="38"/>
                </a:lnTo>
                <a:lnTo>
                  <a:pt x="1189" y="40"/>
                </a:lnTo>
                <a:lnTo>
                  <a:pt x="1190" y="41"/>
                </a:lnTo>
                <a:lnTo>
                  <a:pt x="1191" y="39"/>
                </a:lnTo>
                <a:lnTo>
                  <a:pt x="1191" y="37"/>
                </a:lnTo>
                <a:lnTo>
                  <a:pt x="1191" y="35"/>
                </a:lnTo>
                <a:lnTo>
                  <a:pt x="1192" y="33"/>
                </a:lnTo>
                <a:lnTo>
                  <a:pt x="1193" y="32"/>
                </a:lnTo>
                <a:lnTo>
                  <a:pt x="1194" y="32"/>
                </a:lnTo>
                <a:lnTo>
                  <a:pt x="1195" y="31"/>
                </a:lnTo>
                <a:lnTo>
                  <a:pt x="1196" y="31"/>
                </a:lnTo>
                <a:lnTo>
                  <a:pt x="1197" y="29"/>
                </a:lnTo>
                <a:lnTo>
                  <a:pt x="1197" y="28"/>
                </a:lnTo>
                <a:lnTo>
                  <a:pt x="1199" y="28"/>
                </a:lnTo>
                <a:lnTo>
                  <a:pt x="1200" y="28"/>
                </a:lnTo>
                <a:lnTo>
                  <a:pt x="1201" y="29"/>
                </a:lnTo>
                <a:lnTo>
                  <a:pt x="1201" y="28"/>
                </a:lnTo>
                <a:lnTo>
                  <a:pt x="1202" y="27"/>
                </a:lnTo>
                <a:lnTo>
                  <a:pt x="1203" y="27"/>
                </a:lnTo>
                <a:lnTo>
                  <a:pt x="1203" y="28"/>
                </a:lnTo>
                <a:lnTo>
                  <a:pt x="1204" y="29"/>
                </a:lnTo>
                <a:lnTo>
                  <a:pt x="1204" y="29"/>
                </a:lnTo>
                <a:lnTo>
                  <a:pt x="1205" y="33"/>
                </a:lnTo>
                <a:lnTo>
                  <a:pt x="1206" y="36"/>
                </a:lnTo>
                <a:lnTo>
                  <a:pt x="1207" y="39"/>
                </a:lnTo>
                <a:lnTo>
                  <a:pt x="1207" y="44"/>
                </a:lnTo>
                <a:lnTo>
                  <a:pt x="1209" y="44"/>
                </a:lnTo>
                <a:lnTo>
                  <a:pt x="1209" y="44"/>
                </a:lnTo>
                <a:lnTo>
                  <a:pt x="1211" y="43"/>
                </a:lnTo>
                <a:lnTo>
                  <a:pt x="1211" y="40"/>
                </a:lnTo>
                <a:lnTo>
                  <a:pt x="1209" y="38"/>
                </a:lnTo>
                <a:lnTo>
                  <a:pt x="1209" y="34"/>
                </a:lnTo>
                <a:lnTo>
                  <a:pt x="1209" y="29"/>
                </a:lnTo>
                <a:lnTo>
                  <a:pt x="1209" y="25"/>
                </a:lnTo>
                <a:lnTo>
                  <a:pt x="1211" y="25"/>
                </a:lnTo>
                <a:lnTo>
                  <a:pt x="1212" y="26"/>
                </a:lnTo>
                <a:lnTo>
                  <a:pt x="1213" y="28"/>
                </a:lnTo>
                <a:lnTo>
                  <a:pt x="1214" y="28"/>
                </a:lnTo>
                <a:lnTo>
                  <a:pt x="1214" y="28"/>
                </a:lnTo>
                <a:lnTo>
                  <a:pt x="1215" y="28"/>
                </a:lnTo>
                <a:lnTo>
                  <a:pt x="1216" y="28"/>
                </a:lnTo>
                <a:lnTo>
                  <a:pt x="1217" y="28"/>
                </a:lnTo>
                <a:lnTo>
                  <a:pt x="1217" y="29"/>
                </a:lnTo>
                <a:lnTo>
                  <a:pt x="1218" y="32"/>
                </a:lnTo>
                <a:lnTo>
                  <a:pt x="1218" y="32"/>
                </a:lnTo>
                <a:lnTo>
                  <a:pt x="1219" y="29"/>
                </a:lnTo>
                <a:lnTo>
                  <a:pt x="1219" y="28"/>
                </a:lnTo>
                <a:lnTo>
                  <a:pt x="1220" y="28"/>
                </a:lnTo>
                <a:lnTo>
                  <a:pt x="1221" y="28"/>
                </a:lnTo>
                <a:lnTo>
                  <a:pt x="1221" y="29"/>
                </a:lnTo>
                <a:lnTo>
                  <a:pt x="1223" y="29"/>
                </a:lnTo>
                <a:lnTo>
                  <a:pt x="1224" y="29"/>
                </a:lnTo>
                <a:lnTo>
                  <a:pt x="1224" y="31"/>
                </a:lnTo>
                <a:lnTo>
                  <a:pt x="1225" y="32"/>
                </a:lnTo>
                <a:lnTo>
                  <a:pt x="1226" y="32"/>
                </a:lnTo>
                <a:lnTo>
                  <a:pt x="1227" y="33"/>
                </a:lnTo>
                <a:lnTo>
                  <a:pt x="1228" y="33"/>
                </a:lnTo>
                <a:lnTo>
                  <a:pt x="1229" y="32"/>
                </a:lnTo>
                <a:lnTo>
                  <a:pt x="1229" y="29"/>
                </a:lnTo>
                <a:lnTo>
                  <a:pt x="1230" y="27"/>
                </a:lnTo>
                <a:lnTo>
                  <a:pt x="1231" y="26"/>
                </a:lnTo>
                <a:lnTo>
                  <a:pt x="1232" y="26"/>
                </a:lnTo>
                <a:lnTo>
                  <a:pt x="1232" y="26"/>
                </a:lnTo>
                <a:lnTo>
                  <a:pt x="1233" y="27"/>
                </a:lnTo>
                <a:lnTo>
                  <a:pt x="1236" y="27"/>
                </a:lnTo>
                <a:lnTo>
                  <a:pt x="1237" y="28"/>
                </a:lnTo>
                <a:lnTo>
                  <a:pt x="1238" y="28"/>
                </a:lnTo>
                <a:lnTo>
                  <a:pt x="1240" y="29"/>
                </a:lnTo>
                <a:lnTo>
                  <a:pt x="1242" y="29"/>
                </a:lnTo>
                <a:lnTo>
                  <a:pt x="1245" y="29"/>
                </a:lnTo>
                <a:lnTo>
                  <a:pt x="1248" y="28"/>
                </a:lnTo>
                <a:lnTo>
                  <a:pt x="1250" y="26"/>
                </a:lnTo>
                <a:lnTo>
                  <a:pt x="1251" y="26"/>
                </a:lnTo>
                <a:lnTo>
                  <a:pt x="1255" y="27"/>
                </a:lnTo>
                <a:lnTo>
                  <a:pt x="1259" y="28"/>
                </a:lnTo>
                <a:lnTo>
                  <a:pt x="1261" y="29"/>
                </a:lnTo>
                <a:lnTo>
                  <a:pt x="1263" y="29"/>
                </a:lnTo>
                <a:lnTo>
                  <a:pt x="1265" y="28"/>
                </a:lnTo>
                <a:lnTo>
                  <a:pt x="1267" y="28"/>
                </a:lnTo>
                <a:lnTo>
                  <a:pt x="1266" y="32"/>
                </a:lnTo>
                <a:lnTo>
                  <a:pt x="1266" y="34"/>
                </a:lnTo>
                <a:lnTo>
                  <a:pt x="1266" y="35"/>
                </a:lnTo>
                <a:lnTo>
                  <a:pt x="1266" y="35"/>
                </a:lnTo>
                <a:lnTo>
                  <a:pt x="1266" y="35"/>
                </a:lnTo>
                <a:lnTo>
                  <a:pt x="1267" y="35"/>
                </a:lnTo>
                <a:lnTo>
                  <a:pt x="1267" y="35"/>
                </a:lnTo>
                <a:lnTo>
                  <a:pt x="1268" y="35"/>
                </a:lnTo>
                <a:lnTo>
                  <a:pt x="1269" y="36"/>
                </a:lnTo>
                <a:lnTo>
                  <a:pt x="1269" y="34"/>
                </a:lnTo>
                <a:lnTo>
                  <a:pt x="1269" y="33"/>
                </a:lnTo>
                <a:lnTo>
                  <a:pt x="1269" y="31"/>
                </a:lnTo>
                <a:lnTo>
                  <a:pt x="1269" y="28"/>
                </a:lnTo>
                <a:lnTo>
                  <a:pt x="1269" y="26"/>
                </a:lnTo>
                <a:lnTo>
                  <a:pt x="1271" y="26"/>
                </a:lnTo>
                <a:lnTo>
                  <a:pt x="1272" y="26"/>
                </a:lnTo>
                <a:lnTo>
                  <a:pt x="1273" y="26"/>
                </a:lnTo>
                <a:lnTo>
                  <a:pt x="1274" y="26"/>
                </a:lnTo>
                <a:lnTo>
                  <a:pt x="1275" y="26"/>
                </a:lnTo>
                <a:lnTo>
                  <a:pt x="1275" y="27"/>
                </a:lnTo>
                <a:lnTo>
                  <a:pt x="1276" y="28"/>
                </a:lnTo>
                <a:lnTo>
                  <a:pt x="1276" y="29"/>
                </a:lnTo>
                <a:lnTo>
                  <a:pt x="1277" y="29"/>
                </a:lnTo>
                <a:lnTo>
                  <a:pt x="1278" y="29"/>
                </a:lnTo>
                <a:lnTo>
                  <a:pt x="1281" y="29"/>
                </a:lnTo>
                <a:lnTo>
                  <a:pt x="1284" y="29"/>
                </a:lnTo>
                <a:lnTo>
                  <a:pt x="1284" y="28"/>
                </a:lnTo>
                <a:lnTo>
                  <a:pt x="1285" y="28"/>
                </a:lnTo>
                <a:lnTo>
                  <a:pt x="1286" y="28"/>
                </a:lnTo>
                <a:lnTo>
                  <a:pt x="1287" y="28"/>
                </a:lnTo>
                <a:lnTo>
                  <a:pt x="1288" y="28"/>
                </a:lnTo>
                <a:lnTo>
                  <a:pt x="1288" y="27"/>
                </a:lnTo>
                <a:lnTo>
                  <a:pt x="1289" y="25"/>
                </a:lnTo>
                <a:lnTo>
                  <a:pt x="1290" y="25"/>
                </a:lnTo>
                <a:lnTo>
                  <a:pt x="1291" y="25"/>
                </a:lnTo>
                <a:lnTo>
                  <a:pt x="1293" y="24"/>
                </a:lnTo>
                <a:lnTo>
                  <a:pt x="1295" y="23"/>
                </a:lnTo>
                <a:lnTo>
                  <a:pt x="1297" y="22"/>
                </a:lnTo>
                <a:lnTo>
                  <a:pt x="1298" y="22"/>
                </a:lnTo>
                <a:lnTo>
                  <a:pt x="1300" y="22"/>
                </a:lnTo>
                <a:lnTo>
                  <a:pt x="1301" y="24"/>
                </a:lnTo>
                <a:lnTo>
                  <a:pt x="1302" y="24"/>
                </a:lnTo>
                <a:lnTo>
                  <a:pt x="1303" y="24"/>
                </a:lnTo>
                <a:lnTo>
                  <a:pt x="1304" y="24"/>
                </a:lnTo>
                <a:lnTo>
                  <a:pt x="1304" y="25"/>
                </a:lnTo>
                <a:lnTo>
                  <a:pt x="1304" y="27"/>
                </a:lnTo>
                <a:lnTo>
                  <a:pt x="1307" y="27"/>
                </a:lnTo>
                <a:lnTo>
                  <a:pt x="1308" y="26"/>
                </a:lnTo>
                <a:lnTo>
                  <a:pt x="1309" y="25"/>
                </a:lnTo>
                <a:lnTo>
                  <a:pt x="1310" y="25"/>
                </a:lnTo>
                <a:lnTo>
                  <a:pt x="1311" y="24"/>
                </a:lnTo>
                <a:lnTo>
                  <a:pt x="1312" y="25"/>
                </a:lnTo>
                <a:lnTo>
                  <a:pt x="1314" y="25"/>
                </a:lnTo>
                <a:lnTo>
                  <a:pt x="1315" y="25"/>
                </a:lnTo>
                <a:lnTo>
                  <a:pt x="1317" y="25"/>
                </a:lnTo>
                <a:lnTo>
                  <a:pt x="1320" y="26"/>
                </a:lnTo>
                <a:lnTo>
                  <a:pt x="1321" y="27"/>
                </a:lnTo>
                <a:lnTo>
                  <a:pt x="1323" y="27"/>
                </a:lnTo>
                <a:lnTo>
                  <a:pt x="1324" y="27"/>
                </a:lnTo>
                <a:lnTo>
                  <a:pt x="1325" y="26"/>
                </a:lnTo>
                <a:lnTo>
                  <a:pt x="1325" y="24"/>
                </a:lnTo>
                <a:lnTo>
                  <a:pt x="1326" y="25"/>
                </a:lnTo>
                <a:lnTo>
                  <a:pt x="1327" y="25"/>
                </a:lnTo>
                <a:lnTo>
                  <a:pt x="1328" y="25"/>
                </a:lnTo>
                <a:lnTo>
                  <a:pt x="1329" y="25"/>
                </a:lnTo>
                <a:lnTo>
                  <a:pt x="1332" y="25"/>
                </a:lnTo>
                <a:lnTo>
                  <a:pt x="1333" y="25"/>
                </a:lnTo>
                <a:lnTo>
                  <a:pt x="1334" y="27"/>
                </a:lnTo>
                <a:lnTo>
                  <a:pt x="1334" y="26"/>
                </a:lnTo>
                <a:lnTo>
                  <a:pt x="1335" y="25"/>
                </a:lnTo>
                <a:lnTo>
                  <a:pt x="1335" y="22"/>
                </a:lnTo>
                <a:lnTo>
                  <a:pt x="1336" y="22"/>
                </a:lnTo>
                <a:lnTo>
                  <a:pt x="1337" y="23"/>
                </a:lnTo>
                <a:lnTo>
                  <a:pt x="1337" y="25"/>
                </a:lnTo>
                <a:lnTo>
                  <a:pt x="1338" y="26"/>
                </a:lnTo>
                <a:lnTo>
                  <a:pt x="1339" y="28"/>
                </a:lnTo>
                <a:lnTo>
                  <a:pt x="1340" y="28"/>
                </a:lnTo>
                <a:lnTo>
                  <a:pt x="1341" y="27"/>
                </a:lnTo>
                <a:lnTo>
                  <a:pt x="1341" y="25"/>
                </a:lnTo>
                <a:lnTo>
                  <a:pt x="1345" y="26"/>
                </a:lnTo>
                <a:lnTo>
                  <a:pt x="1349" y="24"/>
                </a:lnTo>
                <a:lnTo>
                  <a:pt x="1355" y="25"/>
                </a:lnTo>
                <a:lnTo>
                  <a:pt x="1360" y="26"/>
                </a:lnTo>
                <a:lnTo>
                  <a:pt x="1364" y="25"/>
                </a:lnTo>
                <a:lnTo>
                  <a:pt x="1365" y="26"/>
                </a:lnTo>
                <a:lnTo>
                  <a:pt x="1365" y="25"/>
                </a:lnTo>
                <a:lnTo>
                  <a:pt x="1367" y="24"/>
                </a:lnTo>
                <a:lnTo>
                  <a:pt x="1368" y="23"/>
                </a:lnTo>
                <a:lnTo>
                  <a:pt x="1368" y="23"/>
                </a:lnTo>
                <a:lnTo>
                  <a:pt x="1369" y="23"/>
                </a:lnTo>
                <a:lnTo>
                  <a:pt x="1369" y="21"/>
                </a:lnTo>
                <a:lnTo>
                  <a:pt x="1370" y="21"/>
                </a:lnTo>
                <a:lnTo>
                  <a:pt x="1371" y="21"/>
                </a:lnTo>
                <a:lnTo>
                  <a:pt x="1372" y="22"/>
                </a:lnTo>
                <a:lnTo>
                  <a:pt x="1373" y="23"/>
                </a:lnTo>
                <a:lnTo>
                  <a:pt x="1373" y="24"/>
                </a:lnTo>
                <a:lnTo>
                  <a:pt x="1375" y="24"/>
                </a:lnTo>
                <a:lnTo>
                  <a:pt x="1381" y="24"/>
                </a:lnTo>
                <a:lnTo>
                  <a:pt x="1385" y="24"/>
                </a:lnTo>
                <a:lnTo>
                  <a:pt x="1389" y="24"/>
                </a:lnTo>
                <a:lnTo>
                  <a:pt x="1396" y="25"/>
                </a:lnTo>
                <a:lnTo>
                  <a:pt x="1396" y="23"/>
                </a:lnTo>
                <a:lnTo>
                  <a:pt x="1396" y="21"/>
                </a:lnTo>
                <a:lnTo>
                  <a:pt x="1397" y="21"/>
                </a:lnTo>
                <a:lnTo>
                  <a:pt x="1398" y="22"/>
                </a:lnTo>
                <a:lnTo>
                  <a:pt x="1398" y="22"/>
                </a:lnTo>
                <a:lnTo>
                  <a:pt x="1399" y="23"/>
                </a:lnTo>
                <a:lnTo>
                  <a:pt x="1400" y="23"/>
                </a:lnTo>
                <a:lnTo>
                  <a:pt x="1400" y="23"/>
                </a:lnTo>
                <a:lnTo>
                  <a:pt x="1401" y="21"/>
                </a:lnTo>
                <a:lnTo>
                  <a:pt x="1401" y="21"/>
                </a:lnTo>
                <a:lnTo>
                  <a:pt x="1403" y="23"/>
                </a:lnTo>
                <a:lnTo>
                  <a:pt x="1403" y="24"/>
                </a:lnTo>
                <a:lnTo>
                  <a:pt x="1404" y="24"/>
                </a:lnTo>
                <a:lnTo>
                  <a:pt x="1405" y="24"/>
                </a:lnTo>
                <a:lnTo>
                  <a:pt x="1410" y="24"/>
                </a:lnTo>
                <a:lnTo>
                  <a:pt x="1411" y="23"/>
                </a:lnTo>
                <a:lnTo>
                  <a:pt x="1412" y="22"/>
                </a:lnTo>
                <a:lnTo>
                  <a:pt x="1415" y="22"/>
                </a:lnTo>
                <a:lnTo>
                  <a:pt x="1416" y="22"/>
                </a:lnTo>
                <a:lnTo>
                  <a:pt x="1417" y="23"/>
                </a:lnTo>
                <a:lnTo>
                  <a:pt x="1418" y="25"/>
                </a:lnTo>
                <a:lnTo>
                  <a:pt x="1418" y="25"/>
                </a:lnTo>
                <a:lnTo>
                  <a:pt x="1417" y="26"/>
                </a:lnTo>
                <a:lnTo>
                  <a:pt x="1417" y="26"/>
                </a:lnTo>
                <a:lnTo>
                  <a:pt x="1416" y="27"/>
                </a:lnTo>
                <a:lnTo>
                  <a:pt x="1419" y="28"/>
                </a:lnTo>
                <a:lnTo>
                  <a:pt x="1419" y="26"/>
                </a:lnTo>
                <a:lnTo>
                  <a:pt x="1420" y="25"/>
                </a:lnTo>
                <a:lnTo>
                  <a:pt x="1421" y="25"/>
                </a:lnTo>
                <a:lnTo>
                  <a:pt x="1422" y="25"/>
                </a:lnTo>
                <a:lnTo>
                  <a:pt x="1423" y="26"/>
                </a:lnTo>
                <a:lnTo>
                  <a:pt x="1424" y="26"/>
                </a:lnTo>
                <a:lnTo>
                  <a:pt x="1425" y="26"/>
                </a:lnTo>
                <a:lnTo>
                  <a:pt x="1427" y="26"/>
                </a:lnTo>
                <a:lnTo>
                  <a:pt x="1430" y="25"/>
                </a:lnTo>
                <a:lnTo>
                  <a:pt x="1432" y="25"/>
                </a:lnTo>
                <a:lnTo>
                  <a:pt x="1433" y="25"/>
                </a:lnTo>
                <a:lnTo>
                  <a:pt x="1435" y="24"/>
                </a:lnTo>
                <a:lnTo>
                  <a:pt x="1436" y="25"/>
                </a:lnTo>
                <a:lnTo>
                  <a:pt x="1442" y="25"/>
                </a:lnTo>
                <a:lnTo>
                  <a:pt x="1443" y="25"/>
                </a:lnTo>
                <a:lnTo>
                  <a:pt x="1445" y="25"/>
                </a:lnTo>
                <a:lnTo>
                  <a:pt x="1446" y="25"/>
                </a:lnTo>
                <a:lnTo>
                  <a:pt x="1447" y="26"/>
                </a:lnTo>
                <a:lnTo>
                  <a:pt x="1448" y="27"/>
                </a:lnTo>
                <a:lnTo>
                  <a:pt x="1449" y="28"/>
                </a:lnTo>
                <a:lnTo>
                  <a:pt x="1449" y="31"/>
                </a:lnTo>
                <a:lnTo>
                  <a:pt x="1451" y="32"/>
                </a:lnTo>
                <a:lnTo>
                  <a:pt x="1451" y="32"/>
                </a:lnTo>
                <a:lnTo>
                  <a:pt x="1451" y="32"/>
                </a:lnTo>
                <a:lnTo>
                  <a:pt x="1451" y="31"/>
                </a:lnTo>
                <a:lnTo>
                  <a:pt x="1451" y="29"/>
                </a:lnTo>
                <a:lnTo>
                  <a:pt x="1449" y="26"/>
                </a:lnTo>
                <a:lnTo>
                  <a:pt x="1452" y="25"/>
                </a:lnTo>
                <a:lnTo>
                  <a:pt x="1454" y="26"/>
                </a:lnTo>
                <a:lnTo>
                  <a:pt x="1457" y="26"/>
                </a:lnTo>
                <a:lnTo>
                  <a:pt x="1459" y="27"/>
                </a:lnTo>
                <a:lnTo>
                  <a:pt x="1463" y="27"/>
                </a:lnTo>
                <a:lnTo>
                  <a:pt x="1465" y="27"/>
                </a:lnTo>
                <a:lnTo>
                  <a:pt x="1466" y="26"/>
                </a:lnTo>
                <a:lnTo>
                  <a:pt x="1467" y="25"/>
                </a:lnTo>
                <a:lnTo>
                  <a:pt x="1467" y="26"/>
                </a:lnTo>
                <a:lnTo>
                  <a:pt x="1468" y="27"/>
                </a:lnTo>
                <a:lnTo>
                  <a:pt x="1469" y="26"/>
                </a:lnTo>
                <a:lnTo>
                  <a:pt x="1470" y="26"/>
                </a:lnTo>
                <a:lnTo>
                  <a:pt x="1471" y="26"/>
                </a:lnTo>
                <a:lnTo>
                  <a:pt x="1472" y="26"/>
                </a:lnTo>
                <a:lnTo>
                  <a:pt x="1473" y="26"/>
                </a:lnTo>
                <a:lnTo>
                  <a:pt x="1475" y="28"/>
                </a:lnTo>
                <a:lnTo>
                  <a:pt x="1476" y="32"/>
                </a:lnTo>
                <a:lnTo>
                  <a:pt x="1479" y="28"/>
                </a:lnTo>
                <a:lnTo>
                  <a:pt x="1483" y="28"/>
                </a:lnTo>
                <a:lnTo>
                  <a:pt x="1489" y="29"/>
                </a:lnTo>
                <a:lnTo>
                  <a:pt x="1493" y="32"/>
                </a:lnTo>
                <a:lnTo>
                  <a:pt x="1496" y="31"/>
                </a:lnTo>
                <a:lnTo>
                  <a:pt x="1499" y="31"/>
                </a:lnTo>
                <a:lnTo>
                  <a:pt x="1500" y="32"/>
                </a:lnTo>
                <a:lnTo>
                  <a:pt x="1500" y="32"/>
                </a:lnTo>
                <a:lnTo>
                  <a:pt x="1501" y="34"/>
                </a:lnTo>
                <a:lnTo>
                  <a:pt x="1500" y="36"/>
                </a:lnTo>
                <a:lnTo>
                  <a:pt x="1501" y="36"/>
                </a:lnTo>
                <a:lnTo>
                  <a:pt x="1502" y="36"/>
                </a:lnTo>
                <a:lnTo>
                  <a:pt x="1502" y="34"/>
                </a:lnTo>
                <a:lnTo>
                  <a:pt x="1503" y="33"/>
                </a:lnTo>
                <a:lnTo>
                  <a:pt x="1503" y="32"/>
                </a:lnTo>
                <a:lnTo>
                  <a:pt x="1505" y="32"/>
                </a:lnTo>
                <a:lnTo>
                  <a:pt x="1516" y="31"/>
                </a:lnTo>
                <a:lnTo>
                  <a:pt x="1526" y="36"/>
                </a:lnTo>
                <a:lnTo>
                  <a:pt x="1528" y="37"/>
                </a:lnTo>
                <a:lnTo>
                  <a:pt x="1529" y="37"/>
                </a:lnTo>
                <a:lnTo>
                  <a:pt x="1531" y="37"/>
                </a:lnTo>
                <a:lnTo>
                  <a:pt x="1532" y="38"/>
                </a:lnTo>
                <a:lnTo>
                  <a:pt x="1533" y="39"/>
                </a:lnTo>
                <a:lnTo>
                  <a:pt x="1535" y="40"/>
                </a:lnTo>
                <a:lnTo>
                  <a:pt x="1536" y="38"/>
                </a:lnTo>
                <a:lnTo>
                  <a:pt x="1536" y="37"/>
                </a:lnTo>
                <a:lnTo>
                  <a:pt x="1536" y="37"/>
                </a:lnTo>
                <a:lnTo>
                  <a:pt x="1537" y="38"/>
                </a:lnTo>
                <a:lnTo>
                  <a:pt x="1537" y="39"/>
                </a:lnTo>
                <a:lnTo>
                  <a:pt x="1537" y="41"/>
                </a:lnTo>
                <a:lnTo>
                  <a:pt x="1538" y="43"/>
                </a:lnTo>
                <a:lnTo>
                  <a:pt x="1538" y="43"/>
                </a:lnTo>
                <a:lnTo>
                  <a:pt x="1538" y="39"/>
                </a:lnTo>
                <a:lnTo>
                  <a:pt x="1539" y="37"/>
                </a:lnTo>
                <a:lnTo>
                  <a:pt x="1539" y="35"/>
                </a:lnTo>
                <a:lnTo>
                  <a:pt x="1540" y="35"/>
                </a:lnTo>
                <a:lnTo>
                  <a:pt x="1541" y="35"/>
                </a:lnTo>
                <a:lnTo>
                  <a:pt x="1542" y="36"/>
                </a:lnTo>
                <a:lnTo>
                  <a:pt x="1543" y="37"/>
                </a:lnTo>
                <a:lnTo>
                  <a:pt x="1544" y="37"/>
                </a:lnTo>
                <a:lnTo>
                  <a:pt x="1545" y="37"/>
                </a:lnTo>
                <a:lnTo>
                  <a:pt x="1545" y="37"/>
                </a:lnTo>
                <a:lnTo>
                  <a:pt x="1547" y="36"/>
                </a:lnTo>
                <a:lnTo>
                  <a:pt x="1548" y="34"/>
                </a:lnTo>
                <a:lnTo>
                  <a:pt x="1548" y="32"/>
                </a:lnTo>
                <a:lnTo>
                  <a:pt x="1548" y="31"/>
                </a:lnTo>
                <a:lnTo>
                  <a:pt x="1548" y="28"/>
                </a:lnTo>
                <a:lnTo>
                  <a:pt x="1548" y="26"/>
                </a:lnTo>
                <a:lnTo>
                  <a:pt x="1556" y="26"/>
                </a:lnTo>
                <a:lnTo>
                  <a:pt x="1564" y="27"/>
                </a:lnTo>
                <a:lnTo>
                  <a:pt x="1572" y="31"/>
                </a:lnTo>
                <a:lnTo>
                  <a:pt x="1571" y="34"/>
                </a:lnTo>
                <a:lnTo>
                  <a:pt x="1571" y="35"/>
                </a:lnTo>
                <a:lnTo>
                  <a:pt x="1571" y="36"/>
                </a:lnTo>
                <a:lnTo>
                  <a:pt x="1569" y="35"/>
                </a:lnTo>
                <a:lnTo>
                  <a:pt x="1569" y="35"/>
                </a:lnTo>
                <a:lnTo>
                  <a:pt x="1568" y="34"/>
                </a:lnTo>
                <a:lnTo>
                  <a:pt x="1567" y="34"/>
                </a:lnTo>
                <a:lnTo>
                  <a:pt x="1567" y="34"/>
                </a:lnTo>
                <a:lnTo>
                  <a:pt x="1567" y="35"/>
                </a:lnTo>
                <a:lnTo>
                  <a:pt x="1566" y="38"/>
                </a:lnTo>
                <a:lnTo>
                  <a:pt x="1571" y="41"/>
                </a:lnTo>
                <a:lnTo>
                  <a:pt x="1576" y="44"/>
                </a:lnTo>
                <a:lnTo>
                  <a:pt x="1583" y="44"/>
                </a:lnTo>
                <a:lnTo>
                  <a:pt x="1589" y="45"/>
                </a:lnTo>
                <a:lnTo>
                  <a:pt x="1596" y="46"/>
                </a:lnTo>
                <a:lnTo>
                  <a:pt x="1596" y="45"/>
                </a:lnTo>
                <a:lnTo>
                  <a:pt x="1597" y="43"/>
                </a:lnTo>
                <a:lnTo>
                  <a:pt x="1597" y="41"/>
                </a:lnTo>
                <a:lnTo>
                  <a:pt x="1596" y="41"/>
                </a:lnTo>
                <a:lnTo>
                  <a:pt x="1595" y="40"/>
                </a:lnTo>
                <a:lnTo>
                  <a:pt x="1595" y="39"/>
                </a:lnTo>
                <a:lnTo>
                  <a:pt x="1595" y="38"/>
                </a:lnTo>
                <a:lnTo>
                  <a:pt x="1593" y="36"/>
                </a:lnTo>
                <a:lnTo>
                  <a:pt x="1593" y="35"/>
                </a:lnTo>
                <a:lnTo>
                  <a:pt x="1592" y="35"/>
                </a:lnTo>
                <a:lnTo>
                  <a:pt x="1591" y="35"/>
                </a:lnTo>
                <a:lnTo>
                  <a:pt x="1591" y="34"/>
                </a:lnTo>
                <a:lnTo>
                  <a:pt x="1592" y="33"/>
                </a:lnTo>
                <a:lnTo>
                  <a:pt x="1593" y="33"/>
                </a:lnTo>
                <a:lnTo>
                  <a:pt x="1595" y="34"/>
                </a:lnTo>
                <a:lnTo>
                  <a:pt x="1596" y="35"/>
                </a:lnTo>
                <a:lnTo>
                  <a:pt x="1597" y="36"/>
                </a:lnTo>
                <a:lnTo>
                  <a:pt x="1599" y="37"/>
                </a:lnTo>
                <a:lnTo>
                  <a:pt x="1600" y="36"/>
                </a:lnTo>
                <a:lnTo>
                  <a:pt x="1601" y="36"/>
                </a:lnTo>
                <a:lnTo>
                  <a:pt x="1601" y="37"/>
                </a:lnTo>
                <a:lnTo>
                  <a:pt x="1601" y="39"/>
                </a:lnTo>
                <a:lnTo>
                  <a:pt x="1600" y="41"/>
                </a:lnTo>
                <a:lnTo>
                  <a:pt x="1600" y="45"/>
                </a:lnTo>
                <a:lnTo>
                  <a:pt x="1601" y="45"/>
                </a:lnTo>
                <a:lnTo>
                  <a:pt x="1601" y="45"/>
                </a:lnTo>
                <a:lnTo>
                  <a:pt x="1602" y="46"/>
                </a:lnTo>
                <a:lnTo>
                  <a:pt x="1602" y="47"/>
                </a:lnTo>
                <a:lnTo>
                  <a:pt x="1603" y="48"/>
                </a:lnTo>
                <a:lnTo>
                  <a:pt x="1604" y="48"/>
                </a:lnTo>
                <a:lnTo>
                  <a:pt x="1607" y="47"/>
                </a:lnTo>
                <a:lnTo>
                  <a:pt x="1608" y="47"/>
                </a:lnTo>
                <a:lnTo>
                  <a:pt x="1609" y="48"/>
                </a:lnTo>
                <a:lnTo>
                  <a:pt x="1610" y="48"/>
                </a:lnTo>
                <a:lnTo>
                  <a:pt x="1611" y="50"/>
                </a:lnTo>
                <a:lnTo>
                  <a:pt x="1612" y="50"/>
                </a:lnTo>
                <a:lnTo>
                  <a:pt x="1613" y="50"/>
                </a:lnTo>
                <a:lnTo>
                  <a:pt x="1614" y="51"/>
                </a:lnTo>
                <a:lnTo>
                  <a:pt x="1615" y="52"/>
                </a:lnTo>
                <a:lnTo>
                  <a:pt x="1615" y="52"/>
                </a:lnTo>
                <a:lnTo>
                  <a:pt x="1615" y="52"/>
                </a:lnTo>
                <a:lnTo>
                  <a:pt x="1615" y="51"/>
                </a:lnTo>
                <a:lnTo>
                  <a:pt x="1616" y="50"/>
                </a:lnTo>
                <a:lnTo>
                  <a:pt x="1616" y="48"/>
                </a:lnTo>
                <a:lnTo>
                  <a:pt x="1625" y="51"/>
                </a:lnTo>
                <a:lnTo>
                  <a:pt x="1632" y="52"/>
                </a:lnTo>
                <a:lnTo>
                  <a:pt x="1640" y="53"/>
                </a:lnTo>
                <a:lnTo>
                  <a:pt x="1641" y="51"/>
                </a:lnTo>
                <a:lnTo>
                  <a:pt x="1641" y="49"/>
                </a:lnTo>
                <a:lnTo>
                  <a:pt x="1641" y="47"/>
                </a:lnTo>
                <a:lnTo>
                  <a:pt x="1640" y="47"/>
                </a:lnTo>
                <a:lnTo>
                  <a:pt x="1639" y="46"/>
                </a:lnTo>
                <a:lnTo>
                  <a:pt x="1637" y="45"/>
                </a:lnTo>
                <a:lnTo>
                  <a:pt x="1636" y="44"/>
                </a:lnTo>
                <a:lnTo>
                  <a:pt x="1635" y="43"/>
                </a:lnTo>
                <a:lnTo>
                  <a:pt x="1635" y="40"/>
                </a:lnTo>
                <a:lnTo>
                  <a:pt x="1636" y="40"/>
                </a:lnTo>
                <a:lnTo>
                  <a:pt x="1636" y="40"/>
                </a:lnTo>
                <a:lnTo>
                  <a:pt x="1637" y="40"/>
                </a:lnTo>
                <a:lnTo>
                  <a:pt x="1638" y="40"/>
                </a:lnTo>
                <a:lnTo>
                  <a:pt x="1639" y="39"/>
                </a:lnTo>
                <a:lnTo>
                  <a:pt x="1639" y="38"/>
                </a:lnTo>
                <a:lnTo>
                  <a:pt x="1640" y="39"/>
                </a:lnTo>
                <a:lnTo>
                  <a:pt x="1641" y="40"/>
                </a:lnTo>
                <a:lnTo>
                  <a:pt x="1643" y="41"/>
                </a:lnTo>
                <a:lnTo>
                  <a:pt x="1644" y="41"/>
                </a:lnTo>
                <a:lnTo>
                  <a:pt x="1646" y="41"/>
                </a:lnTo>
                <a:lnTo>
                  <a:pt x="1645" y="44"/>
                </a:lnTo>
                <a:lnTo>
                  <a:pt x="1644" y="47"/>
                </a:lnTo>
                <a:lnTo>
                  <a:pt x="1644" y="49"/>
                </a:lnTo>
                <a:lnTo>
                  <a:pt x="1645" y="51"/>
                </a:lnTo>
                <a:lnTo>
                  <a:pt x="1645" y="55"/>
                </a:lnTo>
                <a:lnTo>
                  <a:pt x="1647" y="55"/>
                </a:lnTo>
                <a:lnTo>
                  <a:pt x="1651" y="55"/>
                </a:lnTo>
                <a:lnTo>
                  <a:pt x="1656" y="53"/>
                </a:lnTo>
                <a:lnTo>
                  <a:pt x="1660" y="53"/>
                </a:lnTo>
                <a:lnTo>
                  <a:pt x="1664" y="57"/>
                </a:lnTo>
                <a:lnTo>
                  <a:pt x="1665" y="57"/>
                </a:lnTo>
                <a:lnTo>
                  <a:pt x="1667" y="56"/>
                </a:lnTo>
                <a:lnTo>
                  <a:pt x="1667" y="55"/>
                </a:lnTo>
                <a:lnTo>
                  <a:pt x="1668" y="53"/>
                </a:lnTo>
                <a:lnTo>
                  <a:pt x="1668" y="53"/>
                </a:lnTo>
                <a:lnTo>
                  <a:pt x="1669" y="55"/>
                </a:lnTo>
                <a:lnTo>
                  <a:pt x="1672" y="55"/>
                </a:lnTo>
                <a:lnTo>
                  <a:pt x="1672" y="57"/>
                </a:lnTo>
                <a:lnTo>
                  <a:pt x="1672" y="57"/>
                </a:lnTo>
                <a:lnTo>
                  <a:pt x="1673" y="58"/>
                </a:lnTo>
                <a:lnTo>
                  <a:pt x="1674" y="58"/>
                </a:lnTo>
                <a:lnTo>
                  <a:pt x="1675" y="57"/>
                </a:lnTo>
                <a:lnTo>
                  <a:pt x="1675" y="57"/>
                </a:lnTo>
                <a:lnTo>
                  <a:pt x="1676" y="58"/>
                </a:lnTo>
                <a:lnTo>
                  <a:pt x="1676" y="56"/>
                </a:lnTo>
                <a:lnTo>
                  <a:pt x="1677" y="55"/>
                </a:lnTo>
                <a:lnTo>
                  <a:pt x="1679" y="55"/>
                </a:lnTo>
                <a:lnTo>
                  <a:pt x="1679" y="56"/>
                </a:lnTo>
                <a:lnTo>
                  <a:pt x="1680" y="56"/>
                </a:lnTo>
                <a:lnTo>
                  <a:pt x="1681" y="56"/>
                </a:lnTo>
                <a:lnTo>
                  <a:pt x="1683" y="56"/>
                </a:lnTo>
                <a:lnTo>
                  <a:pt x="1683" y="56"/>
                </a:lnTo>
                <a:lnTo>
                  <a:pt x="1684" y="57"/>
                </a:lnTo>
                <a:lnTo>
                  <a:pt x="1684" y="58"/>
                </a:lnTo>
                <a:lnTo>
                  <a:pt x="1685" y="58"/>
                </a:lnTo>
                <a:lnTo>
                  <a:pt x="1685" y="57"/>
                </a:lnTo>
                <a:lnTo>
                  <a:pt x="1686" y="56"/>
                </a:lnTo>
                <a:lnTo>
                  <a:pt x="1687" y="56"/>
                </a:lnTo>
                <a:lnTo>
                  <a:pt x="1688" y="56"/>
                </a:lnTo>
                <a:lnTo>
                  <a:pt x="1688" y="44"/>
                </a:lnTo>
                <a:lnTo>
                  <a:pt x="1689" y="44"/>
                </a:lnTo>
                <a:lnTo>
                  <a:pt x="1691" y="45"/>
                </a:lnTo>
                <a:lnTo>
                  <a:pt x="1692" y="48"/>
                </a:lnTo>
                <a:lnTo>
                  <a:pt x="1693" y="52"/>
                </a:lnTo>
                <a:lnTo>
                  <a:pt x="1692" y="57"/>
                </a:lnTo>
                <a:lnTo>
                  <a:pt x="1694" y="57"/>
                </a:lnTo>
                <a:lnTo>
                  <a:pt x="1698" y="57"/>
                </a:lnTo>
                <a:lnTo>
                  <a:pt x="1698" y="56"/>
                </a:lnTo>
                <a:lnTo>
                  <a:pt x="1699" y="55"/>
                </a:lnTo>
                <a:lnTo>
                  <a:pt x="1699" y="55"/>
                </a:lnTo>
                <a:lnTo>
                  <a:pt x="1700" y="52"/>
                </a:lnTo>
                <a:lnTo>
                  <a:pt x="1700" y="51"/>
                </a:lnTo>
                <a:lnTo>
                  <a:pt x="1699" y="50"/>
                </a:lnTo>
                <a:lnTo>
                  <a:pt x="1698" y="49"/>
                </a:lnTo>
                <a:lnTo>
                  <a:pt x="1697" y="49"/>
                </a:lnTo>
                <a:lnTo>
                  <a:pt x="1696" y="48"/>
                </a:lnTo>
                <a:lnTo>
                  <a:pt x="1695" y="46"/>
                </a:lnTo>
                <a:lnTo>
                  <a:pt x="1695" y="44"/>
                </a:lnTo>
                <a:lnTo>
                  <a:pt x="1695" y="41"/>
                </a:lnTo>
                <a:lnTo>
                  <a:pt x="1696" y="39"/>
                </a:lnTo>
                <a:lnTo>
                  <a:pt x="1697" y="39"/>
                </a:lnTo>
                <a:lnTo>
                  <a:pt x="1698" y="39"/>
                </a:lnTo>
                <a:lnTo>
                  <a:pt x="1700" y="40"/>
                </a:lnTo>
                <a:lnTo>
                  <a:pt x="1701" y="41"/>
                </a:lnTo>
                <a:lnTo>
                  <a:pt x="1701" y="40"/>
                </a:lnTo>
                <a:lnTo>
                  <a:pt x="1703" y="40"/>
                </a:lnTo>
                <a:lnTo>
                  <a:pt x="1703" y="40"/>
                </a:lnTo>
                <a:lnTo>
                  <a:pt x="1703" y="43"/>
                </a:lnTo>
                <a:lnTo>
                  <a:pt x="1701" y="45"/>
                </a:lnTo>
                <a:lnTo>
                  <a:pt x="1705" y="45"/>
                </a:lnTo>
                <a:lnTo>
                  <a:pt x="1706" y="45"/>
                </a:lnTo>
                <a:lnTo>
                  <a:pt x="1705" y="50"/>
                </a:lnTo>
                <a:lnTo>
                  <a:pt x="1704" y="50"/>
                </a:lnTo>
                <a:lnTo>
                  <a:pt x="1704" y="50"/>
                </a:lnTo>
                <a:lnTo>
                  <a:pt x="1703" y="52"/>
                </a:lnTo>
                <a:lnTo>
                  <a:pt x="1703" y="55"/>
                </a:lnTo>
                <a:lnTo>
                  <a:pt x="1705" y="56"/>
                </a:lnTo>
                <a:lnTo>
                  <a:pt x="1707" y="56"/>
                </a:lnTo>
                <a:lnTo>
                  <a:pt x="1709" y="55"/>
                </a:lnTo>
                <a:lnTo>
                  <a:pt x="1711" y="53"/>
                </a:lnTo>
                <a:lnTo>
                  <a:pt x="1713" y="53"/>
                </a:lnTo>
                <a:lnTo>
                  <a:pt x="1716" y="53"/>
                </a:lnTo>
                <a:lnTo>
                  <a:pt x="1717" y="55"/>
                </a:lnTo>
                <a:lnTo>
                  <a:pt x="1718" y="56"/>
                </a:lnTo>
                <a:lnTo>
                  <a:pt x="1718" y="56"/>
                </a:lnTo>
                <a:lnTo>
                  <a:pt x="1719" y="56"/>
                </a:lnTo>
                <a:lnTo>
                  <a:pt x="1720" y="55"/>
                </a:lnTo>
                <a:lnTo>
                  <a:pt x="1721" y="56"/>
                </a:lnTo>
                <a:lnTo>
                  <a:pt x="1721" y="57"/>
                </a:lnTo>
                <a:lnTo>
                  <a:pt x="1722" y="57"/>
                </a:lnTo>
                <a:lnTo>
                  <a:pt x="1723" y="58"/>
                </a:lnTo>
                <a:lnTo>
                  <a:pt x="1724" y="58"/>
                </a:lnTo>
                <a:lnTo>
                  <a:pt x="1724" y="57"/>
                </a:lnTo>
                <a:lnTo>
                  <a:pt x="1724" y="55"/>
                </a:lnTo>
                <a:lnTo>
                  <a:pt x="1725" y="56"/>
                </a:lnTo>
                <a:lnTo>
                  <a:pt x="1727" y="57"/>
                </a:lnTo>
                <a:lnTo>
                  <a:pt x="1728" y="57"/>
                </a:lnTo>
                <a:lnTo>
                  <a:pt x="1728" y="58"/>
                </a:lnTo>
                <a:lnTo>
                  <a:pt x="1729" y="57"/>
                </a:lnTo>
                <a:lnTo>
                  <a:pt x="1730" y="56"/>
                </a:lnTo>
                <a:lnTo>
                  <a:pt x="1730" y="52"/>
                </a:lnTo>
                <a:lnTo>
                  <a:pt x="1731" y="49"/>
                </a:lnTo>
                <a:lnTo>
                  <a:pt x="1731" y="46"/>
                </a:lnTo>
                <a:lnTo>
                  <a:pt x="1732" y="44"/>
                </a:lnTo>
                <a:lnTo>
                  <a:pt x="1732" y="41"/>
                </a:lnTo>
                <a:lnTo>
                  <a:pt x="1733" y="40"/>
                </a:lnTo>
                <a:lnTo>
                  <a:pt x="1734" y="43"/>
                </a:lnTo>
                <a:lnTo>
                  <a:pt x="1736" y="44"/>
                </a:lnTo>
                <a:lnTo>
                  <a:pt x="1736" y="46"/>
                </a:lnTo>
                <a:lnTo>
                  <a:pt x="1737" y="47"/>
                </a:lnTo>
                <a:lnTo>
                  <a:pt x="1736" y="49"/>
                </a:lnTo>
                <a:lnTo>
                  <a:pt x="1735" y="51"/>
                </a:lnTo>
                <a:lnTo>
                  <a:pt x="1732" y="50"/>
                </a:lnTo>
                <a:lnTo>
                  <a:pt x="1733" y="52"/>
                </a:lnTo>
                <a:lnTo>
                  <a:pt x="1735" y="53"/>
                </a:lnTo>
                <a:lnTo>
                  <a:pt x="1739" y="55"/>
                </a:lnTo>
                <a:lnTo>
                  <a:pt x="1741" y="55"/>
                </a:lnTo>
                <a:lnTo>
                  <a:pt x="1743" y="53"/>
                </a:lnTo>
                <a:lnTo>
                  <a:pt x="1745" y="52"/>
                </a:lnTo>
                <a:lnTo>
                  <a:pt x="1744" y="50"/>
                </a:lnTo>
                <a:lnTo>
                  <a:pt x="1744" y="49"/>
                </a:lnTo>
                <a:lnTo>
                  <a:pt x="1743" y="49"/>
                </a:lnTo>
                <a:lnTo>
                  <a:pt x="1742" y="49"/>
                </a:lnTo>
                <a:lnTo>
                  <a:pt x="1741" y="49"/>
                </a:lnTo>
                <a:lnTo>
                  <a:pt x="1741" y="49"/>
                </a:lnTo>
                <a:lnTo>
                  <a:pt x="1740" y="49"/>
                </a:lnTo>
                <a:lnTo>
                  <a:pt x="1740" y="47"/>
                </a:lnTo>
                <a:lnTo>
                  <a:pt x="1739" y="45"/>
                </a:lnTo>
                <a:lnTo>
                  <a:pt x="1739" y="44"/>
                </a:lnTo>
                <a:lnTo>
                  <a:pt x="1740" y="43"/>
                </a:lnTo>
                <a:lnTo>
                  <a:pt x="1740" y="41"/>
                </a:lnTo>
                <a:lnTo>
                  <a:pt x="1741" y="41"/>
                </a:lnTo>
                <a:lnTo>
                  <a:pt x="1742" y="41"/>
                </a:lnTo>
                <a:lnTo>
                  <a:pt x="1743" y="43"/>
                </a:lnTo>
                <a:lnTo>
                  <a:pt x="1744" y="43"/>
                </a:lnTo>
                <a:lnTo>
                  <a:pt x="1745" y="43"/>
                </a:lnTo>
                <a:lnTo>
                  <a:pt x="1746" y="41"/>
                </a:lnTo>
                <a:lnTo>
                  <a:pt x="1749" y="41"/>
                </a:lnTo>
                <a:lnTo>
                  <a:pt x="1751" y="45"/>
                </a:lnTo>
                <a:lnTo>
                  <a:pt x="1752" y="46"/>
                </a:lnTo>
                <a:lnTo>
                  <a:pt x="1753" y="45"/>
                </a:lnTo>
                <a:lnTo>
                  <a:pt x="1754" y="44"/>
                </a:lnTo>
                <a:lnTo>
                  <a:pt x="1755" y="43"/>
                </a:lnTo>
                <a:lnTo>
                  <a:pt x="1757" y="40"/>
                </a:lnTo>
                <a:lnTo>
                  <a:pt x="1758" y="38"/>
                </a:lnTo>
                <a:lnTo>
                  <a:pt x="1759" y="36"/>
                </a:lnTo>
                <a:lnTo>
                  <a:pt x="1760" y="35"/>
                </a:lnTo>
                <a:lnTo>
                  <a:pt x="1760" y="44"/>
                </a:lnTo>
                <a:lnTo>
                  <a:pt x="1763" y="44"/>
                </a:lnTo>
                <a:lnTo>
                  <a:pt x="1765" y="43"/>
                </a:lnTo>
                <a:lnTo>
                  <a:pt x="1766" y="43"/>
                </a:lnTo>
                <a:lnTo>
                  <a:pt x="1767" y="43"/>
                </a:lnTo>
                <a:lnTo>
                  <a:pt x="1768" y="43"/>
                </a:lnTo>
                <a:lnTo>
                  <a:pt x="1769" y="44"/>
                </a:lnTo>
                <a:lnTo>
                  <a:pt x="1770" y="47"/>
                </a:lnTo>
                <a:lnTo>
                  <a:pt x="1773" y="43"/>
                </a:lnTo>
                <a:lnTo>
                  <a:pt x="1776" y="37"/>
                </a:lnTo>
                <a:lnTo>
                  <a:pt x="1776" y="29"/>
                </a:lnTo>
                <a:lnTo>
                  <a:pt x="1775" y="29"/>
                </a:lnTo>
                <a:lnTo>
                  <a:pt x="1773" y="31"/>
                </a:lnTo>
                <a:lnTo>
                  <a:pt x="1771" y="32"/>
                </a:lnTo>
                <a:lnTo>
                  <a:pt x="1770" y="32"/>
                </a:lnTo>
                <a:lnTo>
                  <a:pt x="1768" y="31"/>
                </a:lnTo>
                <a:lnTo>
                  <a:pt x="1764" y="31"/>
                </a:lnTo>
                <a:lnTo>
                  <a:pt x="1763" y="33"/>
                </a:lnTo>
                <a:lnTo>
                  <a:pt x="1760" y="33"/>
                </a:lnTo>
                <a:lnTo>
                  <a:pt x="1759" y="33"/>
                </a:lnTo>
                <a:lnTo>
                  <a:pt x="1757" y="33"/>
                </a:lnTo>
                <a:lnTo>
                  <a:pt x="1756" y="33"/>
                </a:lnTo>
                <a:lnTo>
                  <a:pt x="1755" y="33"/>
                </a:lnTo>
                <a:lnTo>
                  <a:pt x="1754" y="35"/>
                </a:lnTo>
                <a:lnTo>
                  <a:pt x="1749" y="34"/>
                </a:lnTo>
                <a:lnTo>
                  <a:pt x="1746" y="33"/>
                </a:lnTo>
                <a:lnTo>
                  <a:pt x="1744" y="33"/>
                </a:lnTo>
                <a:lnTo>
                  <a:pt x="1741" y="33"/>
                </a:lnTo>
                <a:lnTo>
                  <a:pt x="1739" y="33"/>
                </a:lnTo>
                <a:lnTo>
                  <a:pt x="1736" y="34"/>
                </a:lnTo>
                <a:lnTo>
                  <a:pt x="1734" y="34"/>
                </a:lnTo>
                <a:lnTo>
                  <a:pt x="1732" y="33"/>
                </a:lnTo>
                <a:lnTo>
                  <a:pt x="1731" y="31"/>
                </a:lnTo>
                <a:lnTo>
                  <a:pt x="1731" y="31"/>
                </a:lnTo>
                <a:lnTo>
                  <a:pt x="1730" y="28"/>
                </a:lnTo>
                <a:lnTo>
                  <a:pt x="1730" y="27"/>
                </a:lnTo>
                <a:lnTo>
                  <a:pt x="1731" y="24"/>
                </a:lnTo>
                <a:lnTo>
                  <a:pt x="1732" y="22"/>
                </a:lnTo>
                <a:lnTo>
                  <a:pt x="1733" y="21"/>
                </a:lnTo>
                <a:lnTo>
                  <a:pt x="1734" y="21"/>
                </a:lnTo>
                <a:lnTo>
                  <a:pt x="1735" y="22"/>
                </a:lnTo>
                <a:lnTo>
                  <a:pt x="1736" y="23"/>
                </a:lnTo>
                <a:lnTo>
                  <a:pt x="1739" y="25"/>
                </a:lnTo>
                <a:lnTo>
                  <a:pt x="1740" y="26"/>
                </a:lnTo>
                <a:lnTo>
                  <a:pt x="1740" y="26"/>
                </a:lnTo>
                <a:lnTo>
                  <a:pt x="1741" y="27"/>
                </a:lnTo>
                <a:lnTo>
                  <a:pt x="1742" y="26"/>
                </a:lnTo>
                <a:lnTo>
                  <a:pt x="1742" y="26"/>
                </a:lnTo>
                <a:lnTo>
                  <a:pt x="1743" y="24"/>
                </a:lnTo>
                <a:lnTo>
                  <a:pt x="1743" y="21"/>
                </a:lnTo>
                <a:lnTo>
                  <a:pt x="1745" y="21"/>
                </a:lnTo>
                <a:lnTo>
                  <a:pt x="1747" y="21"/>
                </a:lnTo>
                <a:lnTo>
                  <a:pt x="1752" y="22"/>
                </a:lnTo>
                <a:lnTo>
                  <a:pt x="1752" y="21"/>
                </a:lnTo>
                <a:lnTo>
                  <a:pt x="1753" y="20"/>
                </a:lnTo>
                <a:lnTo>
                  <a:pt x="1753" y="20"/>
                </a:lnTo>
                <a:lnTo>
                  <a:pt x="1754" y="19"/>
                </a:lnTo>
                <a:lnTo>
                  <a:pt x="1754" y="16"/>
                </a:lnTo>
                <a:lnTo>
                  <a:pt x="1754" y="14"/>
                </a:lnTo>
                <a:lnTo>
                  <a:pt x="1760" y="14"/>
                </a:lnTo>
                <a:lnTo>
                  <a:pt x="1761" y="14"/>
                </a:lnTo>
                <a:lnTo>
                  <a:pt x="1761" y="15"/>
                </a:lnTo>
                <a:lnTo>
                  <a:pt x="1763" y="16"/>
                </a:lnTo>
                <a:lnTo>
                  <a:pt x="1763" y="17"/>
                </a:lnTo>
                <a:lnTo>
                  <a:pt x="1764" y="17"/>
                </a:lnTo>
                <a:lnTo>
                  <a:pt x="1765" y="17"/>
                </a:lnTo>
                <a:lnTo>
                  <a:pt x="1768" y="17"/>
                </a:lnTo>
                <a:lnTo>
                  <a:pt x="1768" y="10"/>
                </a:lnTo>
                <a:lnTo>
                  <a:pt x="1769" y="10"/>
                </a:lnTo>
                <a:lnTo>
                  <a:pt x="1770" y="11"/>
                </a:lnTo>
                <a:lnTo>
                  <a:pt x="1771" y="12"/>
                </a:lnTo>
                <a:lnTo>
                  <a:pt x="1772" y="13"/>
                </a:lnTo>
                <a:lnTo>
                  <a:pt x="1773" y="13"/>
                </a:lnTo>
                <a:lnTo>
                  <a:pt x="1773" y="11"/>
                </a:lnTo>
                <a:lnTo>
                  <a:pt x="1775" y="9"/>
                </a:lnTo>
                <a:lnTo>
                  <a:pt x="1776" y="9"/>
                </a:lnTo>
                <a:lnTo>
                  <a:pt x="1777" y="9"/>
                </a:lnTo>
                <a:lnTo>
                  <a:pt x="1777" y="12"/>
                </a:lnTo>
                <a:lnTo>
                  <a:pt x="1776" y="14"/>
                </a:lnTo>
                <a:lnTo>
                  <a:pt x="1776" y="16"/>
                </a:lnTo>
                <a:lnTo>
                  <a:pt x="1776" y="19"/>
                </a:lnTo>
                <a:lnTo>
                  <a:pt x="1782" y="20"/>
                </a:lnTo>
                <a:lnTo>
                  <a:pt x="1782" y="17"/>
                </a:lnTo>
                <a:lnTo>
                  <a:pt x="1782" y="15"/>
                </a:lnTo>
                <a:lnTo>
                  <a:pt x="1782" y="14"/>
                </a:lnTo>
                <a:lnTo>
                  <a:pt x="1782" y="12"/>
                </a:lnTo>
                <a:lnTo>
                  <a:pt x="1783" y="10"/>
                </a:lnTo>
                <a:lnTo>
                  <a:pt x="1784" y="9"/>
                </a:lnTo>
                <a:lnTo>
                  <a:pt x="1785" y="8"/>
                </a:lnTo>
                <a:lnTo>
                  <a:pt x="1788" y="7"/>
                </a:lnTo>
                <a:lnTo>
                  <a:pt x="1790" y="8"/>
                </a:lnTo>
                <a:lnTo>
                  <a:pt x="1790" y="5"/>
                </a:lnTo>
                <a:lnTo>
                  <a:pt x="1791" y="4"/>
                </a:lnTo>
                <a:lnTo>
                  <a:pt x="1792" y="5"/>
                </a:lnTo>
                <a:lnTo>
                  <a:pt x="1793" y="7"/>
                </a:lnTo>
                <a:lnTo>
                  <a:pt x="1793" y="9"/>
                </a:lnTo>
                <a:lnTo>
                  <a:pt x="1794" y="10"/>
                </a:lnTo>
                <a:lnTo>
                  <a:pt x="1795" y="11"/>
                </a:lnTo>
                <a:lnTo>
                  <a:pt x="1796" y="11"/>
                </a:lnTo>
                <a:lnTo>
                  <a:pt x="1797" y="10"/>
                </a:lnTo>
                <a:lnTo>
                  <a:pt x="1799" y="9"/>
                </a:lnTo>
                <a:lnTo>
                  <a:pt x="1800" y="9"/>
                </a:lnTo>
                <a:lnTo>
                  <a:pt x="1802" y="9"/>
                </a:lnTo>
                <a:lnTo>
                  <a:pt x="1803" y="9"/>
                </a:lnTo>
                <a:lnTo>
                  <a:pt x="1803" y="11"/>
                </a:lnTo>
                <a:lnTo>
                  <a:pt x="1804" y="13"/>
                </a:lnTo>
                <a:lnTo>
                  <a:pt x="1804" y="16"/>
                </a:lnTo>
                <a:lnTo>
                  <a:pt x="1804" y="16"/>
                </a:lnTo>
                <a:lnTo>
                  <a:pt x="1805" y="16"/>
                </a:lnTo>
                <a:lnTo>
                  <a:pt x="1805" y="14"/>
                </a:lnTo>
                <a:lnTo>
                  <a:pt x="1812" y="15"/>
                </a:lnTo>
                <a:lnTo>
                  <a:pt x="1817" y="12"/>
                </a:lnTo>
                <a:lnTo>
                  <a:pt x="1823" y="9"/>
                </a:lnTo>
                <a:lnTo>
                  <a:pt x="1827" y="4"/>
                </a:lnTo>
                <a:lnTo>
                  <a:pt x="1832" y="2"/>
                </a:lnTo>
                <a:lnTo>
                  <a:pt x="1837" y="4"/>
                </a:lnTo>
                <a:lnTo>
                  <a:pt x="1836" y="8"/>
                </a:lnTo>
                <a:lnTo>
                  <a:pt x="1835" y="9"/>
                </a:lnTo>
                <a:lnTo>
                  <a:pt x="1832" y="10"/>
                </a:lnTo>
                <a:lnTo>
                  <a:pt x="1830" y="10"/>
                </a:lnTo>
                <a:lnTo>
                  <a:pt x="1831" y="11"/>
                </a:lnTo>
                <a:lnTo>
                  <a:pt x="1832" y="12"/>
                </a:lnTo>
                <a:lnTo>
                  <a:pt x="1833" y="12"/>
                </a:lnTo>
                <a:lnTo>
                  <a:pt x="1835" y="12"/>
                </a:lnTo>
                <a:lnTo>
                  <a:pt x="1836" y="12"/>
                </a:lnTo>
                <a:lnTo>
                  <a:pt x="1837" y="12"/>
                </a:lnTo>
                <a:lnTo>
                  <a:pt x="1838" y="13"/>
                </a:lnTo>
                <a:lnTo>
                  <a:pt x="1840" y="13"/>
                </a:lnTo>
                <a:lnTo>
                  <a:pt x="1843" y="13"/>
                </a:lnTo>
                <a:lnTo>
                  <a:pt x="1845" y="13"/>
                </a:lnTo>
                <a:lnTo>
                  <a:pt x="1848" y="12"/>
                </a:lnTo>
                <a:lnTo>
                  <a:pt x="1850" y="11"/>
                </a:lnTo>
                <a:lnTo>
                  <a:pt x="1850" y="10"/>
                </a:lnTo>
                <a:lnTo>
                  <a:pt x="1849" y="9"/>
                </a:lnTo>
                <a:lnTo>
                  <a:pt x="1849" y="9"/>
                </a:lnTo>
                <a:lnTo>
                  <a:pt x="1848" y="8"/>
                </a:lnTo>
                <a:lnTo>
                  <a:pt x="1848" y="5"/>
                </a:lnTo>
                <a:lnTo>
                  <a:pt x="1847" y="5"/>
                </a:lnTo>
                <a:lnTo>
                  <a:pt x="1845" y="5"/>
                </a:lnTo>
                <a:lnTo>
                  <a:pt x="1844" y="7"/>
                </a:lnTo>
                <a:lnTo>
                  <a:pt x="1843" y="8"/>
                </a:lnTo>
                <a:lnTo>
                  <a:pt x="1843" y="8"/>
                </a:lnTo>
                <a:lnTo>
                  <a:pt x="1841" y="8"/>
                </a:lnTo>
                <a:lnTo>
                  <a:pt x="1842" y="2"/>
                </a:lnTo>
                <a:lnTo>
                  <a:pt x="1842" y="1"/>
                </a:lnTo>
                <a:lnTo>
                  <a:pt x="1843" y="0"/>
                </a:lnTo>
                <a:close/>
              </a:path>
            </a:pathLst>
          </a:custGeom>
          <a:solidFill>
            <a:srgbClr val="FAE17C">
              <a:alpha val="7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2465512" y="2658628"/>
            <a:ext cx="4176464" cy="158417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4400" dirty="0">
                <a:solidFill>
                  <a:srgbClr val="020403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rPr>
              <a:t>“</a:t>
            </a:r>
            <a:r>
              <a:rPr lang="ko-KR" altLang="en-US" sz="4400" dirty="0">
                <a:solidFill>
                  <a:srgbClr val="020403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rPr>
              <a:t>사례분석</a:t>
            </a:r>
            <a:r>
              <a:rPr lang="en-US" altLang="ko-KR" sz="4400" dirty="0">
                <a:solidFill>
                  <a:srgbClr val="020403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rPr>
              <a:t>”</a:t>
            </a:r>
            <a:endParaRPr lang="ko-KR" altLang="en-US" sz="4400" dirty="0">
              <a:solidFill>
                <a:srgbClr val="020403"/>
              </a:solidFill>
              <a:latin typeface="Yoon 사춘기 Medium_TT" panose="02020603020101020101" pitchFamily="18" charset="-127"/>
              <a:ea typeface="Yoon 사춘기 Medium_TT" panose="0202060302010102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-36510" y="-24016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3694115" y="2658631"/>
            <a:ext cx="1755775" cy="1643063"/>
          </a:xfrm>
          <a:custGeom>
            <a:avLst/>
            <a:gdLst>
              <a:gd name="T0" fmla="*/ 564 w 1106"/>
              <a:gd name="T1" fmla="*/ 103 h 1035"/>
              <a:gd name="T2" fmla="*/ 820 w 1106"/>
              <a:gd name="T3" fmla="*/ 80 h 1035"/>
              <a:gd name="T4" fmla="*/ 594 w 1106"/>
              <a:gd name="T5" fmla="*/ 87 h 1035"/>
              <a:gd name="T6" fmla="*/ 788 w 1106"/>
              <a:gd name="T7" fmla="*/ 9 h 1035"/>
              <a:gd name="T8" fmla="*/ 831 w 1106"/>
              <a:gd name="T9" fmla="*/ 14 h 1035"/>
              <a:gd name="T10" fmla="*/ 881 w 1106"/>
              <a:gd name="T11" fmla="*/ 129 h 1035"/>
              <a:gd name="T12" fmla="*/ 920 w 1106"/>
              <a:gd name="T13" fmla="*/ 203 h 1035"/>
              <a:gd name="T14" fmla="*/ 979 w 1106"/>
              <a:gd name="T15" fmla="*/ 259 h 1035"/>
              <a:gd name="T16" fmla="*/ 1010 w 1106"/>
              <a:gd name="T17" fmla="*/ 345 h 1035"/>
              <a:gd name="T18" fmla="*/ 1025 w 1106"/>
              <a:gd name="T19" fmla="*/ 432 h 1035"/>
              <a:gd name="T20" fmla="*/ 1022 w 1106"/>
              <a:gd name="T21" fmla="*/ 466 h 1035"/>
              <a:gd name="T22" fmla="*/ 1081 w 1106"/>
              <a:gd name="T23" fmla="*/ 509 h 1035"/>
              <a:gd name="T24" fmla="*/ 1084 w 1106"/>
              <a:gd name="T25" fmla="*/ 649 h 1035"/>
              <a:gd name="T26" fmla="*/ 1051 w 1106"/>
              <a:gd name="T27" fmla="*/ 645 h 1035"/>
              <a:gd name="T28" fmla="*/ 996 w 1106"/>
              <a:gd name="T29" fmla="*/ 637 h 1035"/>
              <a:gd name="T30" fmla="*/ 957 w 1106"/>
              <a:gd name="T31" fmla="*/ 677 h 1035"/>
              <a:gd name="T32" fmla="*/ 872 w 1106"/>
              <a:gd name="T33" fmla="*/ 769 h 1035"/>
              <a:gd name="T34" fmla="*/ 803 w 1106"/>
              <a:gd name="T35" fmla="*/ 827 h 1035"/>
              <a:gd name="T36" fmla="*/ 815 w 1106"/>
              <a:gd name="T37" fmla="*/ 806 h 1035"/>
              <a:gd name="T38" fmla="*/ 783 w 1106"/>
              <a:gd name="T39" fmla="*/ 831 h 1035"/>
              <a:gd name="T40" fmla="*/ 792 w 1106"/>
              <a:gd name="T41" fmla="*/ 877 h 1035"/>
              <a:gd name="T42" fmla="*/ 786 w 1106"/>
              <a:gd name="T43" fmla="*/ 924 h 1035"/>
              <a:gd name="T44" fmla="*/ 741 w 1106"/>
              <a:gd name="T45" fmla="*/ 852 h 1035"/>
              <a:gd name="T46" fmla="*/ 683 w 1106"/>
              <a:gd name="T47" fmla="*/ 804 h 1035"/>
              <a:gd name="T48" fmla="*/ 639 w 1106"/>
              <a:gd name="T49" fmla="*/ 855 h 1035"/>
              <a:gd name="T50" fmla="*/ 598 w 1106"/>
              <a:gd name="T51" fmla="*/ 949 h 1035"/>
              <a:gd name="T52" fmla="*/ 580 w 1106"/>
              <a:gd name="T53" fmla="*/ 889 h 1035"/>
              <a:gd name="T54" fmla="*/ 542 w 1106"/>
              <a:gd name="T55" fmla="*/ 1018 h 1035"/>
              <a:gd name="T56" fmla="*/ 536 w 1106"/>
              <a:gd name="T57" fmla="*/ 1004 h 1035"/>
              <a:gd name="T58" fmla="*/ 479 w 1106"/>
              <a:gd name="T59" fmla="*/ 944 h 1035"/>
              <a:gd name="T60" fmla="*/ 515 w 1106"/>
              <a:gd name="T61" fmla="*/ 868 h 1035"/>
              <a:gd name="T62" fmla="*/ 407 w 1106"/>
              <a:gd name="T63" fmla="*/ 899 h 1035"/>
              <a:gd name="T64" fmla="*/ 322 w 1106"/>
              <a:gd name="T65" fmla="*/ 864 h 1035"/>
              <a:gd name="T66" fmla="*/ 272 w 1106"/>
              <a:gd name="T67" fmla="*/ 870 h 1035"/>
              <a:gd name="T68" fmla="*/ 241 w 1106"/>
              <a:gd name="T69" fmla="*/ 872 h 1035"/>
              <a:gd name="T70" fmla="*/ 210 w 1106"/>
              <a:gd name="T71" fmla="*/ 835 h 1035"/>
              <a:gd name="T72" fmla="*/ 159 w 1106"/>
              <a:gd name="T73" fmla="*/ 792 h 1035"/>
              <a:gd name="T74" fmla="*/ 222 w 1106"/>
              <a:gd name="T75" fmla="*/ 760 h 1035"/>
              <a:gd name="T76" fmla="*/ 149 w 1106"/>
              <a:gd name="T77" fmla="*/ 760 h 1035"/>
              <a:gd name="T78" fmla="*/ 210 w 1106"/>
              <a:gd name="T79" fmla="*/ 696 h 1035"/>
              <a:gd name="T80" fmla="*/ 221 w 1106"/>
              <a:gd name="T81" fmla="*/ 639 h 1035"/>
              <a:gd name="T82" fmla="*/ 175 w 1106"/>
              <a:gd name="T83" fmla="*/ 654 h 1035"/>
              <a:gd name="T84" fmla="*/ 107 w 1106"/>
              <a:gd name="T85" fmla="*/ 590 h 1035"/>
              <a:gd name="T86" fmla="*/ 15 w 1106"/>
              <a:gd name="T87" fmla="*/ 548 h 1035"/>
              <a:gd name="T88" fmla="*/ 22 w 1106"/>
              <a:gd name="T89" fmla="*/ 518 h 1035"/>
              <a:gd name="T90" fmla="*/ 59 w 1106"/>
              <a:gd name="T91" fmla="*/ 466 h 1035"/>
              <a:gd name="T92" fmla="*/ 78 w 1106"/>
              <a:gd name="T93" fmla="*/ 391 h 1035"/>
              <a:gd name="T94" fmla="*/ 43 w 1106"/>
              <a:gd name="T95" fmla="*/ 315 h 1035"/>
              <a:gd name="T96" fmla="*/ 133 w 1106"/>
              <a:gd name="T97" fmla="*/ 317 h 1035"/>
              <a:gd name="T98" fmla="*/ 175 w 1106"/>
              <a:gd name="T99" fmla="*/ 290 h 1035"/>
              <a:gd name="T100" fmla="*/ 221 w 1106"/>
              <a:gd name="T101" fmla="*/ 281 h 1035"/>
              <a:gd name="T102" fmla="*/ 242 w 1106"/>
              <a:gd name="T103" fmla="*/ 197 h 1035"/>
              <a:gd name="T104" fmla="*/ 292 w 1106"/>
              <a:gd name="T105" fmla="*/ 157 h 1035"/>
              <a:gd name="T106" fmla="*/ 302 w 1106"/>
              <a:gd name="T107" fmla="*/ 84 h 1035"/>
              <a:gd name="T108" fmla="*/ 385 w 1106"/>
              <a:gd name="T109" fmla="*/ 129 h 1035"/>
              <a:gd name="T110" fmla="*/ 416 w 1106"/>
              <a:gd name="T111" fmla="*/ 146 h 1035"/>
              <a:gd name="T112" fmla="*/ 449 w 1106"/>
              <a:gd name="T113" fmla="*/ 153 h 1035"/>
              <a:gd name="T114" fmla="*/ 497 w 1106"/>
              <a:gd name="T115" fmla="*/ 80 h 1035"/>
              <a:gd name="T116" fmla="*/ 547 w 1106"/>
              <a:gd name="T117" fmla="*/ 46 h 1035"/>
              <a:gd name="T118" fmla="*/ 644 w 1106"/>
              <a:gd name="T119" fmla="*/ 124 h 1035"/>
              <a:gd name="T120" fmla="*/ 654 w 1106"/>
              <a:gd name="T121" fmla="*/ 201 h 1035"/>
              <a:gd name="T122" fmla="*/ 794 w 1106"/>
              <a:gd name="T123" fmla="*/ 144 h 1035"/>
              <a:gd name="T124" fmla="*/ 763 w 1106"/>
              <a:gd name="T125" fmla="*/ 78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6" h="1035">
                <a:moveTo>
                  <a:pt x="607" y="116"/>
                </a:moveTo>
                <a:lnTo>
                  <a:pt x="606" y="116"/>
                </a:lnTo>
                <a:lnTo>
                  <a:pt x="604" y="118"/>
                </a:lnTo>
                <a:lnTo>
                  <a:pt x="604" y="118"/>
                </a:lnTo>
                <a:lnTo>
                  <a:pt x="607" y="118"/>
                </a:lnTo>
                <a:lnTo>
                  <a:pt x="608" y="120"/>
                </a:lnTo>
                <a:lnTo>
                  <a:pt x="608" y="121"/>
                </a:lnTo>
                <a:lnTo>
                  <a:pt x="608" y="124"/>
                </a:lnTo>
                <a:lnTo>
                  <a:pt x="607" y="125"/>
                </a:lnTo>
                <a:lnTo>
                  <a:pt x="607" y="128"/>
                </a:lnTo>
                <a:lnTo>
                  <a:pt x="607" y="129"/>
                </a:lnTo>
                <a:lnTo>
                  <a:pt x="608" y="129"/>
                </a:lnTo>
                <a:lnTo>
                  <a:pt x="610" y="129"/>
                </a:lnTo>
                <a:lnTo>
                  <a:pt x="612" y="129"/>
                </a:lnTo>
                <a:lnTo>
                  <a:pt x="614" y="129"/>
                </a:lnTo>
                <a:lnTo>
                  <a:pt x="615" y="128"/>
                </a:lnTo>
                <a:lnTo>
                  <a:pt x="615" y="129"/>
                </a:lnTo>
                <a:lnTo>
                  <a:pt x="616" y="132"/>
                </a:lnTo>
                <a:lnTo>
                  <a:pt x="616" y="133"/>
                </a:lnTo>
                <a:lnTo>
                  <a:pt x="616" y="136"/>
                </a:lnTo>
                <a:lnTo>
                  <a:pt x="618" y="137"/>
                </a:lnTo>
                <a:lnTo>
                  <a:pt x="618" y="139"/>
                </a:lnTo>
                <a:lnTo>
                  <a:pt x="619" y="137"/>
                </a:lnTo>
                <a:lnTo>
                  <a:pt x="620" y="136"/>
                </a:lnTo>
                <a:lnTo>
                  <a:pt x="620" y="135"/>
                </a:lnTo>
                <a:lnTo>
                  <a:pt x="619" y="133"/>
                </a:lnTo>
                <a:lnTo>
                  <a:pt x="618" y="131"/>
                </a:lnTo>
                <a:lnTo>
                  <a:pt x="616" y="128"/>
                </a:lnTo>
                <a:lnTo>
                  <a:pt x="615" y="127"/>
                </a:lnTo>
                <a:lnTo>
                  <a:pt x="615" y="124"/>
                </a:lnTo>
                <a:lnTo>
                  <a:pt x="614" y="121"/>
                </a:lnTo>
                <a:lnTo>
                  <a:pt x="612" y="119"/>
                </a:lnTo>
                <a:lnTo>
                  <a:pt x="612" y="119"/>
                </a:lnTo>
                <a:lnTo>
                  <a:pt x="611" y="118"/>
                </a:lnTo>
                <a:lnTo>
                  <a:pt x="610" y="118"/>
                </a:lnTo>
                <a:lnTo>
                  <a:pt x="608" y="116"/>
                </a:lnTo>
                <a:lnTo>
                  <a:pt x="607" y="116"/>
                </a:lnTo>
                <a:close/>
                <a:moveTo>
                  <a:pt x="801" y="114"/>
                </a:moveTo>
                <a:lnTo>
                  <a:pt x="800" y="114"/>
                </a:lnTo>
                <a:lnTo>
                  <a:pt x="798" y="115"/>
                </a:lnTo>
                <a:lnTo>
                  <a:pt x="797" y="115"/>
                </a:lnTo>
                <a:lnTo>
                  <a:pt x="797" y="116"/>
                </a:lnTo>
                <a:lnTo>
                  <a:pt x="798" y="118"/>
                </a:lnTo>
                <a:lnTo>
                  <a:pt x="801" y="118"/>
                </a:lnTo>
                <a:lnTo>
                  <a:pt x="802" y="116"/>
                </a:lnTo>
                <a:lnTo>
                  <a:pt x="803" y="115"/>
                </a:lnTo>
                <a:lnTo>
                  <a:pt x="803" y="114"/>
                </a:lnTo>
                <a:lnTo>
                  <a:pt x="801" y="114"/>
                </a:lnTo>
                <a:close/>
                <a:moveTo>
                  <a:pt x="561" y="112"/>
                </a:moveTo>
                <a:lnTo>
                  <a:pt x="561" y="114"/>
                </a:lnTo>
                <a:lnTo>
                  <a:pt x="560" y="115"/>
                </a:lnTo>
                <a:lnTo>
                  <a:pt x="560" y="116"/>
                </a:lnTo>
                <a:lnTo>
                  <a:pt x="560" y="118"/>
                </a:lnTo>
                <a:lnTo>
                  <a:pt x="560" y="119"/>
                </a:lnTo>
                <a:lnTo>
                  <a:pt x="561" y="118"/>
                </a:lnTo>
                <a:lnTo>
                  <a:pt x="561" y="116"/>
                </a:lnTo>
                <a:lnTo>
                  <a:pt x="561" y="115"/>
                </a:lnTo>
                <a:lnTo>
                  <a:pt x="561" y="114"/>
                </a:lnTo>
                <a:lnTo>
                  <a:pt x="561" y="112"/>
                </a:lnTo>
                <a:close/>
                <a:moveTo>
                  <a:pt x="826" y="108"/>
                </a:moveTo>
                <a:lnTo>
                  <a:pt x="826" y="108"/>
                </a:lnTo>
                <a:lnTo>
                  <a:pt x="826" y="110"/>
                </a:lnTo>
                <a:lnTo>
                  <a:pt x="826" y="110"/>
                </a:lnTo>
                <a:lnTo>
                  <a:pt x="827" y="110"/>
                </a:lnTo>
                <a:lnTo>
                  <a:pt x="828" y="110"/>
                </a:lnTo>
                <a:lnTo>
                  <a:pt x="827" y="108"/>
                </a:lnTo>
                <a:lnTo>
                  <a:pt x="826" y="108"/>
                </a:lnTo>
                <a:close/>
                <a:moveTo>
                  <a:pt x="599" y="107"/>
                </a:moveTo>
                <a:lnTo>
                  <a:pt x="597" y="108"/>
                </a:lnTo>
                <a:lnTo>
                  <a:pt x="597" y="108"/>
                </a:lnTo>
                <a:lnTo>
                  <a:pt x="597" y="110"/>
                </a:lnTo>
                <a:lnTo>
                  <a:pt x="598" y="110"/>
                </a:lnTo>
                <a:lnTo>
                  <a:pt x="599" y="110"/>
                </a:lnTo>
                <a:lnTo>
                  <a:pt x="601" y="110"/>
                </a:lnTo>
                <a:lnTo>
                  <a:pt x="602" y="108"/>
                </a:lnTo>
                <a:lnTo>
                  <a:pt x="603" y="108"/>
                </a:lnTo>
                <a:lnTo>
                  <a:pt x="602" y="108"/>
                </a:lnTo>
                <a:lnTo>
                  <a:pt x="601" y="107"/>
                </a:lnTo>
                <a:lnTo>
                  <a:pt x="599" y="107"/>
                </a:lnTo>
                <a:close/>
                <a:moveTo>
                  <a:pt x="556" y="107"/>
                </a:moveTo>
                <a:lnTo>
                  <a:pt x="555" y="107"/>
                </a:lnTo>
                <a:lnTo>
                  <a:pt x="552" y="108"/>
                </a:lnTo>
                <a:lnTo>
                  <a:pt x="551" y="110"/>
                </a:lnTo>
                <a:lnTo>
                  <a:pt x="551" y="111"/>
                </a:lnTo>
                <a:lnTo>
                  <a:pt x="551" y="111"/>
                </a:lnTo>
                <a:lnTo>
                  <a:pt x="552" y="112"/>
                </a:lnTo>
                <a:lnTo>
                  <a:pt x="553" y="111"/>
                </a:lnTo>
                <a:lnTo>
                  <a:pt x="555" y="111"/>
                </a:lnTo>
                <a:lnTo>
                  <a:pt x="555" y="110"/>
                </a:lnTo>
                <a:lnTo>
                  <a:pt x="556" y="108"/>
                </a:lnTo>
                <a:lnTo>
                  <a:pt x="556" y="107"/>
                </a:lnTo>
                <a:lnTo>
                  <a:pt x="556" y="107"/>
                </a:lnTo>
                <a:close/>
                <a:moveTo>
                  <a:pt x="305" y="103"/>
                </a:moveTo>
                <a:lnTo>
                  <a:pt x="305" y="103"/>
                </a:lnTo>
                <a:lnTo>
                  <a:pt x="303" y="104"/>
                </a:lnTo>
                <a:lnTo>
                  <a:pt x="303" y="106"/>
                </a:lnTo>
                <a:lnTo>
                  <a:pt x="305" y="108"/>
                </a:lnTo>
                <a:lnTo>
                  <a:pt x="305" y="110"/>
                </a:lnTo>
                <a:lnTo>
                  <a:pt x="306" y="111"/>
                </a:lnTo>
                <a:lnTo>
                  <a:pt x="306" y="112"/>
                </a:lnTo>
                <a:lnTo>
                  <a:pt x="306" y="111"/>
                </a:lnTo>
                <a:lnTo>
                  <a:pt x="307" y="110"/>
                </a:lnTo>
                <a:lnTo>
                  <a:pt x="307" y="107"/>
                </a:lnTo>
                <a:lnTo>
                  <a:pt x="307" y="106"/>
                </a:lnTo>
                <a:lnTo>
                  <a:pt x="306" y="103"/>
                </a:lnTo>
                <a:lnTo>
                  <a:pt x="305" y="103"/>
                </a:lnTo>
                <a:close/>
                <a:moveTo>
                  <a:pt x="552" y="99"/>
                </a:moveTo>
                <a:lnTo>
                  <a:pt x="551" y="101"/>
                </a:lnTo>
                <a:lnTo>
                  <a:pt x="550" y="102"/>
                </a:lnTo>
                <a:lnTo>
                  <a:pt x="548" y="102"/>
                </a:lnTo>
                <a:lnTo>
                  <a:pt x="550" y="103"/>
                </a:lnTo>
                <a:lnTo>
                  <a:pt x="551" y="102"/>
                </a:lnTo>
                <a:lnTo>
                  <a:pt x="552" y="102"/>
                </a:lnTo>
                <a:lnTo>
                  <a:pt x="553" y="102"/>
                </a:lnTo>
                <a:lnTo>
                  <a:pt x="553" y="101"/>
                </a:lnTo>
                <a:lnTo>
                  <a:pt x="553" y="101"/>
                </a:lnTo>
                <a:lnTo>
                  <a:pt x="552" y="99"/>
                </a:lnTo>
                <a:close/>
                <a:moveTo>
                  <a:pt x="813" y="99"/>
                </a:moveTo>
                <a:lnTo>
                  <a:pt x="815" y="103"/>
                </a:lnTo>
                <a:lnTo>
                  <a:pt x="818" y="104"/>
                </a:lnTo>
                <a:lnTo>
                  <a:pt x="820" y="107"/>
                </a:lnTo>
                <a:lnTo>
                  <a:pt x="820" y="104"/>
                </a:lnTo>
                <a:lnTo>
                  <a:pt x="819" y="103"/>
                </a:lnTo>
                <a:lnTo>
                  <a:pt x="818" y="102"/>
                </a:lnTo>
                <a:lnTo>
                  <a:pt x="817" y="101"/>
                </a:lnTo>
                <a:lnTo>
                  <a:pt x="813" y="99"/>
                </a:lnTo>
                <a:close/>
                <a:moveTo>
                  <a:pt x="564" y="99"/>
                </a:moveTo>
                <a:lnTo>
                  <a:pt x="564" y="99"/>
                </a:lnTo>
                <a:lnTo>
                  <a:pt x="564" y="101"/>
                </a:lnTo>
                <a:lnTo>
                  <a:pt x="564" y="102"/>
                </a:lnTo>
                <a:lnTo>
                  <a:pt x="564" y="103"/>
                </a:lnTo>
                <a:lnTo>
                  <a:pt x="564" y="102"/>
                </a:lnTo>
                <a:lnTo>
                  <a:pt x="564" y="101"/>
                </a:lnTo>
                <a:lnTo>
                  <a:pt x="564" y="99"/>
                </a:lnTo>
                <a:lnTo>
                  <a:pt x="564" y="99"/>
                </a:lnTo>
                <a:close/>
                <a:moveTo>
                  <a:pt x="303" y="98"/>
                </a:moveTo>
                <a:lnTo>
                  <a:pt x="302" y="98"/>
                </a:lnTo>
                <a:lnTo>
                  <a:pt x="301" y="98"/>
                </a:lnTo>
                <a:lnTo>
                  <a:pt x="301" y="99"/>
                </a:lnTo>
                <a:lnTo>
                  <a:pt x="301" y="99"/>
                </a:lnTo>
                <a:lnTo>
                  <a:pt x="302" y="99"/>
                </a:lnTo>
                <a:lnTo>
                  <a:pt x="303" y="99"/>
                </a:lnTo>
                <a:lnTo>
                  <a:pt x="305" y="99"/>
                </a:lnTo>
                <a:lnTo>
                  <a:pt x="305" y="99"/>
                </a:lnTo>
                <a:lnTo>
                  <a:pt x="305" y="98"/>
                </a:lnTo>
                <a:lnTo>
                  <a:pt x="303" y="98"/>
                </a:lnTo>
                <a:close/>
                <a:moveTo>
                  <a:pt x="561" y="95"/>
                </a:moveTo>
                <a:lnTo>
                  <a:pt x="561" y="97"/>
                </a:lnTo>
                <a:lnTo>
                  <a:pt x="561" y="97"/>
                </a:lnTo>
                <a:lnTo>
                  <a:pt x="563" y="98"/>
                </a:lnTo>
                <a:lnTo>
                  <a:pt x="563" y="98"/>
                </a:lnTo>
                <a:lnTo>
                  <a:pt x="563" y="97"/>
                </a:lnTo>
                <a:lnTo>
                  <a:pt x="563" y="97"/>
                </a:lnTo>
                <a:lnTo>
                  <a:pt x="561" y="95"/>
                </a:lnTo>
                <a:close/>
                <a:moveTo>
                  <a:pt x="789" y="93"/>
                </a:moveTo>
                <a:lnTo>
                  <a:pt x="789" y="94"/>
                </a:lnTo>
                <a:lnTo>
                  <a:pt x="789" y="95"/>
                </a:lnTo>
                <a:lnTo>
                  <a:pt x="789" y="95"/>
                </a:lnTo>
                <a:lnTo>
                  <a:pt x="790" y="97"/>
                </a:lnTo>
                <a:lnTo>
                  <a:pt x="790" y="97"/>
                </a:lnTo>
                <a:lnTo>
                  <a:pt x="790" y="95"/>
                </a:lnTo>
                <a:lnTo>
                  <a:pt x="790" y="94"/>
                </a:lnTo>
                <a:lnTo>
                  <a:pt x="789" y="93"/>
                </a:lnTo>
                <a:close/>
                <a:moveTo>
                  <a:pt x="569" y="89"/>
                </a:moveTo>
                <a:lnTo>
                  <a:pt x="569" y="89"/>
                </a:lnTo>
                <a:lnTo>
                  <a:pt x="569" y="90"/>
                </a:lnTo>
                <a:lnTo>
                  <a:pt x="569" y="90"/>
                </a:lnTo>
                <a:lnTo>
                  <a:pt x="570" y="91"/>
                </a:lnTo>
                <a:lnTo>
                  <a:pt x="570" y="90"/>
                </a:lnTo>
                <a:lnTo>
                  <a:pt x="569" y="89"/>
                </a:lnTo>
                <a:lnTo>
                  <a:pt x="569" y="89"/>
                </a:lnTo>
                <a:lnTo>
                  <a:pt x="569" y="89"/>
                </a:lnTo>
                <a:close/>
                <a:moveTo>
                  <a:pt x="568" y="86"/>
                </a:moveTo>
                <a:lnTo>
                  <a:pt x="567" y="87"/>
                </a:lnTo>
                <a:lnTo>
                  <a:pt x="568" y="87"/>
                </a:lnTo>
                <a:lnTo>
                  <a:pt x="568" y="89"/>
                </a:lnTo>
                <a:lnTo>
                  <a:pt x="569" y="89"/>
                </a:lnTo>
                <a:lnTo>
                  <a:pt x="569" y="89"/>
                </a:lnTo>
                <a:lnTo>
                  <a:pt x="569" y="89"/>
                </a:lnTo>
                <a:lnTo>
                  <a:pt x="569" y="87"/>
                </a:lnTo>
                <a:lnTo>
                  <a:pt x="568" y="87"/>
                </a:lnTo>
                <a:lnTo>
                  <a:pt x="568" y="86"/>
                </a:lnTo>
                <a:close/>
                <a:moveTo>
                  <a:pt x="775" y="80"/>
                </a:moveTo>
                <a:lnTo>
                  <a:pt x="772" y="80"/>
                </a:lnTo>
                <a:lnTo>
                  <a:pt x="769" y="81"/>
                </a:lnTo>
                <a:lnTo>
                  <a:pt x="769" y="81"/>
                </a:lnTo>
                <a:lnTo>
                  <a:pt x="769" y="81"/>
                </a:lnTo>
                <a:lnTo>
                  <a:pt x="768" y="82"/>
                </a:lnTo>
                <a:lnTo>
                  <a:pt x="768" y="84"/>
                </a:lnTo>
                <a:lnTo>
                  <a:pt x="767" y="85"/>
                </a:lnTo>
                <a:lnTo>
                  <a:pt x="769" y="87"/>
                </a:lnTo>
                <a:lnTo>
                  <a:pt x="772" y="90"/>
                </a:lnTo>
                <a:lnTo>
                  <a:pt x="775" y="91"/>
                </a:lnTo>
                <a:lnTo>
                  <a:pt x="776" y="91"/>
                </a:lnTo>
                <a:lnTo>
                  <a:pt x="777" y="90"/>
                </a:lnTo>
                <a:lnTo>
                  <a:pt x="779" y="89"/>
                </a:lnTo>
                <a:lnTo>
                  <a:pt x="779" y="86"/>
                </a:lnTo>
                <a:lnTo>
                  <a:pt x="779" y="84"/>
                </a:lnTo>
                <a:lnTo>
                  <a:pt x="779" y="82"/>
                </a:lnTo>
                <a:lnTo>
                  <a:pt x="776" y="80"/>
                </a:lnTo>
                <a:lnTo>
                  <a:pt x="775" y="80"/>
                </a:lnTo>
                <a:close/>
                <a:moveTo>
                  <a:pt x="504" y="80"/>
                </a:moveTo>
                <a:lnTo>
                  <a:pt x="504" y="80"/>
                </a:lnTo>
                <a:lnTo>
                  <a:pt x="504" y="81"/>
                </a:lnTo>
                <a:lnTo>
                  <a:pt x="502" y="82"/>
                </a:lnTo>
                <a:lnTo>
                  <a:pt x="502" y="84"/>
                </a:lnTo>
                <a:lnTo>
                  <a:pt x="504" y="84"/>
                </a:lnTo>
                <a:lnTo>
                  <a:pt x="504" y="84"/>
                </a:lnTo>
                <a:lnTo>
                  <a:pt x="504" y="82"/>
                </a:lnTo>
                <a:lnTo>
                  <a:pt x="504" y="81"/>
                </a:lnTo>
                <a:lnTo>
                  <a:pt x="504" y="80"/>
                </a:lnTo>
                <a:lnTo>
                  <a:pt x="504" y="80"/>
                </a:lnTo>
                <a:close/>
                <a:moveTo>
                  <a:pt x="800" y="77"/>
                </a:moveTo>
                <a:lnTo>
                  <a:pt x="797" y="78"/>
                </a:lnTo>
                <a:lnTo>
                  <a:pt x="794" y="78"/>
                </a:lnTo>
                <a:lnTo>
                  <a:pt x="794" y="80"/>
                </a:lnTo>
                <a:lnTo>
                  <a:pt x="793" y="82"/>
                </a:lnTo>
                <a:lnTo>
                  <a:pt x="792" y="84"/>
                </a:lnTo>
                <a:lnTo>
                  <a:pt x="790" y="85"/>
                </a:lnTo>
                <a:lnTo>
                  <a:pt x="790" y="86"/>
                </a:lnTo>
                <a:lnTo>
                  <a:pt x="792" y="86"/>
                </a:lnTo>
                <a:lnTo>
                  <a:pt x="793" y="89"/>
                </a:lnTo>
                <a:lnTo>
                  <a:pt x="794" y="90"/>
                </a:lnTo>
                <a:lnTo>
                  <a:pt x="793" y="93"/>
                </a:lnTo>
                <a:lnTo>
                  <a:pt x="793" y="95"/>
                </a:lnTo>
                <a:lnTo>
                  <a:pt x="792" y="97"/>
                </a:lnTo>
                <a:lnTo>
                  <a:pt x="792" y="98"/>
                </a:lnTo>
                <a:lnTo>
                  <a:pt x="793" y="98"/>
                </a:lnTo>
                <a:lnTo>
                  <a:pt x="794" y="99"/>
                </a:lnTo>
                <a:lnTo>
                  <a:pt x="797" y="101"/>
                </a:lnTo>
                <a:lnTo>
                  <a:pt x="798" y="102"/>
                </a:lnTo>
                <a:lnTo>
                  <a:pt x="801" y="104"/>
                </a:lnTo>
                <a:lnTo>
                  <a:pt x="802" y="106"/>
                </a:lnTo>
                <a:lnTo>
                  <a:pt x="805" y="107"/>
                </a:lnTo>
                <a:lnTo>
                  <a:pt x="806" y="106"/>
                </a:lnTo>
                <a:lnTo>
                  <a:pt x="807" y="104"/>
                </a:lnTo>
                <a:lnTo>
                  <a:pt x="810" y="103"/>
                </a:lnTo>
                <a:lnTo>
                  <a:pt x="811" y="101"/>
                </a:lnTo>
                <a:lnTo>
                  <a:pt x="811" y="99"/>
                </a:lnTo>
                <a:lnTo>
                  <a:pt x="813" y="98"/>
                </a:lnTo>
                <a:lnTo>
                  <a:pt x="813" y="95"/>
                </a:lnTo>
                <a:lnTo>
                  <a:pt x="814" y="94"/>
                </a:lnTo>
                <a:lnTo>
                  <a:pt x="814" y="93"/>
                </a:lnTo>
                <a:lnTo>
                  <a:pt x="815" y="93"/>
                </a:lnTo>
                <a:lnTo>
                  <a:pt x="817" y="91"/>
                </a:lnTo>
                <a:lnTo>
                  <a:pt x="817" y="90"/>
                </a:lnTo>
                <a:lnTo>
                  <a:pt x="817" y="89"/>
                </a:lnTo>
                <a:lnTo>
                  <a:pt x="818" y="87"/>
                </a:lnTo>
                <a:lnTo>
                  <a:pt x="820" y="87"/>
                </a:lnTo>
                <a:lnTo>
                  <a:pt x="823" y="87"/>
                </a:lnTo>
                <a:lnTo>
                  <a:pt x="826" y="87"/>
                </a:lnTo>
                <a:lnTo>
                  <a:pt x="828" y="86"/>
                </a:lnTo>
                <a:lnTo>
                  <a:pt x="830" y="85"/>
                </a:lnTo>
                <a:lnTo>
                  <a:pt x="832" y="84"/>
                </a:lnTo>
                <a:lnTo>
                  <a:pt x="832" y="82"/>
                </a:lnTo>
                <a:lnTo>
                  <a:pt x="832" y="81"/>
                </a:lnTo>
                <a:lnTo>
                  <a:pt x="830" y="80"/>
                </a:lnTo>
                <a:lnTo>
                  <a:pt x="827" y="80"/>
                </a:lnTo>
                <a:lnTo>
                  <a:pt x="823" y="78"/>
                </a:lnTo>
                <a:lnTo>
                  <a:pt x="822" y="78"/>
                </a:lnTo>
                <a:lnTo>
                  <a:pt x="820" y="78"/>
                </a:lnTo>
                <a:lnTo>
                  <a:pt x="820" y="80"/>
                </a:lnTo>
                <a:lnTo>
                  <a:pt x="819" y="80"/>
                </a:lnTo>
                <a:lnTo>
                  <a:pt x="817" y="80"/>
                </a:lnTo>
                <a:lnTo>
                  <a:pt x="815" y="78"/>
                </a:lnTo>
                <a:lnTo>
                  <a:pt x="814" y="78"/>
                </a:lnTo>
                <a:lnTo>
                  <a:pt x="811" y="78"/>
                </a:lnTo>
                <a:lnTo>
                  <a:pt x="810" y="78"/>
                </a:lnTo>
                <a:lnTo>
                  <a:pt x="809" y="80"/>
                </a:lnTo>
                <a:lnTo>
                  <a:pt x="807" y="80"/>
                </a:lnTo>
                <a:lnTo>
                  <a:pt x="806" y="80"/>
                </a:lnTo>
                <a:lnTo>
                  <a:pt x="805" y="80"/>
                </a:lnTo>
                <a:lnTo>
                  <a:pt x="805" y="78"/>
                </a:lnTo>
                <a:lnTo>
                  <a:pt x="802" y="77"/>
                </a:lnTo>
                <a:lnTo>
                  <a:pt x="800" y="77"/>
                </a:lnTo>
                <a:close/>
                <a:moveTo>
                  <a:pt x="839" y="76"/>
                </a:moveTo>
                <a:lnTo>
                  <a:pt x="839" y="77"/>
                </a:lnTo>
                <a:lnTo>
                  <a:pt x="839" y="77"/>
                </a:lnTo>
                <a:lnTo>
                  <a:pt x="839" y="76"/>
                </a:lnTo>
                <a:close/>
                <a:moveTo>
                  <a:pt x="838" y="76"/>
                </a:moveTo>
                <a:lnTo>
                  <a:pt x="836" y="76"/>
                </a:lnTo>
                <a:lnTo>
                  <a:pt x="836" y="77"/>
                </a:lnTo>
                <a:lnTo>
                  <a:pt x="836" y="77"/>
                </a:lnTo>
                <a:lnTo>
                  <a:pt x="838" y="77"/>
                </a:lnTo>
                <a:lnTo>
                  <a:pt x="838" y="77"/>
                </a:lnTo>
                <a:lnTo>
                  <a:pt x="839" y="77"/>
                </a:lnTo>
                <a:lnTo>
                  <a:pt x="839" y="77"/>
                </a:lnTo>
                <a:lnTo>
                  <a:pt x="839" y="77"/>
                </a:lnTo>
                <a:lnTo>
                  <a:pt x="840" y="78"/>
                </a:lnTo>
                <a:lnTo>
                  <a:pt x="841" y="78"/>
                </a:lnTo>
                <a:lnTo>
                  <a:pt x="843" y="80"/>
                </a:lnTo>
                <a:lnTo>
                  <a:pt x="844" y="81"/>
                </a:lnTo>
                <a:lnTo>
                  <a:pt x="845" y="82"/>
                </a:lnTo>
                <a:lnTo>
                  <a:pt x="845" y="84"/>
                </a:lnTo>
                <a:lnTo>
                  <a:pt x="845" y="85"/>
                </a:lnTo>
                <a:lnTo>
                  <a:pt x="845" y="86"/>
                </a:lnTo>
                <a:lnTo>
                  <a:pt x="844" y="87"/>
                </a:lnTo>
                <a:lnTo>
                  <a:pt x="843" y="87"/>
                </a:lnTo>
                <a:lnTo>
                  <a:pt x="840" y="89"/>
                </a:lnTo>
                <a:lnTo>
                  <a:pt x="839" y="90"/>
                </a:lnTo>
                <a:lnTo>
                  <a:pt x="839" y="91"/>
                </a:lnTo>
                <a:lnTo>
                  <a:pt x="838" y="93"/>
                </a:lnTo>
                <a:lnTo>
                  <a:pt x="839" y="95"/>
                </a:lnTo>
                <a:lnTo>
                  <a:pt x="839" y="97"/>
                </a:lnTo>
                <a:lnTo>
                  <a:pt x="840" y="98"/>
                </a:lnTo>
                <a:lnTo>
                  <a:pt x="841" y="99"/>
                </a:lnTo>
                <a:lnTo>
                  <a:pt x="844" y="101"/>
                </a:lnTo>
                <a:lnTo>
                  <a:pt x="845" y="102"/>
                </a:lnTo>
                <a:lnTo>
                  <a:pt x="847" y="102"/>
                </a:lnTo>
                <a:lnTo>
                  <a:pt x="848" y="102"/>
                </a:lnTo>
                <a:lnTo>
                  <a:pt x="851" y="101"/>
                </a:lnTo>
                <a:lnTo>
                  <a:pt x="852" y="102"/>
                </a:lnTo>
                <a:lnTo>
                  <a:pt x="852" y="102"/>
                </a:lnTo>
                <a:lnTo>
                  <a:pt x="852" y="103"/>
                </a:lnTo>
                <a:lnTo>
                  <a:pt x="853" y="106"/>
                </a:lnTo>
                <a:lnTo>
                  <a:pt x="855" y="107"/>
                </a:lnTo>
                <a:lnTo>
                  <a:pt x="856" y="110"/>
                </a:lnTo>
                <a:lnTo>
                  <a:pt x="856" y="110"/>
                </a:lnTo>
                <a:lnTo>
                  <a:pt x="857" y="110"/>
                </a:lnTo>
                <a:lnTo>
                  <a:pt x="857" y="112"/>
                </a:lnTo>
                <a:lnTo>
                  <a:pt x="857" y="112"/>
                </a:lnTo>
                <a:lnTo>
                  <a:pt x="857" y="112"/>
                </a:lnTo>
                <a:lnTo>
                  <a:pt x="860" y="112"/>
                </a:lnTo>
                <a:lnTo>
                  <a:pt x="861" y="111"/>
                </a:lnTo>
                <a:lnTo>
                  <a:pt x="861" y="110"/>
                </a:lnTo>
                <a:lnTo>
                  <a:pt x="861" y="107"/>
                </a:lnTo>
                <a:lnTo>
                  <a:pt x="861" y="106"/>
                </a:lnTo>
                <a:lnTo>
                  <a:pt x="860" y="103"/>
                </a:lnTo>
                <a:lnTo>
                  <a:pt x="858" y="102"/>
                </a:lnTo>
                <a:lnTo>
                  <a:pt x="857" y="102"/>
                </a:lnTo>
                <a:lnTo>
                  <a:pt x="855" y="101"/>
                </a:lnTo>
                <a:lnTo>
                  <a:pt x="853" y="99"/>
                </a:lnTo>
                <a:lnTo>
                  <a:pt x="852" y="98"/>
                </a:lnTo>
                <a:lnTo>
                  <a:pt x="852" y="97"/>
                </a:lnTo>
                <a:lnTo>
                  <a:pt x="852" y="94"/>
                </a:lnTo>
                <a:lnTo>
                  <a:pt x="851" y="93"/>
                </a:lnTo>
                <a:lnTo>
                  <a:pt x="851" y="91"/>
                </a:lnTo>
                <a:lnTo>
                  <a:pt x="849" y="90"/>
                </a:lnTo>
                <a:lnTo>
                  <a:pt x="851" y="89"/>
                </a:lnTo>
                <a:lnTo>
                  <a:pt x="851" y="89"/>
                </a:lnTo>
                <a:lnTo>
                  <a:pt x="852" y="89"/>
                </a:lnTo>
                <a:lnTo>
                  <a:pt x="853" y="89"/>
                </a:lnTo>
                <a:lnTo>
                  <a:pt x="855" y="89"/>
                </a:lnTo>
                <a:lnTo>
                  <a:pt x="856" y="89"/>
                </a:lnTo>
                <a:lnTo>
                  <a:pt x="856" y="89"/>
                </a:lnTo>
                <a:lnTo>
                  <a:pt x="856" y="86"/>
                </a:lnTo>
                <a:lnTo>
                  <a:pt x="856" y="85"/>
                </a:lnTo>
                <a:lnTo>
                  <a:pt x="855" y="84"/>
                </a:lnTo>
                <a:lnTo>
                  <a:pt x="852" y="82"/>
                </a:lnTo>
                <a:lnTo>
                  <a:pt x="849" y="81"/>
                </a:lnTo>
                <a:lnTo>
                  <a:pt x="847" y="80"/>
                </a:lnTo>
                <a:lnTo>
                  <a:pt x="844" y="78"/>
                </a:lnTo>
                <a:lnTo>
                  <a:pt x="841" y="77"/>
                </a:lnTo>
                <a:lnTo>
                  <a:pt x="839" y="76"/>
                </a:lnTo>
                <a:lnTo>
                  <a:pt x="838" y="76"/>
                </a:lnTo>
                <a:close/>
                <a:moveTo>
                  <a:pt x="811" y="69"/>
                </a:moveTo>
                <a:lnTo>
                  <a:pt x="810" y="69"/>
                </a:lnTo>
                <a:lnTo>
                  <a:pt x="809" y="70"/>
                </a:lnTo>
                <a:lnTo>
                  <a:pt x="810" y="72"/>
                </a:lnTo>
                <a:lnTo>
                  <a:pt x="810" y="73"/>
                </a:lnTo>
                <a:lnTo>
                  <a:pt x="811" y="73"/>
                </a:lnTo>
                <a:lnTo>
                  <a:pt x="814" y="73"/>
                </a:lnTo>
                <a:lnTo>
                  <a:pt x="815" y="73"/>
                </a:lnTo>
                <a:lnTo>
                  <a:pt x="817" y="72"/>
                </a:lnTo>
                <a:lnTo>
                  <a:pt x="815" y="70"/>
                </a:lnTo>
                <a:lnTo>
                  <a:pt x="814" y="70"/>
                </a:lnTo>
                <a:lnTo>
                  <a:pt x="813" y="69"/>
                </a:lnTo>
                <a:lnTo>
                  <a:pt x="811" y="69"/>
                </a:lnTo>
                <a:close/>
                <a:moveTo>
                  <a:pt x="561" y="68"/>
                </a:moveTo>
                <a:lnTo>
                  <a:pt x="560" y="68"/>
                </a:lnTo>
                <a:lnTo>
                  <a:pt x="557" y="68"/>
                </a:lnTo>
                <a:lnTo>
                  <a:pt x="557" y="69"/>
                </a:lnTo>
                <a:lnTo>
                  <a:pt x="559" y="72"/>
                </a:lnTo>
                <a:lnTo>
                  <a:pt x="561" y="73"/>
                </a:lnTo>
                <a:lnTo>
                  <a:pt x="564" y="73"/>
                </a:lnTo>
                <a:lnTo>
                  <a:pt x="567" y="76"/>
                </a:lnTo>
                <a:lnTo>
                  <a:pt x="569" y="77"/>
                </a:lnTo>
                <a:lnTo>
                  <a:pt x="572" y="80"/>
                </a:lnTo>
                <a:lnTo>
                  <a:pt x="574" y="81"/>
                </a:lnTo>
                <a:lnTo>
                  <a:pt x="577" y="82"/>
                </a:lnTo>
                <a:lnTo>
                  <a:pt x="578" y="84"/>
                </a:lnTo>
                <a:lnTo>
                  <a:pt x="581" y="86"/>
                </a:lnTo>
                <a:lnTo>
                  <a:pt x="584" y="89"/>
                </a:lnTo>
                <a:lnTo>
                  <a:pt x="585" y="90"/>
                </a:lnTo>
                <a:lnTo>
                  <a:pt x="587" y="91"/>
                </a:lnTo>
                <a:lnTo>
                  <a:pt x="587" y="93"/>
                </a:lnTo>
                <a:lnTo>
                  <a:pt x="589" y="91"/>
                </a:lnTo>
                <a:lnTo>
                  <a:pt x="591" y="91"/>
                </a:lnTo>
                <a:lnTo>
                  <a:pt x="591" y="90"/>
                </a:lnTo>
                <a:lnTo>
                  <a:pt x="591" y="89"/>
                </a:lnTo>
                <a:lnTo>
                  <a:pt x="591" y="87"/>
                </a:lnTo>
                <a:lnTo>
                  <a:pt x="593" y="87"/>
                </a:lnTo>
                <a:lnTo>
                  <a:pt x="594" y="87"/>
                </a:lnTo>
                <a:lnTo>
                  <a:pt x="594" y="89"/>
                </a:lnTo>
                <a:lnTo>
                  <a:pt x="597" y="89"/>
                </a:lnTo>
                <a:lnTo>
                  <a:pt x="598" y="90"/>
                </a:lnTo>
                <a:lnTo>
                  <a:pt x="599" y="90"/>
                </a:lnTo>
                <a:lnTo>
                  <a:pt x="599" y="90"/>
                </a:lnTo>
                <a:lnTo>
                  <a:pt x="599" y="87"/>
                </a:lnTo>
                <a:lnTo>
                  <a:pt x="598" y="85"/>
                </a:lnTo>
                <a:lnTo>
                  <a:pt x="595" y="84"/>
                </a:lnTo>
                <a:lnTo>
                  <a:pt x="593" y="81"/>
                </a:lnTo>
                <a:lnTo>
                  <a:pt x="590" y="80"/>
                </a:lnTo>
                <a:lnTo>
                  <a:pt x="586" y="78"/>
                </a:lnTo>
                <a:lnTo>
                  <a:pt x="582" y="77"/>
                </a:lnTo>
                <a:lnTo>
                  <a:pt x="578" y="76"/>
                </a:lnTo>
                <a:lnTo>
                  <a:pt x="576" y="74"/>
                </a:lnTo>
                <a:lnTo>
                  <a:pt x="573" y="73"/>
                </a:lnTo>
                <a:lnTo>
                  <a:pt x="570" y="72"/>
                </a:lnTo>
                <a:lnTo>
                  <a:pt x="569" y="70"/>
                </a:lnTo>
                <a:lnTo>
                  <a:pt x="568" y="69"/>
                </a:lnTo>
                <a:lnTo>
                  <a:pt x="567" y="68"/>
                </a:lnTo>
                <a:lnTo>
                  <a:pt x="564" y="68"/>
                </a:lnTo>
                <a:lnTo>
                  <a:pt x="561" y="68"/>
                </a:lnTo>
                <a:close/>
                <a:moveTo>
                  <a:pt x="526" y="68"/>
                </a:moveTo>
                <a:lnTo>
                  <a:pt x="525" y="68"/>
                </a:lnTo>
                <a:lnTo>
                  <a:pt x="525" y="68"/>
                </a:lnTo>
                <a:lnTo>
                  <a:pt x="526" y="68"/>
                </a:lnTo>
                <a:lnTo>
                  <a:pt x="527" y="68"/>
                </a:lnTo>
                <a:lnTo>
                  <a:pt x="527" y="68"/>
                </a:lnTo>
                <a:lnTo>
                  <a:pt x="527" y="68"/>
                </a:lnTo>
                <a:lnTo>
                  <a:pt x="526" y="68"/>
                </a:lnTo>
                <a:close/>
                <a:moveTo>
                  <a:pt x="539" y="65"/>
                </a:moveTo>
                <a:lnTo>
                  <a:pt x="536" y="65"/>
                </a:lnTo>
                <a:lnTo>
                  <a:pt x="535" y="65"/>
                </a:lnTo>
                <a:lnTo>
                  <a:pt x="535" y="67"/>
                </a:lnTo>
                <a:lnTo>
                  <a:pt x="535" y="68"/>
                </a:lnTo>
                <a:lnTo>
                  <a:pt x="535" y="69"/>
                </a:lnTo>
                <a:lnTo>
                  <a:pt x="536" y="72"/>
                </a:lnTo>
                <a:lnTo>
                  <a:pt x="536" y="73"/>
                </a:lnTo>
                <a:lnTo>
                  <a:pt x="538" y="77"/>
                </a:lnTo>
                <a:lnTo>
                  <a:pt x="539" y="80"/>
                </a:lnTo>
                <a:lnTo>
                  <a:pt x="540" y="81"/>
                </a:lnTo>
                <a:lnTo>
                  <a:pt x="543" y="82"/>
                </a:lnTo>
                <a:lnTo>
                  <a:pt x="544" y="85"/>
                </a:lnTo>
                <a:lnTo>
                  <a:pt x="547" y="87"/>
                </a:lnTo>
                <a:lnTo>
                  <a:pt x="550" y="89"/>
                </a:lnTo>
                <a:lnTo>
                  <a:pt x="551" y="90"/>
                </a:lnTo>
                <a:lnTo>
                  <a:pt x="552" y="90"/>
                </a:lnTo>
                <a:lnTo>
                  <a:pt x="555" y="90"/>
                </a:lnTo>
                <a:lnTo>
                  <a:pt x="557" y="90"/>
                </a:lnTo>
                <a:lnTo>
                  <a:pt x="559" y="89"/>
                </a:lnTo>
                <a:lnTo>
                  <a:pt x="560" y="87"/>
                </a:lnTo>
                <a:lnTo>
                  <a:pt x="561" y="86"/>
                </a:lnTo>
                <a:lnTo>
                  <a:pt x="563" y="84"/>
                </a:lnTo>
                <a:lnTo>
                  <a:pt x="564" y="82"/>
                </a:lnTo>
                <a:lnTo>
                  <a:pt x="563" y="82"/>
                </a:lnTo>
                <a:lnTo>
                  <a:pt x="561" y="81"/>
                </a:lnTo>
                <a:lnTo>
                  <a:pt x="559" y="80"/>
                </a:lnTo>
                <a:lnTo>
                  <a:pt x="556" y="77"/>
                </a:lnTo>
                <a:lnTo>
                  <a:pt x="555" y="76"/>
                </a:lnTo>
                <a:lnTo>
                  <a:pt x="553" y="73"/>
                </a:lnTo>
                <a:lnTo>
                  <a:pt x="552" y="70"/>
                </a:lnTo>
                <a:lnTo>
                  <a:pt x="551" y="68"/>
                </a:lnTo>
                <a:lnTo>
                  <a:pt x="548" y="67"/>
                </a:lnTo>
                <a:lnTo>
                  <a:pt x="547" y="65"/>
                </a:lnTo>
                <a:lnTo>
                  <a:pt x="544" y="65"/>
                </a:lnTo>
                <a:lnTo>
                  <a:pt x="542" y="65"/>
                </a:lnTo>
                <a:lnTo>
                  <a:pt x="539" y="65"/>
                </a:lnTo>
                <a:close/>
                <a:moveTo>
                  <a:pt x="809" y="64"/>
                </a:moveTo>
                <a:lnTo>
                  <a:pt x="809" y="64"/>
                </a:lnTo>
                <a:lnTo>
                  <a:pt x="807" y="65"/>
                </a:lnTo>
                <a:lnTo>
                  <a:pt x="809" y="67"/>
                </a:lnTo>
                <a:lnTo>
                  <a:pt x="809" y="65"/>
                </a:lnTo>
                <a:lnTo>
                  <a:pt x="809" y="65"/>
                </a:lnTo>
                <a:lnTo>
                  <a:pt x="809" y="64"/>
                </a:lnTo>
                <a:lnTo>
                  <a:pt x="809" y="64"/>
                </a:lnTo>
                <a:close/>
                <a:moveTo>
                  <a:pt x="843" y="40"/>
                </a:moveTo>
                <a:lnTo>
                  <a:pt x="841" y="40"/>
                </a:lnTo>
                <a:lnTo>
                  <a:pt x="839" y="42"/>
                </a:lnTo>
                <a:lnTo>
                  <a:pt x="838" y="42"/>
                </a:lnTo>
                <a:lnTo>
                  <a:pt x="836" y="43"/>
                </a:lnTo>
                <a:lnTo>
                  <a:pt x="835" y="46"/>
                </a:lnTo>
                <a:lnTo>
                  <a:pt x="835" y="47"/>
                </a:lnTo>
                <a:lnTo>
                  <a:pt x="835" y="49"/>
                </a:lnTo>
                <a:lnTo>
                  <a:pt x="835" y="52"/>
                </a:lnTo>
                <a:lnTo>
                  <a:pt x="836" y="56"/>
                </a:lnTo>
                <a:lnTo>
                  <a:pt x="838" y="57"/>
                </a:lnTo>
                <a:lnTo>
                  <a:pt x="839" y="59"/>
                </a:lnTo>
                <a:lnTo>
                  <a:pt x="840" y="60"/>
                </a:lnTo>
                <a:lnTo>
                  <a:pt x="843" y="63"/>
                </a:lnTo>
                <a:lnTo>
                  <a:pt x="845" y="64"/>
                </a:lnTo>
                <a:lnTo>
                  <a:pt x="847" y="64"/>
                </a:lnTo>
                <a:lnTo>
                  <a:pt x="848" y="63"/>
                </a:lnTo>
                <a:lnTo>
                  <a:pt x="848" y="61"/>
                </a:lnTo>
                <a:lnTo>
                  <a:pt x="848" y="57"/>
                </a:lnTo>
                <a:lnTo>
                  <a:pt x="848" y="53"/>
                </a:lnTo>
                <a:lnTo>
                  <a:pt x="847" y="48"/>
                </a:lnTo>
                <a:lnTo>
                  <a:pt x="847" y="48"/>
                </a:lnTo>
                <a:lnTo>
                  <a:pt x="847" y="48"/>
                </a:lnTo>
                <a:lnTo>
                  <a:pt x="847" y="47"/>
                </a:lnTo>
                <a:lnTo>
                  <a:pt x="845" y="46"/>
                </a:lnTo>
                <a:lnTo>
                  <a:pt x="844" y="44"/>
                </a:lnTo>
                <a:lnTo>
                  <a:pt x="843" y="40"/>
                </a:lnTo>
                <a:lnTo>
                  <a:pt x="843" y="40"/>
                </a:lnTo>
                <a:lnTo>
                  <a:pt x="843" y="40"/>
                </a:lnTo>
                <a:close/>
                <a:moveTo>
                  <a:pt x="830" y="30"/>
                </a:moveTo>
                <a:lnTo>
                  <a:pt x="828" y="30"/>
                </a:lnTo>
                <a:lnTo>
                  <a:pt x="826" y="31"/>
                </a:lnTo>
                <a:lnTo>
                  <a:pt x="823" y="31"/>
                </a:lnTo>
                <a:lnTo>
                  <a:pt x="823" y="32"/>
                </a:lnTo>
                <a:lnTo>
                  <a:pt x="823" y="34"/>
                </a:lnTo>
                <a:lnTo>
                  <a:pt x="824" y="35"/>
                </a:lnTo>
                <a:lnTo>
                  <a:pt x="826" y="36"/>
                </a:lnTo>
                <a:lnTo>
                  <a:pt x="828" y="38"/>
                </a:lnTo>
                <a:lnTo>
                  <a:pt x="831" y="38"/>
                </a:lnTo>
                <a:lnTo>
                  <a:pt x="832" y="38"/>
                </a:lnTo>
                <a:lnTo>
                  <a:pt x="834" y="36"/>
                </a:lnTo>
                <a:lnTo>
                  <a:pt x="834" y="35"/>
                </a:lnTo>
                <a:lnTo>
                  <a:pt x="834" y="34"/>
                </a:lnTo>
                <a:lnTo>
                  <a:pt x="834" y="32"/>
                </a:lnTo>
                <a:lnTo>
                  <a:pt x="834" y="32"/>
                </a:lnTo>
                <a:lnTo>
                  <a:pt x="832" y="31"/>
                </a:lnTo>
                <a:lnTo>
                  <a:pt x="832" y="31"/>
                </a:lnTo>
                <a:lnTo>
                  <a:pt x="831" y="31"/>
                </a:lnTo>
                <a:lnTo>
                  <a:pt x="831" y="31"/>
                </a:lnTo>
                <a:lnTo>
                  <a:pt x="830" y="30"/>
                </a:lnTo>
                <a:close/>
                <a:moveTo>
                  <a:pt x="776" y="0"/>
                </a:moveTo>
                <a:lnTo>
                  <a:pt x="777" y="0"/>
                </a:lnTo>
                <a:lnTo>
                  <a:pt x="779" y="1"/>
                </a:lnTo>
                <a:lnTo>
                  <a:pt x="781" y="4"/>
                </a:lnTo>
                <a:lnTo>
                  <a:pt x="783" y="5"/>
                </a:lnTo>
                <a:lnTo>
                  <a:pt x="785" y="8"/>
                </a:lnTo>
                <a:lnTo>
                  <a:pt x="788" y="9"/>
                </a:lnTo>
                <a:lnTo>
                  <a:pt x="790" y="10"/>
                </a:lnTo>
                <a:lnTo>
                  <a:pt x="793" y="12"/>
                </a:lnTo>
                <a:lnTo>
                  <a:pt x="793" y="13"/>
                </a:lnTo>
                <a:lnTo>
                  <a:pt x="794" y="13"/>
                </a:lnTo>
                <a:lnTo>
                  <a:pt x="796" y="14"/>
                </a:lnTo>
                <a:lnTo>
                  <a:pt x="797" y="14"/>
                </a:lnTo>
                <a:lnTo>
                  <a:pt x="796" y="15"/>
                </a:lnTo>
                <a:lnTo>
                  <a:pt x="794" y="15"/>
                </a:lnTo>
                <a:lnTo>
                  <a:pt x="793" y="15"/>
                </a:lnTo>
                <a:lnTo>
                  <a:pt x="792" y="15"/>
                </a:lnTo>
                <a:lnTo>
                  <a:pt x="789" y="17"/>
                </a:lnTo>
                <a:lnTo>
                  <a:pt x="788" y="18"/>
                </a:lnTo>
                <a:lnTo>
                  <a:pt x="786" y="21"/>
                </a:lnTo>
                <a:lnTo>
                  <a:pt x="785" y="22"/>
                </a:lnTo>
                <a:lnTo>
                  <a:pt x="785" y="23"/>
                </a:lnTo>
                <a:lnTo>
                  <a:pt x="786" y="25"/>
                </a:lnTo>
                <a:lnTo>
                  <a:pt x="788" y="27"/>
                </a:lnTo>
                <a:lnTo>
                  <a:pt x="789" y="29"/>
                </a:lnTo>
                <a:lnTo>
                  <a:pt x="790" y="29"/>
                </a:lnTo>
                <a:lnTo>
                  <a:pt x="792" y="29"/>
                </a:lnTo>
                <a:lnTo>
                  <a:pt x="793" y="27"/>
                </a:lnTo>
                <a:lnTo>
                  <a:pt x="794" y="26"/>
                </a:lnTo>
                <a:lnTo>
                  <a:pt x="796" y="25"/>
                </a:lnTo>
                <a:lnTo>
                  <a:pt x="796" y="23"/>
                </a:lnTo>
                <a:lnTo>
                  <a:pt x="796" y="21"/>
                </a:lnTo>
                <a:lnTo>
                  <a:pt x="797" y="19"/>
                </a:lnTo>
                <a:lnTo>
                  <a:pt x="798" y="18"/>
                </a:lnTo>
                <a:lnTo>
                  <a:pt x="798" y="18"/>
                </a:lnTo>
                <a:lnTo>
                  <a:pt x="800" y="19"/>
                </a:lnTo>
                <a:lnTo>
                  <a:pt x="800" y="22"/>
                </a:lnTo>
                <a:lnTo>
                  <a:pt x="800" y="25"/>
                </a:lnTo>
                <a:lnTo>
                  <a:pt x="798" y="29"/>
                </a:lnTo>
                <a:lnTo>
                  <a:pt x="798" y="29"/>
                </a:lnTo>
                <a:lnTo>
                  <a:pt x="798" y="29"/>
                </a:lnTo>
                <a:lnTo>
                  <a:pt x="797" y="30"/>
                </a:lnTo>
                <a:lnTo>
                  <a:pt x="796" y="32"/>
                </a:lnTo>
                <a:lnTo>
                  <a:pt x="793" y="34"/>
                </a:lnTo>
                <a:lnTo>
                  <a:pt x="793" y="35"/>
                </a:lnTo>
                <a:lnTo>
                  <a:pt x="792" y="36"/>
                </a:lnTo>
                <a:lnTo>
                  <a:pt x="792" y="36"/>
                </a:lnTo>
                <a:lnTo>
                  <a:pt x="792" y="36"/>
                </a:lnTo>
                <a:lnTo>
                  <a:pt x="793" y="40"/>
                </a:lnTo>
                <a:lnTo>
                  <a:pt x="793" y="43"/>
                </a:lnTo>
                <a:lnTo>
                  <a:pt x="793" y="46"/>
                </a:lnTo>
                <a:lnTo>
                  <a:pt x="792" y="47"/>
                </a:lnTo>
                <a:lnTo>
                  <a:pt x="792" y="48"/>
                </a:lnTo>
                <a:lnTo>
                  <a:pt x="793" y="49"/>
                </a:lnTo>
                <a:lnTo>
                  <a:pt x="794" y="51"/>
                </a:lnTo>
                <a:lnTo>
                  <a:pt x="797" y="53"/>
                </a:lnTo>
                <a:lnTo>
                  <a:pt x="800" y="53"/>
                </a:lnTo>
                <a:lnTo>
                  <a:pt x="803" y="55"/>
                </a:lnTo>
                <a:lnTo>
                  <a:pt x="807" y="55"/>
                </a:lnTo>
                <a:lnTo>
                  <a:pt x="811" y="56"/>
                </a:lnTo>
                <a:lnTo>
                  <a:pt x="814" y="56"/>
                </a:lnTo>
                <a:lnTo>
                  <a:pt x="815" y="57"/>
                </a:lnTo>
                <a:lnTo>
                  <a:pt x="815" y="59"/>
                </a:lnTo>
                <a:lnTo>
                  <a:pt x="815" y="60"/>
                </a:lnTo>
                <a:lnTo>
                  <a:pt x="817" y="61"/>
                </a:lnTo>
                <a:lnTo>
                  <a:pt x="818" y="61"/>
                </a:lnTo>
                <a:lnTo>
                  <a:pt x="819" y="61"/>
                </a:lnTo>
                <a:lnTo>
                  <a:pt x="820" y="61"/>
                </a:lnTo>
                <a:lnTo>
                  <a:pt x="822" y="63"/>
                </a:lnTo>
                <a:lnTo>
                  <a:pt x="823" y="64"/>
                </a:lnTo>
                <a:lnTo>
                  <a:pt x="824" y="65"/>
                </a:lnTo>
                <a:lnTo>
                  <a:pt x="826" y="67"/>
                </a:lnTo>
                <a:lnTo>
                  <a:pt x="827" y="67"/>
                </a:lnTo>
                <a:lnTo>
                  <a:pt x="828" y="67"/>
                </a:lnTo>
                <a:lnTo>
                  <a:pt x="830" y="65"/>
                </a:lnTo>
                <a:lnTo>
                  <a:pt x="831" y="64"/>
                </a:lnTo>
                <a:lnTo>
                  <a:pt x="831" y="61"/>
                </a:lnTo>
                <a:lnTo>
                  <a:pt x="830" y="60"/>
                </a:lnTo>
                <a:lnTo>
                  <a:pt x="828" y="57"/>
                </a:lnTo>
                <a:lnTo>
                  <a:pt x="827" y="55"/>
                </a:lnTo>
                <a:lnTo>
                  <a:pt x="826" y="53"/>
                </a:lnTo>
                <a:lnTo>
                  <a:pt x="824" y="52"/>
                </a:lnTo>
                <a:lnTo>
                  <a:pt x="823" y="52"/>
                </a:lnTo>
                <a:lnTo>
                  <a:pt x="822" y="52"/>
                </a:lnTo>
                <a:lnTo>
                  <a:pt x="820" y="51"/>
                </a:lnTo>
                <a:lnTo>
                  <a:pt x="819" y="49"/>
                </a:lnTo>
                <a:lnTo>
                  <a:pt x="819" y="48"/>
                </a:lnTo>
                <a:lnTo>
                  <a:pt x="819" y="47"/>
                </a:lnTo>
                <a:lnTo>
                  <a:pt x="819" y="44"/>
                </a:lnTo>
                <a:lnTo>
                  <a:pt x="819" y="40"/>
                </a:lnTo>
                <a:lnTo>
                  <a:pt x="818" y="38"/>
                </a:lnTo>
                <a:lnTo>
                  <a:pt x="817" y="34"/>
                </a:lnTo>
                <a:lnTo>
                  <a:pt x="817" y="34"/>
                </a:lnTo>
                <a:lnTo>
                  <a:pt x="817" y="34"/>
                </a:lnTo>
                <a:lnTo>
                  <a:pt x="815" y="32"/>
                </a:lnTo>
                <a:lnTo>
                  <a:pt x="814" y="31"/>
                </a:lnTo>
                <a:lnTo>
                  <a:pt x="811" y="29"/>
                </a:lnTo>
                <a:lnTo>
                  <a:pt x="810" y="29"/>
                </a:lnTo>
                <a:lnTo>
                  <a:pt x="810" y="27"/>
                </a:lnTo>
                <a:lnTo>
                  <a:pt x="810" y="27"/>
                </a:lnTo>
                <a:lnTo>
                  <a:pt x="807" y="25"/>
                </a:lnTo>
                <a:lnTo>
                  <a:pt x="805" y="21"/>
                </a:lnTo>
                <a:lnTo>
                  <a:pt x="803" y="18"/>
                </a:lnTo>
                <a:lnTo>
                  <a:pt x="802" y="17"/>
                </a:lnTo>
                <a:lnTo>
                  <a:pt x="802" y="15"/>
                </a:lnTo>
                <a:lnTo>
                  <a:pt x="802" y="13"/>
                </a:lnTo>
                <a:lnTo>
                  <a:pt x="801" y="10"/>
                </a:lnTo>
                <a:lnTo>
                  <a:pt x="801" y="8"/>
                </a:lnTo>
                <a:lnTo>
                  <a:pt x="801" y="6"/>
                </a:lnTo>
                <a:lnTo>
                  <a:pt x="802" y="4"/>
                </a:lnTo>
                <a:lnTo>
                  <a:pt x="803" y="2"/>
                </a:lnTo>
                <a:lnTo>
                  <a:pt x="806" y="0"/>
                </a:lnTo>
                <a:lnTo>
                  <a:pt x="807" y="0"/>
                </a:lnTo>
                <a:lnTo>
                  <a:pt x="810" y="1"/>
                </a:lnTo>
                <a:lnTo>
                  <a:pt x="810" y="2"/>
                </a:lnTo>
                <a:lnTo>
                  <a:pt x="811" y="4"/>
                </a:lnTo>
                <a:lnTo>
                  <a:pt x="811" y="6"/>
                </a:lnTo>
                <a:lnTo>
                  <a:pt x="811" y="6"/>
                </a:lnTo>
                <a:lnTo>
                  <a:pt x="809" y="6"/>
                </a:lnTo>
                <a:lnTo>
                  <a:pt x="807" y="6"/>
                </a:lnTo>
                <a:lnTo>
                  <a:pt x="805" y="8"/>
                </a:lnTo>
                <a:lnTo>
                  <a:pt x="805" y="9"/>
                </a:lnTo>
                <a:lnTo>
                  <a:pt x="806" y="10"/>
                </a:lnTo>
                <a:lnTo>
                  <a:pt x="807" y="12"/>
                </a:lnTo>
                <a:lnTo>
                  <a:pt x="809" y="13"/>
                </a:lnTo>
                <a:lnTo>
                  <a:pt x="810" y="13"/>
                </a:lnTo>
                <a:lnTo>
                  <a:pt x="811" y="13"/>
                </a:lnTo>
                <a:lnTo>
                  <a:pt x="814" y="13"/>
                </a:lnTo>
                <a:lnTo>
                  <a:pt x="815" y="13"/>
                </a:lnTo>
                <a:lnTo>
                  <a:pt x="817" y="13"/>
                </a:lnTo>
                <a:lnTo>
                  <a:pt x="818" y="14"/>
                </a:lnTo>
                <a:lnTo>
                  <a:pt x="820" y="15"/>
                </a:lnTo>
                <a:lnTo>
                  <a:pt x="822" y="17"/>
                </a:lnTo>
                <a:lnTo>
                  <a:pt x="824" y="17"/>
                </a:lnTo>
                <a:lnTo>
                  <a:pt x="827" y="17"/>
                </a:lnTo>
                <a:lnTo>
                  <a:pt x="828" y="15"/>
                </a:lnTo>
                <a:lnTo>
                  <a:pt x="830" y="15"/>
                </a:lnTo>
                <a:lnTo>
                  <a:pt x="831" y="14"/>
                </a:lnTo>
                <a:lnTo>
                  <a:pt x="831" y="14"/>
                </a:lnTo>
                <a:lnTo>
                  <a:pt x="831" y="15"/>
                </a:lnTo>
                <a:lnTo>
                  <a:pt x="831" y="18"/>
                </a:lnTo>
                <a:lnTo>
                  <a:pt x="828" y="19"/>
                </a:lnTo>
                <a:lnTo>
                  <a:pt x="826" y="21"/>
                </a:lnTo>
                <a:lnTo>
                  <a:pt x="823" y="21"/>
                </a:lnTo>
                <a:lnTo>
                  <a:pt x="822" y="21"/>
                </a:lnTo>
                <a:lnTo>
                  <a:pt x="819" y="21"/>
                </a:lnTo>
                <a:lnTo>
                  <a:pt x="817" y="19"/>
                </a:lnTo>
                <a:lnTo>
                  <a:pt x="815" y="21"/>
                </a:lnTo>
                <a:lnTo>
                  <a:pt x="814" y="21"/>
                </a:lnTo>
                <a:lnTo>
                  <a:pt x="814" y="22"/>
                </a:lnTo>
                <a:lnTo>
                  <a:pt x="814" y="23"/>
                </a:lnTo>
                <a:lnTo>
                  <a:pt x="815" y="26"/>
                </a:lnTo>
                <a:lnTo>
                  <a:pt x="817" y="27"/>
                </a:lnTo>
                <a:lnTo>
                  <a:pt x="818" y="29"/>
                </a:lnTo>
                <a:lnTo>
                  <a:pt x="819" y="29"/>
                </a:lnTo>
                <a:lnTo>
                  <a:pt x="822" y="27"/>
                </a:lnTo>
                <a:lnTo>
                  <a:pt x="824" y="26"/>
                </a:lnTo>
                <a:lnTo>
                  <a:pt x="827" y="25"/>
                </a:lnTo>
                <a:lnTo>
                  <a:pt x="827" y="25"/>
                </a:lnTo>
                <a:lnTo>
                  <a:pt x="828" y="25"/>
                </a:lnTo>
                <a:lnTo>
                  <a:pt x="830" y="25"/>
                </a:lnTo>
                <a:lnTo>
                  <a:pt x="832" y="25"/>
                </a:lnTo>
                <a:lnTo>
                  <a:pt x="835" y="23"/>
                </a:lnTo>
                <a:lnTo>
                  <a:pt x="836" y="21"/>
                </a:lnTo>
                <a:lnTo>
                  <a:pt x="838" y="18"/>
                </a:lnTo>
                <a:lnTo>
                  <a:pt x="838" y="17"/>
                </a:lnTo>
                <a:lnTo>
                  <a:pt x="838" y="15"/>
                </a:lnTo>
                <a:lnTo>
                  <a:pt x="839" y="15"/>
                </a:lnTo>
                <a:lnTo>
                  <a:pt x="840" y="15"/>
                </a:lnTo>
                <a:lnTo>
                  <a:pt x="841" y="15"/>
                </a:lnTo>
                <a:lnTo>
                  <a:pt x="841" y="14"/>
                </a:lnTo>
                <a:lnTo>
                  <a:pt x="843" y="14"/>
                </a:lnTo>
                <a:lnTo>
                  <a:pt x="843" y="14"/>
                </a:lnTo>
                <a:lnTo>
                  <a:pt x="843" y="13"/>
                </a:lnTo>
                <a:lnTo>
                  <a:pt x="844" y="14"/>
                </a:lnTo>
                <a:lnTo>
                  <a:pt x="847" y="15"/>
                </a:lnTo>
                <a:lnTo>
                  <a:pt x="848" y="19"/>
                </a:lnTo>
                <a:lnTo>
                  <a:pt x="851" y="22"/>
                </a:lnTo>
                <a:lnTo>
                  <a:pt x="853" y="30"/>
                </a:lnTo>
                <a:lnTo>
                  <a:pt x="858" y="39"/>
                </a:lnTo>
                <a:lnTo>
                  <a:pt x="861" y="48"/>
                </a:lnTo>
                <a:lnTo>
                  <a:pt x="862" y="53"/>
                </a:lnTo>
                <a:lnTo>
                  <a:pt x="862" y="55"/>
                </a:lnTo>
                <a:lnTo>
                  <a:pt x="862" y="55"/>
                </a:lnTo>
                <a:lnTo>
                  <a:pt x="862" y="57"/>
                </a:lnTo>
                <a:lnTo>
                  <a:pt x="862" y="60"/>
                </a:lnTo>
                <a:lnTo>
                  <a:pt x="862" y="60"/>
                </a:lnTo>
                <a:lnTo>
                  <a:pt x="862" y="60"/>
                </a:lnTo>
                <a:lnTo>
                  <a:pt x="864" y="64"/>
                </a:lnTo>
                <a:lnTo>
                  <a:pt x="862" y="67"/>
                </a:lnTo>
                <a:lnTo>
                  <a:pt x="861" y="68"/>
                </a:lnTo>
                <a:lnTo>
                  <a:pt x="858" y="68"/>
                </a:lnTo>
                <a:lnTo>
                  <a:pt x="857" y="69"/>
                </a:lnTo>
                <a:lnTo>
                  <a:pt x="855" y="70"/>
                </a:lnTo>
                <a:lnTo>
                  <a:pt x="855" y="72"/>
                </a:lnTo>
                <a:lnTo>
                  <a:pt x="855" y="74"/>
                </a:lnTo>
                <a:lnTo>
                  <a:pt x="856" y="76"/>
                </a:lnTo>
                <a:lnTo>
                  <a:pt x="857" y="78"/>
                </a:lnTo>
                <a:lnTo>
                  <a:pt x="858" y="80"/>
                </a:lnTo>
                <a:lnTo>
                  <a:pt x="860" y="82"/>
                </a:lnTo>
                <a:lnTo>
                  <a:pt x="861" y="84"/>
                </a:lnTo>
                <a:lnTo>
                  <a:pt x="861" y="86"/>
                </a:lnTo>
                <a:lnTo>
                  <a:pt x="861" y="89"/>
                </a:lnTo>
                <a:lnTo>
                  <a:pt x="862" y="91"/>
                </a:lnTo>
                <a:lnTo>
                  <a:pt x="864" y="93"/>
                </a:lnTo>
                <a:lnTo>
                  <a:pt x="864" y="93"/>
                </a:lnTo>
                <a:lnTo>
                  <a:pt x="866" y="93"/>
                </a:lnTo>
                <a:lnTo>
                  <a:pt x="868" y="91"/>
                </a:lnTo>
                <a:lnTo>
                  <a:pt x="868" y="90"/>
                </a:lnTo>
                <a:lnTo>
                  <a:pt x="868" y="89"/>
                </a:lnTo>
                <a:lnTo>
                  <a:pt x="868" y="86"/>
                </a:lnTo>
                <a:lnTo>
                  <a:pt x="866" y="84"/>
                </a:lnTo>
                <a:lnTo>
                  <a:pt x="866" y="81"/>
                </a:lnTo>
                <a:lnTo>
                  <a:pt x="866" y="80"/>
                </a:lnTo>
                <a:lnTo>
                  <a:pt x="866" y="78"/>
                </a:lnTo>
                <a:lnTo>
                  <a:pt x="866" y="78"/>
                </a:lnTo>
                <a:lnTo>
                  <a:pt x="868" y="78"/>
                </a:lnTo>
                <a:lnTo>
                  <a:pt x="868" y="78"/>
                </a:lnTo>
                <a:lnTo>
                  <a:pt x="868" y="80"/>
                </a:lnTo>
                <a:lnTo>
                  <a:pt x="869" y="80"/>
                </a:lnTo>
                <a:lnTo>
                  <a:pt x="869" y="80"/>
                </a:lnTo>
                <a:lnTo>
                  <a:pt x="869" y="81"/>
                </a:lnTo>
                <a:lnTo>
                  <a:pt x="870" y="82"/>
                </a:lnTo>
                <a:lnTo>
                  <a:pt x="872" y="84"/>
                </a:lnTo>
                <a:lnTo>
                  <a:pt x="874" y="85"/>
                </a:lnTo>
                <a:lnTo>
                  <a:pt x="875" y="86"/>
                </a:lnTo>
                <a:lnTo>
                  <a:pt x="878" y="89"/>
                </a:lnTo>
                <a:lnTo>
                  <a:pt x="881" y="91"/>
                </a:lnTo>
                <a:lnTo>
                  <a:pt x="882" y="93"/>
                </a:lnTo>
                <a:lnTo>
                  <a:pt x="883" y="94"/>
                </a:lnTo>
                <a:lnTo>
                  <a:pt x="883" y="95"/>
                </a:lnTo>
                <a:lnTo>
                  <a:pt x="882" y="97"/>
                </a:lnTo>
                <a:lnTo>
                  <a:pt x="879" y="97"/>
                </a:lnTo>
                <a:lnTo>
                  <a:pt x="878" y="98"/>
                </a:lnTo>
                <a:lnTo>
                  <a:pt x="875" y="98"/>
                </a:lnTo>
                <a:lnTo>
                  <a:pt x="874" y="98"/>
                </a:lnTo>
                <a:lnTo>
                  <a:pt x="873" y="98"/>
                </a:lnTo>
                <a:lnTo>
                  <a:pt x="870" y="98"/>
                </a:lnTo>
                <a:lnTo>
                  <a:pt x="868" y="98"/>
                </a:lnTo>
                <a:lnTo>
                  <a:pt x="865" y="98"/>
                </a:lnTo>
                <a:lnTo>
                  <a:pt x="865" y="99"/>
                </a:lnTo>
                <a:lnTo>
                  <a:pt x="865" y="101"/>
                </a:lnTo>
                <a:lnTo>
                  <a:pt x="865" y="103"/>
                </a:lnTo>
                <a:lnTo>
                  <a:pt x="866" y="104"/>
                </a:lnTo>
                <a:lnTo>
                  <a:pt x="866" y="106"/>
                </a:lnTo>
                <a:lnTo>
                  <a:pt x="868" y="107"/>
                </a:lnTo>
                <a:lnTo>
                  <a:pt x="870" y="107"/>
                </a:lnTo>
                <a:lnTo>
                  <a:pt x="873" y="108"/>
                </a:lnTo>
                <a:lnTo>
                  <a:pt x="875" y="108"/>
                </a:lnTo>
                <a:lnTo>
                  <a:pt x="878" y="108"/>
                </a:lnTo>
                <a:lnTo>
                  <a:pt x="881" y="108"/>
                </a:lnTo>
                <a:lnTo>
                  <a:pt x="885" y="108"/>
                </a:lnTo>
                <a:lnTo>
                  <a:pt x="887" y="110"/>
                </a:lnTo>
                <a:lnTo>
                  <a:pt x="889" y="110"/>
                </a:lnTo>
                <a:lnTo>
                  <a:pt x="889" y="111"/>
                </a:lnTo>
                <a:lnTo>
                  <a:pt x="889" y="114"/>
                </a:lnTo>
                <a:lnTo>
                  <a:pt x="889" y="115"/>
                </a:lnTo>
                <a:lnTo>
                  <a:pt x="887" y="116"/>
                </a:lnTo>
                <a:lnTo>
                  <a:pt x="886" y="118"/>
                </a:lnTo>
                <a:lnTo>
                  <a:pt x="885" y="118"/>
                </a:lnTo>
                <a:lnTo>
                  <a:pt x="882" y="118"/>
                </a:lnTo>
                <a:lnTo>
                  <a:pt x="881" y="118"/>
                </a:lnTo>
                <a:lnTo>
                  <a:pt x="879" y="119"/>
                </a:lnTo>
                <a:lnTo>
                  <a:pt x="879" y="119"/>
                </a:lnTo>
                <a:lnTo>
                  <a:pt x="879" y="120"/>
                </a:lnTo>
                <a:lnTo>
                  <a:pt x="879" y="123"/>
                </a:lnTo>
                <a:lnTo>
                  <a:pt x="879" y="124"/>
                </a:lnTo>
                <a:lnTo>
                  <a:pt x="881" y="127"/>
                </a:lnTo>
                <a:lnTo>
                  <a:pt x="881" y="129"/>
                </a:lnTo>
                <a:lnTo>
                  <a:pt x="882" y="131"/>
                </a:lnTo>
                <a:lnTo>
                  <a:pt x="882" y="132"/>
                </a:lnTo>
                <a:lnTo>
                  <a:pt x="882" y="132"/>
                </a:lnTo>
                <a:lnTo>
                  <a:pt x="881" y="135"/>
                </a:lnTo>
                <a:lnTo>
                  <a:pt x="881" y="136"/>
                </a:lnTo>
                <a:lnTo>
                  <a:pt x="882" y="137"/>
                </a:lnTo>
                <a:lnTo>
                  <a:pt x="882" y="139"/>
                </a:lnTo>
                <a:lnTo>
                  <a:pt x="883" y="137"/>
                </a:lnTo>
                <a:lnTo>
                  <a:pt x="885" y="137"/>
                </a:lnTo>
                <a:lnTo>
                  <a:pt x="885" y="137"/>
                </a:lnTo>
                <a:lnTo>
                  <a:pt x="885" y="139"/>
                </a:lnTo>
                <a:lnTo>
                  <a:pt x="885" y="140"/>
                </a:lnTo>
                <a:lnTo>
                  <a:pt x="883" y="140"/>
                </a:lnTo>
                <a:lnTo>
                  <a:pt x="883" y="141"/>
                </a:lnTo>
                <a:lnTo>
                  <a:pt x="882" y="141"/>
                </a:lnTo>
                <a:lnTo>
                  <a:pt x="881" y="142"/>
                </a:lnTo>
                <a:lnTo>
                  <a:pt x="882" y="142"/>
                </a:lnTo>
                <a:lnTo>
                  <a:pt x="883" y="144"/>
                </a:lnTo>
                <a:lnTo>
                  <a:pt x="885" y="144"/>
                </a:lnTo>
                <a:lnTo>
                  <a:pt x="887" y="144"/>
                </a:lnTo>
                <a:lnTo>
                  <a:pt x="890" y="144"/>
                </a:lnTo>
                <a:lnTo>
                  <a:pt x="890" y="144"/>
                </a:lnTo>
                <a:lnTo>
                  <a:pt x="890" y="142"/>
                </a:lnTo>
                <a:lnTo>
                  <a:pt x="889" y="139"/>
                </a:lnTo>
                <a:lnTo>
                  <a:pt x="889" y="137"/>
                </a:lnTo>
                <a:lnTo>
                  <a:pt x="889" y="136"/>
                </a:lnTo>
                <a:lnTo>
                  <a:pt x="889" y="136"/>
                </a:lnTo>
                <a:lnTo>
                  <a:pt x="889" y="136"/>
                </a:lnTo>
                <a:lnTo>
                  <a:pt x="890" y="131"/>
                </a:lnTo>
                <a:lnTo>
                  <a:pt x="891" y="127"/>
                </a:lnTo>
                <a:lnTo>
                  <a:pt x="892" y="124"/>
                </a:lnTo>
                <a:lnTo>
                  <a:pt x="892" y="123"/>
                </a:lnTo>
                <a:lnTo>
                  <a:pt x="894" y="121"/>
                </a:lnTo>
                <a:lnTo>
                  <a:pt x="895" y="120"/>
                </a:lnTo>
                <a:lnTo>
                  <a:pt x="895" y="119"/>
                </a:lnTo>
                <a:lnTo>
                  <a:pt x="895" y="118"/>
                </a:lnTo>
                <a:lnTo>
                  <a:pt x="895" y="116"/>
                </a:lnTo>
                <a:lnTo>
                  <a:pt x="895" y="116"/>
                </a:lnTo>
                <a:lnTo>
                  <a:pt x="895" y="118"/>
                </a:lnTo>
                <a:lnTo>
                  <a:pt x="896" y="120"/>
                </a:lnTo>
                <a:lnTo>
                  <a:pt x="898" y="123"/>
                </a:lnTo>
                <a:lnTo>
                  <a:pt x="899" y="125"/>
                </a:lnTo>
                <a:lnTo>
                  <a:pt x="900" y="128"/>
                </a:lnTo>
                <a:lnTo>
                  <a:pt x="900" y="129"/>
                </a:lnTo>
                <a:lnTo>
                  <a:pt x="902" y="131"/>
                </a:lnTo>
                <a:lnTo>
                  <a:pt x="903" y="133"/>
                </a:lnTo>
                <a:lnTo>
                  <a:pt x="904" y="137"/>
                </a:lnTo>
                <a:lnTo>
                  <a:pt x="906" y="140"/>
                </a:lnTo>
                <a:lnTo>
                  <a:pt x="907" y="142"/>
                </a:lnTo>
                <a:lnTo>
                  <a:pt x="908" y="145"/>
                </a:lnTo>
                <a:lnTo>
                  <a:pt x="910" y="148"/>
                </a:lnTo>
                <a:lnTo>
                  <a:pt x="911" y="152"/>
                </a:lnTo>
                <a:lnTo>
                  <a:pt x="912" y="154"/>
                </a:lnTo>
                <a:lnTo>
                  <a:pt x="913" y="157"/>
                </a:lnTo>
                <a:lnTo>
                  <a:pt x="915" y="157"/>
                </a:lnTo>
                <a:lnTo>
                  <a:pt x="916" y="158"/>
                </a:lnTo>
                <a:lnTo>
                  <a:pt x="919" y="159"/>
                </a:lnTo>
                <a:lnTo>
                  <a:pt x="919" y="161"/>
                </a:lnTo>
                <a:lnTo>
                  <a:pt x="919" y="162"/>
                </a:lnTo>
                <a:lnTo>
                  <a:pt x="920" y="165"/>
                </a:lnTo>
                <a:lnTo>
                  <a:pt x="920" y="166"/>
                </a:lnTo>
                <a:lnTo>
                  <a:pt x="921" y="167"/>
                </a:lnTo>
                <a:lnTo>
                  <a:pt x="923" y="169"/>
                </a:lnTo>
                <a:lnTo>
                  <a:pt x="925" y="169"/>
                </a:lnTo>
                <a:lnTo>
                  <a:pt x="927" y="170"/>
                </a:lnTo>
                <a:lnTo>
                  <a:pt x="928" y="169"/>
                </a:lnTo>
                <a:lnTo>
                  <a:pt x="929" y="169"/>
                </a:lnTo>
                <a:lnTo>
                  <a:pt x="929" y="167"/>
                </a:lnTo>
                <a:lnTo>
                  <a:pt x="930" y="167"/>
                </a:lnTo>
                <a:lnTo>
                  <a:pt x="932" y="167"/>
                </a:lnTo>
                <a:lnTo>
                  <a:pt x="933" y="169"/>
                </a:lnTo>
                <a:lnTo>
                  <a:pt x="934" y="170"/>
                </a:lnTo>
                <a:lnTo>
                  <a:pt x="937" y="170"/>
                </a:lnTo>
                <a:lnTo>
                  <a:pt x="940" y="169"/>
                </a:lnTo>
                <a:lnTo>
                  <a:pt x="941" y="169"/>
                </a:lnTo>
                <a:lnTo>
                  <a:pt x="944" y="169"/>
                </a:lnTo>
                <a:lnTo>
                  <a:pt x="945" y="169"/>
                </a:lnTo>
                <a:lnTo>
                  <a:pt x="946" y="170"/>
                </a:lnTo>
                <a:lnTo>
                  <a:pt x="946" y="171"/>
                </a:lnTo>
                <a:lnTo>
                  <a:pt x="946" y="173"/>
                </a:lnTo>
                <a:lnTo>
                  <a:pt x="944" y="174"/>
                </a:lnTo>
                <a:lnTo>
                  <a:pt x="944" y="174"/>
                </a:lnTo>
                <a:lnTo>
                  <a:pt x="944" y="174"/>
                </a:lnTo>
                <a:lnTo>
                  <a:pt x="942" y="175"/>
                </a:lnTo>
                <a:lnTo>
                  <a:pt x="941" y="176"/>
                </a:lnTo>
                <a:lnTo>
                  <a:pt x="941" y="176"/>
                </a:lnTo>
                <a:lnTo>
                  <a:pt x="941" y="176"/>
                </a:lnTo>
                <a:lnTo>
                  <a:pt x="940" y="176"/>
                </a:lnTo>
                <a:lnTo>
                  <a:pt x="937" y="176"/>
                </a:lnTo>
                <a:lnTo>
                  <a:pt x="934" y="176"/>
                </a:lnTo>
                <a:lnTo>
                  <a:pt x="933" y="175"/>
                </a:lnTo>
                <a:lnTo>
                  <a:pt x="932" y="175"/>
                </a:lnTo>
                <a:lnTo>
                  <a:pt x="929" y="175"/>
                </a:lnTo>
                <a:lnTo>
                  <a:pt x="927" y="176"/>
                </a:lnTo>
                <a:lnTo>
                  <a:pt x="927" y="176"/>
                </a:lnTo>
                <a:lnTo>
                  <a:pt x="927" y="179"/>
                </a:lnTo>
                <a:lnTo>
                  <a:pt x="927" y="180"/>
                </a:lnTo>
                <a:lnTo>
                  <a:pt x="927" y="183"/>
                </a:lnTo>
                <a:lnTo>
                  <a:pt x="927" y="184"/>
                </a:lnTo>
                <a:lnTo>
                  <a:pt x="927" y="184"/>
                </a:lnTo>
                <a:lnTo>
                  <a:pt x="925" y="183"/>
                </a:lnTo>
                <a:lnTo>
                  <a:pt x="924" y="183"/>
                </a:lnTo>
                <a:lnTo>
                  <a:pt x="923" y="183"/>
                </a:lnTo>
                <a:lnTo>
                  <a:pt x="921" y="184"/>
                </a:lnTo>
                <a:lnTo>
                  <a:pt x="921" y="186"/>
                </a:lnTo>
                <a:lnTo>
                  <a:pt x="920" y="187"/>
                </a:lnTo>
                <a:lnTo>
                  <a:pt x="920" y="188"/>
                </a:lnTo>
                <a:lnTo>
                  <a:pt x="921" y="188"/>
                </a:lnTo>
                <a:lnTo>
                  <a:pt x="924" y="190"/>
                </a:lnTo>
                <a:lnTo>
                  <a:pt x="925" y="190"/>
                </a:lnTo>
                <a:lnTo>
                  <a:pt x="928" y="190"/>
                </a:lnTo>
                <a:lnTo>
                  <a:pt x="929" y="190"/>
                </a:lnTo>
                <a:lnTo>
                  <a:pt x="932" y="190"/>
                </a:lnTo>
                <a:lnTo>
                  <a:pt x="933" y="191"/>
                </a:lnTo>
                <a:lnTo>
                  <a:pt x="934" y="191"/>
                </a:lnTo>
                <a:lnTo>
                  <a:pt x="936" y="192"/>
                </a:lnTo>
                <a:lnTo>
                  <a:pt x="934" y="192"/>
                </a:lnTo>
                <a:lnTo>
                  <a:pt x="933" y="193"/>
                </a:lnTo>
                <a:lnTo>
                  <a:pt x="932" y="195"/>
                </a:lnTo>
                <a:lnTo>
                  <a:pt x="932" y="196"/>
                </a:lnTo>
                <a:lnTo>
                  <a:pt x="930" y="197"/>
                </a:lnTo>
                <a:lnTo>
                  <a:pt x="930" y="199"/>
                </a:lnTo>
                <a:lnTo>
                  <a:pt x="929" y="200"/>
                </a:lnTo>
                <a:lnTo>
                  <a:pt x="929" y="201"/>
                </a:lnTo>
                <a:lnTo>
                  <a:pt x="928" y="201"/>
                </a:lnTo>
                <a:lnTo>
                  <a:pt x="927" y="201"/>
                </a:lnTo>
                <a:lnTo>
                  <a:pt x="925" y="203"/>
                </a:lnTo>
                <a:lnTo>
                  <a:pt x="924" y="203"/>
                </a:lnTo>
                <a:lnTo>
                  <a:pt x="923" y="203"/>
                </a:lnTo>
                <a:lnTo>
                  <a:pt x="921" y="203"/>
                </a:lnTo>
                <a:lnTo>
                  <a:pt x="920" y="203"/>
                </a:lnTo>
                <a:lnTo>
                  <a:pt x="919" y="203"/>
                </a:lnTo>
                <a:lnTo>
                  <a:pt x="919" y="203"/>
                </a:lnTo>
                <a:lnTo>
                  <a:pt x="920" y="205"/>
                </a:lnTo>
                <a:lnTo>
                  <a:pt x="920" y="208"/>
                </a:lnTo>
                <a:lnTo>
                  <a:pt x="920" y="209"/>
                </a:lnTo>
                <a:lnTo>
                  <a:pt x="919" y="211"/>
                </a:lnTo>
                <a:lnTo>
                  <a:pt x="919" y="212"/>
                </a:lnTo>
                <a:lnTo>
                  <a:pt x="917" y="213"/>
                </a:lnTo>
                <a:lnTo>
                  <a:pt x="916" y="214"/>
                </a:lnTo>
                <a:lnTo>
                  <a:pt x="916" y="214"/>
                </a:lnTo>
                <a:lnTo>
                  <a:pt x="917" y="216"/>
                </a:lnTo>
                <a:lnTo>
                  <a:pt x="917" y="216"/>
                </a:lnTo>
                <a:lnTo>
                  <a:pt x="916" y="217"/>
                </a:lnTo>
                <a:lnTo>
                  <a:pt x="916" y="217"/>
                </a:lnTo>
                <a:lnTo>
                  <a:pt x="915" y="218"/>
                </a:lnTo>
                <a:lnTo>
                  <a:pt x="912" y="218"/>
                </a:lnTo>
                <a:lnTo>
                  <a:pt x="911" y="220"/>
                </a:lnTo>
                <a:lnTo>
                  <a:pt x="911" y="221"/>
                </a:lnTo>
                <a:lnTo>
                  <a:pt x="911" y="222"/>
                </a:lnTo>
                <a:lnTo>
                  <a:pt x="911" y="224"/>
                </a:lnTo>
                <a:lnTo>
                  <a:pt x="911" y="226"/>
                </a:lnTo>
                <a:lnTo>
                  <a:pt x="912" y="226"/>
                </a:lnTo>
                <a:lnTo>
                  <a:pt x="913" y="226"/>
                </a:lnTo>
                <a:lnTo>
                  <a:pt x="915" y="226"/>
                </a:lnTo>
                <a:lnTo>
                  <a:pt x="915" y="225"/>
                </a:lnTo>
                <a:lnTo>
                  <a:pt x="916" y="224"/>
                </a:lnTo>
                <a:lnTo>
                  <a:pt x="917" y="222"/>
                </a:lnTo>
                <a:lnTo>
                  <a:pt x="919" y="222"/>
                </a:lnTo>
                <a:lnTo>
                  <a:pt x="920" y="222"/>
                </a:lnTo>
                <a:lnTo>
                  <a:pt x="921" y="221"/>
                </a:lnTo>
                <a:lnTo>
                  <a:pt x="924" y="218"/>
                </a:lnTo>
                <a:lnTo>
                  <a:pt x="924" y="217"/>
                </a:lnTo>
                <a:lnTo>
                  <a:pt x="924" y="217"/>
                </a:lnTo>
                <a:lnTo>
                  <a:pt x="925" y="217"/>
                </a:lnTo>
                <a:lnTo>
                  <a:pt x="927" y="217"/>
                </a:lnTo>
                <a:lnTo>
                  <a:pt x="929" y="218"/>
                </a:lnTo>
                <a:lnTo>
                  <a:pt x="929" y="218"/>
                </a:lnTo>
                <a:lnTo>
                  <a:pt x="929" y="216"/>
                </a:lnTo>
                <a:lnTo>
                  <a:pt x="929" y="214"/>
                </a:lnTo>
                <a:lnTo>
                  <a:pt x="928" y="213"/>
                </a:lnTo>
                <a:lnTo>
                  <a:pt x="927" y="213"/>
                </a:lnTo>
                <a:lnTo>
                  <a:pt x="925" y="213"/>
                </a:lnTo>
                <a:lnTo>
                  <a:pt x="924" y="212"/>
                </a:lnTo>
                <a:lnTo>
                  <a:pt x="924" y="212"/>
                </a:lnTo>
                <a:lnTo>
                  <a:pt x="925" y="211"/>
                </a:lnTo>
                <a:lnTo>
                  <a:pt x="928" y="209"/>
                </a:lnTo>
                <a:lnTo>
                  <a:pt x="928" y="209"/>
                </a:lnTo>
                <a:lnTo>
                  <a:pt x="929" y="208"/>
                </a:lnTo>
                <a:lnTo>
                  <a:pt x="930" y="208"/>
                </a:lnTo>
                <a:lnTo>
                  <a:pt x="932" y="209"/>
                </a:lnTo>
                <a:lnTo>
                  <a:pt x="933" y="211"/>
                </a:lnTo>
                <a:lnTo>
                  <a:pt x="936" y="212"/>
                </a:lnTo>
                <a:lnTo>
                  <a:pt x="940" y="213"/>
                </a:lnTo>
                <a:lnTo>
                  <a:pt x="942" y="214"/>
                </a:lnTo>
                <a:lnTo>
                  <a:pt x="944" y="216"/>
                </a:lnTo>
                <a:lnTo>
                  <a:pt x="945" y="217"/>
                </a:lnTo>
                <a:lnTo>
                  <a:pt x="945" y="218"/>
                </a:lnTo>
                <a:lnTo>
                  <a:pt x="947" y="220"/>
                </a:lnTo>
                <a:lnTo>
                  <a:pt x="949" y="221"/>
                </a:lnTo>
                <a:lnTo>
                  <a:pt x="951" y="222"/>
                </a:lnTo>
                <a:lnTo>
                  <a:pt x="953" y="224"/>
                </a:lnTo>
                <a:lnTo>
                  <a:pt x="954" y="224"/>
                </a:lnTo>
                <a:lnTo>
                  <a:pt x="955" y="224"/>
                </a:lnTo>
                <a:lnTo>
                  <a:pt x="957" y="222"/>
                </a:lnTo>
                <a:lnTo>
                  <a:pt x="959" y="222"/>
                </a:lnTo>
                <a:lnTo>
                  <a:pt x="962" y="221"/>
                </a:lnTo>
                <a:lnTo>
                  <a:pt x="963" y="221"/>
                </a:lnTo>
                <a:lnTo>
                  <a:pt x="964" y="221"/>
                </a:lnTo>
                <a:lnTo>
                  <a:pt x="967" y="222"/>
                </a:lnTo>
                <a:lnTo>
                  <a:pt x="968" y="222"/>
                </a:lnTo>
                <a:lnTo>
                  <a:pt x="970" y="222"/>
                </a:lnTo>
                <a:lnTo>
                  <a:pt x="970" y="224"/>
                </a:lnTo>
                <a:lnTo>
                  <a:pt x="971" y="225"/>
                </a:lnTo>
                <a:lnTo>
                  <a:pt x="972" y="225"/>
                </a:lnTo>
                <a:lnTo>
                  <a:pt x="974" y="226"/>
                </a:lnTo>
                <a:lnTo>
                  <a:pt x="975" y="226"/>
                </a:lnTo>
                <a:lnTo>
                  <a:pt x="978" y="228"/>
                </a:lnTo>
                <a:lnTo>
                  <a:pt x="979" y="230"/>
                </a:lnTo>
                <a:lnTo>
                  <a:pt x="980" y="231"/>
                </a:lnTo>
                <a:lnTo>
                  <a:pt x="979" y="234"/>
                </a:lnTo>
                <a:lnTo>
                  <a:pt x="978" y="235"/>
                </a:lnTo>
                <a:lnTo>
                  <a:pt x="978" y="238"/>
                </a:lnTo>
                <a:lnTo>
                  <a:pt x="976" y="238"/>
                </a:lnTo>
                <a:lnTo>
                  <a:pt x="975" y="238"/>
                </a:lnTo>
                <a:lnTo>
                  <a:pt x="974" y="237"/>
                </a:lnTo>
                <a:lnTo>
                  <a:pt x="972" y="235"/>
                </a:lnTo>
                <a:lnTo>
                  <a:pt x="971" y="233"/>
                </a:lnTo>
                <a:lnTo>
                  <a:pt x="970" y="231"/>
                </a:lnTo>
                <a:lnTo>
                  <a:pt x="968" y="231"/>
                </a:lnTo>
                <a:lnTo>
                  <a:pt x="967" y="231"/>
                </a:lnTo>
                <a:lnTo>
                  <a:pt x="964" y="231"/>
                </a:lnTo>
                <a:lnTo>
                  <a:pt x="963" y="231"/>
                </a:lnTo>
                <a:lnTo>
                  <a:pt x="963" y="233"/>
                </a:lnTo>
                <a:lnTo>
                  <a:pt x="963" y="234"/>
                </a:lnTo>
                <a:lnTo>
                  <a:pt x="963" y="237"/>
                </a:lnTo>
                <a:lnTo>
                  <a:pt x="964" y="238"/>
                </a:lnTo>
                <a:lnTo>
                  <a:pt x="966" y="239"/>
                </a:lnTo>
                <a:lnTo>
                  <a:pt x="967" y="241"/>
                </a:lnTo>
                <a:lnTo>
                  <a:pt x="968" y="242"/>
                </a:lnTo>
                <a:lnTo>
                  <a:pt x="970" y="242"/>
                </a:lnTo>
                <a:lnTo>
                  <a:pt x="970" y="242"/>
                </a:lnTo>
                <a:lnTo>
                  <a:pt x="971" y="242"/>
                </a:lnTo>
                <a:lnTo>
                  <a:pt x="972" y="242"/>
                </a:lnTo>
                <a:lnTo>
                  <a:pt x="972" y="243"/>
                </a:lnTo>
                <a:lnTo>
                  <a:pt x="974" y="245"/>
                </a:lnTo>
                <a:lnTo>
                  <a:pt x="974" y="246"/>
                </a:lnTo>
                <a:lnTo>
                  <a:pt x="975" y="247"/>
                </a:lnTo>
                <a:lnTo>
                  <a:pt x="975" y="247"/>
                </a:lnTo>
                <a:lnTo>
                  <a:pt x="978" y="247"/>
                </a:lnTo>
                <a:lnTo>
                  <a:pt x="979" y="247"/>
                </a:lnTo>
                <a:lnTo>
                  <a:pt x="980" y="247"/>
                </a:lnTo>
                <a:lnTo>
                  <a:pt x="982" y="247"/>
                </a:lnTo>
                <a:lnTo>
                  <a:pt x="983" y="248"/>
                </a:lnTo>
                <a:lnTo>
                  <a:pt x="984" y="247"/>
                </a:lnTo>
                <a:lnTo>
                  <a:pt x="985" y="247"/>
                </a:lnTo>
                <a:lnTo>
                  <a:pt x="987" y="247"/>
                </a:lnTo>
                <a:lnTo>
                  <a:pt x="988" y="247"/>
                </a:lnTo>
                <a:lnTo>
                  <a:pt x="989" y="247"/>
                </a:lnTo>
                <a:lnTo>
                  <a:pt x="989" y="247"/>
                </a:lnTo>
                <a:lnTo>
                  <a:pt x="989" y="248"/>
                </a:lnTo>
                <a:lnTo>
                  <a:pt x="988" y="250"/>
                </a:lnTo>
                <a:lnTo>
                  <a:pt x="988" y="251"/>
                </a:lnTo>
                <a:lnTo>
                  <a:pt x="988" y="252"/>
                </a:lnTo>
                <a:lnTo>
                  <a:pt x="988" y="254"/>
                </a:lnTo>
                <a:lnTo>
                  <a:pt x="988" y="255"/>
                </a:lnTo>
                <a:lnTo>
                  <a:pt x="987" y="255"/>
                </a:lnTo>
                <a:lnTo>
                  <a:pt x="984" y="255"/>
                </a:lnTo>
                <a:lnTo>
                  <a:pt x="983" y="255"/>
                </a:lnTo>
                <a:lnTo>
                  <a:pt x="980" y="258"/>
                </a:lnTo>
                <a:lnTo>
                  <a:pt x="979" y="259"/>
                </a:lnTo>
                <a:lnTo>
                  <a:pt x="979" y="259"/>
                </a:lnTo>
                <a:lnTo>
                  <a:pt x="979" y="260"/>
                </a:lnTo>
                <a:lnTo>
                  <a:pt x="980" y="260"/>
                </a:lnTo>
                <a:lnTo>
                  <a:pt x="982" y="262"/>
                </a:lnTo>
                <a:lnTo>
                  <a:pt x="983" y="263"/>
                </a:lnTo>
                <a:lnTo>
                  <a:pt x="983" y="263"/>
                </a:lnTo>
                <a:lnTo>
                  <a:pt x="984" y="263"/>
                </a:lnTo>
                <a:lnTo>
                  <a:pt x="985" y="264"/>
                </a:lnTo>
                <a:lnTo>
                  <a:pt x="988" y="264"/>
                </a:lnTo>
                <a:lnTo>
                  <a:pt x="988" y="265"/>
                </a:lnTo>
                <a:lnTo>
                  <a:pt x="988" y="267"/>
                </a:lnTo>
                <a:lnTo>
                  <a:pt x="987" y="267"/>
                </a:lnTo>
                <a:lnTo>
                  <a:pt x="985" y="267"/>
                </a:lnTo>
                <a:lnTo>
                  <a:pt x="984" y="267"/>
                </a:lnTo>
                <a:lnTo>
                  <a:pt x="982" y="265"/>
                </a:lnTo>
                <a:lnTo>
                  <a:pt x="980" y="265"/>
                </a:lnTo>
                <a:lnTo>
                  <a:pt x="979" y="265"/>
                </a:lnTo>
                <a:lnTo>
                  <a:pt x="979" y="267"/>
                </a:lnTo>
                <a:lnTo>
                  <a:pt x="978" y="268"/>
                </a:lnTo>
                <a:lnTo>
                  <a:pt x="978" y="269"/>
                </a:lnTo>
                <a:lnTo>
                  <a:pt x="976" y="269"/>
                </a:lnTo>
                <a:lnTo>
                  <a:pt x="976" y="269"/>
                </a:lnTo>
                <a:lnTo>
                  <a:pt x="976" y="271"/>
                </a:lnTo>
                <a:lnTo>
                  <a:pt x="978" y="273"/>
                </a:lnTo>
                <a:lnTo>
                  <a:pt x="979" y="275"/>
                </a:lnTo>
                <a:lnTo>
                  <a:pt x="980" y="276"/>
                </a:lnTo>
                <a:lnTo>
                  <a:pt x="983" y="276"/>
                </a:lnTo>
                <a:lnTo>
                  <a:pt x="983" y="276"/>
                </a:lnTo>
                <a:lnTo>
                  <a:pt x="985" y="275"/>
                </a:lnTo>
                <a:lnTo>
                  <a:pt x="987" y="273"/>
                </a:lnTo>
                <a:lnTo>
                  <a:pt x="988" y="273"/>
                </a:lnTo>
                <a:lnTo>
                  <a:pt x="989" y="273"/>
                </a:lnTo>
                <a:lnTo>
                  <a:pt x="989" y="275"/>
                </a:lnTo>
                <a:lnTo>
                  <a:pt x="989" y="277"/>
                </a:lnTo>
                <a:lnTo>
                  <a:pt x="989" y="279"/>
                </a:lnTo>
                <a:lnTo>
                  <a:pt x="988" y="281"/>
                </a:lnTo>
                <a:lnTo>
                  <a:pt x="988" y="281"/>
                </a:lnTo>
                <a:lnTo>
                  <a:pt x="988" y="283"/>
                </a:lnTo>
                <a:lnTo>
                  <a:pt x="989" y="283"/>
                </a:lnTo>
                <a:lnTo>
                  <a:pt x="991" y="285"/>
                </a:lnTo>
                <a:lnTo>
                  <a:pt x="992" y="286"/>
                </a:lnTo>
                <a:lnTo>
                  <a:pt x="992" y="288"/>
                </a:lnTo>
                <a:lnTo>
                  <a:pt x="992" y="288"/>
                </a:lnTo>
                <a:lnTo>
                  <a:pt x="993" y="290"/>
                </a:lnTo>
                <a:lnTo>
                  <a:pt x="993" y="292"/>
                </a:lnTo>
                <a:lnTo>
                  <a:pt x="993" y="293"/>
                </a:lnTo>
                <a:lnTo>
                  <a:pt x="992" y="293"/>
                </a:lnTo>
                <a:lnTo>
                  <a:pt x="992" y="293"/>
                </a:lnTo>
                <a:lnTo>
                  <a:pt x="993" y="294"/>
                </a:lnTo>
                <a:lnTo>
                  <a:pt x="995" y="296"/>
                </a:lnTo>
                <a:lnTo>
                  <a:pt x="996" y="297"/>
                </a:lnTo>
                <a:lnTo>
                  <a:pt x="997" y="298"/>
                </a:lnTo>
                <a:lnTo>
                  <a:pt x="1000" y="300"/>
                </a:lnTo>
                <a:lnTo>
                  <a:pt x="1001" y="301"/>
                </a:lnTo>
                <a:lnTo>
                  <a:pt x="1002" y="302"/>
                </a:lnTo>
                <a:lnTo>
                  <a:pt x="1002" y="303"/>
                </a:lnTo>
                <a:lnTo>
                  <a:pt x="1004" y="305"/>
                </a:lnTo>
                <a:lnTo>
                  <a:pt x="1005" y="305"/>
                </a:lnTo>
                <a:lnTo>
                  <a:pt x="1005" y="305"/>
                </a:lnTo>
                <a:lnTo>
                  <a:pt x="1006" y="303"/>
                </a:lnTo>
                <a:lnTo>
                  <a:pt x="1006" y="302"/>
                </a:lnTo>
                <a:lnTo>
                  <a:pt x="1006" y="301"/>
                </a:lnTo>
                <a:lnTo>
                  <a:pt x="1005" y="300"/>
                </a:lnTo>
                <a:lnTo>
                  <a:pt x="1004" y="298"/>
                </a:lnTo>
                <a:lnTo>
                  <a:pt x="1002" y="297"/>
                </a:lnTo>
                <a:lnTo>
                  <a:pt x="1001" y="296"/>
                </a:lnTo>
                <a:lnTo>
                  <a:pt x="1001" y="294"/>
                </a:lnTo>
                <a:lnTo>
                  <a:pt x="1002" y="294"/>
                </a:lnTo>
                <a:lnTo>
                  <a:pt x="1004" y="294"/>
                </a:lnTo>
                <a:lnTo>
                  <a:pt x="1005" y="294"/>
                </a:lnTo>
                <a:lnTo>
                  <a:pt x="1006" y="296"/>
                </a:lnTo>
                <a:lnTo>
                  <a:pt x="1008" y="298"/>
                </a:lnTo>
                <a:lnTo>
                  <a:pt x="1009" y="301"/>
                </a:lnTo>
                <a:lnTo>
                  <a:pt x="1009" y="302"/>
                </a:lnTo>
                <a:lnTo>
                  <a:pt x="1009" y="303"/>
                </a:lnTo>
                <a:lnTo>
                  <a:pt x="1009" y="306"/>
                </a:lnTo>
                <a:lnTo>
                  <a:pt x="1008" y="307"/>
                </a:lnTo>
                <a:lnTo>
                  <a:pt x="1006" y="307"/>
                </a:lnTo>
                <a:lnTo>
                  <a:pt x="1005" y="309"/>
                </a:lnTo>
                <a:lnTo>
                  <a:pt x="1004" y="310"/>
                </a:lnTo>
                <a:lnTo>
                  <a:pt x="1004" y="313"/>
                </a:lnTo>
                <a:lnTo>
                  <a:pt x="1004" y="313"/>
                </a:lnTo>
                <a:lnTo>
                  <a:pt x="1004" y="314"/>
                </a:lnTo>
                <a:lnTo>
                  <a:pt x="1004" y="315"/>
                </a:lnTo>
                <a:lnTo>
                  <a:pt x="1005" y="318"/>
                </a:lnTo>
                <a:lnTo>
                  <a:pt x="1005" y="319"/>
                </a:lnTo>
                <a:lnTo>
                  <a:pt x="1005" y="319"/>
                </a:lnTo>
                <a:lnTo>
                  <a:pt x="1005" y="319"/>
                </a:lnTo>
                <a:lnTo>
                  <a:pt x="1009" y="319"/>
                </a:lnTo>
                <a:lnTo>
                  <a:pt x="1012" y="319"/>
                </a:lnTo>
                <a:lnTo>
                  <a:pt x="1013" y="318"/>
                </a:lnTo>
                <a:lnTo>
                  <a:pt x="1014" y="318"/>
                </a:lnTo>
                <a:lnTo>
                  <a:pt x="1016" y="319"/>
                </a:lnTo>
                <a:lnTo>
                  <a:pt x="1017" y="319"/>
                </a:lnTo>
                <a:lnTo>
                  <a:pt x="1017" y="319"/>
                </a:lnTo>
                <a:lnTo>
                  <a:pt x="1018" y="318"/>
                </a:lnTo>
                <a:lnTo>
                  <a:pt x="1018" y="317"/>
                </a:lnTo>
                <a:lnTo>
                  <a:pt x="1019" y="315"/>
                </a:lnTo>
                <a:lnTo>
                  <a:pt x="1021" y="315"/>
                </a:lnTo>
                <a:lnTo>
                  <a:pt x="1022" y="317"/>
                </a:lnTo>
                <a:lnTo>
                  <a:pt x="1022" y="318"/>
                </a:lnTo>
                <a:lnTo>
                  <a:pt x="1023" y="319"/>
                </a:lnTo>
                <a:lnTo>
                  <a:pt x="1023" y="320"/>
                </a:lnTo>
                <a:lnTo>
                  <a:pt x="1021" y="322"/>
                </a:lnTo>
                <a:lnTo>
                  <a:pt x="1019" y="323"/>
                </a:lnTo>
                <a:lnTo>
                  <a:pt x="1018" y="324"/>
                </a:lnTo>
                <a:lnTo>
                  <a:pt x="1018" y="326"/>
                </a:lnTo>
                <a:lnTo>
                  <a:pt x="1018" y="327"/>
                </a:lnTo>
                <a:lnTo>
                  <a:pt x="1019" y="330"/>
                </a:lnTo>
                <a:lnTo>
                  <a:pt x="1021" y="332"/>
                </a:lnTo>
                <a:lnTo>
                  <a:pt x="1022" y="334"/>
                </a:lnTo>
                <a:lnTo>
                  <a:pt x="1025" y="335"/>
                </a:lnTo>
                <a:lnTo>
                  <a:pt x="1026" y="337"/>
                </a:lnTo>
                <a:lnTo>
                  <a:pt x="1029" y="339"/>
                </a:lnTo>
                <a:lnTo>
                  <a:pt x="1031" y="340"/>
                </a:lnTo>
                <a:lnTo>
                  <a:pt x="1033" y="341"/>
                </a:lnTo>
                <a:lnTo>
                  <a:pt x="1033" y="341"/>
                </a:lnTo>
                <a:lnTo>
                  <a:pt x="1031" y="343"/>
                </a:lnTo>
                <a:lnTo>
                  <a:pt x="1030" y="343"/>
                </a:lnTo>
                <a:lnTo>
                  <a:pt x="1030" y="343"/>
                </a:lnTo>
                <a:lnTo>
                  <a:pt x="1029" y="341"/>
                </a:lnTo>
                <a:lnTo>
                  <a:pt x="1027" y="341"/>
                </a:lnTo>
                <a:lnTo>
                  <a:pt x="1027" y="341"/>
                </a:lnTo>
                <a:lnTo>
                  <a:pt x="1026" y="341"/>
                </a:lnTo>
                <a:lnTo>
                  <a:pt x="1023" y="341"/>
                </a:lnTo>
                <a:lnTo>
                  <a:pt x="1022" y="340"/>
                </a:lnTo>
                <a:lnTo>
                  <a:pt x="1021" y="339"/>
                </a:lnTo>
                <a:lnTo>
                  <a:pt x="1019" y="339"/>
                </a:lnTo>
                <a:lnTo>
                  <a:pt x="1017" y="339"/>
                </a:lnTo>
                <a:lnTo>
                  <a:pt x="1014" y="340"/>
                </a:lnTo>
                <a:lnTo>
                  <a:pt x="1013" y="343"/>
                </a:lnTo>
                <a:lnTo>
                  <a:pt x="1010" y="345"/>
                </a:lnTo>
                <a:lnTo>
                  <a:pt x="1010" y="345"/>
                </a:lnTo>
                <a:lnTo>
                  <a:pt x="1010" y="345"/>
                </a:lnTo>
                <a:lnTo>
                  <a:pt x="1012" y="347"/>
                </a:lnTo>
                <a:lnTo>
                  <a:pt x="1012" y="349"/>
                </a:lnTo>
                <a:lnTo>
                  <a:pt x="1013" y="352"/>
                </a:lnTo>
                <a:lnTo>
                  <a:pt x="1013" y="352"/>
                </a:lnTo>
                <a:lnTo>
                  <a:pt x="1012" y="352"/>
                </a:lnTo>
                <a:lnTo>
                  <a:pt x="1010" y="352"/>
                </a:lnTo>
                <a:lnTo>
                  <a:pt x="1009" y="349"/>
                </a:lnTo>
                <a:lnTo>
                  <a:pt x="1009" y="347"/>
                </a:lnTo>
                <a:lnTo>
                  <a:pt x="1009" y="344"/>
                </a:lnTo>
                <a:lnTo>
                  <a:pt x="1008" y="343"/>
                </a:lnTo>
                <a:lnTo>
                  <a:pt x="1006" y="341"/>
                </a:lnTo>
                <a:lnTo>
                  <a:pt x="1006" y="341"/>
                </a:lnTo>
                <a:lnTo>
                  <a:pt x="1005" y="343"/>
                </a:lnTo>
                <a:lnTo>
                  <a:pt x="1004" y="344"/>
                </a:lnTo>
                <a:lnTo>
                  <a:pt x="1004" y="347"/>
                </a:lnTo>
                <a:lnTo>
                  <a:pt x="1004" y="348"/>
                </a:lnTo>
                <a:lnTo>
                  <a:pt x="1004" y="349"/>
                </a:lnTo>
                <a:lnTo>
                  <a:pt x="1005" y="351"/>
                </a:lnTo>
                <a:lnTo>
                  <a:pt x="1006" y="352"/>
                </a:lnTo>
                <a:lnTo>
                  <a:pt x="1008" y="353"/>
                </a:lnTo>
                <a:lnTo>
                  <a:pt x="1009" y="355"/>
                </a:lnTo>
                <a:lnTo>
                  <a:pt x="1010" y="356"/>
                </a:lnTo>
                <a:lnTo>
                  <a:pt x="1010" y="356"/>
                </a:lnTo>
                <a:lnTo>
                  <a:pt x="1019" y="366"/>
                </a:lnTo>
                <a:lnTo>
                  <a:pt x="1019" y="366"/>
                </a:lnTo>
                <a:lnTo>
                  <a:pt x="1021" y="366"/>
                </a:lnTo>
                <a:lnTo>
                  <a:pt x="1021" y="368"/>
                </a:lnTo>
                <a:lnTo>
                  <a:pt x="1019" y="369"/>
                </a:lnTo>
                <a:lnTo>
                  <a:pt x="1018" y="369"/>
                </a:lnTo>
                <a:lnTo>
                  <a:pt x="1016" y="369"/>
                </a:lnTo>
                <a:lnTo>
                  <a:pt x="1014" y="370"/>
                </a:lnTo>
                <a:lnTo>
                  <a:pt x="1013" y="370"/>
                </a:lnTo>
                <a:lnTo>
                  <a:pt x="1012" y="369"/>
                </a:lnTo>
                <a:lnTo>
                  <a:pt x="1010" y="369"/>
                </a:lnTo>
                <a:lnTo>
                  <a:pt x="1009" y="369"/>
                </a:lnTo>
                <a:lnTo>
                  <a:pt x="1009" y="370"/>
                </a:lnTo>
                <a:lnTo>
                  <a:pt x="1008" y="372"/>
                </a:lnTo>
                <a:lnTo>
                  <a:pt x="1006" y="373"/>
                </a:lnTo>
                <a:lnTo>
                  <a:pt x="1006" y="375"/>
                </a:lnTo>
                <a:lnTo>
                  <a:pt x="1006" y="377"/>
                </a:lnTo>
                <a:lnTo>
                  <a:pt x="1006" y="379"/>
                </a:lnTo>
                <a:lnTo>
                  <a:pt x="1006" y="382"/>
                </a:lnTo>
                <a:lnTo>
                  <a:pt x="1008" y="385"/>
                </a:lnTo>
                <a:lnTo>
                  <a:pt x="1008" y="385"/>
                </a:lnTo>
                <a:lnTo>
                  <a:pt x="1010" y="385"/>
                </a:lnTo>
                <a:lnTo>
                  <a:pt x="1013" y="385"/>
                </a:lnTo>
                <a:lnTo>
                  <a:pt x="1014" y="383"/>
                </a:lnTo>
                <a:lnTo>
                  <a:pt x="1016" y="382"/>
                </a:lnTo>
                <a:lnTo>
                  <a:pt x="1018" y="381"/>
                </a:lnTo>
                <a:lnTo>
                  <a:pt x="1019" y="379"/>
                </a:lnTo>
                <a:lnTo>
                  <a:pt x="1021" y="379"/>
                </a:lnTo>
                <a:lnTo>
                  <a:pt x="1022" y="378"/>
                </a:lnTo>
                <a:lnTo>
                  <a:pt x="1022" y="379"/>
                </a:lnTo>
                <a:lnTo>
                  <a:pt x="1022" y="381"/>
                </a:lnTo>
                <a:lnTo>
                  <a:pt x="1021" y="383"/>
                </a:lnTo>
                <a:lnTo>
                  <a:pt x="1021" y="386"/>
                </a:lnTo>
                <a:lnTo>
                  <a:pt x="1021" y="387"/>
                </a:lnTo>
                <a:lnTo>
                  <a:pt x="1021" y="389"/>
                </a:lnTo>
                <a:lnTo>
                  <a:pt x="1022" y="390"/>
                </a:lnTo>
                <a:lnTo>
                  <a:pt x="1021" y="390"/>
                </a:lnTo>
                <a:lnTo>
                  <a:pt x="1019" y="390"/>
                </a:lnTo>
                <a:lnTo>
                  <a:pt x="1018" y="390"/>
                </a:lnTo>
                <a:lnTo>
                  <a:pt x="1017" y="390"/>
                </a:lnTo>
                <a:lnTo>
                  <a:pt x="1016" y="391"/>
                </a:lnTo>
                <a:lnTo>
                  <a:pt x="1013" y="391"/>
                </a:lnTo>
                <a:lnTo>
                  <a:pt x="1012" y="391"/>
                </a:lnTo>
                <a:lnTo>
                  <a:pt x="1012" y="391"/>
                </a:lnTo>
                <a:lnTo>
                  <a:pt x="1010" y="391"/>
                </a:lnTo>
                <a:lnTo>
                  <a:pt x="1009" y="391"/>
                </a:lnTo>
                <a:lnTo>
                  <a:pt x="1008" y="391"/>
                </a:lnTo>
                <a:lnTo>
                  <a:pt x="1008" y="391"/>
                </a:lnTo>
                <a:lnTo>
                  <a:pt x="1008" y="392"/>
                </a:lnTo>
                <a:lnTo>
                  <a:pt x="1008" y="394"/>
                </a:lnTo>
                <a:lnTo>
                  <a:pt x="1009" y="395"/>
                </a:lnTo>
                <a:lnTo>
                  <a:pt x="1009" y="396"/>
                </a:lnTo>
                <a:lnTo>
                  <a:pt x="1009" y="396"/>
                </a:lnTo>
                <a:lnTo>
                  <a:pt x="1008" y="396"/>
                </a:lnTo>
                <a:lnTo>
                  <a:pt x="1006" y="398"/>
                </a:lnTo>
                <a:lnTo>
                  <a:pt x="1005" y="398"/>
                </a:lnTo>
                <a:lnTo>
                  <a:pt x="1004" y="399"/>
                </a:lnTo>
                <a:lnTo>
                  <a:pt x="1002" y="400"/>
                </a:lnTo>
                <a:lnTo>
                  <a:pt x="1001" y="402"/>
                </a:lnTo>
                <a:lnTo>
                  <a:pt x="999" y="403"/>
                </a:lnTo>
                <a:lnTo>
                  <a:pt x="996" y="403"/>
                </a:lnTo>
                <a:lnTo>
                  <a:pt x="995" y="404"/>
                </a:lnTo>
                <a:lnTo>
                  <a:pt x="992" y="406"/>
                </a:lnTo>
                <a:lnTo>
                  <a:pt x="991" y="408"/>
                </a:lnTo>
                <a:lnTo>
                  <a:pt x="991" y="411"/>
                </a:lnTo>
                <a:lnTo>
                  <a:pt x="991" y="411"/>
                </a:lnTo>
                <a:lnTo>
                  <a:pt x="992" y="411"/>
                </a:lnTo>
                <a:lnTo>
                  <a:pt x="992" y="411"/>
                </a:lnTo>
                <a:lnTo>
                  <a:pt x="995" y="412"/>
                </a:lnTo>
                <a:lnTo>
                  <a:pt x="997" y="413"/>
                </a:lnTo>
                <a:lnTo>
                  <a:pt x="999" y="415"/>
                </a:lnTo>
                <a:lnTo>
                  <a:pt x="1000" y="415"/>
                </a:lnTo>
                <a:lnTo>
                  <a:pt x="1000" y="415"/>
                </a:lnTo>
                <a:lnTo>
                  <a:pt x="1000" y="415"/>
                </a:lnTo>
                <a:lnTo>
                  <a:pt x="1002" y="417"/>
                </a:lnTo>
                <a:lnTo>
                  <a:pt x="1006" y="420"/>
                </a:lnTo>
                <a:lnTo>
                  <a:pt x="1010" y="423"/>
                </a:lnTo>
                <a:lnTo>
                  <a:pt x="1012" y="423"/>
                </a:lnTo>
                <a:lnTo>
                  <a:pt x="1014" y="423"/>
                </a:lnTo>
                <a:lnTo>
                  <a:pt x="1016" y="423"/>
                </a:lnTo>
                <a:lnTo>
                  <a:pt x="1018" y="423"/>
                </a:lnTo>
                <a:lnTo>
                  <a:pt x="1019" y="421"/>
                </a:lnTo>
                <a:lnTo>
                  <a:pt x="1019" y="423"/>
                </a:lnTo>
                <a:lnTo>
                  <a:pt x="1018" y="424"/>
                </a:lnTo>
                <a:lnTo>
                  <a:pt x="1018" y="427"/>
                </a:lnTo>
                <a:lnTo>
                  <a:pt x="1018" y="429"/>
                </a:lnTo>
                <a:lnTo>
                  <a:pt x="1018" y="430"/>
                </a:lnTo>
                <a:lnTo>
                  <a:pt x="1019" y="432"/>
                </a:lnTo>
                <a:lnTo>
                  <a:pt x="1021" y="434"/>
                </a:lnTo>
                <a:lnTo>
                  <a:pt x="1023" y="437"/>
                </a:lnTo>
                <a:lnTo>
                  <a:pt x="1025" y="438"/>
                </a:lnTo>
                <a:lnTo>
                  <a:pt x="1027" y="438"/>
                </a:lnTo>
                <a:lnTo>
                  <a:pt x="1030" y="440"/>
                </a:lnTo>
                <a:lnTo>
                  <a:pt x="1031" y="440"/>
                </a:lnTo>
                <a:lnTo>
                  <a:pt x="1034" y="438"/>
                </a:lnTo>
                <a:lnTo>
                  <a:pt x="1035" y="437"/>
                </a:lnTo>
                <a:lnTo>
                  <a:pt x="1034" y="436"/>
                </a:lnTo>
                <a:lnTo>
                  <a:pt x="1033" y="434"/>
                </a:lnTo>
                <a:lnTo>
                  <a:pt x="1031" y="433"/>
                </a:lnTo>
                <a:lnTo>
                  <a:pt x="1030" y="432"/>
                </a:lnTo>
                <a:lnTo>
                  <a:pt x="1029" y="432"/>
                </a:lnTo>
                <a:lnTo>
                  <a:pt x="1029" y="433"/>
                </a:lnTo>
                <a:lnTo>
                  <a:pt x="1027" y="434"/>
                </a:lnTo>
                <a:lnTo>
                  <a:pt x="1026" y="434"/>
                </a:lnTo>
                <a:lnTo>
                  <a:pt x="1025" y="433"/>
                </a:lnTo>
                <a:lnTo>
                  <a:pt x="1025" y="432"/>
                </a:lnTo>
                <a:lnTo>
                  <a:pt x="1025" y="430"/>
                </a:lnTo>
                <a:lnTo>
                  <a:pt x="1026" y="428"/>
                </a:lnTo>
                <a:lnTo>
                  <a:pt x="1027" y="427"/>
                </a:lnTo>
                <a:lnTo>
                  <a:pt x="1027" y="424"/>
                </a:lnTo>
                <a:lnTo>
                  <a:pt x="1026" y="421"/>
                </a:lnTo>
                <a:lnTo>
                  <a:pt x="1025" y="420"/>
                </a:lnTo>
                <a:lnTo>
                  <a:pt x="1025" y="417"/>
                </a:lnTo>
                <a:lnTo>
                  <a:pt x="1023" y="417"/>
                </a:lnTo>
                <a:lnTo>
                  <a:pt x="1021" y="416"/>
                </a:lnTo>
                <a:lnTo>
                  <a:pt x="1019" y="416"/>
                </a:lnTo>
                <a:lnTo>
                  <a:pt x="1017" y="415"/>
                </a:lnTo>
                <a:lnTo>
                  <a:pt x="1016" y="415"/>
                </a:lnTo>
                <a:lnTo>
                  <a:pt x="1016" y="413"/>
                </a:lnTo>
                <a:lnTo>
                  <a:pt x="1014" y="412"/>
                </a:lnTo>
                <a:lnTo>
                  <a:pt x="1013" y="411"/>
                </a:lnTo>
                <a:lnTo>
                  <a:pt x="1012" y="412"/>
                </a:lnTo>
                <a:lnTo>
                  <a:pt x="1010" y="412"/>
                </a:lnTo>
                <a:lnTo>
                  <a:pt x="1009" y="413"/>
                </a:lnTo>
                <a:lnTo>
                  <a:pt x="1008" y="415"/>
                </a:lnTo>
                <a:lnTo>
                  <a:pt x="1006" y="415"/>
                </a:lnTo>
                <a:lnTo>
                  <a:pt x="1006" y="413"/>
                </a:lnTo>
                <a:lnTo>
                  <a:pt x="1005" y="411"/>
                </a:lnTo>
                <a:lnTo>
                  <a:pt x="1005" y="409"/>
                </a:lnTo>
                <a:lnTo>
                  <a:pt x="1006" y="407"/>
                </a:lnTo>
                <a:lnTo>
                  <a:pt x="1006" y="407"/>
                </a:lnTo>
                <a:lnTo>
                  <a:pt x="1006" y="407"/>
                </a:lnTo>
                <a:lnTo>
                  <a:pt x="1008" y="407"/>
                </a:lnTo>
                <a:lnTo>
                  <a:pt x="1009" y="406"/>
                </a:lnTo>
                <a:lnTo>
                  <a:pt x="1012" y="406"/>
                </a:lnTo>
                <a:lnTo>
                  <a:pt x="1013" y="404"/>
                </a:lnTo>
                <a:lnTo>
                  <a:pt x="1014" y="403"/>
                </a:lnTo>
                <a:lnTo>
                  <a:pt x="1014" y="403"/>
                </a:lnTo>
                <a:lnTo>
                  <a:pt x="1014" y="403"/>
                </a:lnTo>
                <a:lnTo>
                  <a:pt x="1017" y="404"/>
                </a:lnTo>
                <a:lnTo>
                  <a:pt x="1018" y="406"/>
                </a:lnTo>
                <a:lnTo>
                  <a:pt x="1019" y="406"/>
                </a:lnTo>
                <a:lnTo>
                  <a:pt x="1021" y="406"/>
                </a:lnTo>
                <a:lnTo>
                  <a:pt x="1021" y="404"/>
                </a:lnTo>
                <a:lnTo>
                  <a:pt x="1022" y="403"/>
                </a:lnTo>
                <a:lnTo>
                  <a:pt x="1021" y="402"/>
                </a:lnTo>
                <a:lnTo>
                  <a:pt x="1021" y="402"/>
                </a:lnTo>
                <a:lnTo>
                  <a:pt x="1019" y="400"/>
                </a:lnTo>
                <a:lnTo>
                  <a:pt x="1021" y="400"/>
                </a:lnTo>
                <a:lnTo>
                  <a:pt x="1021" y="400"/>
                </a:lnTo>
                <a:lnTo>
                  <a:pt x="1023" y="402"/>
                </a:lnTo>
                <a:lnTo>
                  <a:pt x="1027" y="403"/>
                </a:lnTo>
                <a:lnTo>
                  <a:pt x="1031" y="403"/>
                </a:lnTo>
                <a:lnTo>
                  <a:pt x="1035" y="404"/>
                </a:lnTo>
                <a:lnTo>
                  <a:pt x="1039" y="406"/>
                </a:lnTo>
                <a:lnTo>
                  <a:pt x="1042" y="406"/>
                </a:lnTo>
                <a:lnTo>
                  <a:pt x="1042" y="407"/>
                </a:lnTo>
                <a:lnTo>
                  <a:pt x="1042" y="409"/>
                </a:lnTo>
                <a:lnTo>
                  <a:pt x="1042" y="412"/>
                </a:lnTo>
                <a:lnTo>
                  <a:pt x="1043" y="415"/>
                </a:lnTo>
                <a:lnTo>
                  <a:pt x="1043" y="415"/>
                </a:lnTo>
                <a:lnTo>
                  <a:pt x="1044" y="416"/>
                </a:lnTo>
                <a:lnTo>
                  <a:pt x="1044" y="417"/>
                </a:lnTo>
                <a:lnTo>
                  <a:pt x="1043" y="419"/>
                </a:lnTo>
                <a:lnTo>
                  <a:pt x="1043" y="420"/>
                </a:lnTo>
                <a:lnTo>
                  <a:pt x="1042" y="423"/>
                </a:lnTo>
                <a:lnTo>
                  <a:pt x="1042" y="425"/>
                </a:lnTo>
                <a:lnTo>
                  <a:pt x="1043" y="428"/>
                </a:lnTo>
                <a:lnTo>
                  <a:pt x="1043" y="429"/>
                </a:lnTo>
                <a:lnTo>
                  <a:pt x="1044" y="430"/>
                </a:lnTo>
                <a:lnTo>
                  <a:pt x="1044" y="432"/>
                </a:lnTo>
                <a:lnTo>
                  <a:pt x="1046" y="434"/>
                </a:lnTo>
                <a:lnTo>
                  <a:pt x="1047" y="436"/>
                </a:lnTo>
                <a:lnTo>
                  <a:pt x="1047" y="437"/>
                </a:lnTo>
                <a:lnTo>
                  <a:pt x="1046" y="437"/>
                </a:lnTo>
                <a:lnTo>
                  <a:pt x="1046" y="438"/>
                </a:lnTo>
                <a:lnTo>
                  <a:pt x="1046" y="438"/>
                </a:lnTo>
                <a:lnTo>
                  <a:pt x="1047" y="440"/>
                </a:lnTo>
                <a:lnTo>
                  <a:pt x="1048" y="440"/>
                </a:lnTo>
                <a:lnTo>
                  <a:pt x="1050" y="440"/>
                </a:lnTo>
                <a:lnTo>
                  <a:pt x="1051" y="440"/>
                </a:lnTo>
                <a:lnTo>
                  <a:pt x="1052" y="440"/>
                </a:lnTo>
                <a:lnTo>
                  <a:pt x="1051" y="440"/>
                </a:lnTo>
                <a:lnTo>
                  <a:pt x="1051" y="441"/>
                </a:lnTo>
                <a:lnTo>
                  <a:pt x="1050" y="442"/>
                </a:lnTo>
                <a:lnTo>
                  <a:pt x="1048" y="442"/>
                </a:lnTo>
                <a:lnTo>
                  <a:pt x="1046" y="444"/>
                </a:lnTo>
                <a:lnTo>
                  <a:pt x="1043" y="446"/>
                </a:lnTo>
                <a:lnTo>
                  <a:pt x="1042" y="447"/>
                </a:lnTo>
                <a:lnTo>
                  <a:pt x="1040" y="449"/>
                </a:lnTo>
                <a:lnTo>
                  <a:pt x="1038" y="451"/>
                </a:lnTo>
                <a:lnTo>
                  <a:pt x="1036" y="453"/>
                </a:lnTo>
                <a:lnTo>
                  <a:pt x="1034" y="454"/>
                </a:lnTo>
                <a:lnTo>
                  <a:pt x="1033" y="455"/>
                </a:lnTo>
                <a:lnTo>
                  <a:pt x="1031" y="457"/>
                </a:lnTo>
                <a:lnTo>
                  <a:pt x="1030" y="457"/>
                </a:lnTo>
                <a:lnTo>
                  <a:pt x="1030" y="455"/>
                </a:lnTo>
                <a:lnTo>
                  <a:pt x="1030" y="453"/>
                </a:lnTo>
                <a:lnTo>
                  <a:pt x="1029" y="450"/>
                </a:lnTo>
                <a:lnTo>
                  <a:pt x="1026" y="449"/>
                </a:lnTo>
                <a:lnTo>
                  <a:pt x="1026" y="449"/>
                </a:lnTo>
                <a:lnTo>
                  <a:pt x="1026" y="447"/>
                </a:lnTo>
                <a:lnTo>
                  <a:pt x="1026" y="446"/>
                </a:lnTo>
                <a:lnTo>
                  <a:pt x="1025" y="445"/>
                </a:lnTo>
                <a:lnTo>
                  <a:pt x="1025" y="444"/>
                </a:lnTo>
                <a:lnTo>
                  <a:pt x="1025" y="444"/>
                </a:lnTo>
                <a:lnTo>
                  <a:pt x="1023" y="444"/>
                </a:lnTo>
                <a:lnTo>
                  <a:pt x="1022" y="442"/>
                </a:lnTo>
                <a:lnTo>
                  <a:pt x="1021" y="442"/>
                </a:lnTo>
                <a:lnTo>
                  <a:pt x="1018" y="444"/>
                </a:lnTo>
                <a:lnTo>
                  <a:pt x="1018" y="445"/>
                </a:lnTo>
                <a:lnTo>
                  <a:pt x="1018" y="446"/>
                </a:lnTo>
                <a:lnTo>
                  <a:pt x="1019" y="449"/>
                </a:lnTo>
                <a:lnTo>
                  <a:pt x="1021" y="450"/>
                </a:lnTo>
                <a:lnTo>
                  <a:pt x="1023" y="451"/>
                </a:lnTo>
                <a:lnTo>
                  <a:pt x="1023" y="451"/>
                </a:lnTo>
                <a:lnTo>
                  <a:pt x="1025" y="451"/>
                </a:lnTo>
                <a:lnTo>
                  <a:pt x="1026" y="451"/>
                </a:lnTo>
                <a:lnTo>
                  <a:pt x="1027" y="451"/>
                </a:lnTo>
                <a:lnTo>
                  <a:pt x="1027" y="451"/>
                </a:lnTo>
                <a:lnTo>
                  <a:pt x="1027" y="451"/>
                </a:lnTo>
                <a:lnTo>
                  <a:pt x="1027" y="454"/>
                </a:lnTo>
                <a:lnTo>
                  <a:pt x="1026" y="455"/>
                </a:lnTo>
                <a:lnTo>
                  <a:pt x="1026" y="457"/>
                </a:lnTo>
                <a:lnTo>
                  <a:pt x="1026" y="458"/>
                </a:lnTo>
                <a:lnTo>
                  <a:pt x="1026" y="458"/>
                </a:lnTo>
                <a:lnTo>
                  <a:pt x="1029" y="458"/>
                </a:lnTo>
                <a:lnTo>
                  <a:pt x="1030" y="459"/>
                </a:lnTo>
                <a:lnTo>
                  <a:pt x="1030" y="459"/>
                </a:lnTo>
                <a:lnTo>
                  <a:pt x="1030" y="461"/>
                </a:lnTo>
                <a:lnTo>
                  <a:pt x="1030" y="463"/>
                </a:lnTo>
                <a:lnTo>
                  <a:pt x="1030" y="464"/>
                </a:lnTo>
                <a:lnTo>
                  <a:pt x="1029" y="464"/>
                </a:lnTo>
                <a:lnTo>
                  <a:pt x="1027" y="464"/>
                </a:lnTo>
                <a:lnTo>
                  <a:pt x="1025" y="464"/>
                </a:lnTo>
                <a:lnTo>
                  <a:pt x="1023" y="464"/>
                </a:lnTo>
                <a:lnTo>
                  <a:pt x="1022" y="466"/>
                </a:lnTo>
                <a:lnTo>
                  <a:pt x="1021" y="467"/>
                </a:lnTo>
                <a:lnTo>
                  <a:pt x="1019" y="470"/>
                </a:lnTo>
                <a:lnTo>
                  <a:pt x="1019" y="471"/>
                </a:lnTo>
                <a:lnTo>
                  <a:pt x="1019" y="471"/>
                </a:lnTo>
                <a:lnTo>
                  <a:pt x="1019" y="471"/>
                </a:lnTo>
                <a:lnTo>
                  <a:pt x="1022" y="472"/>
                </a:lnTo>
                <a:lnTo>
                  <a:pt x="1023" y="472"/>
                </a:lnTo>
                <a:lnTo>
                  <a:pt x="1023" y="472"/>
                </a:lnTo>
                <a:lnTo>
                  <a:pt x="1023" y="472"/>
                </a:lnTo>
                <a:lnTo>
                  <a:pt x="1026" y="474"/>
                </a:lnTo>
                <a:lnTo>
                  <a:pt x="1030" y="475"/>
                </a:lnTo>
                <a:lnTo>
                  <a:pt x="1033" y="475"/>
                </a:lnTo>
                <a:lnTo>
                  <a:pt x="1034" y="475"/>
                </a:lnTo>
                <a:lnTo>
                  <a:pt x="1036" y="475"/>
                </a:lnTo>
                <a:lnTo>
                  <a:pt x="1039" y="475"/>
                </a:lnTo>
                <a:lnTo>
                  <a:pt x="1042" y="474"/>
                </a:lnTo>
                <a:lnTo>
                  <a:pt x="1043" y="474"/>
                </a:lnTo>
                <a:lnTo>
                  <a:pt x="1044" y="472"/>
                </a:lnTo>
                <a:lnTo>
                  <a:pt x="1046" y="471"/>
                </a:lnTo>
                <a:lnTo>
                  <a:pt x="1048" y="468"/>
                </a:lnTo>
                <a:lnTo>
                  <a:pt x="1050" y="468"/>
                </a:lnTo>
                <a:lnTo>
                  <a:pt x="1050" y="468"/>
                </a:lnTo>
                <a:lnTo>
                  <a:pt x="1052" y="468"/>
                </a:lnTo>
                <a:lnTo>
                  <a:pt x="1054" y="468"/>
                </a:lnTo>
                <a:lnTo>
                  <a:pt x="1054" y="467"/>
                </a:lnTo>
                <a:lnTo>
                  <a:pt x="1054" y="467"/>
                </a:lnTo>
                <a:lnTo>
                  <a:pt x="1052" y="466"/>
                </a:lnTo>
                <a:lnTo>
                  <a:pt x="1051" y="464"/>
                </a:lnTo>
                <a:lnTo>
                  <a:pt x="1050" y="463"/>
                </a:lnTo>
                <a:lnTo>
                  <a:pt x="1048" y="462"/>
                </a:lnTo>
                <a:lnTo>
                  <a:pt x="1047" y="461"/>
                </a:lnTo>
                <a:lnTo>
                  <a:pt x="1047" y="459"/>
                </a:lnTo>
                <a:lnTo>
                  <a:pt x="1047" y="458"/>
                </a:lnTo>
                <a:lnTo>
                  <a:pt x="1046" y="458"/>
                </a:lnTo>
                <a:lnTo>
                  <a:pt x="1044" y="458"/>
                </a:lnTo>
                <a:lnTo>
                  <a:pt x="1043" y="458"/>
                </a:lnTo>
                <a:lnTo>
                  <a:pt x="1042" y="458"/>
                </a:lnTo>
                <a:lnTo>
                  <a:pt x="1042" y="457"/>
                </a:lnTo>
                <a:lnTo>
                  <a:pt x="1042" y="457"/>
                </a:lnTo>
                <a:lnTo>
                  <a:pt x="1043" y="455"/>
                </a:lnTo>
                <a:lnTo>
                  <a:pt x="1046" y="455"/>
                </a:lnTo>
                <a:lnTo>
                  <a:pt x="1047" y="455"/>
                </a:lnTo>
                <a:lnTo>
                  <a:pt x="1048" y="455"/>
                </a:lnTo>
                <a:lnTo>
                  <a:pt x="1050" y="455"/>
                </a:lnTo>
                <a:lnTo>
                  <a:pt x="1052" y="455"/>
                </a:lnTo>
                <a:lnTo>
                  <a:pt x="1054" y="457"/>
                </a:lnTo>
                <a:lnTo>
                  <a:pt x="1055" y="455"/>
                </a:lnTo>
                <a:lnTo>
                  <a:pt x="1056" y="455"/>
                </a:lnTo>
                <a:lnTo>
                  <a:pt x="1056" y="454"/>
                </a:lnTo>
                <a:lnTo>
                  <a:pt x="1057" y="453"/>
                </a:lnTo>
                <a:lnTo>
                  <a:pt x="1059" y="454"/>
                </a:lnTo>
                <a:lnTo>
                  <a:pt x="1060" y="454"/>
                </a:lnTo>
                <a:lnTo>
                  <a:pt x="1061" y="455"/>
                </a:lnTo>
                <a:lnTo>
                  <a:pt x="1061" y="457"/>
                </a:lnTo>
                <a:lnTo>
                  <a:pt x="1061" y="457"/>
                </a:lnTo>
                <a:lnTo>
                  <a:pt x="1061" y="458"/>
                </a:lnTo>
                <a:lnTo>
                  <a:pt x="1061" y="459"/>
                </a:lnTo>
                <a:lnTo>
                  <a:pt x="1061" y="459"/>
                </a:lnTo>
                <a:lnTo>
                  <a:pt x="1061" y="461"/>
                </a:lnTo>
                <a:lnTo>
                  <a:pt x="1063" y="461"/>
                </a:lnTo>
                <a:lnTo>
                  <a:pt x="1064" y="461"/>
                </a:lnTo>
                <a:lnTo>
                  <a:pt x="1064" y="462"/>
                </a:lnTo>
                <a:lnTo>
                  <a:pt x="1064" y="463"/>
                </a:lnTo>
                <a:lnTo>
                  <a:pt x="1063" y="466"/>
                </a:lnTo>
                <a:lnTo>
                  <a:pt x="1061" y="468"/>
                </a:lnTo>
                <a:lnTo>
                  <a:pt x="1060" y="468"/>
                </a:lnTo>
                <a:lnTo>
                  <a:pt x="1057" y="470"/>
                </a:lnTo>
                <a:lnTo>
                  <a:pt x="1056" y="471"/>
                </a:lnTo>
                <a:lnTo>
                  <a:pt x="1054" y="472"/>
                </a:lnTo>
                <a:lnTo>
                  <a:pt x="1054" y="472"/>
                </a:lnTo>
                <a:lnTo>
                  <a:pt x="1052" y="472"/>
                </a:lnTo>
                <a:lnTo>
                  <a:pt x="1050" y="472"/>
                </a:lnTo>
                <a:lnTo>
                  <a:pt x="1047" y="474"/>
                </a:lnTo>
                <a:lnTo>
                  <a:pt x="1046" y="476"/>
                </a:lnTo>
                <a:lnTo>
                  <a:pt x="1046" y="478"/>
                </a:lnTo>
                <a:lnTo>
                  <a:pt x="1046" y="480"/>
                </a:lnTo>
                <a:lnTo>
                  <a:pt x="1047" y="483"/>
                </a:lnTo>
                <a:lnTo>
                  <a:pt x="1048" y="487"/>
                </a:lnTo>
                <a:lnTo>
                  <a:pt x="1050" y="489"/>
                </a:lnTo>
                <a:lnTo>
                  <a:pt x="1051" y="492"/>
                </a:lnTo>
                <a:lnTo>
                  <a:pt x="1052" y="492"/>
                </a:lnTo>
                <a:lnTo>
                  <a:pt x="1054" y="492"/>
                </a:lnTo>
                <a:lnTo>
                  <a:pt x="1056" y="492"/>
                </a:lnTo>
                <a:lnTo>
                  <a:pt x="1059" y="492"/>
                </a:lnTo>
                <a:lnTo>
                  <a:pt x="1060" y="492"/>
                </a:lnTo>
                <a:lnTo>
                  <a:pt x="1060" y="491"/>
                </a:lnTo>
                <a:lnTo>
                  <a:pt x="1061" y="489"/>
                </a:lnTo>
                <a:lnTo>
                  <a:pt x="1061" y="488"/>
                </a:lnTo>
                <a:lnTo>
                  <a:pt x="1061" y="487"/>
                </a:lnTo>
                <a:lnTo>
                  <a:pt x="1061" y="485"/>
                </a:lnTo>
                <a:lnTo>
                  <a:pt x="1061" y="484"/>
                </a:lnTo>
                <a:lnTo>
                  <a:pt x="1061" y="484"/>
                </a:lnTo>
                <a:lnTo>
                  <a:pt x="1063" y="485"/>
                </a:lnTo>
                <a:lnTo>
                  <a:pt x="1064" y="487"/>
                </a:lnTo>
                <a:lnTo>
                  <a:pt x="1065" y="488"/>
                </a:lnTo>
                <a:lnTo>
                  <a:pt x="1068" y="489"/>
                </a:lnTo>
                <a:lnTo>
                  <a:pt x="1069" y="491"/>
                </a:lnTo>
                <a:lnTo>
                  <a:pt x="1072" y="492"/>
                </a:lnTo>
                <a:lnTo>
                  <a:pt x="1074" y="491"/>
                </a:lnTo>
                <a:lnTo>
                  <a:pt x="1076" y="491"/>
                </a:lnTo>
                <a:lnTo>
                  <a:pt x="1077" y="489"/>
                </a:lnTo>
                <a:lnTo>
                  <a:pt x="1080" y="487"/>
                </a:lnTo>
                <a:lnTo>
                  <a:pt x="1082" y="485"/>
                </a:lnTo>
                <a:lnTo>
                  <a:pt x="1085" y="483"/>
                </a:lnTo>
                <a:lnTo>
                  <a:pt x="1088" y="481"/>
                </a:lnTo>
                <a:lnTo>
                  <a:pt x="1089" y="480"/>
                </a:lnTo>
                <a:lnTo>
                  <a:pt x="1089" y="480"/>
                </a:lnTo>
                <a:lnTo>
                  <a:pt x="1089" y="483"/>
                </a:lnTo>
                <a:lnTo>
                  <a:pt x="1090" y="485"/>
                </a:lnTo>
                <a:lnTo>
                  <a:pt x="1090" y="487"/>
                </a:lnTo>
                <a:lnTo>
                  <a:pt x="1091" y="488"/>
                </a:lnTo>
                <a:lnTo>
                  <a:pt x="1091" y="491"/>
                </a:lnTo>
                <a:lnTo>
                  <a:pt x="1091" y="493"/>
                </a:lnTo>
                <a:lnTo>
                  <a:pt x="1090" y="497"/>
                </a:lnTo>
                <a:lnTo>
                  <a:pt x="1090" y="497"/>
                </a:lnTo>
                <a:lnTo>
                  <a:pt x="1090" y="497"/>
                </a:lnTo>
                <a:lnTo>
                  <a:pt x="1090" y="499"/>
                </a:lnTo>
                <a:lnTo>
                  <a:pt x="1091" y="500"/>
                </a:lnTo>
                <a:lnTo>
                  <a:pt x="1093" y="502"/>
                </a:lnTo>
                <a:lnTo>
                  <a:pt x="1093" y="502"/>
                </a:lnTo>
                <a:lnTo>
                  <a:pt x="1093" y="504"/>
                </a:lnTo>
                <a:lnTo>
                  <a:pt x="1093" y="504"/>
                </a:lnTo>
                <a:lnTo>
                  <a:pt x="1093" y="506"/>
                </a:lnTo>
                <a:lnTo>
                  <a:pt x="1091" y="508"/>
                </a:lnTo>
                <a:lnTo>
                  <a:pt x="1090" y="508"/>
                </a:lnTo>
                <a:lnTo>
                  <a:pt x="1089" y="508"/>
                </a:lnTo>
                <a:lnTo>
                  <a:pt x="1088" y="506"/>
                </a:lnTo>
                <a:lnTo>
                  <a:pt x="1085" y="505"/>
                </a:lnTo>
                <a:lnTo>
                  <a:pt x="1084" y="505"/>
                </a:lnTo>
                <a:lnTo>
                  <a:pt x="1082" y="506"/>
                </a:lnTo>
                <a:lnTo>
                  <a:pt x="1081" y="509"/>
                </a:lnTo>
                <a:lnTo>
                  <a:pt x="1080" y="510"/>
                </a:lnTo>
                <a:lnTo>
                  <a:pt x="1080" y="512"/>
                </a:lnTo>
                <a:lnTo>
                  <a:pt x="1081" y="514"/>
                </a:lnTo>
                <a:lnTo>
                  <a:pt x="1081" y="516"/>
                </a:lnTo>
                <a:lnTo>
                  <a:pt x="1082" y="517"/>
                </a:lnTo>
                <a:lnTo>
                  <a:pt x="1082" y="518"/>
                </a:lnTo>
                <a:lnTo>
                  <a:pt x="1085" y="519"/>
                </a:lnTo>
                <a:lnTo>
                  <a:pt x="1086" y="522"/>
                </a:lnTo>
                <a:lnTo>
                  <a:pt x="1086" y="523"/>
                </a:lnTo>
                <a:lnTo>
                  <a:pt x="1086" y="525"/>
                </a:lnTo>
                <a:lnTo>
                  <a:pt x="1086" y="527"/>
                </a:lnTo>
                <a:lnTo>
                  <a:pt x="1088" y="529"/>
                </a:lnTo>
                <a:lnTo>
                  <a:pt x="1088" y="530"/>
                </a:lnTo>
                <a:lnTo>
                  <a:pt x="1089" y="530"/>
                </a:lnTo>
                <a:lnTo>
                  <a:pt x="1090" y="530"/>
                </a:lnTo>
                <a:lnTo>
                  <a:pt x="1090" y="530"/>
                </a:lnTo>
                <a:lnTo>
                  <a:pt x="1091" y="529"/>
                </a:lnTo>
                <a:lnTo>
                  <a:pt x="1091" y="527"/>
                </a:lnTo>
                <a:lnTo>
                  <a:pt x="1093" y="527"/>
                </a:lnTo>
                <a:lnTo>
                  <a:pt x="1093" y="527"/>
                </a:lnTo>
                <a:lnTo>
                  <a:pt x="1094" y="529"/>
                </a:lnTo>
                <a:lnTo>
                  <a:pt x="1094" y="530"/>
                </a:lnTo>
                <a:lnTo>
                  <a:pt x="1094" y="531"/>
                </a:lnTo>
                <a:lnTo>
                  <a:pt x="1093" y="533"/>
                </a:lnTo>
                <a:lnTo>
                  <a:pt x="1091" y="534"/>
                </a:lnTo>
                <a:lnTo>
                  <a:pt x="1090" y="535"/>
                </a:lnTo>
                <a:lnTo>
                  <a:pt x="1089" y="535"/>
                </a:lnTo>
                <a:lnTo>
                  <a:pt x="1088" y="535"/>
                </a:lnTo>
                <a:lnTo>
                  <a:pt x="1085" y="534"/>
                </a:lnTo>
                <a:lnTo>
                  <a:pt x="1082" y="535"/>
                </a:lnTo>
                <a:lnTo>
                  <a:pt x="1081" y="535"/>
                </a:lnTo>
                <a:lnTo>
                  <a:pt x="1080" y="538"/>
                </a:lnTo>
                <a:lnTo>
                  <a:pt x="1078" y="540"/>
                </a:lnTo>
                <a:lnTo>
                  <a:pt x="1077" y="543"/>
                </a:lnTo>
                <a:lnTo>
                  <a:pt x="1076" y="546"/>
                </a:lnTo>
                <a:lnTo>
                  <a:pt x="1076" y="548"/>
                </a:lnTo>
                <a:lnTo>
                  <a:pt x="1077" y="552"/>
                </a:lnTo>
                <a:lnTo>
                  <a:pt x="1078" y="555"/>
                </a:lnTo>
                <a:lnTo>
                  <a:pt x="1080" y="559"/>
                </a:lnTo>
                <a:lnTo>
                  <a:pt x="1081" y="561"/>
                </a:lnTo>
                <a:lnTo>
                  <a:pt x="1082" y="561"/>
                </a:lnTo>
                <a:lnTo>
                  <a:pt x="1084" y="563"/>
                </a:lnTo>
                <a:lnTo>
                  <a:pt x="1086" y="563"/>
                </a:lnTo>
                <a:lnTo>
                  <a:pt x="1088" y="564"/>
                </a:lnTo>
                <a:lnTo>
                  <a:pt x="1088" y="564"/>
                </a:lnTo>
                <a:lnTo>
                  <a:pt x="1088" y="565"/>
                </a:lnTo>
                <a:lnTo>
                  <a:pt x="1086" y="567"/>
                </a:lnTo>
                <a:lnTo>
                  <a:pt x="1084" y="569"/>
                </a:lnTo>
                <a:lnTo>
                  <a:pt x="1084" y="571"/>
                </a:lnTo>
                <a:lnTo>
                  <a:pt x="1082" y="571"/>
                </a:lnTo>
                <a:lnTo>
                  <a:pt x="1082" y="573"/>
                </a:lnTo>
                <a:lnTo>
                  <a:pt x="1082" y="576"/>
                </a:lnTo>
                <a:lnTo>
                  <a:pt x="1082" y="580"/>
                </a:lnTo>
                <a:lnTo>
                  <a:pt x="1084" y="582"/>
                </a:lnTo>
                <a:lnTo>
                  <a:pt x="1085" y="585"/>
                </a:lnTo>
                <a:lnTo>
                  <a:pt x="1088" y="588"/>
                </a:lnTo>
                <a:lnTo>
                  <a:pt x="1091" y="590"/>
                </a:lnTo>
                <a:lnTo>
                  <a:pt x="1094" y="593"/>
                </a:lnTo>
                <a:lnTo>
                  <a:pt x="1097" y="594"/>
                </a:lnTo>
                <a:lnTo>
                  <a:pt x="1098" y="597"/>
                </a:lnTo>
                <a:lnTo>
                  <a:pt x="1098" y="597"/>
                </a:lnTo>
                <a:lnTo>
                  <a:pt x="1098" y="597"/>
                </a:lnTo>
                <a:lnTo>
                  <a:pt x="1101" y="597"/>
                </a:lnTo>
                <a:lnTo>
                  <a:pt x="1102" y="597"/>
                </a:lnTo>
                <a:lnTo>
                  <a:pt x="1103" y="597"/>
                </a:lnTo>
                <a:lnTo>
                  <a:pt x="1103" y="598"/>
                </a:lnTo>
                <a:lnTo>
                  <a:pt x="1105" y="599"/>
                </a:lnTo>
                <a:lnTo>
                  <a:pt x="1105" y="601"/>
                </a:lnTo>
                <a:lnTo>
                  <a:pt x="1103" y="602"/>
                </a:lnTo>
                <a:lnTo>
                  <a:pt x="1102" y="602"/>
                </a:lnTo>
                <a:lnTo>
                  <a:pt x="1099" y="602"/>
                </a:lnTo>
                <a:lnTo>
                  <a:pt x="1098" y="603"/>
                </a:lnTo>
                <a:lnTo>
                  <a:pt x="1097" y="605"/>
                </a:lnTo>
                <a:lnTo>
                  <a:pt x="1098" y="606"/>
                </a:lnTo>
                <a:lnTo>
                  <a:pt x="1098" y="608"/>
                </a:lnTo>
                <a:lnTo>
                  <a:pt x="1099" y="611"/>
                </a:lnTo>
                <a:lnTo>
                  <a:pt x="1101" y="612"/>
                </a:lnTo>
                <a:lnTo>
                  <a:pt x="1102" y="614"/>
                </a:lnTo>
                <a:lnTo>
                  <a:pt x="1105" y="615"/>
                </a:lnTo>
                <a:lnTo>
                  <a:pt x="1106" y="616"/>
                </a:lnTo>
                <a:lnTo>
                  <a:pt x="1106" y="618"/>
                </a:lnTo>
                <a:lnTo>
                  <a:pt x="1106" y="619"/>
                </a:lnTo>
                <a:lnTo>
                  <a:pt x="1105" y="620"/>
                </a:lnTo>
                <a:lnTo>
                  <a:pt x="1103" y="620"/>
                </a:lnTo>
                <a:lnTo>
                  <a:pt x="1101" y="622"/>
                </a:lnTo>
                <a:lnTo>
                  <a:pt x="1099" y="622"/>
                </a:lnTo>
                <a:lnTo>
                  <a:pt x="1097" y="622"/>
                </a:lnTo>
                <a:lnTo>
                  <a:pt x="1095" y="620"/>
                </a:lnTo>
                <a:lnTo>
                  <a:pt x="1093" y="622"/>
                </a:lnTo>
                <a:lnTo>
                  <a:pt x="1091" y="622"/>
                </a:lnTo>
                <a:lnTo>
                  <a:pt x="1091" y="622"/>
                </a:lnTo>
                <a:lnTo>
                  <a:pt x="1091" y="624"/>
                </a:lnTo>
                <a:lnTo>
                  <a:pt x="1091" y="625"/>
                </a:lnTo>
                <a:lnTo>
                  <a:pt x="1091" y="628"/>
                </a:lnTo>
                <a:lnTo>
                  <a:pt x="1091" y="629"/>
                </a:lnTo>
                <a:lnTo>
                  <a:pt x="1091" y="631"/>
                </a:lnTo>
                <a:lnTo>
                  <a:pt x="1090" y="632"/>
                </a:lnTo>
                <a:lnTo>
                  <a:pt x="1089" y="633"/>
                </a:lnTo>
                <a:lnTo>
                  <a:pt x="1088" y="633"/>
                </a:lnTo>
                <a:lnTo>
                  <a:pt x="1086" y="635"/>
                </a:lnTo>
                <a:lnTo>
                  <a:pt x="1085" y="636"/>
                </a:lnTo>
                <a:lnTo>
                  <a:pt x="1086" y="637"/>
                </a:lnTo>
                <a:lnTo>
                  <a:pt x="1086" y="639"/>
                </a:lnTo>
                <a:lnTo>
                  <a:pt x="1086" y="640"/>
                </a:lnTo>
                <a:lnTo>
                  <a:pt x="1085" y="641"/>
                </a:lnTo>
                <a:lnTo>
                  <a:pt x="1084" y="641"/>
                </a:lnTo>
                <a:lnTo>
                  <a:pt x="1082" y="640"/>
                </a:lnTo>
                <a:lnTo>
                  <a:pt x="1081" y="639"/>
                </a:lnTo>
                <a:lnTo>
                  <a:pt x="1078" y="639"/>
                </a:lnTo>
                <a:lnTo>
                  <a:pt x="1077" y="639"/>
                </a:lnTo>
                <a:lnTo>
                  <a:pt x="1076" y="640"/>
                </a:lnTo>
                <a:lnTo>
                  <a:pt x="1076" y="643"/>
                </a:lnTo>
                <a:lnTo>
                  <a:pt x="1076" y="645"/>
                </a:lnTo>
                <a:lnTo>
                  <a:pt x="1076" y="648"/>
                </a:lnTo>
                <a:lnTo>
                  <a:pt x="1076" y="650"/>
                </a:lnTo>
                <a:lnTo>
                  <a:pt x="1076" y="653"/>
                </a:lnTo>
                <a:lnTo>
                  <a:pt x="1077" y="653"/>
                </a:lnTo>
                <a:lnTo>
                  <a:pt x="1077" y="653"/>
                </a:lnTo>
                <a:lnTo>
                  <a:pt x="1078" y="654"/>
                </a:lnTo>
                <a:lnTo>
                  <a:pt x="1078" y="656"/>
                </a:lnTo>
                <a:lnTo>
                  <a:pt x="1081" y="654"/>
                </a:lnTo>
                <a:lnTo>
                  <a:pt x="1081" y="653"/>
                </a:lnTo>
                <a:lnTo>
                  <a:pt x="1081" y="652"/>
                </a:lnTo>
                <a:lnTo>
                  <a:pt x="1080" y="652"/>
                </a:lnTo>
                <a:lnTo>
                  <a:pt x="1078" y="649"/>
                </a:lnTo>
                <a:lnTo>
                  <a:pt x="1078" y="648"/>
                </a:lnTo>
                <a:lnTo>
                  <a:pt x="1078" y="648"/>
                </a:lnTo>
                <a:lnTo>
                  <a:pt x="1080" y="646"/>
                </a:lnTo>
                <a:lnTo>
                  <a:pt x="1082" y="646"/>
                </a:lnTo>
                <a:lnTo>
                  <a:pt x="1084" y="648"/>
                </a:lnTo>
                <a:lnTo>
                  <a:pt x="1084" y="649"/>
                </a:lnTo>
                <a:lnTo>
                  <a:pt x="1084" y="650"/>
                </a:lnTo>
                <a:lnTo>
                  <a:pt x="1085" y="652"/>
                </a:lnTo>
                <a:lnTo>
                  <a:pt x="1085" y="653"/>
                </a:lnTo>
                <a:lnTo>
                  <a:pt x="1086" y="654"/>
                </a:lnTo>
                <a:lnTo>
                  <a:pt x="1086" y="653"/>
                </a:lnTo>
                <a:lnTo>
                  <a:pt x="1088" y="652"/>
                </a:lnTo>
                <a:lnTo>
                  <a:pt x="1089" y="650"/>
                </a:lnTo>
                <a:lnTo>
                  <a:pt x="1090" y="648"/>
                </a:lnTo>
                <a:lnTo>
                  <a:pt x="1091" y="646"/>
                </a:lnTo>
                <a:lnTo>
                  <a:pt x="1093" y="646"/>
                </a:lnTo>
                <a:lnTo>
                  <a:pt x="1093" y="646"/>
                </a:lnTo>
                <a:lnTo>
                  <a:pt x="1094" y="648"/>
                </a:lnTo>
                <a:lnTo>
                  <a:pt x="1094" y="649"/>
                </a:lnTo>
                <a:lnTo>
                  <a:pt x="1094" y="650"/>
                </a:lnTo>
                <a:lnTo>
                  <a:pt x="1093" y="654"/>
                </a:lnTo>
                <a:lnTo>
                  <a:pt x="1093" y="657"/>
                </a:lnTo>
                <a:lnTo>
                  <a:pt x="1091" y="660"/>
                </a:lnTo>
                <a:lnTo>
                  <a:pt x="1090" y="661"/>
                </a:lnTo>
                <a:lnTo>
                  <a:pt x="1089" y="663"/>
                </a:lnTo>
                <a:lnTo>
                  <a:pt x="1088" y="666"/>
                </a:lnTo>
                <a:lnTo>
                  <a:pt x="1086" y="667"/>
                </a:lnTo>
                <a:lnTo>
                  <a:pt x="1085" y="669"/>
                </a:lnTo>
                <a:lnTo>
                  <a:pt x="1085" y="669"/>
                </a:lnTo>
                <a:lnTo>
                  <a:pt x="1084" y="670"/>
                </a:lnTo>
                <a:lnTo>
                  <a:pt x="1084" y="671"/>
                </a:lnTo>
                <a:lnTo>
                  <a:pt x="1082" y="673"/>
                </a:lnTo>
                <a:lnTo>
                  <a:pt x="1084" y="674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7"/>
                </a:lnTo>
                <a:lnTo>
                  <a:pt x="1084" y="678"/>
                </a:lnTo>
                <a:lnTo>
                  <a:pt x="1082" y="677"/>
                </a:lnTo>
                <a:lnTo>
                  <a:pt x="1081" y="675"/>
                </a:lnTo>
                <a:lnTo>
                  <a:pt x="1080" y="675"/>
                </a:lnTo>
                <a:lnTo>
                  <a:pt x="1077" y="674"/>
                </a:lnTo>
                <a:lnTo>
                  <a:pt x="1076" y="673"/>
                </a:lnTo>
                <a:lnTo>
                  <a:pt x="1076" y="673"/>
                </a:lnTo>
                <a:lnTo>
                  <a:pt x="1074" y="673"/>
                </a:lnTo>
                <a:lnTo>
                  <a:pt x="1072" y="673"/>
                </a:lnTo>
                <a:lnTo>
                  <a:pt x="1072" y="673"/>
                </a:lnTo>
                <a:lnTo>
                  <a:pt x="1071" y="671"/>
                </a:lnTo>
                <a:lnTo>
                  <a:pt x="1069" y="669"/>
                </a:lnTo>
                <a:lnTo>
                  <a:pt x="1068" y="669"/>
                </a:lnTo>
                <a:lnTo>
                  <a:pt x="1067" y="669"/>
                </a:lnTo>
                <a:lnTo>
                  <a:pt x="1064" y="669"/>
                </a:lnTo>
                <a:lnTo>
                  <a:pt x="1061" y="669"/>
                </a:lnTo>
                <a:lnTo>
                  <a:pt x="1060" y="669"/>
                </a:lnTo>
                <a:lnTo>
                  <a:pt x="1060" y="669"/>
                </a:lnTo>
                <a:lnTo>
                  <a:pt x="1060" y="667"/>
                </a:lnTo>
                <a:lnTo>
                  <a:pt x="1060" y="666"/>
                </a:lnTo>
                <a:lnTo>
                  <a:pt x="1060" y="666"/>
                </a:lnTo>
                <a:lnTo>
                  <a:pt x="1060" y="665"/>
                </a:lnTo>
                <a:lnTo>
                  <a:pt x="1060" y="663"/>
                </a:lnTo>
                <a:lnTo>
                  <a:pt x="1061" y="662"/>
                </a:lnTo>
                <a:lnTo>
                  <a:pt x="1061" y="660"/>
                </a:lnTo>
                <a:lnTo>
                  <a:pt x="1061" y="658"/>
                </a:lnTo>
                <a:lnTo>
                  <a:pt x="1060" y="658"/>
                </a:lnTo>
                <a:lnTo>
                  <a:pt x="1059" y="658"/>
                </a:lnTo>
                <a:lnTo>
                  <a:pt x="1057" y="658"/>
                </a:lnTo>
                <a:lnTo>
                  <a:pt x="1056" y="658"/>
                </a:lnTo>
                <a:lnTo>
                  <a:pt x="1056" y="661"/>
                </a:lnTo>
                <a:lnTo>
                  <a:pt x="1055" y="662"/>
                </a:lnTo>
                <a:lnTo>
                  <a:pt x="1054" y="663"/>
                </a:lnTo>
                <a:lnTo>
                  <a:pt x="1052" y="665"/>
                </a:lnTo>
                <a:lnTo>
                  <a:pt x="1052" y="663"/>
                </a:lnTo>
                <a:lnTo>
                  <a:pt x="1052" y="662"/>
                </a:lnTo>
                <a:lnTo>
                  <a:pt x="1052" y="660"/>
                </a:lnTo>
                <a:lnTo>
                  <a:pt x="1052" y="658"/>
                </a:lnTo>
                <a:lnTo>
                  <a:pt x="1052" y="656"/>
                </a:lnTo>
                <a:lnTo>
                  <a:pt x="1052" y="653"/>
                </a:lnTo>
                <a:lnTo>
                  <a:pt x="1051" y="652"/>
                </a:lnTo>
                <a:lnTo>
                  <a:pt x="1051" y="650"/>
                </a:lnTo>
                <a:lnTo>
                  <a:pt x="1048" y="650"/>
                </a:lnTo>
                <a:lnTo>
                  <a:pt x="1047" y="652"/>
                </a:lnTo>
                <a:lnTo>
                  <a:pt x="1046" y="653"/>
                </a:lnTo>
                <a:lnTo>
                  <a:pt x="1044" y="654"/>
                </a:lnTo>
                <a:lnTo>
                  <a:pt x="1044" y="657"/>
                </a:lnTo>
                <a:lnTo>
                  <a:pt x="1044" y="658"/>
                </a:lnTo>
                <a:lnTo>
                  <a:pt x="1046" y="661"/>
                </a:lnTo>
                <a:lnTo>
                  <a:pt x="1046" y="662"/>
                </a:lnTo>
                <a:lnTo>
                  <a:pt x="1044" y="663"/>
                </a:lnTo>
                <a:lnTo>
                  <a:pt x="1044" y="665"/>
                </a:lnTo>
                <a:lnTo>
                  <a:pt x="1043" y="666"/>
                </a:lnTo>
                <a:lnTo>
                  <a:pt x="1043" y="666"/>
                </a:lnTo>
                <a:lnTo>
                  <a:pt x="1042" y="666"/>
                </a:lnTo>
                <a:lnTo>
                  <a:pt x="1040" y="665"/>
                </a:lnTo>
                <a:lnTo>
                  <a:pt x="1040" y="663"/>
                </a:lnTo>
                <a:lnTo>
                  <a:pt x="1040" y="662"/>
                </a:lnTo>
                <a:lnTo>
                  <a:pt x="1039" y="660"/>
                </a:lnTo>
                <a:lnTo>
                  <a:pt x="1038" y="657"/>
                </a:lnTo>
                <a:lnTo>
                  <a:pt x="1036" y="656"/>
                </a:lnTo>
                <a:lnTo>
                  <a:pt x="1035" y="654"/>
                </a:lnTo>
                <a:lnTo>
                  <a:pt x="1034" y="653"/>
                </a:lnTo>
                <a:lnTo>
                  <a:pt x="1033" y="653"/>
                </a:lnTo>
                <a:lnTo>
                  <a:pt x="1031" y="653"/>
                </a:lnTo>
                <a:lnTo>
                  <a:pt x="1030" y="653"/>
                </a:lnTo>
                <a:lnTo>
                  <a:pt x="1029" y="653"/>
                </a:lnTo>
                <a:lnTo>
                  <a:pt x="1029" y="652"/>
                </a:lnTo>
                <a:lnTo>
                  <a:pt x="1029" y="650"/>
                </a:lnTo>
                <a:lnTo>
                  <a:pt x="1029" y="649"/>
                </a:lnTo>
                <a:lnTo>
                  <a:pt x="1030" y="648"/>
                </a:lnTo>
                <a:lnTo>
                  <a:pt x="1031" y="645"/>
                </a:lnTo>
                <a:lnTo>
                  <a:pt x="1033" y="644"/>
                </a:lnTo>
                <a:lnTo>
                  <a:pt x="1033" y="641"/>
                </a:lnTo>
                <a:lnTo>
                  <a:pt x="1033" y="639"/>
                </a:lnTo>
                <a:lnTo>
                  <a:pt x="1034" y="637"/>
                </a:lnTo>
                <a:lnTo>
                  <a:pt x="1035" y="637"/>
                </a:lnTo>
                <a:lnTo>
                  <a:pt x="1036" y="636"/>
                </a:lnTo>
                <a:lnTo>
                  <a:pt x="1038" y="637"/>
                </a:lnTo>
                <a:lnTo>
                  <a:pt x="1039" y="637"/>
                </a:lnTo>
                <a:lnTo>
                  <a:pt x="1040" y="639"/>
                </a:lnTo>
                <a:lnTo>
                  <a:pt x="1042" y="639"/>
                </a:lnTo>
                <a:lnTo>
                  <a:pt x="1042" y="639"/>
                </a:lnTo>
                <a:lnTo>
                  <a:pt x="1043" y="639"/>
                </a:lnTo>
                <a:lnTo>
                  <a:pt x="1043" y="637"/>
                </a:lnTo>
                <a:lnTo>
                  <a:pt x="1043" y="636"/>
                </a:lnTo>
                <a:lnTo>
                  <a:pt x="1043" y="635"/>
                </a:lnTo>
                <a:lnTo>
                  <a:pt x="1043" y="633"/>
                </a:lnTo>
                <a:lnTo>
                  <a:pt x="1044" y="633"/>
                </a:lnTo>
                <a:lnTo>
                  <a:pt x="1044" y="633"/>
                </a:lnTo>
                <a:lnTo>
                  <a:pt x="1046" y="635"/>
                </a:lnTo>
                <a:lnTo>
                  <a:pt x="1047" y="636"/>
                </a:lnTo>
                <a:lnTo>
                  <a:pt x="1047" y="639"/>
                </a:lnTo>
                <a:lnTo>
                  <a:pt x="1046" y="640"/>
                </a:lnTo>
                <a:lnTo>
                  <a:pt x="1046" y="643"/>
                </a:lnTo>
                <a:lnTo>
                  <a:pt x="1046" y="645"/>
                </a:lnTo>
                <a:lnTo>
                  <a:pt x="1047" y="646"/>
                </a:lnTo>
                <a:lnTo>
                  <a:pt x="1048" y="648"/>
                </a:lnTo>
                <a:lnTo>
                  <a:pt x="1050" y="646"/>
                </a:lnTo>
                <a:lnTo>
                  <a:pt x="1051" y="645"/>
                </a:lnTo>
                <a:lnTo>
                  <a:pt x="1051" y="644"/>
                </a:lnTo>
                <a:lnTo>
                  <a:pt x="1052" y="641"/>
                </a:lnTo>
                <a:lnTo>
                  <a:pt x="1052" y="640"/>
                </a:lnTo>
                <a:lnTo>
                  <a:pt x="1052" y="640"/>
                </a:lnTo>
                <a:lnTo>
                  <a:pt x="1052" y="640"/>
                </a:lnTo>
                <a:lnTo>
                  <a:pt x="1052" y="639"/>
                </a:lnTo>
                <a:lnTo>
                  <a:pt x="1051" y="637"/>
                </a:lnTo>
                <a:lnTo>
                  <a:pt x="1051" y="636"/>
                </a:lnTo>
                <a:lnTo>
                  <a:pt x="1051" y="636"/>
                </a:lnTo>
                <a:lnTo>
                  <a:pt x="1051" y="635"/>
                </a:lnTo>
                <a:lnTo>
                  <a:pt x="1050" y="632"/>
                </a:lnTo>
                <a:lnTo>
                  <a:pt x="1048" y="631"/>
                </a:lnTo>
                <a:lnTo>
                  <a:pt x="1046" y="628"/>
                </a:lnTo>
                <a:lnTo>
                  <a:pt x="1044" y="627"/>
                </a:lnTo>
                <a:lnTo>
                  <a:pt x="1042" y="625"/>
                </a:lnTo>
                <a:lnTo>
                  <a:pt x="1039" y="623"/>
                </a:lnTo>
                <a:lnTo>
                  <a:pt x="1038" y="620"/>
                </a:lnTo>
                <a:lnTo>
                  <a:pt x="1035" y="619"/>
                </a:lnTo>
                <a:lnTo>
                  <a:pt x="1034" y="619"/>
                </a:lnTo>
                <a:lnTo>
                  <a:pt x="1033" y="619"/>
                </a:lnTo>
                <a:lnTo>
                  <a:pt x="1031" y="620"/>
                </a:lnTo>
                <a:lnTo>
                  <a:pt x="1030" y="622"/>
                </a:lnTo>
                <a:lnTo>
                  <a:pt x="1029" y="624"/>
                </a:lnTo>
                <a:lnTo>
                  <a:pt x="1029" y="625"/>
                </a:lnTo>
                <a:lnTo>
                  <a:pt x="1029" y="627"/>
                </a:lnTo>
                <a:lnTo>
                  <a:pt x="1027" y="628"/>
                </a:lnTo>
                <a:lnTo>
                  <a:pt x="1027" y="628"/>
                </a:lnTo>
                <a:lnTo>
                  <a:pt x="1026" y="628"/>
                </a:lnTo>
                <a:lnTo>
                  <a:pt x="1026" y="628"/>
                </a:lnTo>
                <a:lnTo>
                  <a:pt x="1026" y="627"/>
                </a:lnTo>
                <a:lnTo>
                  <a:pt x="1025" y="627"/>
                </a:lnTo>
                <a:lnTo>
                  <a:pt x="1025" y="627"/>
                </a:lnTo>
                <a:lnTo>
                  <a:pt x="1025" y="624"/>
                </a:lnTo>
                <a:lnTo>
                  <a:pt x="1025" y="622"/>
                </a:lnTo>
                <a:lnTo>
                  <a:pt x="1025" y="620"/>
                </a:lnTo>
                <a:lnTo>
                  <a:pt x="1025" y="618"/>
                </a:lnTo>
                <a:lnTo>
                  <a:pt x="1026" y="616"/>
                </a:lnTo>
                <a:lnTo>
                  <a:pt x="1026" y="616"/>
                </a:lnTo>
                <a:lnTo>
                  <a:pt x="1027" y="616"/>
                </a:lnTo>
                <a:lnTo>
                  <a:pt x="1029" y="616"/>
                </a:lnTo>
                <a:lnTo>
                  <a:pt x="1030" y="616"/>
                </a:lnTo>
                <a:lnTo>
                  <a:pt x="1030" y="615"/>
                </a:lnTo>
                <a:lnTo>
                  <a:pt x="1030" y="615"/>
                </a:lnTo>
                <a:lnTo>
                  <a:pt x="1029" y="614"/>
                </a:lnTo>
                <a:lnTo>
                  <a:pt x="1027" y="612"/>
                </a:lnTo>
                <a:lnTo>
                  <a:pt x="1025" y="612"/>
                </a:lnTo>
                <a:lnTo>
                  <a:pt x="1022" y="612"/>
                </a:lnTo>
                <a:lnTo>
                  <a:pt x="1019" y="614"/>
                </a:lnTo>
                <a:lnTo>
                  <a:pt x="1018" y="614"/>
                </a:lnTo>
                <a:lnTo>
                  <a:pt x="1018" y="615"/>
                </a:lnTo>
                <a:lnTo>
                  <a:pt x="1018" y="616"/>
                </a:lnTo>
                <a:lnTo>
                  <a:pt x="1018" y="619"/>
                </a:lnTo>
                <a:lnTo>
                  <a:pt x="1017" y="620"/>
                </a:lnTo>
                <a:lnTo>
                  <a:pt x="1016" y="620"/>
                </a:lnTo>
                <a:lnTo>
                  <a:pt x="1016" y="622"/>
                </a:lnTo>
                <a:lnTo>
                  <a:pt x="1017" y="623"/>
                </a:lnTo>
                <a:lnTo>
                  <a:pt x="1018" y="624"/>
                </a:lnTo>
                <a:lnTo>
                  <a:pt x="1019" y="623"/>
                </a:lnTo>
                <a:lnTo>
                  <a:pt x="1021" y="623"/>
                </a:lnTo>
                <a:lnTo>
                  <a:pt x="1022" y="623"/>
                </a:lnTo>
                <a:lnTo>
                  <a:pt x="1022" y="624"/>
                </a:lnTo>
                <a:lnTo>
                  <a:pt x="1023" y="625"/>
                </a:lnTo>
                <a:lnTo>
                  <a:pt x="1023" y="627"/>
                </a:lnTo>
                <a:lnTo>
                  <a:pt x="1025" y="629"/>
                </a:lnTo>
                <a:lnTo>
                  <a:pt x="1025" y="631"/>
                </a:lnTo>
                <a:lnTo>
                  <a:pt x="1026" y="632"/>
                </a:lnTo>
                <a:lnTo>
                  <a:pt x="1026" y="635"/>
                </a:lnTo>
                <a:lnTo>
                  <a:pt x="1026" y="636"/>
                </a:lnTo>
                <a:lnTo>
                  <a:pt x="1026" y="636"/>
                </a:lnTo>
                <a:lnTo>
                  <a:pt x="1026" y="637"/>
                </a:lnTo>
                <a:lnTo>
                  <a:pt x="1025" y="637"/>
                </a:lnTo>
                <a:lnTo>
                  <a:pt x="1023" y="639"/>
                </a:lnTo>
                <a:lnTo>
                  <a:pt x="1025" y="640"/>
                </a:lnTo>
                <a:lnTo>
                  <a:pt x="1025" y="641"/>
                </a:lnTo>
                <a:lnTo>
                  <a:pt x="1025" y="643"/>
                </a:lnTo>
                <a:lnTo>
                  <a:pt x="1023" y="643"/>
                </a:lnTo>
                <a:lnTo>
                  <a:pt x="1023" y="643"/>
                </a:lnTo>
                <a:lnTo>
                  <a:pt x="1021" y="641"/>
                </a:lnTo>
                <a:lnTo>
                  <a:pt x="1019" y="639"/>
                </a:lnTo>
                <a:lnTo>
                  <a:pt x="1019" y="636"/>
                </a:lnTo>
                <a:lnTo>
                  <a:pt x="1018" y="633"/>
                </a:lnTo>
                <a:lnTo>
                  <a:pt x="1017" y="632"/>
                </a:lnTo>
                <a:lnTo>
                  <a:pt x="1016" y="629"/>
                </a:lnTo>
                <a:lnTo>
                  <a:pt x="1014" y="628"/>
                </a:lnTo>
                <a:lnTo>
                  <a:pt x="1013" y="628"/>
                </a:lnTo>
                <a:lnTo>
                  <a:pt x="1012" y="628"/>
                </a:lnTo>
                <a:lnTo>
                  <a:pt x="1010" y="627"/>
                </a:lnTo>
                <a:lnTo>
                  <a:pt x="1010" y="627"/>
                </a:lnTo>
                <a:lnTo>
                  <a:pt x="1010" y="625"/>
                </a:lnTo>
                <a:lnTo>
                  <a:pt x="1012" y="623"/>
                </a:lnTo>
                <a:lnTo>
                  <a:pt x="1012" y="620"/>
                </a:lnTo>
                <a:lnTo>
                  <a:pt x="1012" y="618"/>
                </a:lnTo>
                <a:lnTo>
                  <a:pt x="1010" y="616"/>
                </a:lnTo>
                <a:lnTo>
                  <a:pt x="1009" y="614"/>
                </a:lnTo>
                <a:lnTo>
                  <a:pt x="1006" y="612"/>
                </a:lnTo>
                <a:lnTo>
                  <a:pt x="1004" y="611"/>
                </a:lnTo>
                <a:lnTo>
                  <a:pt x="1002" y="611"/>
                </a:lnTo>
                <a:lnTo>
                  <a:pt x="1002" y="611"/>
                </a:lnTo>
                <a:lnTo>
                  <a:pt x="1002" y="612"/>
                </a:lnTo>
                <a:lnTo>
                  <a:pt x="1002" y="614"/>
                </a:lnTo>
                <a:lnTo>
                  <a:pt x="1001" y="614"/>
                </a:lnTo>
                <a:lnTo>
                  <a:pt x="1001" y="614"/>
                </a:lnTo>
                <a:lnTo>
                  <a:pt x="1000" y="614"/>
                </a:lnTo>
                <a:lnTo>
                  <a:pt x="999" y="612"/>
                </a:lnTo>
                <a:lnTo>
                  <a:pt x="996" y="612"/>
                </a:lnTo>
                <a:lnTo>
                  <a:pt x="995" y="614"/>
                </a:lnTo>
                <a:lnTo>
                  <a:pt x="995" y="615"/>
                </a:lnTo>
                <a:lnTo>
                  <a:pt x="995" y="616"/>
                </a:lnTo>
                <a:lnTo>
                  <a:pt x="996" y="619"/>
                </a:lnTo>
                <a:lnTo>
                  <a:pt x="997" y="620"/>
                </a:lnTo>
                <a:lnTo>
                  <a:pt x="999" y="622"/>
                </a:lnTo>
                <a:lnTo>
                  <a:pt x="1000" y="623"/>
                </a:lnTo>
                <a:lnTo>
                  <a:pt x="1001" y="624"/>
                </a:lnTo>
                <a:lnTo>
                  <a:pt x="1002" y="624"/>
                </a:lnTo>
                <a:lnTo>
                  <a:pt x="1001" y="625"/>
                </a:lnTo>
                <a:lnTo>
                  <a:pt x="1001" y="627"/>
                </a:lnTo>
                <a:lnTo>
                  <a:pt x="1001" y="628"/>
                </a:lnTo>
                <a:lnTo>
                  <a:pt x="1002" y="628"/>
                </a:lnTo>
                <a:lnTo>
                  <a:pt x="1002" y="629"/>
                </a:lnTo>
                <a:lnTo>
                  <a:pt x="1002" y="629"/>
                </a:lnTo>
                <a:lnTo>
                  <a:pt x="1002" y="629"/>
                </a:lnTo>
                <a:lnTo>
                  <a:pt x="1001" y="629"/>
                </a:lnTo>
                <a:lnTo>
                  <a:pt x="999" y="631"/>
                </a:lnTo>
                <a:lnTo>
                  <a:pt x="999" y="632"/>
                </a:lnTo>
                <a:lnTo>
                  <a:pt x="999" y="633"/>
                </a:lnTo>
                <a:lnTo>
                  <a:pt x="999" y="635"/>
                </a:lnTo>
                <a:lnTo>
                  <a:pt x="1000" y="636"/>
                </a:lnTo>
                <a:lnTo>
                  <a:pt x="1000" y="637"/>
                </a:lnTo>
                <a:lnTo>
                  <a:pt x="1000" y="637"/>
                </a:lnTo>
                <a:lnTo>
                  <a:pt x="999" y="637"/>
                </a:lnTo>
                <a:lnTo>
                  <a:pt x="996" y="637"/>
                </a:lnTo>
                <a:lnTo>
                  <a:pt x="995" y="636"/>
                </a:lnTo>
                <a:lnTo>
                  <a:pt x="995" y="635"/>
                </a:lnTo>
                <a:lnTo>
                  <a:pt x="995" y="632"/>
                </a:lnTo>
                <a:lnTo>
                  <a:pt x="995" y="629"/>
                </a:lnTo>
                <a:lnTo>
                  <a:pt x="995" y="627"/>
                </a:lnTo>
                <a:lnTo>
                  <a:pt x="995" y="625"/>
                </a:lnTo>
                <a:lnTo>
                  <a:pt x="995" y="624"/>
                </a:lnTo>
                <a:lnTo>
                  <a:pt x="993" y="624"/>
                </a:lnTo>
                <a:lnTo>
                  <a:pt x="991" y="624"/>
                </a:lnTo>
                <a:lnTo>
                  <a:pt x="991" y="623"/>
                </a:lnTo>
                <a:lnTo>
                  <a:pt x="989" y="622"/>
                </a:lnTo>
                <a:lnTo>
                  <a:pt x="989" y="620"/>
                </a:lnTo>
                <a:lnTo>
                  <a:pt x="988" y="620"/>
                </a:lnTo>
                <a:lnTo>
                  <a:pt x="987" y="620"/>
                </a:lnTo>
                <a:lnTo>
                  <a:pt x="985" y="622"/>
                </a:lnTo>
                <a:lnTo>
                  <a:pt x="985" y="623"/>
                </a:lnTo>
                <a:lnTo>
                  <a:pt x="984" y="623"/>
                </a:lnTo>
                <a:lnTo>
                  <a:pt x="985" y="624"/>
                </a:lnTo>
                <a:lnTo>
                  <a:pt x="987" y="624"/>
                </a:lnTo>
                <a:lnTo>
                  <a:pt x="988" y="624"/>
                </a:lnTo>
                <a:lnTo>
                  <a:pt x="989" y="625"/>
                </a:lnTo>
                <a:lnTo>
                  <a:pt x="991" y="625"/>
                </a:lnTo>
                <a:lnTo>
                  <a:pt x="989" y="627"/>
                </a:lnTo>
                <a:lnTo>
                  <a:pt x="989" y="628"/>
                </a:lnTo>
                <a:lnTo>
                  <a:pt x="988" y="628"/>
                </a:lnTo>
                <a:lnTo>
                  <a:pt x="987" y="629"/>
                </a:lnTo>
                <a:lnTo>
                  <a:pt x="985" y="629"/>
                </a:lnTo>
                <a:lnTo>
                  <a:pt x="984" y="631"/>
                </a:lnTo>
                <a:lnTo>
                  <a:pt x="983" y="632"/>
                </a:lnTo>
                <a:lnTo>
                  <a:pt x="983" y="633"/>
                </a:lnTo>
                <a:lnTo>
                  <a:pt x="983" y="636"/>
                </a:lnTo>
                <a:lnTo>
                  <a:pt x="982" y="637"/>
                </a:lnTo>
                <a:lnTo>
                  <a:pt x="980" y="637"/>
                </a:lnTo>
                <a:lnTo>
                  <a:pt x="979" y="636"/>
                </a:lnTo>
                <a:lnTo>
                  <a:pt x="976" y="635"/>
                </a:lnTo>
                <a:lnTo>
                  <a:pt x="974" y="633"/>
                </a:lnTo>
                <a:lnTo>
                  <a:pt x="974" y="633"/>
                </a:lnTo>
                <a:lnTo>
                  <a:pt x="972" y="632"/>
                </a:lnTo>
                <a:lnTo>
                  <a:pt x="972" y="631"/>
                </a:lnTo>
                <a:lnTo>
                  <a:pt x="971" y="631"/>
                </a:lnTo>
                <a:lnTo>
                  <a:pt x="970" y="631"/>
                </a:lnTo>
                <a:lnTo>
                  <a:pt x="968" y="631"/>
                </a:lnTo>
                <a:lnTo>
                  <a:pt x="966" y="632"/>
                </a:lnTo>
                <a:lnTo>
                  <a:pt x="964" y="633"/>
                </a:lnTo>
                <a:lnTo>
                  <a:pt x="964" y="635"/>
                </a:lnTo>
                <a:lnTo>
                  <a:pt x="963" y="637"/>
                </a:lnTo>
                <a:lnTo>
                  <a:pt x="963" y="640"/>
                </a:lnTo>
                <a:lnTo>
                  <a:pt x="962" y="641"/>
                </a:lnTo>
                <a:lnTo>
                  <a:pt x="962" y="641"/>
                </a:lnTo>
                <a:lnTo>
                  <a:pt x="961" y="641"/>
                </a:lnTo>
                <a:lnTo>
                  <a:pt x="959" y="641"/>
                </a:lnTo>
                <a:lnTo>
                  <a:pt x="958" y="641"/>
                </a:lnTo>
                <a:lnTo>
                  <a:pt x="957" y="643"/>
                </a:lnTo>
                <a:lnTo>
                  <a:pt x="955" y="643"/>
                </a:lnTo>
                <a:lnTo>
                  <a:pt x="957" y="643"/>
                </a:lnTo>
                <a:lnTo>
                  <a:pt x="957" y="644"/>
                </a:lnTo>
                <a:lnTo>
                  <a:pt x="958" y="644"/>
                </a:lnTo>
                <a:lnTo>
                  <a:pt x="961" y="644"/>
                </a:lnTo>
                <a:lnTo>
                  <a:pt x="962" y="644"/>
                </a:lnTo>
                <a:lnTo>
                  <a:pt x="964" y="643"/>
                </a:lnTo>
                <a:lnTo>
                  <a:pt x="966" y="644"/>
                </a:lnTo>
                <a:lnTo>
                  <a:pt x="967" y="644"/>
                </a:lnTo>
                <a:lnTo>
                  <a:pt x="970" y="644"/>
                </a:lnTo>
                <a:lnTo>
                  <a:pt x="971" y="644"/>
                </a:lnTo>
                <a:lnTo>
                  <a:pt x="972" y="643"/>
                </a:lnTo>
                <a:lnTo>
                  <a:pt x="974" y="641"/>
                </a:lnTo>
                <a:lnTo>
                  <a:pt x="975" y="640"/>
                </a:lnTo>
                <a:lnTo>
                  <a:pt x="976" y="639"/>
                </a:lnTo>
                <a:lnTo>
                  <a:pt x="976" y="639"/>
                </a:lnTo>
                <a:lnTo>
                  <a:pt x="978" y="639"/>
                </a:lnTo>
                <a:lnTo>
                  <a:pt x="978" y="640"/>
                </a:lnTo>
                <a:lnTo>
                  <a:pt x="976" y="643"/>
                </a:lnTo>
                <a:lnTo>
                  <a:pt x="976" y="644"/>
                </a:lnTo>
                <a:lnTo>
                  <a:pt x="976" y="646"/>
                </a:lnTo>
                <a:lnTo>
                  <a:pt x="976" y="649"/>
                </a:lnTo>
                <a:lnTo>
                  <a:pt x="976" y="650"/>
                </a:lnTo>
                <a:lnTo>
                  <a:pt x="978" y="652"/>
                </a:lnTo>
                <a:lnTo>
                  <a:pt x="980" y="652"/>
                </a:lnTo>
                <a:lnTo>
                  <a:pt x="983" y="653"/>
                </a:lnTo>
                <a:lnTo>
                  <a:pt x="987" y="654"/>
                </a:lnTo>
                <a:lnTo>
                  <a:pt x="988" y="656"/>
                </a:lnTo>
                <a:lnTo>
                  <a:pt x="989" y="657"/>
                </a:lnTo>
                <a:lnTo>
                  <a:pt x="992" y="658"/>
                </a:lnTo>
                <a:lnTo>
                  <a:pt x="992" y="660"/>
                </a:lnTo>
                <a:lnTo>
                  <a:pt x="992" y="661"/>
                </a:lnTo>
                <a:lnTo>
                  <a:pt x="991" y="661"/>
                </a:lnTo>
                <a:lnTo>
                  <a:pt x="989" y="662"/>
                </a:lnTo>
                <a:lnTo>
                  <a:pt x="988" y="663"/>
                </a:lnTo>
                <a:lnTo>
                  <a:pt x="988" y="665"/>
                </a:lnTo>
                <a:lnTo>
                  <a:pt x="988" y="665"/>
                </a:lnTo>
                <a:lnTo>
                  <a:pt x="989" y="666"/>
                </a:lnTo>
                <a:lnTo>
                  <a:pt x="989" y="667"/>
                </a:lnTo>
                <a:lnTo>
                  <a:pt x="988" y="667"/>
                </a:lnTo>
                <a:lnTo>
                  <a:pt x="987" y="666"/>
                </a:lnTo>
                <a:lnTo>
                  <a:pt x="985" y="665"/>
                </a:lnTo>
                <a:lnTo>
                  <a:pt x="984" y="663"/>
                </a:lnTo>
                <a:lnTo>
                  <a:pt x="984" y="662"/>
                </a:lnTo>
                <a:lnTo>
                  <a:pt x="984" y="661"/>
                </a:lnTo>
                <a:lnTo>
                  <a:pt x="984" y="660"/>
                </a:lnTo>
                <a:lnTo>
                  <a:pt x="983" y="660"/>
                </a:lnTo>
                <a:lnTo>
                  <a:pt x="982" y="658"/>
                </a:lnTo>
                <a:lnTo>
                  <a:pt x="979" y="658"/>
                </a:lnTo>
                <a:lnTo>
                  <a:pt x="975" y="658"/>
                </a:lnTo>
                <a:lnTo>
                  <a:pt x="972" y="657"/>
                </a:lnTo>
                <a:lnTo>
                  <a:pt x="971" y="656"/>
                </a:lnTo>
                <a:lnTo>
                  <a:pt x="970" y="654"/>
                </a:lnTo>
                <a:lnTo>
                  <a:pt x="968" y="653"/>
                </a:lnTo>
                <a:lnTo>
                  <a:pt x="967" y="652"/>
                </a:lnTo>
                <a:lnTo>
                  <a:pt x="966" y="650"/>
                </a:lnTo>
                <a:lnTo>
                  <a:pt x="964" y="650"/>
                </a:lnTo>
                <a:lnTo>
                  <a:pt x="963" y="652"/>
                </a:lnTo>
                <a:lnTo>
                  <a:pt x="962" y="653"/>
                </a:lnTo>
                <a:lnTo>
                  <a:pt x="961" y="657"/>
                </a:lnTo>
                <a:lnTo>
                  <a:pt x="959" y="660"/>
                </a:lnTo>
                <a:lnTo>
                  <a:pt x="959" y="663"/>
                </a:lnTo>
                <a:lnTo>
                  <a:pt x="959" y="666"/>
                </a:lnTo>
                <a:lnTo>
                  <a:pt x="961" y="669"/>
                </a:lnTo>
                <a:lnTo>
                  <a:pt x="961" y="673"/>
                </a:lnTo>
                <a:lnTo>
                  <a:pt x="962" y="677"/>
                </a:lnTo>
                <a:lnTo>
                  <a:pt x="963" y="679"/>
                </a:lnTo>
                <a:lnTo>
                  <a:pt x="963" y="682"/>
                </a:lnTo>
                <a:lnTo>
                  <a:pt x="963" y="683"/>
                </a:lnTo>
                <a:lnTo>
                  <a:pt x="963" y="683"/>
                </a:lnTo>
                <a:lnTo>
                  <a:pt x="963" y="683"/>
                </a:lnTo>
                <a:lnTo>
                  <a:pt x="962" y="683"/>
                </a:lnTo>
                <a:lnTo>
                  <a:pt x="961" y="683"/>
                </a:lnTo>
                <a:lnTo>
                  <a:pt x="959" y="682"/>
                </a:lnTo>
                <a:lnTo>
                  <a:pt x="958" y="680"/>
                </a:lnTo>
                <a:lnTo>
                  <a:pt x="958" y="679"/>
                </a:lnTo>
                <a:lnTo>
                  <a:pt x="958" y="678"/>
                </a:lnTo>
                <a:lnTo>
                  <a:pt x="957" y="677"/>
                </a:lnTo>
                <a:lnTo>
                  <a:pt x="955" y="674"/>
                </a:lnTo>
                <a:lnTo>
                  <a:pt x="954" y="673"/>
                </a:lnTo>
                <a:lnTo>
                  <a:pt x="953" y="671"/>
                </a:lnTo>
                <a:lnTo>
                  <a:pt x="950" y="669"/>
                </a:lnTo>
                <a:lnTo>
                  <a:pt x="947" y="669"/>
                </a:lnTo>
                <a:lnTo>
                  <a:pt x="946" y="667"/>
                </a:lnTo>
                <a:lnTo>
                  <a:pt x="945" y="667"/>
                </a:lnTo>
                <a:lnTo>
                  <a:pt x="944" y="667"/>
                </a:lnTo>
                <a:lnTo>
                  <a:pt x="942" y="667"/>
                </a:lnTo>
                <a:lnTo>
                  <a:pt x="941" y="667"/>
                </a:lnTo>
                <a:lnTo>
                  <a:pt x="940" y="666"/>
                </a:lnTo>
                <a:lnTo>
                  <a:pt x="940" y="665"/>
                </a:lnTo>
                <a:lnTo>
                  <a:pt x="938" y="665"/>
                </a:lnTo>
                <a:lnTo>
                  <a:pt x="937" y="663"/>
                </a:lnTo>
                <a:lnTo>
                  <a:pt x="936" y="663"/>
                </a:lnTo>
                <a:lnTo>
                  <a:pt x="934" y="666"/>
                </a:lnTo>
                <a:lnTo>
                  <a:pt x="933" y="667"/>
                </a:lnTo>
                <a:lnTo>
                  <a:pt x="933" y="669"/>
                </a:lnTo>
                <a:lnTo>
                  <a:pt x="933" y="671"/>
                </a:lnTo>
                <a:lnTo>
                  <a:pt x="933" y="675"/>
                </a:lnTo>
                <a:lnTo>
                  <a:pt x="932" y="677"/>
                </a:lnTo>
                <a:lnTo>
                  <a:pt x="932" y="678"/>
                </a:lnTo>
                <a:lnTo>
                  <a:pt x="930" y="679"/>
                </a:lnTo>
                <a:lnTo>
                  <a:pt x="928" y="680"/>
                </a:lnTo>
                <a:lnTo>
                  <a:pt x="927" y="682"/>
                </a:lnTo>
                <a:lnTo>
                  <a:pt x="925" y="683"/>
                </a:lnTo>
                <a:lnTo>
                  <a:pt x="924" y="683"/>
                </a:lnTo>
                <a:lnTo>
                  <a:pt x="923" y="683"/>
                </a:lnTo>
                <a:lnTo>
                  <a:pt x="920" y="682"/>
                </a:lnTo>
                <a:lnTo>
                  <a:pt x="919" y="683"/>
                </a:lnTo>
                <a:lnTo>
                  <a:pt x="917" y="683"/>
                </a:lnTo>
                <a:lnTo>
                  <a:pt x="916" y="684"/>
                </a:lnTo>
                <a:lnTo>
                  <a:pt x="913" y="686"/>
                </a:lnTo>
                <a:lnTo>
                  <a:pt x="912" y="687"/>
                </a:lnTo>
                <a:lnTo>
                  <a:pt x="912" y="687"/>
                </a:lnTo>
                <a:lnTo>
                  <a:pt x="912" y="688"/>
                </a:lnTo>
                <a:lnTo>
                  <a:pt x="913" y="690"/>
                </a:lnTo>
                <a:lnTo>
                  <a:pt x="913" y="690"/>
                </a:lnTo>
                <a:lnTo>
                  <a:pt x="912" y="691"/>
                </a:lnTo>
                <a:lnTo>
                  <a:pt x="912" y="691"/>
                </a:lnTo>
                <a:lnTo>
                  <a:pt x="912" y="692"/>
                </a:lnTo>
                <a:lnTo>
                  <a:pt x="913" y="692"/>
                </a:lnTo>
                <a:lnTo>
                  <a:pt x="915" y="692"/>
                </a:lnTo>
                <a:lnTo>
                  <a:pt x="916" y="692"/>
                </a:lnTo>
                <a:lnTo>
                  <a:pt x="917" y="692"/>
                </a:lnTo>
                <a:lnTo>
                  <a:pt x="919" y="692"/>
                </a:lnTo>
                <a:lnTo>
                  <a:pt x="919" y="692"/>
                </a:lnTo>
                <a:lnTo>
                  <a:pt x="919" y="692"/>
                </a:lnTo>
                <a:lnTo>
                  <a:pt x="920" y="701"/>
                </a:lnTo>
                <a:lnTo>
                  <a:pt x="921" y="704"/>
                </a:lnTo>
                <a:lnTo>
                  <a:pt x="921" y="707"/>
                </a:lnTo>
                <a:lnTo>
                  <a:pt x="921" y="707"/>
                </a:lnTo>
                <a:lnTo>
                  <a:pt x="921" y="708"/>
                </a:lnTo>
                <a:lnTo>
                  <a:pt x="921" y="708"/>
                </a:lnTo>
                <a:lnTo>
                  <a:pt x="924" y="711"/>
                </a:lnTo>
                <a:lnTo>
                  <a:pt x="927" y="712"/>
                </a:lnTo>
                <a:lnTo>
                  <a:pt x="928" y="715"/>
                </a:lnTo>
                <a:lnTo>
                  <a:pt x="928" y="716"/>
                </a:lnTo>
                <a:lnTo>
                  <a:pt x="928" y="716"/>
                </a:lnTo>
                <a:lnTo>
                  <a:pt x="927" y="716"/>
                </a:lnTo>
                <a:lnTo>
                  <a:pt x="925" y="717"/>
                </a:lnTo>
                <a:lnTo>
                  <a:pt x="924" y="720"/>
                </a:lnTo>
                <a:lnTo>
                  <a:pt x="923" y="722"/>
                </a:lnTo>
                <a:lnTo>
                  <a:pt x="921" y="724"/>
                </a:lnTo>
                <a:lnTo>
                  <a:pt x="920" y="725"/>
                </a:lnTo>
                <a:lnTo>
                  <a:pt x="920" y="726"/>
                </a:lnTo>
                <a:lnTo>
                  <a:pt x="920" y="726"/>
                </a:lnTo>
                <a:lnTo>
                  <a:pt x="920" y="728"/>
                </a:lnTo>
                <a:lnTo>
                  <a:pt x="920" y="729"/>
                </a:lnTo>
                <a:lnTo>
                  <a:pt x="919" y="730"/>
                </a:lnTo>
                <a:lnTo>
                  <a:pt x="916" y="730"/>
                </a:lnTo>
                <a:lnTo>
                  <a:pt x="915" y="730"/>
                </a:lnTo>
                <a:lnTo>
                  <a:pt x="915" y="732"/>
                </a:lnTo>
                <a:lnTo>
                  <a:pt x="913" y="732"/>
                </a:lnTo>
                <a:lnTo>
                  <a:pt x="912" y="733"/>
                </a:lnTo>
                <a:lnTo>
                  <a:pt x="910" y="734"/>
                </a:lnTo>
                <a:lnTo>
                  <a:pt x="910" y="734"/>
                </a:lnTo>
                <a:lnTo>
                  <a:pt x="908" y="734"/>
                </a:lnTo>
                <a:lnTo>
                  <a:pt x="908" y="734"/>
                </a:lnTo>
                <a:lnTo>
                  <a:pt x="906" y="735"/>
                </a:lnTo>
                <a:lnTo>
                  <a:pt x="903" y="737"/>
                </a:lnTo>
                <a:lnTo>
                  <a:pt x="902" y="738"/>
                </a:lnTo>
                <a:lnTo>
                  <a:pt x="902" y="738"/>
                </a:lnTo>
                <a:lnTo>
                  <a:pt x="902" y="739"/>
                </a:lnTo>
                <a:lnTo>
                  <a:pt x="902" y="741"/>
                </a:lnTo>
                <a:lnTo>
                  <a:pt x="902" y="742"/>
                </a:lnTo>
                <a:lnTo>
                  <a:pt x="900" y="742"/>
                </a:lnTo>
                <a:lnTo>
                  <a:pt x="898" y="741"/>
                </a:lnTo>
                <a:lnTo>
                  <a:pt x="896" y="742"/>
                </a:lnTo>
                <a:lnTo>
                  <a:pt x="894" y="742"/>
                </a:lnTo>
                <a:lnTo>
                  <a:pt x="892" y="745"/>
                </a:lnTo>
                <a:lnTo>
                  <a:pt x="892" y="746"/>
                </a:lnTo>
                <a:lnTo>
                  <a:pt x="892" y="750"/>
                </a:lnTo>
                <a:lnTo>
                  <a:pt x="892" y="751"/>
                </a:lnTo>
                <a:lnTo>
                  <a:pt x="892" y="754"/>
                </a:lnTo>
                <a:lnTo>
                  <a:pt x="892" y="754"/>
                </a:lnTo>
                <a:lnTo>
                  <a:pt x="891" y="754"/>
                </a:lnTo>
                <a:lnTo>
                  <a:pt x="889" y="752"/>
                </a:lnTo>
                <a:lnTo>
                  <a:pt x="886" y="752"/>
                </a:lnTo>
                <a:lnTo>
                  <a:pt x="885" y="754"/>
                </a:lnTo>
                <a:lnTo>
                  <a:pt x="883" y="756"/>
                </a:lnTo>
                <a:lnTo>
                  <a:pt x="883" y="759"/>
                </a:lnTo>
                <a:lnTo>
                  <a:pt x="883" y="762"/>
                </a:lnTo>
                <a:lnTo>
                  <a:pt x="883" y="763"/>
                </a:lnTo>
                <a:lnTo>
                  <a:pt x="883" y="764"/>
                </a:lnTo>
                <a:lnTo>
                  <a:pt x="885" y="766"/>
                </a:lnTo>
                <a:lnTo>
                  <a:pt x="886" y="766"/>
                </a:lnTo>
                <a:lnTo>
                  <a:pt x="886" y="767"/>
                </a:lnTo>
                <a:lnTo>
                  <a:pt x="885" y="768"/>
                </a:lnTo>
                <a:lnTo>
                  <a:pt x="885" y="769"/>
                </a:lnTo>
                <a:lnTo>
                  <a:pt x="885" y="771"/>
                </a:lnTo>
                <a:lnTo>
                  <a:pt x="885" y="772"/>
                </a:lnTo>
                <a:lnTo>
                  <a:pt x="885" y="775"/>
                </a:lnTo>
                <a:lnTo>
                  <a:pt x="882" y="775"/>
                </a:lnTo>
                <a:lnTo>
                  <a:pt x="881" y="776"/>
                </a:lnTo>
                <a:lnTo>
                  <a:pt x="878" y="776"/>
                </a:lnTo>
                <a:lnTo>
                  <a:pt x="875" y="777"/>
                </a:lnTo>
                <a:lnTo>
                  <a:pt x="874" y="777"/>
                </a:lnTo>
                <a:lnTo>
                  <a:pt x="873" y="779"/>
                </a:lnTo>
                <a:lnTo>
                  <a:pt x="872" y="779"/>
                </a:lnTo>
                <a:lnTo>
                  <a:pt x="872" y="779"/>
                </a:lnTo>
                <a:lnTo>
                  <a:pt x="870" y="777"/>
                </a:lnTo>
                <a:lnTo>
                  <a:pt x="869" y="776"/>
                </a:lnTo>
                <a:lnTo>
                  <a:pt x="869" y="773"/>
                </a:lnTo>
                <a:lnTo>
                  <a:pt x="868" y="773"/>
                </a:lnTo>
                <a:lnTo>
                  <a:pt x="869" y="772"/>
                </a:lnTo>
                <a:lnTo>
                  <a:pt x="869" y="771"/>
                </a:lnTo>
                <a:lnTo>
                  <a:pt x="869" y="769"/>
                </a:lnTo>
                <a:lnTo>
                  <a:pt x="869" y="768"/>
                </a:lnTo>
                <a:lnTo>
                  <a:pt x="870" y="769"/>
                </a:lnTo>
                <a:lnTo>
                  <a:pt x="872" y="769"/>
                </a:lnTo>
                <a:lnTo>
                  <a:pt x="872" y="769"/>
                </a:lnTo>
                <a:lnTo>
                  <a:pt x="873" y="771"/>
                </a:lnTo>
                <a:lnTo>
                  <a:pt x="873" y="771"/>
                </a:lnTo>
                <a:lnTo>
                  <a:pt x="874" y="772"/>
                </a:lnTo>
                <a:lnTo>
                  <a:pt x="875" y="772"/>
                </a:lnTo>
                <a:lnTo>
                  <a:pt x="875" y="773"/>
                </a:lnTo>
                <a:lnTo>
                  <a:pt x="875" y="773"/>
                </a:lnTo>
                <a:lnTo>
                  <a:pt x="878" y="773"/>
                </a:lnTo>
                <a:lnTo>
                  <a:pt x="879" y="772"/>
                </a:lnTo>
                <a:lnTo>
                  <a:pt x="879" y="769"/>
                </a:lnTo>
                <a:lnTo>
                  <a:pt x="878" y="767"/>
                </a:lnTo>
                <a:lnTo>
                  <a:pt x="877" y="766"/>
                </a:lnTo>
                <a:lnTo>
                  <a:pt x="874" y="764"/>
                </a:lnTo>
                <a:lnTo>
                  <a:pt x="873" y="763"/>
                </a:lnTo>
                <a:lnTo>
                  <a:pt x="872" y="763"/>
                </a:lnTo>
                <a:lnTo>
                  <a:pt x="870" y="763"/>
                </a:lnTo>
                <a:lnTo>
                  <a:pt x="870" y="763"/>
                </a:lnTo>
                <a:lnTo>
                  <a:pt x="869" y="764"/>
                </a:lnTo>
                <a:lnTo>
                  <a:pt x="868" y="764"/>
                </a:lnTo>
                <a:lnTo>
                  <a:pt x="866" y="764"/>
                </a:lnTo>
                <a:lnTo>
                  <a:pt x="865" y="763"/>
                </a:lnTo>
                <a:lnTo>
                  <a:pt x="864" y="763"/>
                </a:lnTo>
                <a:lnTo>
                  <a:pt x="862" y="762"/>
                </a:lnTo>
                <a:lnTo>
                  <a:pt x="861" y="763"/>
                </a:lnTo>
                <a:lnTo>
                  <a:pt x="861" y="763"/>
                </a:lnTo>
                <a:lnTo>
                  <a:pt x="861" y="764"/>
                </a:lnTo>
                <a:lnTo>
                  <a:pt x="860" y="764"/>
                </a:lnTo>
                <a:lnTo>
                  <a:pt x="860" y="764"/>
                </a:lnTo>
                <a:lnTo>
                  <a:pt x="858" y="767"/>
                </a:lnTo>
                <a:lnTo>
                  <a:pt x="857" y="769"/>
                </a:lnTo>
                <a:lnTo>
                  <a:pt x="858" y="772"/>
                </a:lnTo>
                <a:lnTo>
                  <a:pt x="858" y="775"/>
                </a:lnTo>
                <a:lnTo>
                  <a:pt x="860" y="779"/>
                </a:lnTo>
                <a:lnTo>
                  <a:pt x="861" y="781"/>
                </a:lnTo>
                <a:lnTo>
                  <a:pt x="862" y="783"/>
                </a:lnTo>
                <a:lnTo>
                  <a:pt x="864" y="784"/>
                </a:lnTo>
                <a:lnTo>
                  <a:pt x="864" y="787"/>
                </a:lnTo>
                <a:lnTo>
                  <a:pt x="865" y="789"/>
                </a:lnTo>
                <a:lnTo>
                  <a:pt x="866" y="790"/>
                </a:lnTo>
                <a:lnTo>
                  <a:pt x="866" y="792"/>
                </a:lnTo>
                <a:lnTo>
                  <a:pt x="865" y="792"/>
                </a:lnTo>
                <a:lnTo>
                  <a:pt x="864" y="792"/>
                </a:lnTo>
                <a:lnTo>
                  <a:pt x="862" y="790"/>
                </a:lnTo>
                <a:lnTo>
                  <a:pt x="861" y="790"/>
                </a:lnTo>
                <a:lnTo>
                  <a:pt x="860" y="792"/>
                </a:lnTo>
                <a:lnTo>
                  <a:pt x="860" y="792"/>
                </a:lnTo>
                <a:lnTo>
                  <a:pt x="860" y="794"/>
                </a:lnTo>
                <a:lnTo>
                  <a:pt x="861" y="796"/>
                </a:lnTo>
                <a:lnTo>
                  <a:pt x="861" y="798"/>
                </a:lnTo>
                <a:lnTo>
                  <a:pt x="862" y="798"/>
                </a:lnTo>
                <a:lnTo>
                  <a:pt x="862" y="798"/>
                </a:lnTo>
                <a:lnTo>
                  <a:pt x="864" y="797"/>
                </a:lnTo>
                <a:lnTo>
                  <a:pt x="865" y="798"/>
                </a:lnTo>
                <a:lnTo>
                  <a:pt x="865" y="798"/>
                </a:lnTo>
                <a:lnTo>
                  <a:pt x="864" y="800"/>
                </a:lnTo>
                <a:lnTo>
                  <a:pt x="862" y="801"/>
                </a:lnTo>
                <a:lnTo>
                  <a:pt x="860" y="802"/>
                </a:lnTo>
                <a:lnTo>
                  <a:pt x="858" y="802"/>
                </a:lnTo>
                <a:lnTo>
                  <a:pt x="856" y="802"/>
                </a:lnTo>
                <a:lnTo>
                  <a:pt x="853" y="804"/>
                </a:lnTo>
                <a:lnTo>
                  <a:pt x="851" y="804"/>
                </a:lnTo>
                <a:lnTo>
                  <a:pt x="849" y="802"/>
                </a:lnTo>
                <a:lnTo>
                  <a:pt x="848" y="802"/>
                </a:lnTo>
                <a:lnTo>
                  <a:pt x="849" y="800"/>
                </a:lnTo>
                <a:lnTo>
                  <a:pt x="849" y="797"/>
                </a:lnTo>
                <a:lnTo>
                  <a:pt x="849" y="796"/>
                </a:lnTo>
                <a:lnTo>
                  <a:pt x="849" y="794"/>
                </a:lnTo>
                <a:lnTo>
                  <a:pt x="848" y="794"/>
                </a:lnTo>
                <a:lnTo>
                  <a:pt x="847" y="793"/>
                </a:lnTo>
                <a:lnTo>
                  <a:pt x="847" y="793"/>
                </a:lnTo>
                <a:lnTo>
                  <a:pt x="845" y="792"/>
                </a:lnTo>
                <a:lnTo>
                  <a:pt x="844" y="790"/>
                </a:lnTo>
                <a:lnTo>
                  <a:pt x="843" y="790"/>
                </a:lnTo>
                <a:lnTo>
                  <a:pt x="843" y="792"/>
                </a:lnTo>
                <a:lnTo>
                  <a:pt x="841" y="794"/>
                </a:lnTo>
                <a:lnTo>
                  <a:pt x="840" y="797"/>
                </a:lnTo>
                <a:lnTo>
                  <a:pt x="840" y="800"/>
                </a:lnTo>
                <a:lnTo>
                  <a:pt x="839" y="802"/>
                </a:lnTo>
                <a:lnTo>
                  <a:pt x="839" y="806"/>
                </a:lnTo>
                <a:lnTo>
                  <a:pt x="840" y="810"/>
                </a:lnTo>
                <a:lnTo>
                  <a:pt x="840" y="814"/>
                </a:lnTo>
                <a:lnTo>
                  <a:pt x="840" y="818"/>
                </a:lnTo>
                <a:lnTo>
                  <a:pt x="841" y="821"/>
                </a:lnTo>
                <a:lnTo>
                  <a:pt x="841" y="822"/>
                </a:lnTo>
                <a:lnTo>
                  <a:pt x="843" y="822"/>
                </a:lnTo>
                <a:lnTo>
                  <a:pt x="843" y="823"/>
                </a:lnTo>
                <a:lnTo>
                  <a:pt x="844" y="824"/>
                </a:lnTo>
                <a:lnTo>
                  <a:pt x="843" y="824"/>
                </a:lnTo>
                <a:lnTo>
                  <a:pt x="841" y="826"/>
                </a:lnTo>
                <a:lnTo>
                  <a:pt x="840" y="827"/>
                </a:lnTo>
                <a:lnTo>
                  <a:pt x="839" y="828"/>
                </a:lnTo>
                <a:lnTo>
                  <a:pt x="838" y="830"/>
                </a:lnTo>
                <a:lnTo>
                  <a:pt x="836" y="830"/>
                </a:lnTo>
                <a:lnTo>
                  <a:pt x="834" y="831"/>
                </a:lnTo>
                <a:lnTo>
                  <a:pt x="831" y="832"/>
                </a:lnTo>
                <a:lnTo>
                  <a:pt x="830" y="832"/>
                </a:lnTo>
                <a:lnTo>
                  <a:pt x="828" y="832"/>
                </a:lnTo>
                <a:lnTo>
                  <a:pt x="827" y="832"/>
                </a:lnTo>
                <a:lnTo>
                  <a:pt x="826" y="834"/>
                </a:lnTo>
                <a:lnTo>
                  <a:pt x="824" y="835"/>
                </a:lnTo>
                <a:lnTo>
                  <a:pt x="824" y="835"/>
                </a:lnTo>
                <a:lnTo>
                  <a:pt x="824" y="835"/>
                </a:lnTo>
                <a:lnTo>
                  <a:pt x="824" y="838"/>
                </a:lnTo>
                <a:lnTo>
                  <a:pt x="824" y="839"/>
                </a:lnTo>
                <a:lnTo>
                  <a:pt x="824" y="839"/>
                </a:lnTo>
                <a:lnTo>
                  <a:pt x="824" y="841"/>
                </a:lnTo>
                <a:lnTo>
                  <a:pt x="823" y="841"/>
                </a:lnTo>
                <a:lnTo>
                  <a:pt x="822" y="841"/>
                </a:lnTo>
                <a:lnTo>
                  <a:pt x="822" y="841"/>
                </a:lnTo>
                <a:lnTo>
                  <a:pt x="822" y="840"/>
                </a:lnTo>
                <a:lnTo>
                  <a:pt x="822" y="838"/>
                </a:lnTo>
                <a:lnTo>
                  <a:pt x="822" y="836"/>
                </a:lnTo>
                <a:lnTo>
                  <a:pt x="822" y="836"/>
                </a:lnTo>
                <a:lnTo>
                  <a:pt x="822" y="836"/>
                </a:lnTo>
                <a:lnTo>
                  <a:pt x="820" y="835"/>
                </a:lnTo>
                <a:lnTo>
                  <a:pt x="817" y="832"/>
                </a:lnTo>
                <a:lnTo>
                  <a:pt x="813" y="832"/>
                </a:lnTo>
                <a:lnTo>
                  <a:pt x="809" y="831"/>
                </a:lnTo>
                <a:lnTo>
                  <a:pt x="809" y="831"/>
                </a:lnTo>
                <a:lnTo>
                  <a:pt x="809" y="831"/>
                </a:lnTo>
                <a:lnTo>
                  <a:pt x="807" y="831"/>
                </a:lnTo>
                <a:lnTo>
                  <a:pt x="803" y="831"/>
                </a:lnTo>
                <a:lnTo>
                  <a:pt x="803" y="831"/>
                </a:lnTo>
                <a:lnTo>
                  <a:pt x="803" y="831"/>
                </a:lnTo>
                <a:lnTo>
                  <a:pt x="802" y="831"/>
                </a:lnTo>
                <a:lnTo>
                  <a:pt x="801" y="831"/>
                </a:lnTo>
                <a:lnTo>
                  <a:pt x="800" y="830"/>
                </a:lnTo>
                <a:lnTo>
                  <a:pt x="800" y="828"/>
                </a:lnTo>
                <a:lnTo>
                  <a:pt x="801" y="828"/>
                </a:lnTo>
                <a:lnTo>
                  <a:pt x="802" y="827"/>
                </a:lnTo>
                <a:lnTo>
                  <a:pt x="803" y="827"/>
                </a:lnTo>
                <a:lnTo>
                  <a:pt x="805" y="827"/>
                </a:lnTo>
                <a:lnTo>
                  <a:pt x="805" y="827"/>
                </a:lnTo>
                <a:lnTo>
                  <a:pt x="806" y="827"/>
                </a:lnTo>
                <a:lnTo>
                  <a:pt x="809" y="826"/>
                </a:lnTo>
                <a:lnTo>
                  <a:pt x="811" y="826"/>
                </a:lnTo>
                <a:lnTo>
                  <a:pt x="811" y="826"/>
                </a:lnTo>
                <a:lnTo>
                  <a:pt x="813" y="826"/>
                </a:lnTo>
                <a:lnTo>
                  <a:pt x="813" y="826"/>
                </a:lnTo>
                <a:lnTo>
                  <a:pt x="815" y="827"/>
                </a:lnTo>
                <a:lnTo>
                  <a:pt x="818" y="828"/>
                </a:lnTo>
                <a:lnTo>
                  <a:pt x="819" y="830"/>
                </a:lnTo>
                <a:lnTo>
                  <a:pt x="819" y="830"/>
                </a:lnTo>
                <a:lnTo>
                  <a:pt x="819" y="830"/>
                </a:lnTo>
                <a:lnTo>
                  <a:pt x="822" y="828"/>
                </a:lnTo>
                <a:lnTo>
                  <a:pt x="823" y="826"/>
                </a:lnTo>
                <a:lnTo>
                  <a:pt x="824" y="824"/>
                </a:lnTo>
                <a:lnTo>
                  <a:pt x="824" y="823"/>
                </a:lnTo>
                <a:lnTo>
                  <a:pt x="824" y="821"/>
                </a:lnTo>
                <a:lnTo>
                  <a:pt x="824" y="819"/>
                </a:lnTo>
                <a:lnTo>
                  <a:pt x="824" y="817"/>
                </a:lnTo>
                <a:lnTo>
                  <a:pt x="824" y="815"/>
                </a:lnTo>
                <a:lnTo>
                  <a:pt x="826" y="815"/>
                </a:lnTo>
                <a:lnTo>
                  <a:pt x="827" y="814"/>
                </a:lnTo>
                <a:lnTo>
                  <a:pt x="828" y="814"/>
                </a:lnTo>
                <a:lnTo>
                  <a:pt x="827" y="814"/>
                </a:lnTo>
                <a:lnTo>
                  <a:pt x="826" y="813"/>
                </a:lnTo>
                <a:lnTo>
                  <a:pt x="823" y="814"/>
                </a:lnTo>
                <a:lnTo>
                  <a:pt x="822" y="814"/>
                </a:lnTo>
                <a:lnTo>
                  <a:pt x="819" y="813"/>
                </a:lnTo>
                <a:lnTo>
                  <a:pt x="819" y="813"/>
                </a:lnTo>
                <a:lnTo>
                  <a:pt x="819" y="813"/>
                </a:lnTo>
                <a:lnTo>
                  <a:pt x="820" y="811"/>
                </a:lnTo>
                <a:lnTo>
                  <a:pt x="820" y="810"/>
                </a:lnTo>
                <a:lnTo>
                  <a:pt x="822" y="810"/>
                </a:lnTo>
                <a:lnTo>
                  <a:pt x="823" y="810"/>
                </a:lnTo>
                <a:lnTo>
                  <a:pt x="824" y="809"/>
                </a:lnTo>
                <a:lnTo>
                  <a:pt x="826" y="807"/>
                </a:lnTo>
                <a:lnTo>
                  <a:pt x="826" y="806"/>
                </a:lnTo>
                <a:lnTo>
                  <a:pt x="826" y="804"/>
                </a:lnTo>
                <a:lnTo>
                  <a:pt x="824" y="802"/>
                </a:lnTo>
                <a:lnTo>
                  <a:pt x="824" y="801"/>
                </a:lnTo>
                <a:lnTo>
                  <a:pt x="823" y="801"/>
                </a:lnTo>
                <a:lnTo>
                  <a:pt x="822" y="800"/>
                </a:lnTo>
                <a:lnTo>
                  <a:pt x="822" y="798"/>
                </a:lnTo>
                <a:lnTo>
                  <a:pt x="823" y="796"/>
                </a:lnTo>
                <a:lnTo>
                  <a:pt x="823" y="794"/>
                </a:lnTo>
                <a:lnTo>
                  <a:pt x="824" y="792"/>
                </a:lnTo>
                <a:lnTo>
                  <a:pt x="824" y="789"/>
                </a:lnTo>
                <a:lnTo>
                  <a:pt x="826" y="788"/>
                </a:lnTo>
                <a:lnTo>
                  <a:pt x="826" y="787"/>
                </a:lnTo>
                <a:lnTo>
                  <a:pt x="826" y="787"/>
                </a:lnTo>
                <a:lnTo>
                  <a:pt x="826" y="787"/>
                </a:lnTo>
                <a:lnTo>
                  <a:pt x="827" y="785"/>
                </a:lnTo>
                <a:lnTo>
                  <a:pt x="827" y="785"/>
                </a:lnTo>
                <a:lnTo>
                  <a:pt x="827" y="785"/>
                </a:lnTo>
                <a:lnTo>
                  <a:pt x="826" y="785"/>
                </a:lnTo>
                <a:lnTo>
                  <a:pt x="826" y="785"/>
                </a:lnTo>
                <a:lnTo>
                  <a:pt x="823" y="787"/>
                </a:lnTo>
                <a:lnTo>
                  <a:pt x="820" y="787"/>
                </a:lnTo>
                <a:lnTo>
                  <a:pt x="820" y="787"/>
                </a:lnTo>
                <a:lnTo>
                  <a:pt x="820" y="785"/>
                </a:lnTo>
                <a:lnTo>
                  <a:pt x="819" y="784"/>
                </a:lnTo>
                <a:lnTo>
                  <a:pt x="819" y="783"/>
                </a:lnTo>
                <a:lnTo>
                  <a:pt x="818" y="781"/>
                </a:lnTo>
                <a:lnTo>
                  <a:pt x="818" y="781"/>
                </a:lnTo>
                <a:lnTo>
                  <a:pt x="817" y="781"/>
                </a:lnTo>
                <a:lnTo>
                  <a:pt x="815" y="780"/>
                </a:lnTo>
                <a:lnTo>
                  <a:pt x="815" y="777"/>
                </a:lnTo>
                <a:lnTo>
                  <a:pt x="815" y="776"/>
                </a:lnTo>
                <a:lnTo>
                  <a:pt x="815" y="773"/>
                </a:lnTo>
                <a:lnTo>
                  <a:pt x="817" y="769"/>
                </a:lnTo>
                <a:lnTo>
                  <a:pt x="815" y="768"/>
                </a:lnTo>
                <a:lnTo>
                  <a:pt x="815" y="767"/>
                </a:lnTo>
                <a:lnTo>
                  <a:pt x="814" y="764"/>
                </a:lnTo>
                <a:lnTo>
                  <a:pt x="813" y="763"/>
                </a:lnTo>
                <a:lnTo>
                  <a:pt x="811" y="762"/>
                </a:lnTo>
                <a:lnTo>
                  <a:pt x="810" y="762"/>
                </a:lnTo>
                <a:lnTo>
                  <a:pt x="809" y="760"/>
                </a:lnTo>
                <a:lnTo>
                  <a:pt x="807" y="760"/>
                </a:lnTo>
                <a:lnTo>
                  <a:pt x="806" y="760"/>
                </a:lnTo>
                <a:lnTo>
                  <a:pt x="807" y="759"/>
                </a:lnTo>
                <a:lnTo>
                  <a:pt x="807" y="758"/>
                </a:lnTo>
                <a:lnTo>
                  <a:pt x="807" y="756"/>
                </a:lnTo>
                <a:lnTo>
                  <a:pt x="807" y="756"/>
                </a:lnTo>
                <a:lnTo>
                  <a:pt x="807" y="755"/>
                </a:lnTo>
                <a:lnTo>
                  <a:pt x="809" y="755"/>
                </a:lnTo>
                <a:lnTo>
                  <a:pt x="810" y="754"/>
                </a:lnTo>
                <a:lnTo>
                  <a:pt x="810" y="754"/>
                </a:lnTo>
                <a:lnTo>
                  <a:pt x="809" y="751"/>
                </a:lnTo>
                <a:lnTo>
                  <a:pt x="807" y="751"/>
                </a:lnTo>
                <a:lnTo>
                  <a:pt x="806" y="750"/>
                </a:lnTo>
                <a:lnTo>
                  <a:pt x="805" y="750"/>
                </a:lnTo>
                <a:lnTo>
                  <a:pt x="803" y="751"/>
                </a:lnTo>
                <a:lnTo>
                  <a:pt x="801" y="754"/>
                </a:lnTo>
                <a:lnTo>
                  <a:pt x="800" y="756"/>
                </a:lnTo>
                <a:lnTo>
                  <a:pt x="800" y="759"/>
                </a:lnTo>
                <a:lnTo>
                  <a:pt x="800" y="760"/>
                </a:lnTo>
                <a:lnTo>
                  <a:pt x="801" y="763"/>
                </a:lnTo>
                <a:lnTo>
                  <a:pt x="802" y="766"/>
                </a:lnTo>
                <a:lnTo>
                  <a:pt x="805" y="768"/>
                </a:lnTo>
                <a:lnTo>
                  <a:pt x="806" y="771"/>
                </a:lnTo>
                <a:lnTo>
                  <a:pt x="807" y="772"/>
                </a:lnTo>
                <a:lnTo>
                  <a:pt x="809" y="775"/>
                </a:lnTo>
                <a:lnTo>
                  <a:pt x="809" y="775"/>
                </a:lnTo>
                <a:lnTo>
                  <a:pt x="809" y="776"/>
                </a:lnTo>
                <a:lnTo>
                  <a:pt x="809" y="777"/>
                </a:lnTo>
                <a:lnTo>
                  <a:pt x="809" y="779"/>
                </a:lnTo>
                <a:lnTo>
                  <a:pt x="809" y="779"/>
                </a:lnTo>
                <a:lnTo>
                  <a:pt x="810" y="780"/>
                </a:lnTo>
                <a:lnTo>
                  <a:pt x="813" y="781"/>
                </a:lnTo>
                <a:lnTo>
                  <a:pt x="814" y="781"/>
                </a:lnTo>
                <a:lnTo>
                  <a:pt x="814" y="783"/>
                </a:lnTo>
                <a:lnTo>
                  <a:pt x="815" y="784"/>
                </a:lnTo>
                <a:lnTo>
                  <a:pt x="815" y="785"/>
                </a:lnTo>
                <a:lnTo>
                  <a:pt x="814" y="785"/>
                </a:lnTo>
                <a:lnTo>
                  <a:pt x="814" y="787"/>
                </a:lnTo>
                <a:lnTo>
                  <a:pt x="813" y="789"/>
                </a:lnTo>
                <a:lnTo>
                  <a:pt x="813" y="792"/>
                </a:lnTo>
                <a:lnTo>
                  <a:pt x="814" y="793"/>
                </a:lnTo>
                <a:lnTo>
                  <a:pt x="815" y="797"/>
                </a:lnTo>
                <a:lnTo>
                  <a:pt x="815" y="800"/>
                </a:lnTo>
                <a:lnTo>
                  <a:pt x="817" y="802"/>
                </a:lnTo>
                <a:lnTo>
                  <a:pt x="818" y="804"/>
                </a:lnTo>
                <a:lnTo>
                  <a:pt x="818" y="804"/>
                </a:lnTo>
                <a:lnTo>
                  <a:pt x="819" y="806"/>
                </a:lnTo>
                <a:lnTo>
                  <a:pt x="819" y="807"/>
                </a:lnTo>
                <a:lnTo>
                  <a:pt x="819" y="807"/>
                </a:lnTo>
                <a:lnTo>
                  <a:pt x="818" y="807"/>
                </a:lnTo>
                <a:lnTo>
                  <a:pt x="817" y="806"/>
                </a:lnTo>
                <a:lnTo>
                  <a:pt x="817" y="806"/>
                </a:lnTo>
                <a:lnTo>
                  <a:pt x="815" y="806"/>
                </a:lnTo>
                <a:lnTo>
                  <a:pt x="815" y="806"/>
                </a:lnTo>
                <a:lnTo>
                  <a:pt x="814" y="805"/>
                </a:lnTo>
                <a:lnTo>
                  <a:pt x="813" y="805"/>
                </a:lnTo>
                <a:lnTo>
                  <a:pt x="813" y="805"/>
                </a:lnTo>
                <a:lnTo>
                  <a:pt x="813" y="807"/>
                </a:lnTo>
                <a:lnTo>
                  <a:pt x="813" y="809"/>
                </a:lnTo>
                <a:lnTo>
                  <a:pt x="813" y="811"/>
                </a:lnTo>
                <a:lnTo>
                  <a:pt x="813" y="814"/>
                </a:lnTo>
                <a:lnTo>
                  <a:pt x="813" y="817"/>
                </a:lnTo>
                <a:lnTo>
                  <a:pt x="811" y="817"/>
                </a:lnTo>
                <a:lnTo>
                  <a:pt x="811" y="817"/>
                </a:lnTo>
                <a:lnTo>
                  <a:pt x="809" y="817"/>
                </a:lnTo>
                <a:lnTo>
                  <a:pt x="806" y="814"/>
                </a:lnTo>
                <a:lnTo>
                  <a:pt x="805" y="814"/>
                </a:lnTo>
                <a:lnTo>
                  <a:pt x="803" y="814"/>
                </a:lnTo>
                <a:lnTo>
                  <a:pt x="802" y="815"/>
                </a:lnTo>
                <a:lnTo>
                  <a:pt x="801" y="817"/>
                </a:lnTo>
                <a:lnTo>
                  <a:pt x="800" y="818"/>
                </a:lnTo>
                <a:lnTo>
                  <a:pt x="800" y="818"/>
                </a:lnTo>
                <a:lnTo>
                  <a:pt x="800" y="819"/>
                </a:lnTo>
                <a:lnTo>
                  <a:pt x="801" y="821"/>
                </a:lnTo>
                <a:lnTo>
                  <a:pt x="800" y="822"/>
                </a:lnTo>
                <a:lnTo>
                  <a:pt x="798" y="822"/>
                </a:lnTo>
                <a:lnTo>
                  <a:pt x="796" y="822"/>
                </a:lnTo>
                <a:lnTo>
                  <a:pt x="794" y="821"/>
                </a:lnTo>
                <a:lnTo>
                  <a:pt x="792" y="818"/>
                </a:lnTo>
                <a:lnTo>
                  <a:pt x="789" y="817"/>
                </a:lnTo>
                <a:lnTo>
                  <a:pt x="788" y="815"/>
                </a:lnTo>
                <a:lnTo>
                  <a:pt x="786" y="815"/>
                </a:lnTo>
                <a:lnTo>
                  <a:pt x="785" y="814"/>
                </a:lnTo>
                <a:lnTo>
                  <a:pt x="785" y="814"/>
                </a:lnTo>
                <a:lnTo>
                  <a:pt x="784" y="813"/>
                </a:lnTo>
                <a:lnTo>
                  <a:pt x="785" y="811"/>
                </a:lnTo>
                <a:lnTo>
                  <a:pt x="786" y="811"/>
                </a:lnTo>
                <a:lnTo>
                  <a:pt x="788" y="811"/>
                </a:lnTo>
                <a:lnTo>
                  <a:pt x="789" y="811"/>
                </a:lnTo>
                <a:lnTo>
                  <a:pt x="790" y="811"/>
                </a:lnTo>
                <a:lnTo>
                  <a:pt x="792" y="811"/>
                </a:lnTo>
                <a:lnTo>
                  <a:pt x="793" y="811"/>
                </a:lnTo>
                <a:lnTo>
                  <a:pt x="794" y="810"/>
                </a:lnTo>
                <a:lnTo>
                  <a:pt x="796" y="810"/>
                </a:lnTo>
                <a:lnTo>
                  <a:pt x="796" y="809"/>
                </a:lnTo>
                <a:lnTo>
                  <a:pt x="796" y="809"/>
                </a:lnTo>
                <a:lnTo>
                  <a:pt x="796" y="809"/>
                </a:lnTo>
                <a:lnTo>
                  <a:pt x="797" y="806"/>
                </a:lnTo>
                <a:lnTo>
                  <a:pt x="797" y="804"/>
                </a:lnTo>
                <a:lnTo>
                  <a:pt x="797" y="802"/>
                </a:lnTo>
                <a:lnTo>
                  <a:pt x="797" y="801"/>
                </a:lnTo>
                <a:lnTo>
                  <a:pt x="797" y="800"/>
                </a:lnTo>
                <a:lnTo>
                  <a:pt x="798" y="800"/>
                </a:lnTo>
                <a:lnTo>
                  <a:pt x="800" y="798"/>
                </a:lnTo>
                <a:lnTo>
                  <a:pt x="801" y="798"/>
                </a:lnTo>
                <a:lnTo>
                  <a:pt x="802" y="797"/>
                </a:lnTo>
                <a:lnTo>
                  <a:pt x="803" y="796"/>
                </a:lnTo>
                <a:lnTo>
                  <a:pt x="805" y="793"/>
                </a:lnTo>
                <a:lnTo>
                  <a:pt x="805" y="792"/>
                </a:lnTo>
                <a:lnTo>
                  <a:pt x="806" y="789"/>
                </a:lnTo>
                <a:lnTo>
                  <a:pt x="806" y="788"/>
                </a:lnTo>
                <a:lnTo>
                  <a:pt x="806" y="787"/>
                </a:lnTo>
                <a:lnTo>
                  <a:pt x="805" y="787"/>
                </a:lnTo>
                <a:lnTo>
                  <a:pt x="805" y="787"/>
                </a:lnTo>
                <a:lnTo>
                  <a:pt x="803" y="785"/>
                </a:lnTo>
                <a:lnTo>
                  <a:pt x="803" y="784"/>
                </a:lnTo>
                <a:lnTo>
                  <a:pt x="802" y="783"/>
                </a:lnTo>
                <a:lnTo>
                  <a:pt x="800" y="783"/>
                </a:lnTo>
                <a:lnTo>
                  <a:pt x="798" y="784"/>
                </a:lnTo>
                <a:lnTo>
                  <a:pt x="797" y="785"/>
                </a:lnTo>
                <a:lnTo>
                  <a:pt x="796" y="787"/>
                </a:lnTo>
                <a:lnTo>
                  <a:pt x="796" y="789"/>
                </a:lnTo>
                <a:lnTo>
                  <a:pt x="797" y="790"/>
                </a:lnTo>
                <a:lnTo>
                  <a:pt x="797" y="793"/>
                </a:lnTo>
                <a:lnTo>
                  <a:pt x="798" y="794"/>
                </a:lnTo>
                <a:lnTo>
                  <a:pt x="798" y="796"/>
                </a:lnTo>
                <a:lnTo>
                  <a:pt x="797" y="797"/>
                </a:lnTo>
                <a:lnTo>
                  <a:pt x="796" y="798"/>
                </a:lnTo>
                <a:lnTo>
                  <a:pt x="794" y="798"/>
                </a:lnTo>
                <a:lnTo>
                  <a:pt x="793" y="798"/>
                </a:lnTo>
                <a:lnTo>
                  <a:pt x="792" y="800"/>
                </a:lnTo>
                <a:lnTo>
                  <a:pt x="792" y="801"/>
                </a:lnTo>
                <a:lnTo>
                  <a:pt x="790" y="802"/>
                </a:lnTo>
                <a:lnTo>
                  <a:pt x="790" y="804"/>
                </a:lnTo>
                <a:lnTo>
                  <a:pt x="789" y="805"/>
                </a:lnTo>
                <a:lnTo>
                  <a:pt x="788" y="805"/>
                </a:lnTo>
                <a:lnTo>
                  <a:pt x="786" y="805"/>
                </a:lnTo>
                <a:lnTo>
                  <a:pt x="784" y="804"/>
                </a:lnTo>
                <a:lnTo>
                  <a:pt x="781" y="802"/>
                </a:lnTo>
                <a:lnTo>
                  <a:pt x="781" y="802"/>
                </a:lnTo>
                <a:lnTo>
                  <a:pt x="780" y="801"/>
                </a:lnTo>
                <a:lnTo>
                  <a:pt x="780" y="800"/>
                </a:lnTo>
                <a:lnTo>
                  <a:pt x="779" y="800"/>
                </a:lnTo>
                <a:lnTo>
                  <a:pt x="779" y="800"/>
                </a:lnTo>
                <a:lnTo>
                  <a:pt x="777" y="801"/>
                </a:lnTo>
                <a:lnTo>
                  <a:pt x="777" y="802"/>
                </a:lnTo>
                <a:lnTo>
                  <a:pt x="777" y="804"/>
                </a:lnTo>
                <a:lnTo>
                  <a:pt x="777" y="806"/>
                </a:lnTo>
                <a:lnTo>
                  <a:pt x="777" y="806"/>
                </a:lnTo>
                <a:lnTo>
                  <a:pt x="779" y="807"/>
                </a:lnTo>
                <a:lnTo>
                  <a:pt x="780" y="809"/>
                </a:lnTo>
                <a:lnTo>
                  <a:pt x="780" y="810"/>
                </a:lnTo>
                <a:lnTo>
                  <a:pt x="780" y="811"/>
                </a:lnTo>
                <a:lnTo>
                  <a:pt x="779" y="811"/>
                </a:lnTo>
                <a:lnTo>
                  <a:pt x="777" y="813"/>
                </a:lnTo>
                <a:lnTo>
                  <a:pt x="776" y="814"/>
                </a:lnTo>
                <a:lnTo>
                  <a:pt x="773" y="814"/>
                </a:lnTo>
                <a:lnTo>
                  <a:pt x="772" y="813"/>
                </a:lnTo>
                <a:lnTo>
                  <a:pt x="771" y="813"/>
                </a:lnTo>
                <a:lnTo>
                  <a:pt x="769" y="813"/>
                </a:lnTo>
                <a:lnTo>
                  <a:pt x="768" y="814"/>
                </a:lnTo>
                <a:lnTo>
                  <a:pt x="768" y="814"/>
                </a:lnTo>
                <a:lnTo>
                  <a:pt x="768" y="817"/>
                </a:lnTo>
                <a:lnTo>
                  <a:pt x="767" y="818"/>
                </a:lnTo>
                <a:lnTo>
                  <a:pt x="767" y="819"/>
                </a:lnTo>
                <a:lnTo>
                  <a:pt x="768" y="819"/>
                </a:lnTo>
                <a:lnTo>
                  <a:pt x="768" y="821"/>
                </a:lnTo>
                <a:lnTo>
                  <a:pt x="768" y="821"/>
                </a:lnTo>
                <a:lnTo>
                  <a:pt x="768" y="821"/>
                </a:lnTo>
                <a:lnTo>
                  <a:pt x="769" y="823"/>
                </a:lnTo>
                <a:lnTo>
                  <a:pt x="771" y="823"/>
                </a:lnTo>
                <a:lnTo>
                  <a:pt x="772" y="823"/>
                </a:lnTo>
                <a:lnTo>
                  <a:pt x="773" y="823"/>
                </a:lnTo>
                <a:lnTo>
                  <a:pt x="775" y="822"/>
                </a:lnTo>
                <a:lnTo>
                  <a:pt x="775" y="822"/>
                </a:lnTo>
                <a:lnTo>
                  <a:pt x="776" y="821"/>
                </a:lnTo>
                <a:lnTo>
                  <a:pt x="777" y="822"/>
                </a:lnTo>
                <a:lnTo>
                  <a:pt x="779" y="822"/>
                </a:lnTo>
                <a:lnTo>
                  <a:pt x="780" y="824"/>
                </a:lnTo>
                <a:lnTo>
                  <a:pt x="781" y="826"/>
                </a:lnTo>
                <a:lnTo>
                  <a:pt x="783" y="828"/>
                </a:lnTo>
                <a:lnTo>
                  <a:pt x="783" y="830"/>
                </a:lnTo>
                <a:lnTo>
                  <a:pt x="783" y="831"/>
                </a:lnTo>
                <a:lnTo>
                  <a:pt x="783" y="831"/>
                </a:lnTo>
                <a:lnTo>
                  <a:pt x="781" y="832"/>
                </a:lnTo>
                <a:lnTo>
                  <a:pt x="781" y="835"/>
                </a:lnTo>
                <a:lnTo>
                  <a:pt x="780" y="835"/>
                </a:lnTo>
                <a:lnTo>
                  <a:pt x="779" y="836"/>
                </a:lnTo>
                <a:lnTo>
                  <a:pt x="777" y="836"/>
                </a:lnTo>
                <a:lnTo>
                  <a:pt x="776" y="836"/>
                </a:lnTo>
                <a:lnTo>
                  <a:pt x="776" y="835"/>
                </a:lnTo>
                <a:lnTo>
                  <a:pt x="775" y="834"/>
                </a:lnTo>
                <a:lnTo>
                  <a:pt x="775" y="832"/>
                </a:lnTo>
                <a:lnTo>
                  <a:pt x="773" y="830"/>
                </a:lnTo>
                <a:lnTo>
                  <a:pt x="773" y="830"/>
                </a:lnTo>
                <a:lnTo>
                  <a:pt x="772" y="830"/>
                </a:lnTo>
                <a:lnTo>
                  <a:pt x="772" y="831"/>
                </a:lnTo>
                <a:lnTo>
                  <a:pt x="772" y="834"/>
                </a:lnTo>
                <a:lnTo>
                  <a:pt x="771" y="835"/>
                </a:lnTo>
                <a:lnTo>
                  <a:pt x="771" y="835"/>
                </a:lnTo>
                <a:lnTo>
                  <a:pt x="771" y="835"/>
                </a:lnTo>
                <a:lnTo>
                  <a:pt x="769" y="832"/>
                </a:lnTo>
                <a:lnTo>
                  <a:pt x="769" y="831"/>
                </a:lnTo>
                <a:lnTo>
                  <a:pt x="768" y="828"/>
                </a:lnTo>
                <a:lnTo>
                  <a:pt x="768" y="828"/>
                </a:lnTo>
                <a:lnTo>
                  <a:pt x="767" y="827"/>
                </a:lnTo>
                <a:lnTo>
                  <a:pt x="766" y="827"/>
                </a:lnTo>
                <a:lnTo>
                  <a:pt x="766" y="826"/>
                </a:lnTo>
                <a:lnTo>
                  <a:pt x="766" y="824"/>
                </a:lnTo>
                <a:lnTo>
                  <a:pt x="764" y="822"/>
                </a:lnTo>
                <a:lnTo>
                  <a:pt x="763" y="821"/>
                </a:lnTo>
                <a:lnTo>
                  <a:pt x="762" y="819"/>
                </a:lnTo>
                <a:lnTo>
                  <a:pt x="760" y="819"/>
                </a:lnTo>
                <a:lnTo>
                  <a:pt x="758" y="819"/>
                </a:lnTo>
                <a:lnTo>
                  <a:pt x="758" y="819"/>
                </a:lnTo>
                <a:lnTo>
                  <a:pt x="756" y="819"/>
                </a:lnTo>
                <a:lnTo>
                  <a:pt x="756" y="821"/>
                </a:lnTo>
                <a:lnTo>
                  <a:pt x="756" y="823"/>
                </a:lnTo>
                <a:lnTo>
                  <a:pt x="758" y="824"/>
                </a:lnTo>
                <a:lnTo>
                  <a:pt x="758" y="824"/>
                </a:lnTo>
                <a:lnTo>
                  <a:pt x="759" y="824"/>
                </a:lnTo>
                <a:lnTo>
                  <a:pt x="762" y="824"/>
                </a:lnTo>
                <a:lnTo>
                  <a:pt x="763" y="824"/>
                </a:lnTo>
                <a:lnTo>
                  <a:pt x="763" y="824"/>
                </a:lnTo>
                <a:lnTo>
                  <a:pt x="763" y="826"/>
                </a:lnTo>
                <a:lnTo>
                  <a:pt x="762" y="827"/>
                </a:lnTo>
                <a:lnTo>
                  <a:pt x="760" y="827"/>
                </a:lnTo>
                <a:lnTo>
                  <a:pt x="759" y="827"/>
                </a:lnTo>
                <a:lnTo>
                  <a:pt x="756" y="828"/>
                </a:lnTo>
                <a:lnTo>
                  <a:pt x="755" y="830"/>
                </a:lnTo>
                <a:lnTo>
                  <a:pt x="755" y="832"/>
                </a:lnTo>
                <a:lnTo>
                  <a:pt x="754" y="834"/>
                </a:lnTo>
                <a:lnTo>
                  <a:pt x="754" y="835"/>
                </a:lnTo>
                <a:lnTo>
                  <a:pt x="752" y="835"/>
                </a:lnTo>
                <a:lnTo>
                  <a:pt x="751" y="834"/>
                </a:lnTo>
                <a:lnTo>
                  <a:pt x="751" y="834"/>
                </a:lnTo>
                <a:lnTo>
                  <a:pt x="750" y="834"/>
                </a:lnTo>
                <a:lnTo>
                  <a:pt x="750" y="835"/>
                </a:lnTo>
                <a:lnTo>
                  <a:pt x="751" y="836"/>
                </a:lnTo>
                <a:lnTo>
                  <a:pt x="752" y="839"/>
                </a:lnTo>
                <a:lnTo>
                  <a:pt x="754" y="841"/>
                </a:lnTo>
                <a:lnTo>
                  <a:pt x="756" y="845"/>
                </a:lnTo>
                <a:lnTo>
                  <a:pt x="758" y="848"/>
                </a:lnTo>
                <a:lnTo>
                  <a:pt x="759" y="851"/>
                </a:lnTo>
                <a:lnTo>
                  <a:pt x="759" y="853"/>
                </a:lnTo>
                <a:lnTo>
                  <a:pt x="759" y="853"/>
                </a:lnTo>
                <a:lnTo>
                  <a:pt x="760" y="853"/>
                </a:lnTo>
                <a:lnTo>
                  <a:pt x="762" y="855"/>
                </a:lnTo>
                <a:lnTo>
                  <a:pt x="762" y="856"/>
                </a:lnTo>
                <a:lnTo>
                  <a:pt x="763" y="857"/>
                </a:lnTo>
                <a:lnTo>
                  <a:pt x="763" y="857"/>
                </a:lnTo>
                <a:lnTo>
                  <a:pt x="766" y="859"/>
                </a:lnTo>
                <a:lnTo>
                  <a:pt x="768" y="861"/>
                </a:lnTo>
                <a:lnTo>
                  <a:pt x="769" y="864"/>
                </a:lnTo>
                <a:lnTo>
                  <a:pt x="769" y="864"/>
                </a:lnTo>
                <a:lnTo>
                  <a:pt x="771" y="864"/>
                </a:lnTo>
                <a:lnTo>
                  <a:pt x="771" y="864"/>
                </a:lnTo>
                <a:lnTo>
                  <a:pt x="772" y="864"/>
                </a:lnTo>
                <a:lnTo>
                  <a:pt x="773" y="865"/>
                </a:lnTo>
                <a:lnTo>
                  <a:pt x="775" y="865"/>
                </a:lnTo>
                <a:lnTo>
                  <a:pt x="775" y="865"/>
                </a:lnTo>
                <a:lnTo>
                  <a:pt x="775" y="868"/>
                </a:lnTo>
                <a:lnTo>
                  <a:pt x="775" y="869"/>
                </a:lnTo>
                <a:lnTo>
                  <a:pt x="773" y="869"/>
                </a:lnTo>
                <a:lnTo>
                  <a:pt x="771" y="869"/>
                </a:lnTo>
                <a:lnTo>
                  <a:pt x="769" y="868"/>
                </a:lnTo>
                <a:lnTo>
                  <a:pt x="767" y="866"/>
                </a:lnTo>
                <a:lnTo>
                  <a:pt x="764" y="866"/>
                </a:lnTo>
                <a:lnTo>
                  <a:pt x="763" y="868"/>
                </a:lnTo>
                <a:lnTo>
                  <a:pt x="760" y="869"/>
                </a:lnTo>
                <a:lnTo>
                  <a:pt x="759" y="870"/>
                </a:lnTo>
                <a:lnTo>
                  <a:pt x="758" y="870"/>
                </a:lnTo>
                <a:lnTo>
                  <a:pt x="758" y="873"/>
                </a:lnTo>
                <a:lnTo>
                  <a:pt x="758" y="876"/>
                </a:lnTo>
                <a:lnTo>
                  <a:pt x="759" y="878"/>
                </a:lnTo>
                <a:lnTo>
                  <a:pt x="759" y="879"/>
                </a:lnTo>
                <a:lnTo>
                  <a:pt x="760" y="881"/>
                </a:lnTo>
                <a:lnTo>
                  <a:pt x="762" y="882"/>
                </a:lnTo>
                <a:lnTo>
                  <a:pt x="764" y="883"/>
                </a:lnTo>
                <a:lnTo>
                  <a:pt x="766" y="885"/>
                </a:lnTo>
                <a:lnTo>
                  <a:pt x="767" y="885"/>
                </a:lnTo>
                <a:lnTo>
                  <a:pt x="767" y="885"/>
                </a:lnTo>
                <a:lnTo>
                  <a:pt x="767" y="883"/>
                </a:lnTo>
                <a:lnTo>
                  <a:pt x="767" y="882"/>
                </a:lnTo>
                <a:lnTo>
                  <a:pt x="767" y="881"/>
                </a:lnTo>
                <a:lnTo>
                  <a:pt x="768" y="881"/>
                </a:lnTo>
                <a:lnTo>
                  <a:pt x="769" y="881"/>
                </a:lnTo>
                <a:lnTo>
                  <a:pt x="771" y="882"/>
                </a:lnTo>
                <a:lnTo>
                  <a:pt x="772" y="882"/>
                </a:lnTo>
                <a:lnTo>
                  <a:pt x="772" y="881"/>
                </a:lnTo>
                <a:lnTo>
                  <a:pt x="772" y="879"/>
                </a:lnTo>
                <a:lnTo>
                  <a:pt x="772" y="878"/>
                </a:lnTo>
                <a:lnTo>
                  <a:pt x="772" y="877"/>
                </a:lnTo>
                <a:lnTo>
                  <a:pt x="773" y="877"/>
                </a:lnTo>
                <a:lnTo>
                  <a:pt x="775" y="877"/>
                </a:lnTo>
                <a:lnTo>
                  <a:pt x="777" y="877"/>
                </a:lnTo>
                <a:lnTo>
                  <a:pt x="779" y="878"/>
                </a:lnTo>
                <a:lnTo>
                  <a:pt x="779" y="881"/>
                </a:lnTo>
                <a:lnTo>
                  <a:pt x="779" y="882"/>
                </a:lnTo>
                <a:lnTo>
                  <a:pt x="779" y="883"/>
                </a:lnTo>
                <a:lnTo>
                  <a:pt x="779" y="885"/>
                </a:lnTo>
                <a:lnTo>
                  <a:pt x="779" y="886"/>
                </a:lnTo>
                <a:lnTo>
                  <a:pt x="779" y="887"/>
                </a:lnTo>
                <a:lnTo>
                  <a:pt x="779" y="889"/>
                </a:lnTo>
                <a:lnTo>
                  <a:pt x="781" y="889"/>
                </a:lnTo>
                <a:lnTo>
                  <a:pt x="783" y="887"/>
                </a:lnTo>
                <a:lnTo>
                  <a:pt x="784" y="887"/>
                </a:lnTo>
                <a:lnTo>
                  <a:pt x="784" y="887"/>
                </a:lnTo>
                <a:lnTo>
                  <a:pt x="784" y="886"/>
                </a:lnTo>
                <a:lnTo>
                  <a:pt x="785" y="885"/>
                </a:lnTo>
                <a:lnTo>
                  <a:pt x="786" y="883"/>
                </a:lnTo>
                <a:lnTo>
                  <a:pt x="788" y="882"/>
                </a:lnTo>
                <a:lnTo>
                  <a:pt x="789" y="879"/>
                </a:lnTo>
                <a:lnTo>
                  <a:pt x="790" y="878"/>
                </a:lnTo>
                <a:lnTo>
                  <a:pt x="792" y="877"/>
                </a:lnTo>
                <a:lnTo>
                  <a:pt x="793" y="877"/>
                </a:lnTo>
                <a:lnTo>
                  <a:pt x="794" y="877"/>
                </a:lnTo>
                <a:lnTo>
                  <a:pt x="797" y="877"/>
                </a:lnTo>
                <a:lnTo>
                  <a:pt x="800" y="877"/>
                </a:lnTo>
                <a:lnTo>
                  <a:pt x="801" y="876"/>
                </a:lnTo>
                <a:lnTo>
                  <a:pt x="802" y="874"/>
                </a:lnTo>
                <a:lnTo>
                  <a:pt x="802" y="873"/>
                </a:lnTo>
                <a:lnTo>
                  <a:pt x="802" y="872"/>
                </a:lnTo>
                <a:lnTo>
                  <a:pt x="802" y="870"/>
                </a:lnTo>
                <a:lnTo>
                  <a:pt x="803" y="869"/>
                </a:lnTo>
                <a:lnTo>
                  <a:pt x="805" y="870"/>
                </a:lnTo>
                <a:lnTo>
                  <a:pt x="807" y="870"/>
                </a:lnTo>
                <a:lnTo>
                  <a:pt x="809" y="870"/>
                </a:lnTo>
                <a:lnTo>
                  <a:pt x="810" y="869"/>
                </a:lnTo>
                <a:lnTo>
                  <a:pt x="810" y="868"/>
                </a:lnTo>
                <a:lnTo>
                  <a:pt x="810" y="866"/>
                </a:lnTo>
                <a:lnTo>
                  <a:pt x="811" y="865"/>
                </a:lnTo>
                <a:lnTo>
                  <a:pt x="811" y="865"/>
                </a:lnTo>
                <a:lnTo>
                  <a:pt x="813" y="865"/>
                </a:lnTo>
                <a:lnTo>
                  <a:pt x="814" y="865"/>
                </a:lnTo>
                <a:lnTo>
                  <a:pt x="814" y="866"/>
                </a:lnTo>
                <a:lnTo>
                  <a:pt x="814" y="868"/>
                </a:lnTo>
                <a:lnTo>
                  <a:pt x="814" y="870"/>
                </a:lnTo>
                <a:lnTo>
                  <a:pt x="814" y="873"/>
                </a:lnTo>
                <a:lnTo>
                  <a:pt x="814" y="876"/>
                </a:lnTo>
                <a:lnTo>
                  <a:pt x="814" y="878"/>
                </a:lnTo>
                <a:lnTo>
                  <a:pt x="813" y="881"/>
                </a:lnTo>
                <a:lnTo>
                  <a:pt x="813" y="883"/>
                </a:lnTo>
                <a:lnTo>
                  <a:pt x="813" y="886"/>
                </a:lnTo>
                <a:lnTo>
                  <a:pt x="814" y="887"/>
                </a:lnTo>
                <a:lnTo>
                  <a:pt x="814" y="890"/>
                </a:lnTo>
                <a:lnTo>
                  <a:pt x="815" y="893"/>
                </a:lnTo>
                <a:lnTo>
                  <a:pt x="815" y="895"/>
                </a:lnTo>
                <a:lnTo>
                  <a:pt x="815" y="896"/>
                </a:lnTo>
                <a:lnTo>
                  <a:pt x="814" y="896"/>
                </a:lnTo>
                <a:lnTo>
                  <a:pt x="811" y="898"/>
                </a:lnTo>
                <a:lnTo>
                  <a:pt x="810" y="898"/>
                </a:lnTo>
                <a:lnTo>
                  <a:pt x="809" y="896"/>
                </a:lnTo>
                <a:lnTo>
                  <a:pt x="809" y="895"/>
                </a:lnTo>
                <a:lnTo>
                  <a:pt x="807" y="893"/>
                </a:lnTo>
                <a:lnTo>
                  <a:pt x="806" y="891"/>
                </a:lnTo>
                <a:lnTo>
                  <a:pt x="806" y="890"/>
                </a:lnTo>
                <a:lnTo>
                  <a:pt x="805" y="890"/>
                </a:lnTo>
                <a:lnTo>
                  <a:pt x="803" y="889"/>
                </a:lnTo>
                <a:lnTo>
                  <a:pt x="803" y="887"/>
                </a:lnTo>
                <a:lnTo>
                  <a:pt x="803" y="885"/>
                </a:lnTo>
                <a:lnTo>
                  <a:pt x="803" y="883"/>
                </a:lnTo>
                <a:lnTo>
                  <a:pt x="802" y="882"/>
                </a:lnTo>
                <a:lnTo>
                  <a:pt x="802" y="882"/>
                </a:lnTo>
                <a:lnTo>
                  <a:pt x="801" y="883"/>
                </a:lnTo>
                <a:lnTo>
                  <a:pt x="800" y="885"/>
                </a:lnTo>
                <a:lnTo>
                  <a:pt x="800" y="886"/>
                </a:lnTo>
                <a:lnTo>
                  <a:pt x="800" y="887"/>
                </a:lnTo>
                <a:lnTo>
                  <a:pt x="801" y="889"/>
                </a:lnTo>
                <a:lnTo>
                  <a:pt x="802" y="890"/>
                </a:lnTo>
                <a:lnTo>
                  <a:pt x="803" y="891"/>
                </a:lnTo>
                <a:lnTo>
                  <a:pt x="805" y="893"/>
                </a:lnTo>
                <a:lnTo>
                  <a:pt x="805" y="894"/>
                </a:lnTo>
                <a:lnTo>
                  <a:pt x="805" y="896"/>
                </a:lnTo>
                <a:lnTo>
                  <a:pt x="803" y="898"/>
                </a:lnTo>
                <a:lnTo>
                  <a:pt x="802" y="899"/>
                </a:lnTo>
                <a:lnTo>
                  <a:pt x="802" y="899"/>
                </a:lnTo>
                <a:lnTo>
                  <a:pt x="801" y="898"/>
                </a:lnTo>
                <a:lnTo>
                  <a:pt x="800" y="898"/>
                </a:lnTo>
                <a:lnTo>
                  <a:pt x="800" y="896"/>
                </a:lnTo>
                <a:lnTo>
                  <a:pt x="798" y="895"/>
                </a:lnTo>
                <a:lnTo>
                  <a:pt x="800" y="895"/>
                </a:lnTo>
                <a:lnTo>
                  <a:pt x="800" y="894"/>
                </a:lnTo>
                <a:lnTo>
                  <a:pt x="800" y="893"/>
                </a:lnTo>
                <a:lnTo>
                  <a:pt x="798" y="893"/>
                </a:lnTo>
                <a:lnTo>
                  <a:pt x="797" y="891"/>
                </a:lnTo>
                <a:lnTo>
                  <a:pt x="796" y="891"/>
                </a:lnTo>
                <a:lnTo>
                  <a:pt x="796" y="891"/>
                </a:lnTo>
                <a:lnTo>
                  <a:pt x="794" y="890"/>
                </a:lnTo>
                <a:lnTo>
                  <a:pt x="794" y="889"/>
                </a:lnTo>
                <a:lnTo>
                  <a:pt x="793" y="887"/>
                </a:lnTo>
                <a:lnTo>
                  <a:pt x="790" y="886"/>
                </a:lnTo>
                <a:lnTo>
                  <a:pt x="789" y="885"/>
                </a:lnTo>
                <a:lnTo>
                  <a:pt x="786" y="886"/>
                </a:lnTo>
                <a:lnTo>
                  <a:pt x="786" y="886"/>
                </a:lnTo>
                <a:lnTo>
                  <a:pt x="786" y="887"/>
                </a:lnTo>
                <a:lnTo>
                  <a:pt x="786" y="889"/>
                </a:lnTo>
                <a:lnTo>
                  <a:pt x="786" y="890"/>
                </a:lnTo>
                <a:lnTo>
                  <a:pt x="786" y="891"/>
                </a:lnTo>
                <a:lnTo>
                  <a:pt x="786" y="891"/>
                </a:lnTo>
                <a:lnTo>
                  <a:pt x="786" y="894"/>
                </a:lnTo>
                <a:lnTo>
                  <a:pt x="788" y="895"/>
                </a:lnTo>
                <a:lnTo>
                  <a:pt x="788" y="896"/>
                </a:lnTo>
                <a:lnTo>
                  <a:pt x="789" y="898"/>
                </a:lnTo>
                <a:lnTo>
                  <a:pt x="790" y="899"/>
                </a:lnTo>
                <a:lnTo>
                  <a:pt x="792" y="900"/>
                </a:lnTo>
                <a:lnTo>
                  <a:pt x="792" y="902"/>
                </a:lnTo>
                <a:lnTo>
                  <a:pt x="793" y="903"/>
                </a:lnTo>
                <a:lnTo>
                  <a:pt x="794" y="906"/>
                </a:lnTo>
                <a:lnTo>
                  <a:pt x="794" y="907"/>
                </a:lnTo>
                <a:lnTo>
                  <a:pt x="796" y="908"/>
                </a:lnTo>
                <a:lnTo>
                  <a:pt x="794" y="907"/>
                </a:lnTo>
                <a:lnTo>
                  <a:pt x="793" y="907"/>
                </a:lnTo>
                <a:lnTo>
                  <a:pt x="792" y="906"/>
                </a:lnTo>
                <a:lnTo>
                  <a:pt x="789" y="903"/>
                </a:lnTo>
                <a:lnTo>
                  <a:pt x="786" y="902"/>
                </a:lnTo>
                <a:lnTo>
                  <a:pt x="784" y="900"/>
                </a:lnTo>
                <a:lnTo>
                  <a:pt x="783" y="898"/>
                </a:lnTo>
                <a:lnTo>
                  <a:pt x="781" y="896"/>
                </a:lnTo>
                <a:lnTo>
                  <a:pt x="779" y="895"/>
                </a:lnTo>
                <a:lnTo>
                  <a:pt x="775" y="894"/>
                </a:lnTo>
                <a:lnTo>
                  <a:pt x="772" y="894"/>
                </a:lnTo>
                <a:lnTo>
                  <a:pt x="771" y="893"/>
                </a:lnTo>
                <a:lnTo>
                  <a:pt x="771" y="893"/>
                </a:lnTo>
                <a:lnTo>
                  <a:pt x="771" y="894"/>
                </a:lnTo>
                <a:lnTo>
                  <a:pt x="769" y="894"/>
                </a:lnTo>
                <a:lnTo>
                  <a:pt x="768" y="895"/>
                </a:lnTo>
                <a:lnTo>
                  <a:pt x="768" y="895"/>
                </a:lnTo>
                <a:lnTo>
                  <a:pt x="768" y="895"/>
                </a:lnTo>
                <a:lnTo>
                  <a:pt x="767" y="899"/>
                </a:lnTo>
                <a:lnTo>
                  <a:pt x="768" y="900"/>
                </a:lnTo>
                <a:lnTo>
                  <a:pt x="769" y="902"/>
                </a:lnTo>
                <a:lnTo>
                  <a:pt x="771" y="902"/>
                </a:lnTo>
                <a:lnTo>
                  <a:pt x="773" y="903"/>
                </a:lnTo>
                <a:lnTo>
                  <a:pt x="776" y="904"/>
                </a:lnTo>
                <a:lnTo>
                  <a:pt x="776" y="906"/>
                </a:lnTo>
                <a:lnTo>
                  <a:pt x="777" y="907"/>
                </a:lnTo>
                <a:lnTo>
                  <a:pt x="780" y="910"/>
                </a:lnTo>
                <a:lnTo>
                  <a:pt x="783" y="912"/>
                </a:lnTo>
                <a:lnTo>
                  <a:pt x="784" y="913"/>
                </a:lnTo>
                <a:lnTo>
                  <a:pt x="786" y="916"/>
                </a:lnTo>
                <a:lnTo>
                  <a:pt x="788" y="917"/>
                </a:lnTo>
                <a:lnTo>
                  <a:pt x="788" y="920"/>
                </a:lnTo>
                <a:lnTo>
                  <a:pt x="786" y="921"/>
                </a:lnTo>
                <a:lnTo>
                  <a:pt x="786" y="924"/>
                </a:lnTo>
                <a:lnTo>
                  <a:pt x="786" y="924"/>
                </a:lnTo>
                <a:lnTo>
                  <a:pt x="785" y="924"/>
                </a:lnTo>
                <a:lnTo>
                  <a:pt x="784" y="923"/>
                </a:lnTo>
                <a:lnTo>
                  <a:pt x="781" y="921"/>
                </a:lnTo>
                <a:lnTo>
                  <a:pt x="780" y="919"/>
                </a:lnTo>
                <a:lnTo>
                  <a:pt x="779" y="917"/>
                </a:lnTo>
                <a:lnTo>
                  <a:pt x="777" y="916"/>
                </a:lnTo>
                <a:lnTo>
                  <a:pt x="777" y="915"/>
                </a:lnTo>
                <a:lnTo>
                  <a:pt x="777" y="913"/>
                </a:lnTo>
                <a:lnTo>
                  <a:pt x="776" y="912"/>
                </a:lnTo>
                <a:lnTo>
                  <a:pt x="773" y="912"/>
                </a:lnTo>
                <a:lnTo>
                  <a:pt x="772" y="913"/>
                </a:lnTo>
                <a:lnTo>
                  <a:pt x="771" y="915"/>
                </a:lnTo>
                <a:lnTo>
                  <a:pt x="772" y="916"/>
                </a:lnTo>
                <a:lnTo>
                  <a:pt x="773" y="919"/>
                </a:lnTo>
                <a:lnTo>
                  <a:pt x="775" y="920"/>
                </a:lnTo>
                <a:lnTo>
                  <a:pt x="776" y="923"/>
                </a:lnTo>
                <a:lnTo>
                  <a:pt x="777" y="924"/>
                </a:lnTo>
                <a:lnTo>
                  <a:pt x="779" y="924"/>
                </a:lnTo>
                <a:lnTo>
                  <a:pt x="779" y="924"/>
                </a:lnTo>
                <a:lnTo>
                  <a:pt x="780" y="924"/>
                </a:lnTo>
                <a:lnTo>
                  <a:pt x="781" y="924"/>
                </a:lnTo>
                <a:lnTo>
                  <a:pt x="781" y="925"/>
                </a:lnTo>
                <a:lnTo>
                  <a:pt x="781" y="925"/>
                </a:lnTo>
                <a:lnTo>
                  <a:pt x="780" y="927"/>
                </a:lnTo>
                <a:lnTo>
                  <a:pt x="779" y="927"/>
                </a:lnTo>
                <a:lnTo>
                  <a:pt x="776" y="927"/>
                </a:lnTo>
                <a:lnTo>
                  <a:pt x="773" y="928"/>
                </a:lnTo>
                <a:lnTo>
                  <a:pt x="771" y="929"/>
                </a:lnTo>
                <a:lnTo>
                  <a:pt x="769" y="932"/>
                </a:lnTo>
                <a:lnTo>
                  <a:pt x="769" y="933"/>
                </a:lnTo>
                <a:lnTo>
                  <a:pt x="769" y="936"/>
                </a:lnTo>
                <a:lnTo>
                  <a:pt x="769" y="940"/>
                </a:lnTo>
                <a:lnTo>
                  <a:pt x="769" y="942"/>
                </a:lnTo>
                <a:lnTo>
                  <a:pt x="769" y="944"/>
                </a:lnTo>
                <a:lnTo>
                  <a:pt x="769" y="945"/>
                </a:lnTo>
                <a:lnTo>
                  <a:pt x="768" y="945"/>
                </a:lnTo>
                <a:lnTo>
                  <a:pt x="767" y="945"/>
                </a:lnTo>
                <a:lnTo>
                  <a:pt x="766" y="946"/>
                </a:lnTo>
                <a:lnTo>
                  <a:pt x="766" y="946"/>
                </a:lnTo>
                <a:lnTo>
                  <a:pt x="764" y="945"/>
                </a:lnTo>
                <a:lnTo>
                  <a:pt x="764" y="944"/>
                </a:lnTo>
                <a:lnTo>
                  <a:pt x="763" y="942"/>
                </a:lnTo>
                <a:lnTo>
                  <a:pt x="763" y="940"/>
                </a:lnTo>
                <a:lnTo>
                  <a:pt x="763" y="938"/>
                </a:lnTo>
                <a:lnTo>
                  <a:pt x="763" y="936"/>
                </a:lnTo>
                <a:lnTo>
                  <a:pt x="763" y="936"/>
                </a:lnTo>
                <a:lnTo>
                  <a:pt x="764" y="934"/>
                </a:lnTo>
                <a:lnTo>
                  <a:pt x="766" y="933"/>
                </a:lnTo>
                <a:lnTo>
                  <a:pt x="766" y="933"/>
                </a:lnTo>
                <a:lnTo>
                  <a:pt x="764" y="932"/>
                </a:lnTo>
                <a:lnTo>
                  <a:pt x="763" y="931"/>
                </a:lnTo>
                <a:lnTo>
                  <a:pt x="762" y="931"/>
                </a:lnTo>
                <a:lnTo>
                  <a:pt x="760" y="929"/>
                </a:lnTo>
                <a:lnTo>
                  <a:pt x="758" y="928"/>
                </a:lnTo>
                <a:lnTo>
                  <a:pt x="756" y="927"/>
                </a:lnTo>
                <a:lnTo>
                  <a:pt x="756" y="925"/>
                </a:lnTo>
                <a:lnTo>
                  <a:pt x="758" y="923"/>
                </a:lnTo>
                <a:lnTo>
                  <a:pt x="759" y="920"/>
                </a:lnTo>
                <a:lnTo>
                  <a:pt x="760" y="919"/>
                </a:lnTo>
                <a:lnTo>
                  <a:pt x="762" y="919"/>
                </a:lnTo>
                <a:lnTo>
                  <a:pt x="763" y="917"/>
                </a:lnTo>
                <a:lnTo>
                  <a:pt x="764" y="916"/>
                </a:lnTo>
                <a:lnTo>
                  <a:pt x="764" y="915"/>
                </a:lnTo>
                <a:lnTo>
                  <a:pt x="764" y="913"/>
                </a:lnTo>
                <a:lnTo>
                  <a:pt x="762" y="912"/>
                </a:lnTo>
                <a:lnTo>
                  <a:pt x="759" y="912"/>
                </a:lnTo>
                <a:lnTo>
                  <a:pt x="756" y="912"/>
                </a:lnTo>
                <a:lnTo>
                  <a:pt x="755" y="911"/>
                </a:lnTo>
                <a:lnTo>
                  <a:pt x="755" y="911"/>
                </a:lnTo>
                <a:lnTo>
                  <a:pt x="755" y="910"/>
                </a:lnTo>
                <a:lnTo>
                  <a:pt x="758" y="908"/>
                </a:lnTo>
                <a:lnTo>
                  <a:pt x="759" y="908"/>
                </a:lnTo>
                <a:lnTo>
                  <a:pt x="762" y="908"/>
                </a:lnTo>
                <a:lnTo>
                  <a:pt x="763" y="908"/>
                </a:lnTo>
                <a:lnTo>
                  <a:pt x="766" y="908"/>
                </a:lnTo>
                <a:lnTo>
                  <a:pt x="767" y="907"/>
                </a:lnTo>
                <a:lnTo>
                  <a:pt x="768" y="906"/>
                </a:lnTo>
                <a:lnTo>
                  <a:pt x="768" y="904"/>
                </a:lnTo>
                <a:lnTo>
                  <a:pt x="768" y="903"/>
                </a:lnTo>
                <a:lnTo>
                  <a:pt x="766" y="902"/>
                </a:lnTo>
                <a:lnTo>
                  <a:pt x="764" y="899"/>
                </a:lnTo>
                <a:lnTo>
                  <a:pt x="763" y="898"/>
                </a:lnTo>
                <a:lnTo>
                  <a:pt x="762" y="896"/>
                </a:lnTo>
                <a:lnTo>
                  <a:pt x="760" y="895"/>
                </a:lnTo>
                <a:lnTo>
                  <a:pt x="760" y="895"/>
                </a:lnTo>
                <a:lnTo>
                  <a:pt x="760" y="898"/>
                </a:lnTo>
                <a:lnTo>
                  <a:pt x="759" y="899"/>
                </a:lnTo>
                <a:lnTo>
                  <a:pt x="758" y="900"/>
                </a:lnTo>
                <a:lnTo>
                  <a:pt x="758" y="900"/>
                </a:lnTo>
                <a:lnTo>
                  <a:pt x="756" y="899"/>
                </a:lnTo>
                <a:lnTo>
                  <a:pt x="755" y="896"/>
                </a:lnTo>
                <a:lnTo>
                  <a:pt x="755" y="894"/>
                </a:lnTo>
                <a:lnTo>
                  <a:pt x="755" y="893"/>
                </a:lnTo>
                <a:lnTo>
                  <a:pt x="755" y="890"/>
                </a:lnTo>
                <a:lnTo>
                  <a:pt x="756" y="887"/>
                </a:lnTo>
                <a:lnTo>
                  <a:pt x="756" y="885"/>
                </a:lnTo>
                <a:lnTo>
                  <a:pt x="756" y="882"/>
                </a:lnTo>
                <a:lnTo>
                  <a:pt x="756" y="881"/>
                </a:lnTo>
                <a:lnTo>
                  <a:pt x="755" y="879"/>
                </a:lnTo>
                <a:lnTo>
                  <a:pt x="754" y="878"/>
                </a:lnTo>
                <a:lnTo>
                  <a:pt x="752" y="876"/>
                </a:lnTo>
                <a:lnTo>
                  <a:pt x="752" y="874"/>
                </a:lnTo>
                <a:lnTo>
                  <a:pt x="752" y="873"/>
                </a:lnTo>
                <a:lnTo>
                  <a:pt x="752" y="870"/>
                </a:lnTo>
                <a:lnTo>
                  <a:pt x="752" y="868"/>
                </a:lnTo>
                <a:lnTo>
                  <a:pt x="754" y="865"/>
                </a:lnTo>
                <a:lnTo>
                  <a:pt x="754" y="865"/>
                </a:lnTo>
                <a:lnTo>
                  <a:pt x="755" y="862"/>
                </a:lnTo>
                <a:lnTo>
                  <a:pt x="756" y="860"/>
                </a:lnTo>
                <a:lnTo>
                  <a:pt x="758" y="857"/>
                </a:lnTo>
                <a:lnTo>
                  <a:pt x="759" y="856"/>
                </a:lnTo>
                <a:lnTo>
                  <a:pt x="758" y="855"/>
                </a:lnTo>
                <a:lnTo>
                  <a:pt x="756" y="852"/>
                </a:lnTo>
                <a:lnTo>
                  <a:pt x="754" y="851"/>
                </a:lnTo>
                <a:lnTo>
                  <a:pt x="752" y="849"/>
                </a:lnTo>
                <a:lnTo>
                  <a:pt x="751" y="849"/>
                </a:lnTo>
                <a:lnTo>
                  <a:pt x="750" y="849"/>
                </a:lnTo>
                <a:lnTo>
                  <a:pt x="748" y="851"/>
                </a:lnTo>
                <a:lnTo>
                  <a:pt x="748" y="852"/>
                </a:lnTo>
                <a:lnTo>
                  <a:pt x="748" y="855"/>
                </a:lnTo>
                <a:lnTo>
                  <a:pt x="748" y="856"/>
                </a:lnTo>
                <a:lnTo>
                  <a:pt x="748" y="857"/>
                </a:lnTo>
                <a:lnTo>
                  <a:pt x="747" y="859"/>
                </a:lnTo>
                <a:lnTo>
                  <a:pt x="746" y="860"/>
                </a:lnTo>
                <a:lnTo>
                  <a:pt x="745" y="861"/>
                </a:lnTo>
                <a:lnTo>
                  <a:pt x="743" y="861"/>
                </a:lnTo>
                <a:lnTo>
                  <a:pt x="742" y="861"/>
                </a:lnTo>
                <a:lnTo>
                  <a:pt x="742" y="859"/>
                </a:lnTo>
                <a:lnTo>
                  <a:pt x="741" y="857"/>
                </a:lnTo>
                <a:lnTo>
                  <a:pt x="741" y="855"/>
                </a:lnTo>
                <a:lnTo>
                  <a:pt x="741" y="852"/>
                </a:lnTo>
                <a:lnTo>
                  <a:pt x="742" y="851"/>
                </a:lnTo>
                <a:lnTo>
                  <a:pt x="742" y="849"/>
                </a:lnTo>
                <a:lnTo>
                  <a:pt x="743" y="848"/>
                </a:lnTo>
                <a:lnTo>
                  <a:pt x="746" y="847"/>
                </a:lnTo>
                <a:lnTo>
                  <a:pt x="746" y="845"/>
                </a:lnTo>
                <a:lnTo>
                  <a:pt x="747" y="844"/>
                </a:lnTo>
                <a:lnTo>
                  <a:pt x="747" y="843"/>
                </a:lnTo>
                <a:lnTo>
                  <a:pt x="746" y="841"/>
                </a:lnTo>
                <a:lnTo>
                  <a:pt x="746" y="840"/>
                </a:lnTo>
                <a:lnTo>
                  <a:pt x="745" y="840"/>
                </a:lnTo>
                <a:lnTo>
                  <a:pt x="742" y="839"/>
                </a:lnTo>
                <a:lnTo>
                  <a:pt x="739" y="838"/>
                </a:lnTo>
                <a:lnTo>
                  <a:pt x="738" y="836"/>
                </a:lnTo>
                <a:lnTo>
                  <a:pt x="737" y="835"/>
                </a:lnTo>
                <a:lnTo>
                  <a:pt x="735" y="834"/>
                </a:lnTo>
                <a:lnTo>
                  <a:pt x="734" y="832"/>
                </a:lnTo>
                <a:lnTo>
                  <a:pt x="734" y="831"/>
                </a:lnTo>
                <a:lnTo>
                  <a:pt x="734" y="830"/>
                </a:lnTo>
                <a:lnTo>
                  <a:pt x="735" y="830"/>
                </a:lnTo>
                <a:lnTo>
                  <a:pt x="737" y="830"/>
                </a:lnTo>
                <a:lnTo>
                  <a:pt x="738" y="830"/>
                </a:lnTo>
                <a:lnTo>
                  <a:pt x="739" y="830"/>
                </a:lnTo>
                <a:lnTo>
                  <a:pt x="742" y="830"/>
                </a:lnTo>
                <a:lnTo>
                  <a:pt x="743" y="830"/>
                </a:lnTo>
                <a:lnTo>
                  <a:pt x="743" y="828"/>
                </a:lnTo>
                <a:lnTo>
                  <a:pt x="745" y="827"/>
                </a:lnTo>
                <a:lnTo>
                  <a:pt x="746" y="827"/>
                </a:lnTo>
                <a:lnTo>
                  <a:pt x="747" y="827"/>
                </a:lnTo>
                <a:lnTo>
                  <a:pt x="748" y="827"/>
                </a:lnTo>
                <a:lnTo>
                  <a:pt x="748" y="827"/>
                </a:lnTo>
                <a:lnTo>
                  <a:pt x="750" y="826"/>
                </a:lnTo>
                <a:lnTo>
                  <a:pt x="750" y="824"/>
                </a:lnTo>
                <a:lnTo>
                  <a:pt x="750" y="822"/>
                </a:lnTo>
                <a:lnTo>
                  <a:pt x="750" y="819"/>
                </a:lnTo>
                <a:lnTo>
                  <a:pt x="748" y="815"/>
                </a:lnTo>
                <a:lnTo>
                  <a:pt x="747" y="813"/>
                </a:lnTo>
                <a:lnTo>
                  <a:pt x="747" y="811"/>
                </a:lnTo>
                <a:lnTo>
                  <a:pt x="746" y="811"/>
                </a:lnTo>
                <a:lnTo>
                  <a:pt x="743" y="810"/>
                </a:lnTo>
                <a:lnTo>
                  <a:pt x="741" y="810"/>
                </a:lnTo>
                <a:lnTo>
                  <a:pt x="738" y="809"/>
                </a:lnTo>
                <a:lnTo>
                  <a:pt x="735" y="809"/>
                </a:lnTo>
                <a:lnTo>
                  <a:pt x="733" y="809"/>
                </a:lnTo>
                <a:lnTo>
                  <a:pt x="730" y="807"/>
                </a:lnTo>
                <a:lnTo>
                  <a:pt x="728" y="807"/>
                </a:lnTo>
                <a:lnTo>
                  <a:pt x="725" y="806"/>
                </a:lnTo>
                <a:lnTo>
                  <a:pt x="724" y="806"/>
                </a:lnTo>
                <a:lnTo>
                  <a:pt x="722" y="806"/>
                </a:lnTo>
                <a:lnTo>
                  <a:pt x="724" y="807"/>
                </a:lnTo>
                <a:lnTo>
                  <a:pt x="724" y="810"/>
                </a:lnTo>
                <a:lnTo>
                  <a:pt x="724" y="813"/>
                </a:lnTo>
                <a:lnTo>
                  <a:pt x="724" y="814"/>
                </a:lnTo>
                <a:lnTo>
                  <a:pt x="722" y="815"/>
                </a:lnTo>
                <a:lnTo>
                  <a:pt x="721" y="815"/>
                </a:lnTo>
                <a:lnTo>
                  <a:pt x="718" y="815"/>
                </a:lnTo>
                <a:lnTo>
                  <a:pt x="716" y="815"/>
                </a:lnTo>
                <a:lnTo>
                  <a:pt x="716" y="815"/>
                </a:lnTo>
                <a:lnTo>
                  <a:pt x="714" y="814"/>
                </a:lnTo>
                <a:lnTo>
                  <a:pt x="714" y="813"/>
                </a:lnTo>
                <a:lnTo>
                  <a:pt x="714" y="810"/>
                </a:lnTo>
                <a:lnTo>
                  <a:pt x="714" y="809"/>
                </a:lnTo>
                <a:lnTo>
                  <a:pt x="716" y="807"/>
                </a:lnTo>
                <a:lnTo>
                  <a:pt x="716" y="806"/>
                </a:lnTo>
                <a:lnTo>
                  <a:pt x="716" y="805"/>
                </a:lnTo>
                <a:lnTo>
                  <a:pt x="714" y="805"/>
                </a:lnTo>
                <a:lnTo>
                  <a:pt x="713" y="805"/>
                </a:lnTo>
                <a:lnTo>
                  <a:pt x="711" y="805"/>
                </a:lnTo>
                <a:lnTo>
                  <a:pt x="708" y="804"/>
                </a:lnTo>
                <a:lnTo>
                  <a:pt x="708" y="802"/>
                </a:lnTo>
                <a:lnTo>
                  <a:pt x="705" y="801"/>
                </a:lnTo>
                <a:lnTo>
                  <a:pt x="704" y="800"/>
                </a:lnTo>
                <a:lnTo>
                  <a:pt x="701" y="798"/>
                </a:lnTo>
                <a:lnTo>
                  <a:pt x="700" y="797"/>
                </a:lnTo>
                <a:lnTo>
                  <a:pt x="699" y="797"/>
                </a:lnTo>
                <a:lnTo>
                  <a:pt x="696" y="797"/>
                </a:lnTo>
                <a:lnTo>
                  <a:pt x="695" y="797"/>
                </a:lnTo>
                <a:lnTo>
                  <a:pt x="694" y="798"/>
                </a:lnTo>
                <a:lnTo>
                  <a:pt x="694" y="798"/>
                </a:lnTo>
                <a:lnTo>
                  <a:pt x="695" y="800"/>
                </a:lnTo>
                <a:lnTo>
                  <a:pt x="696" y="802"/>
                </a:lnTo>
                <a:lnTo>
                  <a:pt x="697" y="804"/>
                </a:lnTo>
                <a:lnTo>
                  <a:pt x="697" y="805"/>
                </a:lnTo>
                <a:lnTo>
                  <a:pt x="696" y="805"/>
                </a:lnTo>
                <a:lnTo>
                  <a:pt x="696" y="807"/>
                </a:lnTo>
                <a:lnTo>
                  <a:pt x="696" y="809"/>
                </a:lnTo>
                <a:lnTo>
                  <a:pt x="696" y="811"/>
                </a:lnTo>
                <a:lnTo>
                  <a:pt x="696" y="813"/>
                </a:lnTo>
                <a:lnTo>
                  <a:pt x="699" y="814"/>
                </a:lnTo>
                <a:lnTo>
                  <a:pt x="700" y="817"/>
                </a:lnTo>
                <a:lnTo>
                  <a:pt x="701" y="818"/>
                </a:lnTo>
                <a:lnTo>
                  <a:pt x="703" y="818"/>
                </a:lnTo>
                <a:lnTo>
                  <a:pt x="704" y="819"/>
                </a:lnTo>
                <a:lnTo>
                  <a:pt x="707" y="819"/>
                </a:lnTo>
                <a:lnTo>
                  <a:pt x="708" y="819"/>
                </a:lnTo>
                <a:lnTo>
                  <a:pt x="709" y="821"/>
                </a:lnTo>
                <a:lnTo>
                  <a:pt x="709" y="821"/>
                </a:lnTo>
                <a:lnTo>
                  <a:pt x="708" y="822"/>
                </a:lnTo>
                <a:lnTo>
                  <a:pt x="705" y="823"/>
                </a:lnTo>
                <a:lnTo>
                  <a:pt x="704" y="823"/>
                </a:lnTo>
                <a:lnTo>
                  <a:pt x="704" y="823"/>
                </a:lnTo>
                <a:lnTo>
                  <a:pt x="703" y="822"/>
                </a:lnTo>
                <a:lnTo>
                  <a:pt x="701" y="821"/>
                </a:lnTo>
                <a:lnTo>
                  <a:pt x="701" y="821"/>
                </a:lnTo>
                <a:lnTo>
                  <a:pt x="700" y="821"/>
                </a:lnTo>
                <a:lnTo>
                  <a:pt x="697" y="819"/>
                </a:lnTo>
                <a:lnTo>
                  <a:pt x="696" y="819"/>
                </a:lnTo>
                <a:lnTo>
                  <a:pt x="695" y="818"/>
                </a:lnTo>
                <a:lnTo>
                  <a:pt x="694" y="817"/>
                </a:lnTo>
                <a:lnTo>
                  <a:pt x="692" y="815"/>
                </a:lnTo>
                <a:lnTo>
                  <a:pt x="691" y="814"/>
                </a:lnTo>
                <a:lnTo>
                  <a:pt x="690" y="814"/>
                </a:lnTo>
                <a:lnTo>
                  <a:pt x="688" y="815"/>
                </a:lnTo>
                <a:lnTo>
                  <a:pt x="687" y="817"/>
                </a:lnTo>
                <a:lnTo>
                  <a:pt x="686" y="817"/>
                </a:lnTo>
                <a:lnTo>
                  <a:pt x="686" y="817"/>
                </a:lnTo>
                <a:lnTo>
                  <a:pt x="686" y="817"/>
                </a:lnTo>
                <a:lnTo>
                  <a:pt x="686" y="815"/>
                </a:lnTo>
                <a:lnTo>
                  <a:pt x="686" y="814"/>
                </a:lnTo>
                <a:lnTo>
                  <a:pt x="687" y="813"/>
                </a:lnTo>
                <a:lnTo>
                  <a:pt x="687" y="811"/>
                </a:lnTo>
                <a:lnTo>
                  <a:pt x="687" y="810"/>
                </a:lnTo>
                <a:lnTo>
                  <a:pt x="687" y="809"/>
                </a:lnTo>
                <a:lnTo>
                  <a:pt x="687" y="807"/>
                </a:lnTo>
                <a:lnTo>
                  <a:pt x="688" y="806"/>
                </a:lnTo>
                <a:lnTo>
                  <a:pt x="688" y="805"/>
                </a:lnTo>
                <a:lnTo>
                  <a:pt x="688" y="805"/>
                </a:lnTo>
                <a:lnTo>
                  <a:pt x="687" y="804"/>
                </a:lnTo>
                <a:lnTo>
                  <a:pt x="686" y="802"/>
                </a:lnTo>
                <a:lnTo>
                  <a:pt x="684" y="802"/>
                </a:lnTo>
                <a:lnTo>
                  <a:pt x="684" y="802"/>
                </a:lnTo>
                <a:lnTo>
                  <a:pt x="683" y="804"/>
                </a:lnTo>
                <a:lnTo>
                  <a:pt x="683" y="805"/>
                </a:lnTo>
                <a:lnTo>
                  <a:pt x="683" y="805"/>
                </a:lnTo>
                <a:lnTo>
                  <a:pt x="682" y="806"/>
                </a:lnTo>
                <a:lnTo>
                  <a:pt x="682" y="809"/>
                </a:lnTo>
                <a:lnTo>
                  <a:pt x="682" y="809"/>
                </a:lnTo>
                <a:lnTo>
                  <a:pt x="682" y="810"/>
                </a:lnTo>
                <a:lnTo>
                  <a:pt x="682" y="813"/>
                </a:lnTo>
                <a:lnTo>
                  <a:pt x="682" y="814"/>
                </a:lnTo>
                <a:lnTo>
                  <a:pt x="680" y="817"/>
                </a:lnTo>
                <a:lnTo>
                  <a:pt x="680" y="819"/>
                </a:lnTo>
                <a:lnTo>
                  <a:pt x="680" y="822"/>
                </a:lnTo>
                <a:lnTo>
                  <a:pt x="680" y="823"/>
                </a:lnTo>
                <a:lnTo>
                  <a:pt x="682" y="824"/>
                </a:lnTo>
                <a:lnTo>
                  <a:pt x="683" y="826"/>
                </a:lnTo>
                <a:lnTo>
                  <a:pt x="684" y="827"/>
                </a:lnTo>
                <a:lnTo>
                  <a:pt x="686" y="827"/>
                </a:lnTo>
                <a:lnTo>
                  <a:pt x="686" y="828"/>
                </a:lnTo>
                <a:lnTo>
                  <a:pt x="684" y="828"/>
                </a:lnTo>
                <a:lnTo>
                  <a:pt x="682" y="828"/>
                </a:lnTo>
                <a:lnTo>
                  <a:pt x="680" y="827"/>
                </a:lnTo>
                <a:lnTo>
                  <a:pt x="678" y="824"/>
                </a:lnTo>
                <a:lnTo>
                  <a:pt x="676" y="823"/>
                </a:lnTo>
                <a:lnTo>
                  <a:pt x="676" y="821"/>
                </a:lnTo>
                <a:lnTo>
                  <a:pt x="676" y="818"/>
                </a:lnTo>
                <a:lnTo>
                  <a:pt x="676" y="815"/>
                </a:lnTo>
                <a:lnTo>
                  <a:pt x="675" y="813"/>
                </a:lnTo>
                <a:lnTo>
                  <a:pt x="675" y="809"/>
                </a:lnTo>
                <a:lnTo>
                  <a:pt x="674" y="807"/>
                </a:lnTo>
                <a:lnTo>
                  <a:pt x="674" y="806"/>
                </a:lnTo>
                <a:lnTo>
                  <a:pt x="673" y="806"/>
                </a:lnTo>
                <a:lnTo>
                  <a:pt x="671" y="807"/>
                </a:lnTo>
                <a:lnTo>
                  <a:pt x="671" y="807"/>
                </a:lnTo>
                <a:lnTo>
                  <a:pt x="673" y="809"/>
                </a:lnTo>
                <a:lnTo>
                  <a:pt x="673" y="810"/>
                </a:lnTo>
                <a:lnTo>
                  <a:pt x="673" y="810"/>
                </a:lnTo>
                <a:lnTo>
                  <a:pt x="673" y="811"/>
                </a:lnTo>
                <a:lnTo>
                  <a:pt x="673" y="813"/>
                </a:lnTo>
                <a:lnTo>
                  <a:pt x="674" y="814"/>
                </a:lnTo>
                <a:lnTo>
                  <a:pt x="674" y="815"/>
                </a:lnTo>
                <a:lnTo>
                  <a:pt x="673" y="815"/>
                </a:lnTo>
                <a:lnTo>
                  <a:pt x="671" y="815"/>
                </a:lnTo>
                <a:lnTo>
                  <a:pt x="670" y="815"/>
                </a:lnTo>
                <a:lnTo>
                  <a:pt x="669" y="815"/>
                </a:lnTo>
                <a:lnTo>
                  <a:pt x="667" y="814"/>
                </a:lnTo>
                <a:lnTo>
                  <a:pt x="666" y="813"/>
                </a:lnTo>
                <a:lnTo>
                  <a:pt x="663" y="811"/>
                </a:lnTo>
                <a:lnTo>
                  <a:pt x="662" y="811"/>
                </a:lnTo>
                <a:lnTo>
                  <a:pt x="661" y="811"/>
                </a:lnTo>
                <a:lnTo>
                  <a:pt x="661" y="811"/>
                </a:lnTo>
                <a:lnTo>
                  <a:pt x="661" y="814"/>
                </a:lnTo>
                <a:lnTo>
                  <a:pt x="661" y="815"/>
                </a:lnTo>
                <a:lnTo>
                  <a:pt x="661" y="817"/>
                </a:lnTo>
                <a:lnTo>
                  <a:pt x="662" y="817"/>
                </a:lnTo>
                <a:lnTo>
                  <a:pt x="665" y="818"/>
                </a:lnTo>
                <a:lnTo>
                  <a:pt x="666" y="819"/>
                </a:lnTo>
                <a:lnTo>
                  <a:pt x="667" y="819"/>
                </a:lnTo>
                <a:lnTo>
                  <a:pt x="669" y="819"/>
                </a:lnTo>
                <a:lnTo>
                  <a:pt x="670" y="819"/>
                </a:lnTo>
                <a:lnTo>
                  <a:pt x="671" y="821"/>
                </a:lnTo>
                <a:lnTo>
                  <a:pt x="671" y="822"/>
                </a:lnTo>
                <a:lnTo>
                  <a:pt x="671" y="824"/>
                </a:lnTo>
                <a:lnTo>
                  <a:pt x="670" y="827"/>
                </a:lnTo>
                <a:lnTo>
                  <a:pt x="670" y="828"/>
                </a:lnTo>
                <a:lnTo>
                  <a:pt x="669" y="828"/>
                </a:lnTo>
                <a:lnTo>
                  <a:pt x="669" y="830"/>
                </a:lnTo>
                <a:lnTo>
                  <a:pt x="667" y="831"/>
                </a:lnTo>
                <a:lnTo>
                  <a:pt x="667" y="832"/>
                </a:lnTo>
                <a:lnTo>
                  <a:pt x="669" y="834"/>
                </a:lnTo>
                <a:lnTo>
                  <a:pt x="669" y="835"/>
                </a:lnTo>
                <a:lnTo>
                  <a:pt x="670" y="838"/>
                </a:lnTo>
                <a:lnTo>
                  <a:pt x="670" y="839"/>
                </a:lnTo>
                <a:lnTo>
                  <a:pt x="669" y="840"/>
                </a:lnTo>
                <a:lnTo>
                  <a:pt x="669" y="840"/>
                </a:lnTo>
                <a:lnTo>
                  <a:pt x="669" y="839"/>
                </a:lnTo>
                <a:lnTo>
                  <a:pt x="666" y="839"/>
                </a:lnTo>
                <a:lnTo>
                  <a:pt x="663" y="838"/>
                </a:lnTo>
                <a:lnTo>
                  <a:pt x="662" y="836"/>
                </a:lnTo>
                <a:lnTo>
                  <a:pt x="661" y="836"/>
                </a:lnTo>
                <a:lnTo>
                  <a:pt x="661" y="836"/>
                </a:lnTo>
                <a:lnTo>
                  <a:pt x="659" y="838"/>
                </a:lnTo>
                <a:lnTo>
                  <a:pt x="659" y="838"/>
                </a:lnTo>
                <a:lnTo>
                  <a:pt x="661" y="840"/>
                </a:lnTo>
                <a:lnTo>
                  <a:pt x="661" y="841"/>
                </a:lnTo>
                <a:lnTo>
                  <a:pt x="662" y="843"/>
                </a:lnTo>
                <a:lnTo>
                  <a:pt x="662" y="845"/>
                </a:lnTo>
                <a:lnTo>
                  <a:pt x="661" y="845"/>
                </a:lnTo>
                <a:lnTo>
                  <a:pt x="659" y="847"/>
                </a:lnTo>
                <a:lnTo>
                  <a:pt x="659" y="847"/>
                </a:lnTo>
                <a:lnTo>
                  <a:pt x="658" y="847"/>
                </a:lnTo>
                <a:lnTo>
                  <a:pt x="656" y="847"/>
                </a:lnTo>
                <a:lnTo>
                  <a:pt x="654" y="848"/>
                </a:lnTo>
                <a:lnTo>
                  <a:pt x="653" y="848"/>
                </a:lnTo>
                <a:lnTo>
                  <a:pt x="653" y="848"/>
                </a:lnTo>
                <a:lnTo>
                  <a:pt x="653" y="848"/>
                </a:lnTo>
                <a:lnTo>
                  <a:pt x="650" y="848"/>
                </a:lnTo>
                <a:lnTo>
                  <a:pt x="649" y="847"/>
                </a:lnTo>
                <a:lnTo>
                  <a:pt x="648" y="848"/>
                </a:lnTo>
                <a:lnTo>
                  <a:pt x="649" y="848"/>
                </a:lnTo>
                <a:lnTo>
                  <a:pt x="649" y="849"/>
                </a:lnTo>
                <a:lnTo>
                  <a:pt x="650" y="851"/>
                </a:lnTo>
                <a:lnTo>
                  <a:pt x="652" y="852"/>
                </a:lnTo>
                <a:lnTo>
                  <a:pt x="652" y="853"/>
                </a:lnTo>
                <a:lnTo>
                  <a:pt x="650" y="855"/>
                </a:lnTo>
                <a:lnTo>
                  <a:pt x="649" y="856"/>
                </a:lnTo>
                <a:lnTo>
                  <a:pt x="649" y="859"/>
                </a:lnTo>
                <a:lnTo>
                  <a:pt x="649" y="860"/>
                </a:lnTo>
                <a:lnTo>
                  <a:pt x="650" y="861"/>
                </a:lnTo>
                <a:lnTo>
                  <a:pt x="650" y="862"/>
                </a:lnTo>
                <a:lnTo>
                  <a:pt x="652" y="864"/>
                </a:lnTo>
                <a:lnTo>
                  <a:pt x="652" y="865"/>
                </a:lnTo>
                <a:lnTo>
                  <a:pt x="650" y="865"/>
                </a:lnTo>
                <a:lnTo>
                  <a:pt x="648" y="866"/>
                </a:lnTo>
                <a:lnTo>
                  <a:pt x="646" y="868"/>
                </a:lnTo>
                <a:lnTo>
                  <a:pt x="645" y="869"/>
                </a:lnTo>
                <a:lnTo>
                  <a:pt x="644" y="870"/>
                </a:lnTo>
                <a:lnTo>
                  <a:pt x="641" y="872"/>
                </a:lnTo>
                <a:lnTo>
                  <a:pt x="640" y="872"/>
                </a:lnTo>
                <a:lnTo>
                  <a:pt x="640" y="872"/>
                </a:lnTo>
                <a:lnTo>
                  <a:pt x="639" y="870"/>
                </a:lnTo>
                <a:lnTo>
                  <a:pt x="639" y="869"/>
                </a:lnTo>
                <a:lnTo>
                  <a:pt x="639" y="869"/>
                </a:lnTo>
                <a:lnTo>
                  <a:pt x="640" y="868"/>
                </a:lnTo>
                <a:lnTo>
                  <a:pt x="640" y="865"/>
                </a:lnTo>
                <a:lnTo>
                  <a:pt x="640" y="864"/>
                </a:lnTo>
                <a:lnTo>
                  <a:pt x="639" y="862"/>
                </a:lnTo>
                <a:lnTo>
                  <a:pt x="639" y="861"/>
                </a:lnTo>
                <a:lnTo>
                  <a:pt x="637" y="859"/>
                </a:lnTo>
                <a:lnTo>
                  <a:pt x="639" y="857"/>
                </a:lnTo>
                <a:lnTo>
                  <a:pt x="639" y="857"/>
                </a:lnTo>
                <a:lnTo>
                  <a:pt x="639" y="856"/>
                </a:lnTo>
                <a:lnTo>
                  <a:pt x="639" y="855"/>
                </a:lnTo>
                <a:lnTo>
                  <a:pt x="639" y="855"/>
                </a:lnTo>
                <a:lnTo>
                  <a:pt x="639" y="852"/>
                </a:lnTo>
                <a:lnTo>
                  <a:pt x="637" y="852"/>
                </a:lnTo>
                <a:lnTo>
                  <a:pt x="636" y="852"/>
                </a:lnTo>
                <a:lnTo>
                  <a:pt x="635" y="853"/>
                </a:lnTo>
                <a:lnTo>
                  <a:pt x="633" y="856"/>
                </a:lnTo>
                <a:lnTo>
                  <a:pt x="633" y="857"/>
                </a:lnTo>
                <a:lnTo>
                  <a:pt x="633" y="860"/>
                </a:lnTo>
                <a:lnTo>
                  <a:pt x="632" y="862"/>
                </a:lnTo>
                <a:lnTo>
                  <a:pt x="632" y="865"/>
                </a:lnTo>
                <a:lnTo>
                  <a:pt x="632" y="866"/>
                </a:lnTo>
                <a:lnTo>
                  <a:pt x="633" y="869"/>
                </a:lnTo>
                <a:lnTo>
                  <a:pt x="633" y="870"/>
                </a:lnTo>
                <a:lnTo>
                  <a:pt x="635" y="872"/>
                </a:lnTo>
                <a:lnTo>
                  <a:pt x="636" y="873"/>
                </a:lnTo>
                <a:lnTo>
                  <a:pt x="637" y="874"/>
                </a:lnTo>
                <a:lnTo>
                  <a:pt x="639" y="876"/>
                </a:lnTo>
                <a:lnTo>
                  <a:pt x="640" y="877"/>
                </a:lnTo>
                <a:lnTo>
                  <a:pt x="640" y="877"/>
                </a:lnTo>
                <a:lnTo>
                  <a:pt x="639" y="878"/>
                </a:lnTo>
                <a:lnTo>
                  <a:pt x="636" y="879"/>
                </a:lnTo>
                <a:lnTo>
                  <a:pt x="635" y="879"/>
                </a:lnTo>
                <a:lnTo>
                  <a:pt x="635" y="879"/>
                </a:lnTo>
                <a:lnTo>
                  <a:pt x="635" y="879"/>
                </a:lnTo>
                <a:lnTo>
                  <a:pt x="633" y="883"/>
                </a:lnTo>
                <a:lnTo>
                  <a:pt x="633" y="886"/>
                </a:lnTo>
                <a:lnTo>
                  <a:pt x="632" y="887"/>
                </a:lnTo>
                <a:lnTo>
                  <a:pt x="632" y="887"/>
                </a:lnTo>
                <a:lnTo>
                  <a:pt x="631" y="886"/>
                </a:lnTo>
                <a:lnTo>
                  <a:pt x="629" y="886"/>
                </a:lnTo>
                <a:lnTo>
                  <a:pt x="629" y="886"/>
                </a:lnTo>
                <a:lnTo>
                  <a:pt x="629" y="885"/>
                </a:lnTo>
                <a:lnTo>
                  <a:pt x="629" y="874"/>
                </a:lnTo>
                <a:lnTo>
                  <a:pt x="629" y="874"/>
                </a:lnTo>
                <a:lnTo>
                  <a:pt x="629" y="874"/>
                </a:lnTo>
                <a:lnTo>
                  <a:pt x="628" y="873"/>
                </a:lnTo>
                <a:lnTo>
                  <a:pt x="628" y="873"/>
                </a:lnTo>
                <a:lnTo>
                  <a:pt x="628" y="872"/>
                </a:lnTo>
                <a:lnTo>
                  <a:pt x="628" y="872"/>
                </a:lnTo>
                <a:lnTo>
                  <a:pt x="627" y="870"/>
                </a:lnTo>
                <a:lnTo>
                  <a:pt x="627" y="870"/>
                </a:lnTo>
                <a:lnTo>
                  <a:pt x="627" y="870"/>
                </a:lnTo>
                <a:lnTo>
                  <a:pt x="627" y="872"/>
                </a:lnTo>
                <a:lnTo>
                  <a:pt x="627" y="873"/>
                </a:lnTo>
                <a:lnTo>
                  <a:pt x="627" y="874"/>
                </a:lnTo>
                <a:lnTo>
                  <a:pt x="627" y="876"/>
                </a:lnTo>
                <a:lnTo>
                  <a:pt x="625" y="877"/>
                </a:lnTo>
                <a:lnTo>
                  <a:pt x="624" y="878"/>
                </a:lnTo>
                <a:lnTo>
                  <a:pt x="622" y="878"/>
                </a:lnTo>
                <a:lnTo>
                  <a:pt x="620" y="878"/>
                </a:lnTo>
                <a:lnTo>
                  <a:pt x="619" y="878"/>
                </a:lnTo>
                <a:lnTo>
                  <a:pt x="618" y="878"/>
                </a:lnTo>
                <a:lnTo>
                  <a:pt x="616" y="878"/>
                </a:lnTo>
                <a:lnTo>
                  <a:pt x="615" y="878"/>
                </a:lnTo>
                <a:lnTo>
                  <a:pt x="615" y="879"/>
                </a:lnTo>
                <a:lnTo>
                  <a:pt x="616" y="881"/>
                </a:lnTo>
                <a:lnTo>
                  <a:pt x="618" y="883"/>
                </a:lnTo>
                <a:lnTo>
                  <a:pt x="618" y="886"/>
                </a:lnTo>
                <a:lnTo>
                  <a:pt x="618" y="887"/>
                </a:lnTo>
                <a:lnTo>
                  <a:pt x="618" y="889"/>
                </a:lnTo>
                <a:lnTo>
                  <a:pt x="618" y="890"/>
                </a:lnTo>
                <a:lnTo>
                  <a:pt x="618" y="891"/>
                </a:lnTo>
                <a:lnTo>
                  <a:pt x="618" y="893"/>
                </a:lnTo>
                <a:lnTo>
                  <a:pt x="619" y="893"/>
                </a:lnTo>
                <a:lnTo>
                  <a:pt x="620" y="893"/>
                </a:lnTo>
                <a:lnTo>
                  <a:pt x="622" y="894"/>
                </a:lnTo>
                <a:lnTo>
                  <a:pt x="623" y="895"/>
                </a:lnTo>
                <a:lnTo>
                  <a:pt x="624" y="898"/>
                </a:lnTo>
                <a:lnTo>
                  <a:pt x="625" y="899"/>
                </a:lnTo>
                <a:lnTo>
                  <a:pt x="625" y="902"/>
                </a:lnTo>
                <a:lnTo>
                  <a:pt x="627" y="904"/>
                </a:lnTo>
                <a:lnTo>
                  <a:pt x="628" y="907"/>
                </a:lnTo>
                <a:lnTo>
                  <a:pt x="628" y="910"/>
                </a:lnTo>
                <a:lnTo>
                  <a:pt x="628" y="910"/>
                </a:lnTo>
                <a:lnTo>
                  <a:pt x="628" y="910"/>
                </a:lnTo>
                <a:lnTo>
                  <a:pt x="627" y="910"/>
                </a:lnTo>
                <a:lnTo>
                  <a:pt x="625" y="908"/>
                </a:lnTo>
                <a:lnTo>
                  <a:pt x="625" y="910"/>
                </a:lnTo>
                <a:lnTo>
                  <a:pt x="625" y="911"/>
                </a:lnTo>
                <a:lnTo>
                  <a:pt x="625" y="912"/>
                </a:lnTo>
                <a:lnTo>
                  <a:pt x="627" y="913"/>
                </a:lnTo>
                <a:lnTo>
                  <a:pt x="627" y="912"/>
                </a:lnTo>
                <a:lnTo>
                  <a:pt x="628" y="911"/>
                </a:lnTo>
                <a:lnTo>
                  <a:pt x="631" y="910"/>
                </a:lnTo>
                <a:lnTo>
                  <a:pt x="631" y="908"/>
                </a:lnTo>
                <a:lnTo>
                  <a:pt x="631" y="908"/>
                </a:lnTo>
                <a:lnTo>
                  <a:pt x="632" y="910"/>
                </a:lnTo>
                <a:lnTo>
                  <a:pt x="633" y="912"/>
                </a:lnTo>
                <a:lnTo>
                  <a:pt x="633" y="912"/>
                </a:lnTo>
                <a:lnTo>
                  <a:pt x="635" y="913"/>
                </a:lnTo>
                <a:lnTo>
                  <a:pt x="635" y="913"/>
                </a:lnTo>
                <a:lnTo>
                  <a:pt x="637" y="915"/>
                </a:lnTo>
                <a:lnTo>
                  <a:pt x="640" y="916"/>
                </a:lnTo>
                <a:lnTo>
                  <a:pt x="640" y="916"/>
                </a:lnTo>
                <a:lnTo>
                  <a:pt x="640" y="917"/>
                </a:lnTo>
                <a:lnTo>
                  <a:pt x="639" y="919"/>
                </a:lnTo>
                <a:lnTo>
                  <a:pt x="637" y="920"/>
                </a:lnTo>
                <a:lnTo>
                  <a:pt x="637" y="919"/>
                </a:lnTo>
                <a:lnTo>
                  <a:pt x="636" y="919"/>
                </a:lnTo>
                <a:lnTo>
                  <a:pt x="635" y="916"/>
                </a:lnTo>
                <a:lnTo>
                  <a:pt x="635" y="916"/>
                </a:lnTo>
                <a:lnTo>
                  <a:pt x="633" y="916"/>
                </a:lnTo>
                <a:lnTo>
                  <a:pt x="631" y="917"/>
                </a:lnTo>
                <a:lnTo>
                  <a:pt x="629" y="919"/>
                </a:lnTo>
                <a:lnTo>
                  <a:pt x="628" y="920"/>
                </a:lnTo>
                <a:lnTo>
                  <a:pt x="628" y="921"/>
                </a:lnTo>
                <a:lnTo>
                  <a:pt x="627" y="924"/>
                </a:lnTo>
                <a:lnTo>
                  <a:pt x="625" y="927"/>
                </a:lnTo>
                <a:lnTo>
                  <a:pt x="624" y="929"/>
                </a:lnTo>
                <a:lnTo>
                  <a:pt x="623" y="931"/>
                </a:lnTo>
                <a:lnTo>
                  <a:pt x="622" y="931"/>
                </a:lnTo>
                <a:lnTo>
                  <a:pt x="619" y="932"/>
                </a:lnTo>
                <a:lnTo>
                  <a:pt x="618" y="933"/>
                </a:lnTo>
                <a:lnTo>
                  <a:pt x="615" y="933"/>
                </a:lnTo>
                <a:lnTo>
                  <a:pt x="615" y="933"/>
                </a:lnTo>
                <a:lnTo>
                  <a:pt x="614" y="933"/>
                </a:lnTo>
                <a:lnTo>
                  <a:pt x="611" y="934"/>
                </a:lnTo>
                <a:lnTo>
                  <a:pt x="610" y="936"/>
                </a:lnTo>
                <a:lnTo>
                  <a:pt x="608" y="937"/>
                </a:lnTo>
                <a:lnTo>
                  <a:pt x="608" y="938"/>
                </a:lnTo>
                <a:lnTo>
                  <a:pt x="608" y="940"/>
                </a:lnTo>
                <a:lnTo>
                  <a:pt x="607" y="941"/>
                </a:lnTo>
                <a:lnTo>
                  <a:pt x="606" y="941"/>
                </a:lnTo>
                <a:lnTo>
                  <a:pt x="604" y="941"/>
                </a:lnTo>
                <a:lnTo>
                  <a:pt x="602" y="940"/>
                </a:lnTo>
                <a:lnTo>
                  <a:pt x="601" y="940"/>
                </a:lnTo>
                <a:lnTo>
                  <a:pt x="599" y="940"/>
                </a:lnTo>
                <a:lnTo>
                  <a:pt x="598" y="941"/>
                </a:lnTo>
                <a:lnTo>
                  <a:pt x="599" y="942"/>
                </a:lnTo>
                <a:lnTo>
                  <a:pt x="599" y="946"/>
                </a:lnTo>
                <a:lnTo>
                  <a:pt x="598" y="949"/>
                </a:lnTo>
                <a:lnTo>
                  <a:pt x="598" y="950"/>
                </a:lnTo>
                <a:lnTo>
                  <a:pt x="595" y="950"/>
                </a:lnTo>
                <a:lnTo>
                  <a:pt x="593" y="951"/>
                </a:lnTo>
                <a:lnTo>
                  <a:pt x="590" y="951"/>
                </a:lnTo>
                <a:lnTo>
                  <a:pt x="587" y="950"/>
                </a:lnTo>
                <a:lnTo>
                  <a:pt x="587" y="950"/>
                </a:lnTo>
                <a:lnTo>
                  <a:pt x="587" y="950"/>
                </a:lnTo>
                <a:lnTo>
                  <a:pt x="587" y="950"/>
                </a:lnTo>
                <a:lnTo>
                  <a:pt x="589" y="949"/>
                </a:lnTo>
                <a:lnTo>
                  <a:pt x="591" y="948"/>
                </a:lnTo>
                <a:lnTo>
                  <a:pt x="591" y="946"/>
                </a:lnTo>
                <a:lnTo>
                  <a:pt x="591" y="944"/>
                </a:lnTo>
                <a:lnTo>
                  <a:pt x="591" y="941"/>
                </a:lnTo>
                <a:lnTo>
                  <a:pt x="590" y="938"/>
                </a:lnTo>
                <a:lnTo>
                  <a:pt x="590" y="937"/>
                </a:lnTo>
                <a:lnTo>
                  <a:pt x="589" y="937"/>
                </a:lnTo>
                <a:lnTo>
                  <a:pt x="589" y="937"/>
                </a:lnTo>
                <a:lnTo>
                  <a:pt x="590" y="934"/>
                </a:lnTo>
                <a:lnTo>
                  <a:pt x="590" y="932"/>
                </a:lnTo>
                <a:lnTo>
                  <a:pt x="590" y="932"/>
                </a:lnTo>
                <a:lnTo>
                  <a:pt x="590" y="933"/>
                </a:lnTo>
                <a:lnTo>
                  <a:pt x="589" y="934"/>
                </a:lnTo>
                <a:lnTo>
                  <a:pt x="587" y="937"/>
                </a:lnTo>
                <a:lnTo>
                  <a:pt x="586" y="938"/>
                </a:lnTo>
                <a:lnTo>
                  <a:pt x="585" y="940"/>
                </a:lnTo>
                <a:lnTo>
                  <a:pt x="582" y="941"/>
                </a:lnTo>
                <a:lnTo>
                  <a:pt x="581" y="941"/>
                </a:lnTo>
                <a:lnTo>
                  <a:pt x="580" y="942"/>
                </a:lnTo>
                <a:lnTo>
                  <a:pt x="578" y="942"/>
                </a:lnTo>
                <a:lnTo>
                  <a:pt x="577" y="941"/>
                </a:lnTo>
                <a:lnTo>
                  <a:pt x="577" y="938"/>
                </a:lnTo>
                <a:lnTo>
                  <a:pt x="576" y="936"/>
                </a:lnTo>
                <a:lnTo>
                  <a:pt x="576" y="933"/>
                </a:lnTo>
                <a:lnTo>
                  <a:pt x="576" y="931"/>
                </a:lnTo>
                <a:lnTo>
                  <a:pt x="576" y="928"/>
                </a:lnTo>
                <a:lnTo>
                  <a:pt x="576" y="925"/>
                </a:lnTo>
                <a:lnTo>
                  <a:pt x="576" y="921"/>
                </a:lnTo>
                <a:lnTo>
                  <a:pt x="576" y="920"/>
                </a:lnTo>
                <a:lnTo>
                  <a:pt x="576" y="919"/>
                </a:lnTo>
                <a:lnTo>
                  <a:pt x="578" y="920"/>
                </a:lnTo>
                <a:lnTo>
                  <a:pt x="580" y="920"/>
                </a:lnTo>
                <a:lnTo>
                  <a:pt x="581" y="921"/>
                </a:lnTo>
                <a:lnTo>
                  <a:pt x="581" y="921"/>
                </a:lnTo>
                <a:lnTo>
                  <a:pt x="581" y="923"/>
                </a:lnTo>
                <a:lnTo>
                  <a:pt x="581" y="924"/>
                </a:lnTo>
                <a:lnTo>
                  <a:pt x="580" y="925"/>
                </a:lnTo>
                <a:lnTo>
                  <a:pt x="580" y="925"/>
                </a:lnTo>
                <a:lnTo>
                  <a:pt x="580" y="925"/>
                </a:lnTo>
                <a:lnTo>
                  <a:pt x="580" y="929"/>
                </a:lnTo>
                <a:lnTo>
                  <a:pt x="580" y="932"/>
                </a:lnTo>
                <a:lnTo>
                  <a:pt x="580" y="933"/>
                </a:lnTo>
                <a:lnTo>
                  <a:pt x="582" y="932"/>
                </a:lnTo>
                <a:lnTo>
                  <a:pt x="582" y="932"/>
                </a:lnTo>
                <a:lnTo>
                  <a:pt x="582" y="932"/>
                </a:lnTo>
                <a:lnTo>
                  <a:pt x="582" y="932"/>
                </a:lnTo>
                <a:lnTo>
                  <a:pt x="584" y="931"/>
                </a:lnTo>
                <a:lnTo>
                  <a:pt x="585" y="931"/>
                </a:lnTo>
                <a:lnTo>
                  <a:pt x="585" y="931"/>
                </a:lnTo>
                <a:lnTo>
                  <a:pt x="586" y="929"/>
                </a:lnTo>
                <a:lnTo>
                  <a:pt x="587" y="928"/>
                </a:lnTo>
                <a:lnTo>
                  <a:pt x="587" y="927"/>
                </a:lnTo>
                <a:lnTo>
                  <a:pt x="589" y="925"/>
                </a:lnTo>
                <a:lnTo>
                  <a:pt x="589" y="924"/>
                </a:lnTo>
                <a:lnTo>
                  <a:pt x="590" y="923"/>
                </a:lnTo>
                <a:lnTo>
                  <a:pt x="590" y="923"/>
                </a:lnTo>
                <a:lnTo>
                  <a:pt x="591" y="921"/>
                </a:lnTo>
                <a:lnTo>
                  <a:pt x="593" y="921"/>
                </a:lnTo>
                <a:lnTo>
                  <a:pt x="591" y="920"/>
                </a:lnTo>
                <a:lnTo>
                  <a:pt x="590" y="920"/>
                </a:lnTo>
                <a:lnTo>
                  <a:pt x="589" y="919"/>
                </a:lnTo>
                <a:lnTo>
                  <a:pt x="589" y="919"/>
                </a:lnTo>
                <a:lnTo>
                  <a:pt x="589" y="919"/>
                </a:lnTo>
                <a:lnTo>
                  <a:pt x="589" y="917"/>
                </a:lnTo>
                <a:lnTo>
                  <a:pt x="587" y="917"/>
                </a:lnTo>
                <a:lnTo>
                  <a:pt x="586" y="917"/>
                </a:lnTo>
                <a:lnTo>
                  <a:pt x="585" y="916"/>
                </a:lnTo>
                <a:lnTo>
                  <a:pt x="582" y="916"/>
                </a:lnTo>
                <a:lnTo>
                  <a:pt x="582" y="915"/>
                </a:lnTo>
                <a:lnTo>
                  <a:pt x="582" y="913"/>
                </a:lnTo>
                <a:lnTo>
                  <a:pt x="581" y="911"/>
                </a:lnTo>
                <a:lnTo>
                  <a:pt x="580" y="910"/>
                </a:lnTo>
                <a:lnTo>
                  <a:pt x="580" y="910"/>
                </a:lnTo>
                <a:lnTo>
                  <a:pt x="578" y="908"/>
                </a:lnTo>
                <a:lnTo>
                  <a:pt x="578" y="908"/>
                </a:lnTo>
                <a:lnTo>
                  <a:pt x="580" y="907"/>
                </a:lnTo>
                <a:lnTo>
                  <a:pt x="581" y="907"/>
                </a:lnTo>
                <a:lnTo>
                  <a:pt x="584" y="908"/>
                </a:lnTo>
                <a:lnTo>
                  <a:pt x="586" y="908"/>
                </a:lnTo>
                <a:lnTo>
                  <a:pt x="587" y="910"/>
                </a:lnTo>
                <a:lnTo>
                  <a:pt x="589" y="910"/>
                </a:lnTo>
                <a:lnTo>
                  <a:pt x="590" y="911"/>
                </a:lnTo>
                <a:lnTo>
                  <a:pt x="591" y="912"/>
                </a:lnTo>
                <a:lnTo>
                  <a:pt x="593" y="912"/>
                </a:lnTo>
                <a:lnTo>
                  <a:pt x="593" y="912"/>
                </a:lnTo>
                <a:lnTo>
                  <a:pt x="594" y="911"/>
                </a:lnTo>
                <a:lnTo>
                  <a:pt x="595" y="910"/>
                </a:lnTo>
                <a:lnTo>
                  <a:pt x="597" y="910"/>
                </a:lnTo>
                <a:lnTo>
                  <a:pt x="598" y="910"/>
                </a:lnTo>
                <a:lnTo>
                  <a:pt x="599" y="910"/>
                </a:lnTo>
                <a:lnTo>
                  <a:pt x="602" y="910"/>
                </a:lnTo>
                <a:lnTo>
                  <a:pt x="603" y="908"/>
                </a:lnTo>
                <a:lnTo>
                  <a:pt x="603" y="906"/>
                </a:lnTo>
                <a:lnTo>
                  <a:pt x="603" y="906"/>
                </a:lnTo>
                <a:lnTo>
                  <a:pt x="603" y="906"/>
                </a:lnTo>
                <a:lnTo>
                  <a:pt x="602" y="904"/>
                </a:lnTo>
                <a:lnTo>
                  <a:pt x="602" y="903"/>
                </a:lnTo>
                <a:lnTo>
                  <a:pt x="601" y="902"/>
                </a:lnTo>
                <a:lnTo>
                  <a:pt x="598" y="900"/>
                </a:lnTo>
                <a:lnTo>
                  <a:pt x="597" y="899"/>
                </a:lnTo>
                <a:lnTo>
                  <a:pt x="597" y="896"/>
                </a:lnTo>
                <a:lnTo>
                  <a:pt x="595" y="895"/>
                </a:lnTo>
                <a:lnTo>
                  <a:pt x="595" y="894"/>
                </a:lnTo>
                <a:lnTo>
                  <a:pt x="595" y="894"/>
                </a:lnTo>
                <a:lnTo>
                  <a:pt x="593" y="891"/>
                </a:lnTo>
                <a:lnTo>
                  <a:pt x="590" y="890"/>
                </a:lnTo>
                <a:lnTo>
                  <a:pt x="589" y="889"/>
                </a:lnTo>
                <a:lnTo>
                  <a:pt x="586" y="889"/>
                </a:lnTo>
                <a:lnTo>
                  <a:pt x="585" y="889"/>
                </a:lnTo>
                <a:lnTo>
                  <a:pt x="584" y="887"/>
                </a:lnTo>
                <a:lnTo>
                  <a:pt x="582" y="887"/>
                </a:lnTo>
                <a:lnTo>
                  <a:pt x="581" y="886"/>
                </a:lnTo>
                <a:lnTo>
                  <a:pt x="581" y="885"/>
                </a:lnTo>
                <a:lnTo>
                  <a:pt x="581" y="882"/>
                </a:lnTo>
                <a:lnTo>
                  <a:pt x="580" y="881"/>
                </a:lnTo>
                <a:lnTo>
                  <a:pt x="580" y="881"/>
                </a:lnTo>
                <a:lnTo>
                  <a:pt x="578" y="882"/>
                </a:lnTo>
                <a:lnTo>
                  <a:pt x="577" y="883"/>
                </a:lnTo>
                <a:lnTo>
                  <a:pt x="577" y="885"/>
                </a:lnTo>
                <a:lnTo>
                  <a:pt x="578" y="885"/>
                </a:lnTo>
                <a:lnTo>
                  <a:pt x="578" y="886"/>
                </a:lnTo>
                <a:lnTo>
                  <a:pt x="580" y="889"/>
                </a:lnTo>
                <a:lnTo>
                  <a:pt x="580" y="889"/>
                </a:lnTo>
                <a:lnTo>
                  <a:pt x="580" y="890"/>
                </a:lnTo>
                <a:lnTo>
                  <a:pt x="578" y="890"/>
                </a:lnTo>
                <a:lnTo>
                  <a:pt x="578" y="891"/>
                </a:lnTo>
                <a:lnTo>
                  <a:pt x="577" y="891"/>
                </a:lnTo>
                <a:lnTo>
                  <a:pt x="577" y="893"/>
                </a:lnTo>
                <a:lnTo>
                  <a:pt x="578" y="894"/>
                </a:lnTo>
                <a:lnTo>
                  <a:pt x="578" y="896"/>
                </a:lnTo>
                <a:lnTo>
                  <a:pt x="577" y="899"/>
                </a:lnTo>
                <a:lnTo>
                  <a:pt x="576" y="900"/>
                </a:lnTo>
                <a:lnTo>
                  <a:pt x="574" y="903"/>
                </a:lnTo>
                <a:lnTo>
                  <a:pt x="573" y="906"/>
                </a:lnTo>
                <a:lnTo>
                  <a:pt x="572" y="908"/>
                </a:lnTo>
                <a:lnTo>
                  <a:pt x="570" y="908"/>
                </a:lnTo>
                <a:lnTo>
                  <a:pt x="570" y="908"/>
                </a:lnTo>
                <a:lnTo>
                  <a:pt x="569" y="907"/>
                </a:lnTo>
                <a:lnTo>
                  <a:pt x="568" y="906"/>
                </a:lnTo>
                <a:lnTo>
                  <a:pt x="567" y="903"/>
                </a:lnTo>
                <a:lnTo>
                  <a:pt x="564" y="902"/>
                </a:lnTo>
                <a:lnTo>
                  <a:pt x="563" y="900"/>
                </a:lnTo>
                <a:lnTo>
                  <a:pt x="560" y="900"/>
                </a:lnTo>
                <a:lnTo>
                  <a:pt x="557" y="899"/>
                </a:lnTo>
                <a:lnTo>
                  <a:pt x="555" y="899"/>
                </a:lnTo>
                <a:lnTo>
                  <a:pt x="552" y="900"/>
                </a:lnTo>
                <a:lnTo>
                  <a:pt x="551" y="900"/>
                </a:lnTo>
                <a:lnTo>
                  <a:pt x="550" y="903"/>
                </a:lnTo>
                <a:lnTo>
                  <a:pt x="548" y="904"/>
                </a:lnTo>
                <a:lnTo>
                  <a:pt x="548" y="907"/>
                </a:lnTo>
                <a:lnTo>
                  <a:pt x="547" y="908"/>
                </a:lnTo>
                <a:lnTo>
                  <a:pt x="547" y="908"/>
                </a:lnTo>
                <a:lnTo>
                  <a:pt x="548" y="910"/>
                </a:lnTo>
                <a:lnTo>
                  <a:pt x="548" y="911"/>
                </a:lnTo>
                <a:lnTo>
                  <a:pt x="547" y="912"/>
                </a:lnTo>
                <a:lnTo>
                  <a:pt x="544" y="913"/>
                </a:lnTo>
                <a:lnTo>
                  <a:pt x="542" y="915"/>
                </a:lnTo>
                <a:lnTo>
                  <a:pt x="539" y="916"/>
                </a:lnTo>
                <a:lnTo>
                  <a:pt x="538" y="917"/>
                </a:lnTo>
                <a:lnTo>
                  <a:pt x="536" y="920"/>
                </a:lnTo>
                <a:lnTo>
                  <a:pt x="535" y="921"/>
                </a:lnTo>
                <a:lnTo>
                  <a:pt x="534" y="924"/>
                </a:lnTo>
                <a:lnTo>
                  <a:pt x="532" y="927"/>
                </a:lnTo>
                <a:lnTo>
                  <a:pt x="531" y="928"/>
                </a:lnTo>
                <a:lnTo>
                  <a:pt x="531" y="929"/>
                </a:lnTo>
                <a:lnTo>
                  <a:pt x="531" y="931"/>
                </a:lnTo>
                <a:lnTo>
                  <a:pt x="531" y="931"/>
                </a:lnTo>
                <a:lnTo>
                  <a:pt x="531" y="932"/>
                </a:lnTo>
                <a:lnTo>
                  <a:pt x="532" y="931"/>
                </a:lnTo>
                <a:lnTo>
                  <a:pt x="534" y="931"/>
                </a:lnTo>
                <a:lnTo>
                  <a:pt x="535" y="932"/>
                </a:lnTo>
                <a:lnTo>
                  <a:pt x="536" y="933"/>
                </a:lnTo>
                <a:lnTo>
                  <a:pt x="538" y="936"/>
                </a:lnTo>
                <a:lnTo>
                  <a:pt x="538" y="937"/>
                </a:lnTo>
                <a:lnTo>
                  <a:pt x="539" y="940"/>
                </a:lnTo>
                <a:lnTo>
                  <a:pt x="540" y="942"/>
                </a:lnTo>
                <a:lnTo>
                  <a:pt x="543" y="944"/>
                </a:lnTo>
                <a:lnTo>
                  <a:pt x="546" y="946"/>
                </a:lnTo>
                <a:lnTo>
                  <a:pt x="547" y="948"/>
                </a:lnTo>
                <a:lnTo>
                  <a:pt x="548" y="948"/>
                </a:lnTo>
                <a:lnTo>
                  <a:pt x="547" y="950"/>
                </a:lnTo>
                <a:lnTo>
                  <a:pt x="546" y="951"/>
                </a:lnTo>
                <a:lnTo>
                  <a:pt x="543" y="951"/>
                </a:lnTo>
                <a:lnTo>
                  <a:pt x="542" y="950"/>
                </a:lnTo>
                <a:lnTo>
                  <a:pt x="539" y="949"/>
                </a:lnTo>
                <a:lnTo>
                  <a:pt x="536" y="948"/>
                </a:lnTo>
                <a:lnTo>
                  <a:pt x="535" y="946"/>
                </a:lnTo>
                <a:lnTo>
                  <a:pt x="535" y="945"/>
                </a:lnTo>
                <a:lnTo>
                  <a:pt x="534" y="944"/>
                </a:lnTo>
                <a:lnTo>
                  <a:pt x="534" y="942"/>
                </a:lnTo>
                <a:lnTo>
                  <a:pt x="532" y="942"/>
                </a:lnTo>
                <a:lnTo>
                  <a:pt x="532" y="942"/>
                </a:lnTo>
                <a:lnTo>
                  <a:pt x="532" y="945"/>
                </a:lnTo>
                <a:lnTo>
                  <a:pt x="532" y="946"/>
                </a:lnTo>
                <a:lnTo>
                  <a:pt x="532" y="948"/>
                </a:lnTo>
                <a:lnTo>
                  <a:pt x="534" y="949"/>
                </a:lnTo>
                <a:lnTo>
                  <a:pt x="534" y="949"/>
                </a:lnTo>
                <a:lnTo>
                  <a:pt x="535" y="950"/>
                </a:lnTo>
                <a:lnTo>
                  <a:pt x="535" y="951"/>
                </a:lnTo>
                <a:lnTo>
                  <a:pt x="534" y="953"/>
                </a:lnTo>
                <a:lnTo>
                  <a:pt x="532" y="955"/>
                </a:lnTo>
                <a:lnTo>
                  <a:pt x="532" y="958"/>
                </a:lnTo>
                <a:lnTo>
                  <a:pt x="534" y="959"/>
                </a:lnTo>
                <a:lnTo>
                  <a:pt x="534" y="961"/>
                </a:lnTo>
                <a:lnTo>
                  <a:pt x="536" y="963"/>
                </a:lnTo>
                <a:lnTo>
                  <a:pt x="538" y="965"/>
                </a:lnTo>
                <a:lnTo>
                  <a:pt x="539" y="966"/>
                </a:lnTo>
                <a:lnTo>
                  <a:pt x="540" y="966"/>
                </a:lnTo>
                <a:lnTo>
                  <a:pt x="542" y="967"/>
                </a:lnTo>
                <a:lnTo>
                  <a:pt x="543" y="967"/>
                </a:lnTo>
                <a:lnTo>
                  <a:pt x="544" y="968"/>
                </a:lnTo>
                <a:lnTo>
                  <a:pt x="544" y="968"/>
                </a:lnTo>
                <a:lnTo>
                  <a:pt x="543" y="970"/>
                </a:lnTo>
                <a:lnTo>
                  <a:pt x="542" y="971"/>
                </a:lnTo>
                <a:lnTo>
                  <a:pt x="540" y="971"/>
                </a:lnTo>
                <a:lnTo>
                  <a:pt x="538" y="972"/>
                </a:lnTo>
                <a:lnTo>
                  <a:pt x="536" y="974"/>
                </a:lnTo>
                <a:lnTo>
                  <a:pt x="538" y="976"/>
                </a:lnTo>
                <a:lnTo>
                  <a:pt x="538" y="979"/>
                </a:lnTo>
                <a:lnTo>
                  <a:pt x="539" y="982"/>
                </a:lnTo>
                <a:lnTo>
                  <a:pt x="540" y="983"/>
                </a:lnTo>
                <a:lnTo>
                  <a:pt x="542" y="984"/>
                </a:lnTo>
                <a:lnTo>
                  <a:pt x="543" y="987"/>
                </a:lnTo>
                <a:lnTo>
                  <a:pt x="544" y="989"/>
                </a:lnTo>
                <a:lnTo>
                  <a:pt x="544" y="991"/>
                </a:lnTo>
                <a:lnTo>
                  <a:pt x="544" y="992"/>
                </a:lnTo>
                <a:lnTo>
                  <a:pt x="543" y="995"/>
                </a:lnTo>
                <a:lnTo>
                  <a:pt x="543" y="996"/>
                </a:lnTo>
                <a:lnTo>
                  <a:pt x="543" y="999"/>
                </a:lnTo>
                <a:lnTo>
                  <a:pt x="543" y="1000"/>
                </a:lnTo>
                <a:lnTo>
                  <a:pt x="543" y="1001"/>
                </a:lnTo>
                <a:lnTo>
                  <a:pt x="544" y="1003"/>
                </a:lnTo>
                <a:lnTo>
                  <a:pt x="547" y="1004"/>
                </a:lnTo>
                <a:lnTo>
                  <a:pt x="548" y="1005"/>
                </a:lnTo>
                <a:lnTo>
                  <a:pt x="550" y="1006"/>
                </a:lnTo>
                <a:lnTo>
                  <a:pt x="550" y="1006"/>
                </a:lnTo>
                <a:lnTo>
                  <a:pt x="550" y="1008"/>
                </a:lnTo>
                <a:lnTo>
                  <a:pt x="547" y="1008"/>
                </a:lnTo>
                <a:lnTo>
                  <a:pt x="546" y="1008"/>
                </a:lnTo>
                <a:lnTo>
                  <a:pt x="543" y="1009"/>
                </a:lnTo>
                <a:lnTo>
                  <a:pt x="543" y="1010"/>
                </a:lnTo>
                <a:lnTo>
                  <a:pt x="543" y="1010"/>
                </a:lnTo>
                <a:lnTo>
                  <a:pt x="543" y="1012"/>
                </a:lnTo>
                <a:lnTo>
                  <a:pt x="543" y="1013"/>
                </a:lnTo>
                <a:lnTo>
                  <a:pt x="543" y="1013"/>
                </a:lnTo>
                <a:lnTo>
                  <a:pt x="543" y="1016"/>
                </a:lnTo>
                <a:lnTo>
                  <a:pt x="543" y="1017"/>
                </a:lnTo>
                <a:lnTo>
                  <a:pt x="543" y="1017"/>
                </a:lnTo>
                <a:lnTo>
                  <a:pt x="542" y="1017"/>
                </a:lnTo>
                <a:lnTo>
                  <a:pt x="542" y="1018"/>
                </a:lnTo>
                <a:lnTo>
                  <a:pt x="540" y="1018"/>
                </a:lnTo>
                <a:lnTo>
                  <a:pt x="542" y="1018"/>
                </a:lnTo>
                <a:lnTo>
                  <a:pt x="542" y="1018"/>
                </a:lnTo>
                <a:lnTo>
                  <a:pt x="543" y="1018"/>
                </a:lnTo>
                <a:lnTo>
                  <a:pt x="544" y="1017"/>
                </a:lnTo>
                <a:lnTo>
                  <a:pt x="546" y="1017"/>
                </a:lnTo>
                <a:lnTo>
                  <a:pt x="547" y="1017"/>
                </a:lnTo>
                <a:lnTo>
                  <a:pt x="548" y="1016"/>
                </a:lnTo>
                <a:lnTo>
                  <a:pt x="550" y="1016"/>
                </a:lnTo>
                <a:lnTo>
                  <a:pt x="551" y="1014"/>
                </a:lnTo>
                <a:lnTo>
                  <a:pt x="552" y="1012"/>
                </a:lnTo>
                <a:lnTo>
                  <a:pt x="552" y="1010"/>
                </a:lnTo>
                <a:lnTo>
                  <a:pt x="553" y="1008"/>
                </a:lnTo>
                <a:lnTo>
                  <a:pt x="555" y="1006"/>
                </a:lnTo>
                <a:lnTo>
                  <a:pt x="555" y="1006"/>
                </a:lnTo>
                <a:lnTo>
                  <a:pt x="556" y="1005"/>
                </a:lnTo>
                <a:lnTo>
                  <a:pt x="557" y="1004"/>
                </a:lnTo>
                <a:lnTo>
                  <a:pt x="559" y="1001"/>
                </a:lnTo>
                <a:lnTo>
                  <a:pt x="559" y="1000"/>
                </a:lnTo>
                <a:lnTo>
                  <a:pt x="559" y="997"/>
                </a:lnTo>
                <a:lnTo>
                  <a:pt x="559" y="995"/>
                </a:lnTo>
                <a:lnTo>
                  <a:pt x="559" y="995"/>
                </a:lnTo>
                <a:lnTo>
                  <a:pt x="559" y="995"/>
                </a:lnTo>
                <a:lnTo>
                  <a:pt x="560" y="996"/>
                </a:lnTo>
                <a:lnTo>
                  <a:pt x="561" y="996"/>
                </a:lnTo>
                <a:lnTo>
                  <a:pt x="561" y="999"/>
                </a:lnTo>
                <a:lnTo>
                  <a:pt x="563" y="1000"/>
                </a:lnTo>
                <a:lnTo>
                  <a:pt x="564" y="1001"/>
                </a:lnTo>
                <a:lnTo>
                  <a:pt x="564" y="1001"/>
                </a:lnTo>
                <a:lnTo>
                  <a:pt x="565" y="1000"/>
                </a:lnTo>
                <a:lnTo>
                  <a:pt x="567" y="999"/>
                </a:lnTo>
                <a:lnTo>
                  <a:pt x="568" y="997"/>
                </a:lnTo>
                <a:lnTo>
                  <a:pt x="568" y="996"/>
                </a:lnTo>
                <a:lnTo>
                  <a:pt x="568" y="995"/>
                </a:lnTo>
                <a:lnTo>
                  <a:pt x="567" y="993"/>
                </a:lnTo>
                <a:lnTo>
                  <a:pt x="567" y="992"/>
                </a:lnTo>
                <a:lnTo>
                  <a:pt x="567" y="992"/>
                </a:lnTo>
                <a:lnTo>
                  <a:pt x="567" y="992"/>
                </a:lnTo>
                <a:lnTo>
                  <a:pt x="568" y="992"/>
                </a:lnTo>
                <a:lnTo>
                  <a:pt x="568" y="991"/>
                </a:lnTo>
                <a:lnTo>
                  <a:pt x="568" y="991"/>
                </a:lnTo>
                <a:lnTo>
                  <a:pt x="568" y="991"/>
                </a:lnTo>
                <a:lnTo>
                  <a:pt x="568" y="991"/>
                </a:lnTo>
                <a:lnTo>
                  <a:pt x="567" y="991"/>
                </a:lnTo>
                <a:lnTo>
                  <a:pt x="565" y="991"/>
                </a:lnTo>
                <a:lnTo>
                  <a:pt x="563" y="991"/>
                </a:lnTo>
                <a:lnTo>
                  <a:pt x="561" y="991"/>
                </a:lnTo>
                <a:lnTo>
                  <a:pt x="559" y="989"/>
                </a:lnTo>
                <a:lnTo>
                  <a:pt x="557" y="988"/>
                </a:lnTo>
                <a:lnTo>
                  <a:pt x="556" y="988"/>
                </a:lnTo>
                <a:lnTo>
                  <a:pt x="555" y="987"/>
                </a:lnTo>
                <a:lnTo>
                  <a:pt x="556" y="985"/>
                </a:lnTo>
                <a:lnTo>
                  <a:pt x="557" y="984"/>
                </a:lnTo>
                <a:lnTo>
                  <a:pt x="560" y="983"/>
                </a:lnTo>
                <a:lnTo>
                  <a:pt x="561" y="984"/>
                </a:lnTo>
                <a:lnTo>
                  <a:pt x="563" y="984"/>
                </a:lnTo>
                <a:lnTo>
                  <a:pt x="565" y="984"/>
                </a:lnTo>
                <a:lnTo>
                  <a:pt x="567" y="985"/>
                </a:lnTo>
                <a:lnTo>
                  <a:pt x="568" y="985"/>
                </a:lnTo>
                <a:lnTo>
                  <a:pt x="569" y="985"/>
                </a:lnTo>
                <a:lnTo>
                  <a:pt x="569" y="984"/>
                </a:lnTo>
                <a:lnTo>
                  <a:pt x="570" y="983"/>
                </a:lnTo>
                <a:lnTo>
                  <a:pt x="572" y="983"/>
                </a:lnTo>
                <a:lnTo>
                  <a:pt x="572" y="983"/>
                </a:lnTo>
                <a:lnTo>
                  <a:pt x="573" y="985"/>
                </a:lnTo>
                <a:lnTo>
                  <a:pt x="574" y="987"/>
                </a:lnTo>
                <a:lnTo>
                  <a:pt x="576" y="989"/>
                </a:lnTo>
                <a:lnTo>
                  <a:pt x="576" y="991"/>
                </a:lnTo>
                <a:lnTo>
                  <a:pt x="574" y="992"/>
                </a:lnTo>
                <a:lnTo>
                  <a:pt x="574" y="993"/>
                </a:lnTo>
                <a:lnTo>
                  <a:pt x="574" y="996"/>
                </a:lnTo>
                <a:lnTo>
                  <a:pt x="574" y="997"/>
                </a:lnTo>
                <a:lnTo>
                  <a:pt x="574" y="999"/>
                </a:lnTo>
                <a:lnTo>
                  <a:pt x="574" y="1001"/>
                </a:lnTo>
                <a:lnTo>
                  <a:pt x="573" y="1003"/>
                </a:lnTo>
                <a:lnTo>
                  <a:pt x="572" y="1004"/>
                </a:lnTo>
                <a:lnTo>
                  <a:pt x="568" y="1005"/>
                </a:lnTo>
                <a:lnTo>
                  <a:pt x="565" y="1006"/>
                </a:lnTo>
                <a:lnTo>
                  <a:pt x="563" y="1008"/>
                </a:lnTo>
                <a:lnTo>
                  <a:pt x="561" y="1009"/>
                </a:lnTo>
                <a:lnTo>
                  <a:pt x="559" y="1012"/>
                </a:lnTo>
                <a:lnTo>
                  <a:pt x="557" y="1016"/>
                </a:lnTo>
                <a:lnTo>
                  <a:pt x="555" y="1018"/>
                </a:lnTo>
                <a:lnTo>
                  <a:pt x="555" y="1021"/>
                </a:lnTo>
                <a:lnTo>
                  <a:pt x="553" y="1023"/>
                </a:lnTo>
                <a:lnTo>
                  <a:pt x="553" y="1026"/>
                </a:lnTo>
                <a:lnTo>
                  <a:pt x="553" y="1029"/>
                </a:lnTo>
                <a:lnTo>
                  <a:pt x="552" y="1031"/>
                </a:lnTo>
                <a:lnTo>
                  <a:pt x="551" y="1033"/>
                </a:lnTo>
                <a:lnTo>
                  <a:pt x="551" y="1033"/>
                </a:lnTo>
                <a:lnTo>
                  <a:pt x="548" y="1033"/>
                </a:lnTo>
                <a:lnTo>
                  <a:pt x="547" y="1031"/>
                </a:lnTo>
                <a:lnTo>
                  <a:pt x="546" y="1029"/>
                </a:lnTo>
                <a:lnTo>
                  <a:pt x="544" y="1029"/>
                </a:lnTo>
                <a:lnTo>
                  <a:pt x="544" y="1026"/>
                </a:lnTo>
                <a:lnTo>
                  <a:pt x="544" y="1025"/>
                </a:lnTo>
                <a:lnTo>
                  <a:pt x="544" y="1026"/>
                </a:lnTo>
                <a:lnTo>
                  <a:pt x="543" y="1027"/>
                </a:lnTo>
                <a:lnTo>
                  <a:pt x="542" y="1029"/>
                </a:lnTo>
                <a:lnTo>
                  <a:pt x="540" y="1031"/>
                </a:lnTo>
                <a:lnTo>
                  <a:pt x="539" y="1033"/>
                </a:lnTo>
                <a:lnTo>
                  <a:pt x="538" y="1035"/>
                </a:lnTo>
                <a:lnTo>
                  <a:pt x="536" y="1035"/>
                </a:lnTo>
                <a:lnTo>
                  <a:pt x="535" y="1034"/>
                </a:lnTo>
                <a:lnTo>
                  <a:pt x="535" y="1033"/>
                </a:lnTo>
                <a:lnTo>
                  <a:pt x="535" y="1029"/>
                </a:lnTo>
                <a:lnTo>
                  <a:pt x="536" y="1027"/>
                </a:lnTo>
                <a:lnTo>
                  <a:pt x="536" y="1025"/>
                </a:lnTo>
                <a:lnTo>
                  <a:pt x="536" y="1021"/>
                </a:lnTo>
                <a:lnTo>
                  <a:pt x="536" y="1018"/>
                </a:lnTo>
                <a:lnTo>
                  <a:pt x="536" y="1017"/>
                </a:lnTo>
                <a:lnTo>
                  <a:pt x="536" y="1017"/>
                </a:lnTo>
                <a:lnTo>
                  <a:pt x="534" y="1017"/>
                </a:lnTo>
                <a:lnTo>
                  <a:pt x="532" y="1016"/>
                </a:lnTo>
                <a:lnTo>
                  <a:pt x="531" y="1016"/>
                </a:lnTo>
                <a:lnTo>
                  <a:pt x="531" y="1014"/>
                </a:lnTo>
                <a:lnTo>
                  <a:pt x="530" y="1013"/>
                </a:lnTo>
                <a:lnTo>
                  <a:pt x="530" y="1012"/>
                </a:lnTo>
                <a:lnTo>
                  <a:pt x="530" y="1012"/>
                </a:lnTo>
                <a:lnTo>
                  <a:pt x="531" y="1012"/>
                </a:lnTo>
                <a:lnTo>
                  <a:pt x="534" y="1012"/>
                </a:lnTo>
                <a:lnTo>
                  <a:pt x="535" y="1012"/>
                </a:lnTo>
                <a:lnTo>
                  <a:pt x="536" y="1010"/>
                </a:lnTo>
                <a:lnTo>
                  <a:pt x="536" y="1009"/>
                </a:lnTo>
                <a:lnTo>
                  <a:pt x="536" y="1006"/>
                </a:lnTo>
                <a:lnTo>
                  <a:pt x="536" y="1005"/>
                </a:lnTo>
                <a:lnTo>
                  <a:pt x="536" y="1004"/>
                </a:lnTo>
                <a:lnTo>
                  <a:pt x="538" y="1004"/>
                </a:lnTo>
                <a:lnTo>
                  <a:pt x="538" y="1004"/>
                </a:lnTo>
                <a:lnTo>
                  <a:pt x="539" y="1004"/>
                </a:lnTo>
                <a:lnTo>
                  <a:pt x="539" y="1003"/>
                </a:lnTo>
                <a:lnTo>
                  <a:pt x="538" y="1003"/>
                </a:lnTo>
                <a:lnTo>
                  <a:pt x="538" y="1003"/>
                </a:lnTo>
                <a:lnTo>
                  <a:pt x="536" y="1004"/>
                </a:lnTo>
                <a:lnTo>
                  <a:pt x="535" y="1003"/>
                </a:lnTo>
                <a:lnTo>
                  <a:pt x="534" y="1003"/>
                </a:lnTo>
                <a:lnTo>
                  <a:pt x="532" y="1000"/>
                </a:lnTo>
                <a:lnTo>
                  <a:pt x="531" y="999"/>
                </a:lnTo>
                <a:lnTo>
                  <a:pt x="531" y="997"/>
                </a:lnTo>
                <a:lnTo>
                  <a:pt x="532" y="996"/>
                </a:lnTo>
                <a:lnTo>
                  <a:pt x="534" y="995"/>
                </a:lnTo>
                <a:lnTo>
                  <a:pt x="536" y="993"/>
                </a:lnTo>
                <a:lnTo>
                  <a:pt x="538" y="992"/>
                </a:lnTo>
                <a:lnTo>
                  <a:pt x="538" y="991"/>
                </a:lnTo>
                <a:lnTo>
                  <a:pt x="536" y="988"/>
                </a:lnTo>
                <a:lnTo>
                  <a:pt x="536" y="987"/>
                </a:lnTo>
                <a:lnTo>
                  <a:pt x="535" y="987"/>
                </a:lnTo>
                <a:lnTo>
                  <a:pt x="534" y="988"/>
                </a:lnTo>
                <a:lnTo>
                  <a:pt x="532" y="988"/>
                </a:lnTo>
                <a:lnTo>
                  <a:pt x="530" y="987"/>
                </a:lnTo>
                <a:lnTo>
                  <a:pt x="530" y="987"/>
                </a:lnTo>
                <a:lnTo>
                  <a:pt x="530" y="985"/>
                </a:lnTo>
                <a:lnTo>
                  <a:pt x="530" y="983"/>
                </a:lnTo>
                <a:lnTo>
                  <a:pt x="531" y="980"/>
                </a:lnTo>
                <a:lnTo>
                  <a:pt x="532" y="978"/>
                </a:lnTo>
                <a:lnTo>
                  <a:pt x="532" y="975"/>
                </a:lnTo>
                <a:lnTo>
                  <a:pt x="532" y="974"/>
                </a:lnTo>
                <a:lnTo>
                  <a:pt x="532" y="972"/>
                </a:lnTo>
                <a:lnTo>
                  <a:pt x="531" y="972"/>
                </a:lnTo>
                <a:lnTo>
                  <a:pt x="531" y="972"/>
                </a:lnTo>
                <a:lnTo>
                  <a:pt x="531" y="971"/>
                </a:lnTo>
                <a:lnTo>
                  <a:pt x="532" y="971"/>
                </a:lnTo>
                <a:lnTo>
                  <a:pt x="532" y="970"/>
                </a:lnTo>
                <a:lnTo>
                  <a:pt x="534" y="967"/>
                </a:lnTo>
                <a:lnTo>
                  <a:pt x="534" y="966"/>
                </a:lnTo>
                <a:lnTo>
                  <a:pt x="532" y="965"/>
                </a:lnTo>
                <a:lnTo>
                  <a:pt x="531" y="963"/>
                </a:lnTo>
                <a:lnTo>
                  <a:pt x="530" y="962"/>
                </a:lnTo>
                <a:lnTo>
                  <a:pt x="529" y="962"/>
                </a:lnTo>
                <a:lnTo>
                  <a:pt x="529" y="962"/>
                </a:lnTo>
                <a:lnTo>
                  <a:pt x="529" y="962"/>
                </a:lnTo>
                <a:lnTo>
                  <a:pt x="527" y="963"/>
                </a:lnTo>
                <a:lnTo>
                  <a:pt x="526" y="963"/>
                </a:lnTo>
                <a:lnTo>
                  <a:pt x="525" y="963"/>
                </a:lnTo>
                <a:lnTo>
                  <a:pt x="523" y="962"/>
                </a:lnTo>
                <a:lnTo>
                  <a:pt x="522" y="961"/>
                </a:lnTo>
                <a:lnTo>
                  <a:pt x="521" y="959"/>
                </a:lnTo>
                <a:lnTo>
                  <a:pt x="519" y="959"/>
                </a:lnTo>
                <a:lnTo>
                  <a:pt x="519" y="959"/>
                </a:lnTo>
                <a:lnTo>
                  <a:pt x="519" y="961"/>
                </a:lnTo>
                <a:lnTo>
                  <a:pt x="518" y="961"/>
                </a:lnTo>
                <a:lnTo>
                  <a:pt x="518" y="962"/>
                </a:lnTo>
                <a:lnTo>
                  <a:pt x="518" y="963"/>
                </a:lnTo>
                <a:lnTo>
                  <a:pt x="517" y="965"/>
                </a:lnTo>
                <a:lnTo>
                  <a:pt x="515" y="963"/>
                </a:lnTo>
                <a:lnTo>
                  <a:pt x="515" y="962"/>
                </a:lnTo>
                <a:lnTo>
                  <a:pt x="515" y="961"/>
                </a:lnTo>
                <a:lnTo>
                  <a:pt x="515" y="959"/>
                </a:lnTo>
                <a:lnTo>
                  <a:pt x="517" y="957"/>
                </a:lnTo>
                <a:lnTo>
                  <a:pt x="517" y="954"/>
                </a:lnTo>
                <a:lnTo>
                  <a:pt x="517" y="953"/>
                </a:lnTo>
                <a:lnTo>
                  <a:pt x="515" y="951"/>
                </a:lnTo>
                <a:lnTo>
                  <a:pt x="514" y="950"/>
                </a:lnTo>
                <a:lnTo>
                  <a:pt x="513" y="950"/>
                </a:lnTo>
                <a:lnTo>
                  <a:pt x="510" y="949"/>
                </a:lnTo>
                <a:lnTo>
                  <a:pt x="510" y="948"/>
                </a:lnTo>
                <a:lnTo>
                  <a:pt x="512" y="948"/>
                </a:lnTo>
                <a:lnTo>
                  <a:pt x="513" y="946"/>
                </a:lnTo>
                <a:lnTo>
                  <a:pt x="515" y="946"/>
                </a:lnTo>
                <a:lnTo>
                  <a:pt x="518" y="946"/>
                </a:lnTo>
                <a:lnTo>
                  <a:pt x="521" y="948"/>
                </a:lnTo>
                <a:lnTo>
                  <a:pt x="523" y="948"/>
                </a:lnTo>
                <a:lnTo>
                  <a:pt x="526" y="948"/>
                </a:lnTo>
                <a:lnTo>
                  <a:pt x="526" y="946"/>
                </a:lnTo>
                <a:lnTo>
                  <a:pt x="527" y="945"/>
                </a:lnTo>
                <a:lnTo>
                  <a:pt x="527" y="944"/>
                </a:lnTo>
                <a:lnTo>
                  <a:pt x="527" y="941"/>
                </a:lnTo>
                <a:lnTo>
                  <a:pt x="527" y="940"/>
                </a:lnTo>
                <a:lnTo>
                  <a:pt x="526" y="938"/>
                </a:lnTo>
                <a:lnTo>
                  <a:pt x="526" y="936"/>
                </a:lnTo>
                <a:lnTo>
                  <a:pt x="526" y="934"/>
                </a:lnTo>
                <a:lnTo>
                  <a:pt x="526" y="933"/>
                </a:lnTo>
                <a:lnTo>
                  <a:pt x="526" y="932"/>
                </a:lnTo>
                <a:lnTo>
                  <a:pt x="525" y="931"/>
                </a:lnTo>
                <a:lnTo>
                  <a:pt x="522" y="931"/>
                </a:lnTo>
                <a:lnTo>
                  <a:pt x="519" y="931"/>
                </a:lnTo>
                <a:lnTo>
                  <a:pt x="518" y="932"/>
                </a:lnTo>
                <a:lnTo>
                  <a:pt x="517" y="932"/>
                </a:lnTo>
                <a:lnTo>
                  <a:pt x="514" y="933"/>
                </a:lnTo>
                <a:lnTo>
                  <a:pt x="513" y="933"/>
                </a:lnTo>
                <a:lnTo>
                  <a:pt x="512" y="933"/>
                </a:lnTo>
                <a:lnTo>
                  <a:pt x="512" y="932"/>
                </a:lnTo>
                <a:lnTo>
                  <a:pt x="512" y="929"/>
                </a:lnTo>
                <a:lnTo>
                  <a:pt x="512" y="928"/>
                </a:lnTo>
                <a:lnTo>
                  <a:pt x="512" y="925"/>
                </a:lnTo>
                <a:lnTo>
                  <a:pt x="513" y="923"/>
                </a:lnTo>
                <a:lnTo>
                  <a:pt x="512" y="923"/>
                </a:lnTo>
                <a:lnTo>
                  <a:pt x="509" y="923"/>
                </a:lnTo>
                <a:lnTo>
                  <a:pt x="509" y="923"/>
                </a:lnTo>
                <a:lnTo>
                  <a:pt x="508" y="923"/>
                </a:lnTo>
                <a:lnTo>
                  <a:pt x="508" y="923"/>
                </a:lnTo>
                <a:lnTo>
                  <a:pt x="505" y="920"/>
                </a:lnTo>
                <a:lnTo>
                  <a:pt x="504" y="920"/>
                </a:lnTo>
                <a:lnTo>
                  <a:pt x="504" y="919"/>
                </a:lnTo>
                <a:lnTo>
                  <a:pt x="504" y="919"/>
                </a:lnTo>
                <a:lnTo>
                  <a:pt x="504" y="919"/>
                </a:lnTo>
                <a:lnTo>
                  <a:pt x="501" y="921"/>
                </a:lnTo>
                <a:lnTo>
                  <a:pt x="500" y="923"/>
                </a:lnTo>
                <a:lnTo>
                  <a:pt x="500" y="924"/>
                </a:lnTo>
                <a:lnTo>
                  <a:pt x="501" y="925"/>
                </a:lnTo>
                <a:lnTo>
                  <a:pt x="502" y="927"/>
                </a:lnTo>
                <a:lnTo>
                  <a:pt x="504" y="928"/>
                </a:lnTo>
                <a:lnTo>
                  <a:pt x="506" y="928"/>
                </a:lnTo>
                <a:lnTo>
                  <a:pt x="506" y="929"/>
                </a:lnTo>
                <a:lnTo>
                  <a:pt x="505" y="929"/>
                </a:lnTo>
                <a:lnTo>
                  <a:pt x="502" y="929"/>
                </a:lnTo>
                <a:lnTo>
                  <a:pt x="500" y="928"/>
                </a:lnTo>
                <a:lnTo>
                  <a:pt x="500" y="928"/>
                </a:lnTo>
                <a:lnTo>
                  <a:pt x="498" y="928"/>
                </a:lnTo>
                <a:lnTo>
                  <a:pt x="498" y="928"/>
                </a:lnTo>
                <a:lnTo>
                  <a:pt x="496" y="928"/>
                </a:lnTo>
                <a:lnTo>
                  <a:pt x="493" y="927"/>
                </a:lnTo>
                <a:lnTo>
                  <a:pt x="493" y="927"/>
                </a:lnTo>
                <a:lnTo>
                  <a:pt x="492" y="927"/>
                </a:lnTo>
                <a:lnTo>
                  <a:pt x="492" y="927"/>
                </a:lnTo>
                <a:lnTo>
                  <a:pt x="488" y="927"/>
                </a:lnTo>
                <a:lnTo>
                  <a:pt x="484" y="928"/>
                </a:lnTo>
                <a:lnTo>
                  <a:pt x="481" y="928"/>
                </a:lnTo>
                <a:lnTo>
                  <a:pt x="481" y="929"/>
                </a:lnTo>
                <a:lnTo>
                  <a:pt x="480" y="932"/>
                </a:lnTo>
                <a:lnTo>
                  <a:pt x="479" y="934"/>
                </a:lnTo>
                <a:lnTo>
                  <a:pt x="479" y="937"/>
                </a:lnTo>
                <a:lnTo>
                  <a:pt x="479" y="940"/>
                </a:lnTo>
                <a:lnTo>
                  <a:pt x="479" y="942"/>
                </a:lnTo>
                <a:lnTo>
                  <a:pt x="479" y="944"/>
                </a:lnTo>
                <a:lnTo>
                  <a:pt x="478" y="946"/>
                </a:lnTo>
                <a:lnTo>
                  <a:pt x="476" y="946"/>
                </a:lnTo>
                <a:lnTo>
                  <a:pt x="476" y="946"/>
                </a:lnTo>
                <a:lnTo>
                  <a:pt x="476" y="945"/>
                </a:lnTo>
                <a:lnTo>
                  <a:pt x="475" y="944"/>
                </a:lnTo>
                <a:lnTo>
                  <a:pt x="474" y="942"/>
                </a:lnTo>
                <a:lnTo>
                  <a:pt x="474" y="941"/>
                </a:lnTo>
                <a:lnTo>
                  <a:pt x="472" y="941"/>
                </a:lnTo>
                <a:lnTo>
                  <a:pt x="472" y="941"/>
                </a:lnTo>
                <a:lnTo>
                  <a:pt x="471" y="938"/>
                </a:lnTo>
                <a:lnTo>
                  <a:pt x="470" y="936"/>
                </a:lnTo>
                <a:lnTo>
                  <a:pt x="468" y="936"/>
                </a:lnTo>
                <a:lnTo>
                  <a:pt x="468" y="936"/>
                </a:lnTo>
                <a:lnTo>
                  <a:pt x="467" y="937"/>
                </a:lnTo>
                <a:lnTo>
                  <a:pt x="466" y="937"/>
                </a:lnTo>
                <a:lnTo>
                  <a:pt x="466" y="936"/>
                </a:lnTo>
                <a:lnTo>
                  <a:pt x="464" y="934"/>
                </a:lnTo>
                <a:lnTo>
                  <a:pt x="463" y="934"/>
                </a:lnTo>
                <a:lnTo>
                  <a:pt x="462" y="934"/>
                </a:lnTo>
                <a:lnTo>
                  <a:pt x="460" y="934"/>
                </a:lnTo>
                <a:lnTo>
                  <a:pt x="460" y="934"/>
                </a:lnTo>
                <a:lnTo>
                  <a:pt x="460" y="934"/>
                </a:lnTo>
                <a:lnTo>
                  <a:pt x="458" y="934"/>
                </a:lnTo>
                <a:lnTo>
                  <a:pt x="457" y="933"/>
                </a:lnTo>
                <a:lnTo>
                  <a:pt x="457" y="932"/>
                </a:lnTo>
                <a:lnTo>
                  <a:pt x="457" y="932"/>
                </a:lnTo>
                <a:lnTo>
                  <a:pt x="458" y="931"/>
                </a:lnTo>
                <a:lnTo>
                  <a:pt x="459" y="931"/>
                </a:lnTo>
                <a:lnTo>
                  <a:pt x="462" y="931"/>
                </a:lnTo>
                <a:lnTo>
                  <a:pt x="466" y="931"/>
                </a:lnTo>
                <a:lnTo>
                  <a:pt x="470" y="931"/>
                </a:lnTo>
                <a:lnTo>
                  <a:pt x="472" y="929"/>
                </a:lnTo>
                <a:lnTo>
                  <a:pt x="474" y="928"/>
                </a:lnTo>
                <a:lnTo>
                  <a:pt x="476" y="927"/>
                </a:lnTo>
                <a:lnTo>
                  <a:pt x="478" y="925"/>
                </a:lnTo>
                <a:lnTo>
                  <a:pt x="479" y="923"/>
                </a:lnTo>
                <a:lnTo>
                  <a:pt x="479" y="921"/>
                </a:lnTo>
                <a:lnTo>
                  <a:pt x="479" y="921"/>
                </a:lnTo>
                <a:lnTo>
                  <a:pt x="478" y="920"/>
                </a:lnTo>
                <a:lnTo>
                  <a:pt x="476" y="917"/>
                </a:lnTo>
                <a:lnTo>
                  <a:pt x="476" y="916"/>
                </a:lnTo>
                <a:lnTo>
                  <a:pt x="476" y="913"/>
                </a:lnTo>
                <a:lnTo>
                  <a:pt x="478" y="913"/>
                </a:lnTo>
                <a:lnTo>
                  <a:pt x="480" y="913"/>
                </a:lnTo>
                <a:lnTo>
                  <a:pt x="483" y="913"/>
                </a:lnTo>
                <a:lnTo>
                  <a:pt x="485" y="913"/>
                </a:lnTo>
                <a:lnTo>
                  <a:pt x="487" y="913"/>
                </a:lnTo>
                <a:lnTo>
                  <a:pt x="487" y="912"/>
                </a:lnTo>
                <a:lnTo>
                  <a:pt x="488" y="911"/>
                </a:lnTo>
                <a:lnTo>
                  <a:pt x="488" y="910"/>
                </a:lnTo>
                <a:lnTo>
                  <a:pt x="488" y="908"/>
                </a:lnTo>
                <a:lnTo>
                  <a:pt x="487" y="907"/>
                </a:lnTo>
                <a:lnTo>
                  <a:pt x="487" y="904"/>
                </a:lnTo>
                <a:lnTo>
                  <a:pt x="487" y="903"/>
                </a:lnTo>
                <a:lnTo>
                  <a:pt x="488" y="902"/>
                </a:lnTo>
                <a:lnTo>
                  <a:pt x="489" y="900"/>
                </a:lnTo>
                <a:lnTo>
                  <a:pt x="492" y="900"/>
                </a:lnTo>
                <a:lnTo>
                  <a:pt x="493" y="899"/>
                </a:lnTo>
                <a:lnTo>
                  <a:pt x="496" y="899"/>
                </a:lnTo>
                <a:lnTo>
                  <a:pt x="496" y="898"/>
                </a:lnTo>
                <a:lnTo>
                  <a:pt x="496" y="899"/>
                </a:lnTo>
                <a:lnTo>
                  <a:pt x="496" y="902"/>
                </a:lnTo>
                <a:lnTo>
                  <a:pt x="496" y="902"/>
                </a:lnTo>
                <a:lnTo>
                  <a:pt x="496" y="903"/>
                </a:lnTo>
                <a:lnTo>
                  <a:pt x="496" y="904"/>
                </a:lnTo>
                <a:lnTo>
                  <a:pt x="496" y="906"/>
                </a:lnTo>
                <a:lnTo>
                  <a:pt x="496" y="906"/>
                </a:lnTo>
                <a:lnTo>
                  <a:pt x="497" y="907"/>
                </a:lnTo>
                <a:lnTo>
                  <a:pt x="497" y="908"/>
                </a:lnTo>
                <a:lnTo>
                  <a:pt x="497" y="910"/>
                </a:lnTo>
                <a:lnTo>
                  <a:pt x="498" y="911"/>
                </a:lnTo>
                <a:lnTo>
                  <a:pt x="498" y="912"/>
                </a:lnTo>
                <a:lnTo>
                  <a:pt x="501" y="913"/>
                </a:lnTo>
                <a:lnTo>
                  <a:pt x="504" y="913"/>
                </a:lnTo>
                <a:lnTo>
                  <a:pt x="506" y="913"/>
                </a:lnTo>
                <a:lnTo>
                  <a:pt x="510" y="915"/>
                </a:lnTo>
                <a:lnTo>
                  <a:pt x="513" y="915"/>
                </a:lnTo>
                <a:lnTo>
                  <a:pt x="514" y="915"/>
                </a:lnTo>
                <a:lnTo>
                  <a:pt x="515" y="913"/>
                </a:lnTo>
                <a:lnTo>
                  <a:pt x="517" y="912"/>
                </a:lnTo>
                <a:lnTo>
                  <a:pt x="517" y="910"/>
                </a:lnTo>
                <a:lnTo>
                  <a:pt x="515" y="908"/>
                </a:lnTo>
                <a:lnTo>
                  <a:pt x="515" y="906"/>
                </a:lnTo>
                <a:lnTo>
                  <a:pt x="514" y="903"/>
                </a:lnTo>
                <a:lnTo>
                  <a:pt x="513" y="902"/>
                </a:lnTo>
                <a:lnTo>
                  <a:pt x="512" y="899"/>
                </a:lnTo>
                <a:lnTo>
                  <a:pt x="512" y="899"/>
                </a:lnTo>
                <a:lnTo>
                  <a:pt x="510" y="899"/>
                </a:lnTo>
                <a:lnTo>
                  <a:pt x="509" y="898"/>
                </a:lnTo>
                <a:lnTo>
                  <a:pt x="506" y="898"/>
                </a:lnTo>
                <a:lnTo>
                  <a:pt x="506" y="896"/>
                </a:lnTo>
                <a:lnTo>
                  <a:pt x="506" y="896"/>
                </a:lnTo>
                <a:lnTo>
                  <a:pt x="502" y="896"/>
                </a:lnTo>
                <a:lnTo>
                  <a:pt x="501" y="895"/>
                </a:lnTo>
                <a:lnTo>
                  <a:pt x="500" y="895"/>
                </a:lnTo>
                <a:lnTo>
                  <a:pt x="500" y="894"/>
                </a:lnTo>
                <a:lnTo>
                  <a:pt x="501" y="893"/>
                </a:lnTo>
                <a:lnTo>
                  <a:pt x="504" y="891"/>
                </a:lnTo>
                <a:lnTo>
                  <a:pt x="506" y="891"/>
                </a:lnTo>
                <a:lnTo>
                  <a:pt x="508" y="891"/>
                </a:lnTo>
                <a:lnTo>
                  <a:pt x="510" y="891"/>
                </a:lnTo>
                <a:lnTo>
                  <a:pt x="513" y="893"/>
                </a:lnTo>
                <a:lnTo>
                  <a:pt x="515" y="894"/>
                </a:lnTo>
                <a:lnTo>
                  <a:pt x="518" y="894"/>
                </a:lnTo>
                <a:lnTo>
                  <a:pt x="519" y="894"/>
                </a:lnTo>
                <a:lnTo>
                  <a:pt x="521" y="893"/>
                </a:lnTo>
                <a:lnTo>
                  <a:pt x="523" y="893"/>
                </a:lnTo>
                <a:lnTo>
                  <a:pt x="525" y="891"/>
                </a:lnTo>
                <a:lnTo>
                  <a:pt x="525" y="890"/>
                </a:lnTo>
                <a:lnTo>
                  <a:pt x="525" y="889"/>
                </a:lnTo>
                <a:lnTo>
                  <a:pt x="523" y="889"/>
                </a:lnTo>
                <a:lnTo>
                  <a:pt x="522" y="887"/>
                </a:lnTo>
                <a:lnTo>
                  <a:pt x="522" y="886"/>
                </a:lnTo>
                <a:lnTo>
                  <a:pt x="522" y="886"/>
                </a:lnTo>
                <a:lnTo>
                  <a:pt x="523" y="885"/>
                </a:lnTo>
                <a:lnTo>
                  <a:pt x="523" y="885"/>
                </a:lnTo>
                <a:lnTo>
                  <a:pt x="525" y="885"/>
                </a:lnTo>
                <a:lnTo>
                  <a:pt x="525" y="885"/>
                </a:lnTo>
                <a:lnTo>
                  <a:pt x="526" y="885"/>
                </a:lnTo>
                <a:lnTo>
                  <a:pt x="526" y="885"/>
                </a:lnTo>
                <a:lnTo>
                  <a:pt x="526" y="883"/>
                </a:lnTo>
                <a:lnTo>
                  <a:pt x="526" y="882"/>
                </a:lnTo>
                <a:lnTo>
                  <a:pt x="525" y="879"/>
                </a:lnTo>
                <a:lnTo>
                  <a:pt x="523" y="879"/>
                </a:lnTo>
                <a:lnTo>
                  <a:pt x="521" y="879"/>
                </a:lnTo>
                <a:lnTo>
                  <a:pt x="518" y="878"/>
                </a:lnTo>
                <a:lnTo>
                  <a:pt x="517" y="877"/>
                </a:lnTo>
                <a:lnTo>
                  <a:pt x="515" y="876"/>
                </a:lnTo>
                <a:lnTo>
                  <a:pt x="515" y="873"/>
                </a:lnTo>
                <a:lnTo>
                  <a:pt x="515" y="870"/>
                </a:lnTo>
                <a:lnTo>
                  <a:pt x="515" y="868"/>
                </a:lnTo>
                <a:lnTo>
                  <a:pt x="517" y="866"/>
                </a:lnTo>
                <a:lnTo>
                  <a:pt x="518" y="866"/>
                </a:lnTo>
                <a:lnTo>
                  <a:pt x="519" y="865"/>
                </a:lnTo>
                <a:lnTo>
                  <a:pt x="522" y="865"/>
                </a:lnTo>
                <a:lnTo>
                  <a:pt x="523" y="866"/>
                </a:lnTo>
                <a:lnTo>
                  <a:pt x="525" y="866"/>
                </a:lnTo>
                <a:lnTo>
                  <a:pt x="527" y="866"/>
                </a:lnTo>
                <a:lnTo>
                  <a:pt x="529" y="866"/>
                </a:lnTo>
                <a:lnTo>
                  <a:pt x="530" y="866"/>
                </a:lnTo>
                <a:lnTo>
                  <a:pt x="530" y="866"/>
                </a:lnTo>
                <a:lnTo>
                  <a:pt x="526" y="864"/>
                </a:lnTo>
                <a:lnTo>
                  <a:pt x="522" y="862"/>
                </a:lnTo>
                <a:lnTo>
                  <a:pt x="521" y="862"/>
                </a:lnTo>
                <a:lnTo>
                  <a:pt x="518" y="862"/>
                </a:lnTo>
                <a:lnTo>
                  <a:pt x="515" y="862"/>
                </a:lnTo>
                <a:lnTo>
                  <a:pt x="513" y="864"/>
                </a:lnTo>
                <a:lnTo>
                  <a:pt x="512" y="864"/>
                </a:lnTo>
                <a:lnTo>
                  <a:pt x="509" y="865"/>
                </a:lnTo>
                <a:lnTo>
                  <a:pt x="509" y="866"/>
                </a:lnTo>
                <a:lnTo>
                  <a:pt x="508" y="866"/>
                </a:lnTo>
                <a:lnTo>
                  <a:pt x="508" y="866"/>
                </a:lnTo>
                <a:lnTo>
                  <a:pt x="505" y="869"/>
                </a:lnTo>
                <a:lnTo>
                  <a:pt x="502" y="870"/>
                </a:lnTo>
                <a:lnTo>
                  <a:pt x="502" y="872"/>
                </a:lnTo>
                <a:lnTo>
                  <a:pt x="502" y="873"/>
                </a:lnTo>
                <a:lnTo>
                  <a:pt x="504" y="873"/>
                </a:lnTo>
                <a:lnTo>
                  <a:pt x="505" y="873"/>
                </a:lnTo>
                <a:lnTo>
                  <a:pt x="505" y="874"/>
                </a:lnTo>
                <a:lnTo>
                  <a:pt x="505" y="876"/>
                </a:lnTo>
                <a:lnTo>
                  <a:pt x="504" y="877"/>
                </a:lnTo>
                <a:lnTo>
                  <a:pt x="504" y="877"/>
                </a:lnTo>
                <a:lnTo>
                  <a:pt x="504" y="878"/>
                </a:lnTo>
                <a:lnTo>
                  <a:pt x="505" y="878"/>
                </a:lnTo>
                <a:lnTo>
                  <a:pt x="504" y="879"/>
                </a:lnTo>
                <a:lnTo>
                  <a:pt x="504" y="879"/>
                </a:lnTo>
                <a:lnTo>
                  <a:pt x="502" y="881"/>
                </a:lnTo>
                <a:lnTo>
                  <a:pt x="501" y="882"/>
                </a:lnTo>
                <a:lnTo>
                  <a:pt x="500" y="883"/>
                </a:lnTo>
                <a:lnTo>
                  <a:pt x="498" y="885"/>
                </a:lnTo>
                <a:lnTo>
                  <a:pt x="497" y="886"/>
                </a:lnTo>
                <a:lnTo>
                  <a:pt x="495" y="887"/>
                </a:lnTo>
                <a:lnTo>
                  <a:pt x="493" y="889"/>
                </a:lnTo>
                <a:lnTo>
                  <a:pt x="491" y="890"/>
                </a:lnTo>
                <a:lnTo>
                  <a:pt x="488" y="890"/>
                </a:lnTo>
                <a:lnTo>
                  <a:pt x="485" y="891"/>
                </a:lnTo>
                <a:lnTo>
                  <a:pt x="481" y="891"/>
                </a:lnTo>
                <a:lnTo>
                  <a:pt x="479" y="893"/>
                </a:lnTo>
                <a:lnTo>
                  <a:pt x="478" y="893"/>
                </a:lnTo>
                <a:lnTo>
                  <a:pt x="478" y="894"/>
                </a:lnTo>
                <a:lnTo>
                  <a:pt x="478" y="895"/>
                </a:lnTo>
                <a:lnTo>
                  <a:pt x="476" y="896"/>
                </a:lnTo>
                <a:lnTo>
                  <a:pt x="478" y="898"/>
                </a:lnTo>
                <a:lnTo>
                  <a:pt x="478" y="899"/>
                </a:lnTo>
                <a:lnTo>
                  <a:pt x="478" y="900"/>
                </a:lnTo>
                <a:lnTo>
                  <a:pt x="478" y="903"/>
                </a:lnTo>
                <a:lnTo>
                  <a:pt x="476" y="904"/>
                </a:lnTo>
                <a:lnTo>
                  <a:pt x="475" y="906"/>
                </a:lnTo>
                <a:lnTo>
                  <a:pt x="472" y="907"/>
                </a:lnTo>
                <a:lnTo>
                  <a:pt x="471" y="908"/>
                </a:lnTo>
                <a:lnTo>
                  <a:pt x="470" y="910"/>
                </a:lnTo>
                <a:lnTo>
                  <a:pt x="468" y="911"/>
                </a:lnTo>
                <a:lnTo>
                  <a:pt x="468" y="912"/>
                </a:lnTo>
                <a:lnTo>
                  <a:pt x="468" y="913"/>
                </a:lnTo>
                <a:lnTo>
                  <a:pt x="467" y="913"/>
                </a:lnTo>
                <a:lnTo>
                  <a:pt x="466" y="915"/>
                </a:lnTo>
                <a:lnTo>
                  <a:pt x="464" y="915"/>
                </a:lnTo>
                <a:lnTo>
                  <a:pt x="462" y="913"/>
                </a:lnTo>
                <a:lnTo>
                  <a:pt x="459" y="913"/>
                </a:lnTo>
                <a:lnTo>
                  <a:pt x="457" y="913"/>
                </a:lnTo>
                <a:lnTo>
                  <a:pt x="454" y="913"/>
                </a:lnTo>
                <a:lnTo>
                  <a:pt x="453" y="915"/>
                </a:lnTo>
                <a:lnTo>
                  <a:pt x="451" y="915"/>
                </a:lnTo>
                <a:lnTo>
                  <a:pt x="449" y="915"/>
                </a:lnTo>
                <a:lnTo>
                  <a:pt x="446" y="915"/>
                </a:lnTo>
                <a:lnTo>
                  <a:pt x="445" y="913"/>
                </a:lnTo>
                <a:lnTo>
                  <a:pt x="443" y="911"/>
                </a:lnTo>
                <a:lnTo>
                  <a:pt x="443" y="910"/>
                </a:lnTo>
                <a:lnTo>
                  <a:pt x="442" y="908"/>
                </a:lnTo>
                <a:lnTo>
                  <a:pt x="440" y="906"/>
                </a:lnTo>
                <a:lnTo>
                  <a:pt x="438" y="903"/>
                </a:lnTo>
                <a:lnTo>
                  <a:pt x="436" y="900"/>
                </a:lnTo>
                <a:lnTo>
                  <a:pt x="434" y="899"/>
                </a:lnTo>
                <a:lnTo>
                  <a:pt x="433" y="898"/>
                </a:lnTo>
                <a:lnTo>
                  <a:pt x="432" y="898"/>
                </a:lnTo>
                <a:lnTo>
                  <a:pt x="432" y="899"/>
                </a:lnTo>
                <a:lnTo>
                  <a:pt x="430" y="900"/>
                </a:lnTo>
                <a:lnTo>
                  <a:pt x="430" y="903"/>
                </a:lnTo>
                <a:lnTo>
                  <a:pt x="430" y="904"/>
                </a:lnTo>
                <a:lnTo>
                  <a:pt x="430" y="906"/>
                </a:lnTo>
                <a:lnTo>
                  <a:pt x="429" y="908"/>
                </a:lnTo>
                <a:lnTo>
                  <a:pt x="428" y="910"/>
                </a:lnTo>
                <a:lnTo>
                  <a:pt x="426" y="911"/>
                </a:lnTo>
                <a:lnTo>
                  <a:pt x="425" y="912"/>
                </a:lnTo>
                <a:lnTo>
                  <a:pt x="424" y="915"/>
                </a:lnTo>
                <a:lnTo>
                  <a:pt x="423" y="916"/>
                </a:lnTo>
                <a:lnTo>
                  <a:pt x="421" y="917"/>
                </a:lnTo>
                <a:lnTo>
                  <a:pt x="420" y="917"/>
                </a:lnTo>
                <a:lnTo>
                  <a:pt x="419" y="917"/>
                </a:lnTo>
                <a:lnTo>
                  <a:pt x="416" y="916"/>
                </a:lnTo>
                <a:lnTo>
                  <a:pt x="415" y="915"/>
                </a:lnTo>
                <a:lnTo>
                  <a:pt x="415" y="913"/>
                </a:lnTo>
                <a:lnTo>
                  <a:pt x="416" y="911"/>
                </a:lnTo>
                <a:lnTo>
                  <a:pt x="419" y="908"/>
                </a:lnTo>
                <a:lnTo>
                  <a:pt x="421" y="906"/>
                </a:lnTo>
                <a:lnTo>
                  <a:pt x="423" y="903"/>
                </a:lnTo>
                <a:lnTo>
                  <a:pt x="424" y="900"/>
                </a:lnTo>
                <a:lnTo>
                  <a:pt x="424" y="898"/>
                </a:lnTo>
                <a:lnTo>
                  <a:pt x="423" y="895"/>
                </a:lnTo>
                <a:lnTo>
                  <a:pt x="420" y="893"/>
                </a:lnTo>
                <a:lnTo>
                  <a:pt x="419" y="890"/>
                </a:lnTo>
                <a:lnTo>
                  <a:pt x="416" y="887"/>
                </a:lnTo>
                <a:lnTo>
                  <a:pt x="415" y="886"/>
                </a:lnTo>
                <a:lnTo>
                  <a:pt x="415" y="885"/>
                </a:lnTo>
                <a:lnTo>
                  <a:pt x="413" y="883"/>
                </a:lnTo>
                <a:lnTo>
                  <a:pt x="413" y="882"/>
                </a:lnTo>
                <a:lnTo>
                  <a:pt x="412" y="881"/>
                </a:lnTo>
                <a:lnTo>
                  <a:pt x="412" y="881"/>
                </a:lnTo>
                <a:lnTo>
                  <a:pt x="411" y="882"/>
                </a:lnTo>
                <a:lnTo>
                  <a:pt x="408" y="883"/>
                </a:lnTo>
                <a:lnTo>
                  <a:pt x="407" y="886"/>
                </a:lnTo>
                <a:lnTo>
                  <a:pt x="407" y="887"/>
                </a:lnTo>
                <a:lnTo>
                  <a:pt x="407" y="889"/>
                </a:lnTo>
                <a:lnTo>
                  <a:pt x="407" y="889"/>
                </a:lnTo>
                <a:lnTo>
                  <a:pt x="407" y="890"/>
                </a:lnTo>
                <a:lnTo>
                  <a:pt x="407" y="891"/>
                </a:lnTo>
                <a:lnTo>
                  <a:pt x="407" y="893"/>
                </a:lnTo>
                <a:lnTo>
                  <a:pt x="407" y="893"/>
                </a:lnTo>
                <a:lnTo>
                  <a:pt x="408" y="895"/>
                </a:lnTo>
                <a:lnTo>
                  <a:pt x="408" y="896"/>
                </a:lnTo>
                <a:lnTo>
                  <a:pt x="408" y="898"/>
                </a:lnTo>
                <a:lnTo>
                  <a:pt x="407" y="899"/>
                </a:lnTo>
                <a:lnTo>
                  <a:pt x="404" y="899"/>
                </a:lnTo>
                <a:lnTo>
                  <a:pt x="403" y="899"/>
                </a:lnTo>
                <a:lnTo>
                  <a:pt x="402" y="899"/>
                </a:lnTo>
                <a:lnTo>
                  <a:pt x="400" y="898"/>
                </a:lnTo>
                <a:lnTo>
                  <a:pt x="399" y="898"/>
                </a:lnTo>
                <a:lnTo>
                  <a:pt x="398" y="896"/>
                </a:lnTo>
                <a:lnTo>
                  <a:pt x="398" y="896"/>
                </a:lnTo>
                <a:lnTo>
                  <a:pt x="399" y="896"/>
                </a:lnTo>
                <a:lnTo>
                  <a:pt x="400" y="895"/>
                </a:lnTo>
                <a:lnTo>
                  <a:pt x="402" y="894"/>
                </a:lnTo>
                <a:lnTo>
                  <a:pt x="402" y="893"/>
                </a:lnTo>
                <a:lnTo>
                  <a:pt x="402" y="891"/>
                </a:lnTo>
                <a:lnTo>
                  <a:pt x="402" y="890"/>
                </a:lnTo>
                <a:lnTo>
                  <a:pt x="402" y="889"/>
                </a:lnTo>
                <a:lnTo>
                  <a:pt x="403" y="889"/>
                </a:lnTo>
                <a:lnTo>
                  <a:pt x="403" y="887"/>
                </a:lnTo>
                <a:lnTo>
                  <a:pt x="404" y="886"/>
                </a:lnTo>
                <a:lnTo>
                  <a:pt x="404" y="885"/>
                </a:lnTo>
                <a:lnTo>
                  <a:pt x="403" y="883"/>
                </a:lnTo>
                <a:lnTo>
                  <a:pt x="402" y="881"/>
                </a:lnTo>
                <a:lnTo>
                  <a:pt x="402" y="879"/>
                </a:lnTo>
                <a:lnTo>
                  <a:pt x="402" y="878"/>
                </a:lnTo>
                <a:lnTo>
                  <a:pt x="402" y="876"/>
                </a:lnTo>
                <a:lnTo>
                  <a:pt x="402" y="873"/>
                </a:lnTo>
                <a:lnTo>
                  <a:pt x="402" y="872"/>
                </a:lnTo>
                <a:lnTo>
                  <a:pt x="400" y="870"/>
                </a:lnTo>
                <a:lnTo>
                  <a:pt x="399" y="869"/>
                </a:lnTo>
                <a:lnTo>
                  <a:pt x="396" y="869"/>
                </a:lnTo>
                <a:lnTo>
                  <a:pt x="395" y="868"/>
                </a:lnTo>
                <a:lnTo>
                  <a:pt x="392" y="868"/>
                </a:lnTo>
                <a:lnTo>
                  <a:pt x="392" y="868"/>
                </a:lnTo>
                <a:lnTo>
                  <a:pt x="391" y="869"/>
                </a:lnTo>
                <a:lnTo>
                  <a:pt x="391" y="870"/>
                </a:lnTo>
                <a:lnTo>
                  <a:pt x="391" y="872"/>
                </a:lnTo>
                <a:lnTo>
                  <a:pt x="391" y="873"/>
                </a:lnTo>
                <a:lnTo>
                  <a:pt x="392" y="874"/>
                </a:lnTo>
                <a:lnTo>
                  <a:pt x="394" y="876"/>
                </a:lnTo>
                <a:lnTo>
                  <a:pt x="395" y="877"/>
                </a:lnTo>
                <a:lnTo>
                  <a:pt x="396" y="878"/>
                </a:lnTo>
                <a:lnTo>
                  <a:pt x="396" y="879"/>
                </a:lnTo>
                <a:lnTo>
                  <a:pt x="395" y="879"/>
                </a:lnTo>
                <a:lnTo>
                  <a:pt x="394" y="881"/>
                </a:lnTo>
                <a:lnTo>
                  <a:pt x="392" y="882"/>
                </a:lnTo>
                <a:lnTo>
                  <a:pt x="392" y="883"/>
                </a:lnTo>
                <a:lnTo>
                  <a:pt x="392" y="886"/>
                </a:lnTo>
                <a:lnTo>
                  <a:pt x="391" y="887"/>
                </a:lnTo>
                <a:lnTo>
                  <a:pt x="391" y="889"/>
                </a:lnTo>
                <a:lnTo>
                  <a:pt x="390" y="887"/>
                </a:lnTo>
                <a:lnTo>
                  <a:pt x="388" y="887"/>
                </a:lnTo>
                <a:lnTo>
                  <a:pt x="388" y="886"/>
                </a:lnTo>
                <a:lnTo>
                  <a:pt x="387" y="885"/>
                </a:lnTo>
                <a:lnTo>
                  <a:pt x="387" y="882"/>
                </a:lnTo>
                <a:lnTo>
                  <a:pt x="386" y="881"/>
                </a:lnTo>
                <a:lnTo>
                  <a:pt x="386" y="881"/>
                </a:lnTo>
                <a:lnTo>
                  <a:pt x="385" y="882"/>
                </a:lnTo>
                <a:lnTo>
                  <a:pt x="385" y="883"/>
                </a:lnTo>
                <a:lnTo>
                  <a:pt x="385" y="885"/>
                </a:lnTo>
                <a:lnTo>
                  <a:pt x="386" y="886"/>
                </a:lnTo>
                <a:lnTo>
                  <a:pt x="386" y="887"/>
                </a:lnTo>
                <a:lnTo>
                  <a:pt x="386" y="887"/>
                </a:lnTo>
                <a:lnTo>
                  <a:pt x="385" y="889"/>
                </a:lnTo>
                <a:lnTo>
                  <a:pt x="383" y="889"/>
                </a:lnTo>
                <a:lnTo>
                  <a:pt x="382" y="887"/>
                </a:lnTo>
                <a:lnTo>
                  <a:pt x="381" y="886"/>
                </a:lnTo>
                <a:lnTo>
                  <a:pt x="379" y="885"/>
                </a:lnTo>
                <a:lnTo>
                  <a:pt x="377" y="883"/>
                </a:lnTo>
                <a:lnTo>
                  <a:pt x="374" y="882"/>
                </a:lnTo>
                <a:lnTo>
                  <a:pt x="371" y="882"/>
                </a:lnTo>
                <a:lnTo>
                  <a:pt x="370" y="881"/>
                </a:lnTo>
                <a:lnTo>
                  <a:pt x="369" y="882"/>
                </a:lnTo>
                <a:lnTo>
                  <a:pt x="369" y="883"/>
                </a:lnTo>
                <a:lnTo>
                  <a:pt x="368" y="886"/>
                </a:lnTo>
                <a:lnTo>
                  <a:pt x="366" y="889"/>
                </a:lnTo>
                <a:lnTo>
                  <a:pt x="366" y="889"/>
                </a:lnTo>
                <a:lnTo>
                  <a:pt x="364" y="889"/>
                </a:lnTo>
                <a:lnTo>
                  <a:pt x="362" y="890"/>
                </a:lnTo>
                <a:lnTo>
                  <a:pt x="361" y="891"/>
                </a:lnTo>
                <a:lnTo>
                  <a:pt x="361" y="893"/>
                </a:lnTo>
                <a:lnTo>
                  <a:pt x="358" y="895"/>
                </a:lnTo>
                <a:lnTo>
                  <a:pt x="357" y="895"/>
                </a:lnTo>
                <a:lnTo>
                  <a:pt x="356" y="896"/>
                </a:lnTo>
                <a:lnTo>
                  <a:pt x="353" y="896"/>
                </a:lnTo>
                <a:lnTo>
                  <a:pt x="351" y="899"/>
                </a:lnTo>
                <a:lnTo>
                  <a:pt x="349" y="900"/>
                </a:lnTo>
                <a:lnTo>
                  <a:pt x="348" y="902"/>
                </a:lnTo>
                <a:lnTo>
                  <a:pt x="347" y="903"/>
                </a:lnTo>
                <a:lnTo>
                  <a:pt x="344" y="904"/>
                </a:lnTo>
                <a:lnTo>
                  <a:pt x="341" y="904"/>
                </a:lnTo>
                <a:lnTo>
                  <a:pt x="340" y="906"/>
                </a:lnTo>
                <a:lnTo>
                  <a:pt x="339" y="906"/>
                </a:lnTo>
                <a:lnTo>
                  <a:pt x="339" y="904"/>
                </a:lnTo>
                <a:lnTo>
                  <a:pt x="339" y="903"/>
                </a:lnTo>
                <a:lnTo>
                  <a:pt x="340" y="902"/>
                </a:lnTo>
                <a:lnTo>
                  <a:pt x="341" y="902"/>
                </a:lnTo>
                <a:lnTo>
                  <a:pt x="343" y="900"/>
                </a:lnTo>
                <a:lnTo>
                  <a:pt x="344" y="899"/>
                </a:lnTo>
                <a:lnTo>
                  <a:pt x="344" y="898"/>
                </a:lnTo>
                <a:lnTo>
                  <a:pt x="345" y="895"/>
                </a:lnTo>
                <a:lnTo>
                  <a:pt x="345" y="895"/>
                </a:lnTo>
                <a:lnTo>
                  <a:pt x="347" y="895"/>
                </a:lnTo>
                <a:lnTo>
                  <a:pt x="348" y="894"/>
                </a:lnTo>
                <a:lnTo>
                  <a:pt x="348" y="894"/>
                </a:lnTo>
                <a:lnTo>
                  <a:pt x="349" y="893"/>
                </a:lnTo>
                <a:lnTo>
                  <a:pt x="351" y="891"/>
                </a:lnTo>
                <a:lnTo>
                  <a:pt x="352" y="890"/>
                </a:lnTo>
                <a:lnTo>
                  <a:pt x="353" y="890"/>
                </a:lnTo>
                <a:lnTo>
                  <a:pt x="356" y="889"/>
                </a:lnTo>
                <a:lnTo>
                  <a:pt x="357" y="887"/>
                </a:lnTo>
                <a:lnTo>
                  <a:pt x="356" y="886"/>
                </a:lnTo>
                <a:lnTo>
                  <a:pt x="356" y="886"/>
                </a:lnTo>
                <a:lnTo>
                  <a:pt x="353" y="885"/>
                </a:lnTo>
                <a:lnTo>
                  <a:pt x="351" y="883"/>
                </a:lnTo>
                <a:lnTo>
                  <a:pt x="349" y="882"/>
                </a:lnTo>
                <a:lnTo>
                  <a:pt x="348" y="882"/>
                </a:lnTo>
                <a:lnTo>
                  <a:pt x="348" y="882"/>
                </a:lnTo>
                <a:lnTo>
                  <a:pt x="348" y="882"/>
                </a:lnTo>
                <a:lnTo>
                  <a:pt x="344" y="882"/>
                </a:lnTo>
                <a:lnTo>
                  <a:pt x="341" y="883"/>
                </a:lnTo>
                <a:lnTo>
                  <a:pt x="337" y="882"/>
                </a:lnTo>
                <a:lnTo>
                  <a:pt x="335" y="881"/>
                </a:lnTo>
                <a:lnTo>
                  <a:pt x="335" y="881"/>
                </a:lnTo>
                <a:lnTo>
                  <a:pt x="335" y="881"/>
                </a:lnTo>
                <a:lnTo>
                  <a:pt x="335" y="879"/>
                </a:lnTo>
                <a:lnTo>
                  <a:pt x="332" y="876"/>
                </a:lnTo>
                <a:lnTo>
                  <a:pt x="330" y="873"/>
                </a:lnTo>
                <a:lnTo>
                  <a:pt x="327" y="870"/>
                </a:lnTo>
                <a:lnTo>
                  <a:pt x="324" y="868"/>
                </a:lnTo>
                <a:lnTo>
                  <a:pt x="323" y="865"/>
                </a:lnTo>
                <a:lnTo>
                  <a:pt x="322" y="865"/>
                </a:lnTo>
                <a:lnTo>
                  <a:pt x="322" y="864"/>
                </a:lnTo>
                <a:lnTo>
                  <a:pt x="322" y="864"/>
                </a:lnTo>
                <a:lnTo>
                  <a:pt x="318" y="864"/>
                </a:lnTo>
                <a:lnTo>
                  <a:pt x="314" y="865"/>
                </a:lnTo>
                <a:lnTo>
                  <a:pt x="310" y="868"/>
                </a:lnTo>
                <a:lnTo>
                  <a:pt x="307" y="869"/>
                </a:lnTo>
                <a:lnTo>
                  <a:pt x="306" y="872"/>
                </a:lnTo>
                <a:lnTo>
                  <a:pt x="303" y="876"/>
                </a:lnTo>
                <a:lnTo>
                  <a:pt x="302" y="879"/>
                </a:lnTo>
                <a:lnTo>
                  <a:pt x="301" y="883"/>
                </a:lnTo>
                <a:lnTo>
                  <a:pt x="299" y="887"/>
                </a:lnTo>
                <a:lnTo>
                  <a:pt x="298" y="889"/>
                </a:lnTo>
                <a:lnTo>
                  <a:pt x="297" y="890"/>
                </a:lnTo>
                <a:lnTo>
                  <a:pt x="296" y="893"/>
                </a:lnTo>
                <a:lnTo>
                  <a:pt x="294" y="895"/>
                </a:lnTo>
                <a:lnTo>
                  <a:pt x="293" y="898"/>
                </a:lnTo>
                <a:lnTo>
                  <a:pt x="292" y="899"/>
                </a:lnTo>
                <a:lnTo>
                  <a:pt x="293" y="899"/>
                </a:lnTo>
                <a:lnTo>
                  <a:pt x="293" y="900"/>
                </a:lnTo>
                <a:lnTo>
                  <a:pt x="296" y="900"/>
                </a:lnTo>
                <a:lnTo>
                  <a:pt x="296" y="902"/>
                </a:lnTo>
                <a:lnTo>
                  <a:pt x="297" y="902"/>
                </a:lnTo>
                <a:lnTo>
                  <a:pt x="297" y="902"/>
                </a:lnTo>
                <a:lnTo>
                  <a:pt x="297" y="902"/>
                </a:lnTo>
                <a:lnTo>
                  <a:pt x="297" y="902"/>
                </a:lnTo>
                <a:lnTo>
                  <a:pt x="298" y="902"/>
                </a:lnTo>
                <a:lnTo>
                  <a:pt x="301" y="902"/>
                </a:lnTo>
                <a:lnTo>
                  <a:pt x="302" y="902"/>
                </a:lnTo>
                <a:lnTo>
                  <a:pt x="302" y="903"/>
                </a:lnTo>
                <a:lnTo>
                  <a:pt x="302" y="906"/>
                </a:lnTo>
                <a:lnTo>
                  <a:pt x="303" y="908"/>
                </a:lnTo>
                <a:lnTo>
                  <a:pt x="303" y="911"/>
                </a:lnTo>
                <a:lnTo>
                  <a:pt x="305" y="912"/>
                </a:lnTo>
                <a:lnTo>
                  <a:pt x="306" y="912"/>
                </a:lnTo>
                <a:lnTo>
                  <a:pt x="307" y="915"/>
                </a:lnTo>
                <a:lnTo>
                  <a:pt x="309" y="916"/>
                </a:lnTo>
                <a:lnTo>
                  <a:pt x="309" y="917"/>
                </a:lnTo>
                <a:lnTo>
                  <a:pt x="309" y="917"/>
                </a:lnTo>
                <a:lnTo>
                  <a:pt x="306" y="917"/>
                </a:lnTo>
                <a:lnTo>
                  <a:pt x="303" y="917"/>
                </a:lnTo>
                <a:lnTo>
                  <a:pt x="303" y="917"/>
                </a:lnTo>
                <a:lnTo>
                  <a:pt x="303" y="917"/>
                </a:lnTo>
                <a:lnTo>
                  <a:pt x="301" y="920"/>
                </a:lnTo>
                <a:lnTo>
                  <a:pt x="298" y="923"/>
                </a:lnTo>
                <a:lnTo>
                  <a:pt x="297" y="925"/>
                </a:lnTo>
                <a:lnTo>
                  <a:pt x="297" y="927"/>
                </a:lnTo>
                <a:lnTo>
                  <a:pt x="297" y="928"/>
                </a:lnTo>
                <a:lnTo>
                  <a:pt x="297" y="929"/>
                </a:lnTo>
                <a:lnTo>
                  <a:pt x="297" y="932"/>
                </a:lnTo>
                <a:lnTo>
                  <a:pt x="298" y="932"/>
                </a:lnTo>
                <a:lnTo>
                  <a:pt x="299" y="933"/>
                </a:lnTo>
                <a:lnTo>
                  <a:pt x="301" y="934"/>
                </a:lnTo>
                <a:lnTo>
                  <a:pt x="302" y="936"/>
                </a:lnTo>
                <a:lnTo>
                  <a:pt x="302" y="937"/>
                </a:lnTo>
                <a:lnTo>
                  <a:pt x="302" y="938"/>
                </a:lnTo>
                <a:lnTo>
                  <a:pt x="301" y="940"/>
                </a:lnTo>
                <a:lnTo>
                  <a:pt x="299" y="941"/>
                </a:lnTo>
                <a:lnTo>
                  <a:pt x="299" y="942"/>
                </a:lnTo>
                <a:lnTo>
                  <a:pt x="297" y="942"/>
                </a:lnTo>
                <a:lnTo>
                  <a:pt x="296" y="942"/>
                </a:lnTo>
                <a:lnTo>
                  <a:pt x="294" y="942"/>
                </a:lnTo>
                <a:lnTo>
                  <a:pt x="293" y="942"/>
                </a:lnTo>
                <a:lnTo>
                  <a:pt x="293" y="941"/>
                </a:lnTo>
                <a:lnTo>
                  <a:pt x="292" y="940"/>
                </a:lnTo>
                <a:lnTo>
                  <a:pt x="292" y="938"/>
                </a:lnTo>
                <a:lnTo>
                  <a:pt x="292" y="938"/>
                </a:lnTo>
                <a:lnTo>
                  <a:pt x="290" y="937"/>
                </a:lnTo>
                <a:lnTo>
                  <a:pt x="290" y="936"/>
                </a:lnTo>
                <a:lnTo>
                  <a:pt x="290" y="933"/>
                </a:lnTo>
                <a:lnTo>
                  <a:pt x="290" y="932"/>
                </a:lnTo>
                <a:lnTo>
                  <a:pt x="290" y="929"/>
                </a:lnTo>
                <a:lnTo>
                  <a:pt x="290" y="928"/>
                </a:lnTo>
                <a:lnTo>
                  <a:pt x="290" y="927"/>
                </a:lnTo>
                <a:lnTo>
                  <a:pt x="289" y="927"/>
                </a:lnTo>
                <a:lnTo>
                  <a:pt x="288" y="925"/>
                </a:lnTo>
                <a:lnTo>
                  <a:pt x="286" y="923"/>
                </a:lnTo>
                <a:lnTo>
                  <a:pt x="286" y="923"/>
                </a:lnTo>
                <a:lnTo>
                  <a:pt x="285" y="923"/>
                </a:lnTo>
                <a:lnTo>
                  <a:pt x="284" y="923"/>
                </a:lnTo>
                <a:lnTo>
                  <a:pt x="281" y="923"/>
                </a:lnTo>
                <a:lnTo>
                  <a:pt x="280" y="923"/>
                </a:lnTo>
                <a:lnTo>
                  <a:pt x="279" y="923"/>
                </a:lnTo>
                <a:lnTo>
                  <a:pt x="279" y="923"/>
                </a:lnTo>
                <a:lnTo>
                  <a:pt x="277" y="921"/>
                </a:lnTo>
                <a:lnTo>
                  <a:pt x="275" y="920"/>
                </a:lnTo>
                <a:lnTo>
                  <a:pt x="273" y="919"/>
                </a:lnTo>
                <a:lnTo>
                  <a:pt x="273" y="919"/>
                </a:lnTo>
                <a:lnTo>
                  <a:pt x="273" y="917"/>
                </a:lnTo>
                <a:lnTo>
                  <a:pt x="276" y="917"/>
                </a:lnTo>
                <a:lnTo>
                  <a:pt x="279" y="919"/>
                </a:lnTo>
                <a:lnTo>
                  <a:pt x="280" y="919"/>
                </a:lnTo>
                <a:lnTo>
                  <a:pt x="284" y="919"/>
                </a:lnTo>
                <a:lnTo>
                  <a:pt x="286" y="919"/>
                </a:lnTo>
                <a:lnTo>
                  <a:pt x="289" y="919"/>
                </a:lnTo>
                <a:lnTo>
                  <a:pt x="290" y="919"/>
                </a:lnTo>
                <a:lnTo>
                  <a:pt x="290" y="916"/>
                </a:lnTo>
                <a:lnTo>
                  <a:pt x="290" y="913"/>
                </a:lnTo>
                <a:lnTo>
                  <a:pt x="290" y="911"/>
                </a:lnTo>
                <a:lnTo>
                  <a:pt x="289" y="908"/>
                </a:lnTo>
                <a:lnTo>
                  <a:pt x="288" y="907"/>
                </a:lnTo>
                <a:lnTo>
                  <a:pt x="286" y="906"/>
                </a:lnTo>
                <a:lnTo>
                  <a:pt x="282" y="906"/>
                </a:lnTo>
                <a:lnTo>
                  <a:pt x="280" y="904"/>
                </a:lnTo>
                <a:lnTo>
                  <a:pt x="277" y="904"/>
                </a:lnTo>
                <a:lnTo>
                  <a:pt x="276" y="904"/>
                </a:lnTo>
                <a:lnTo>
                  <a:pt x="275" y="903"/>
                </a:lnTo>
                <a:lnTo>
                  <a:pt x="275" y="900"/>
                </a:lnTo>
                <a:lnTo>
                  <a:pt x="273" y="898"/>
                </a:lnTo>
                <a:lnTo>
                  <a:pt x="272" y="896"/>
                </a:lnTo>
                <a:lnTo>
                  <a:pt x="271" y="895"/>
                </a:lnTo>
                <a:lnTo>
                  <a:pt x="269" y="894"/>
                </a:lnTo>
                <a:lnTo>
                  <a:pt x="268" y="893"/>
                </a:lnTo>
                <a:lnTo>
                  <a:pt x="265" y="890"/>
                </a:lnTo>
                <a:lnTo>
                  <a:pt x="264" y="889"/>
                </a:lnTo>
                <a:lnTo>
                  <a:pt x="263" y="887"/>
                </a:lnTo>
                <a:lnTo>
                  <a:pt x="263" y="886"/>
                </a:lnTo>
                <a:lnTo>
                  <a:pt x="264" y="886"/>
                </a:lnTo>
                <a:lnTo>
                  <a:pt x="265" y="887"/>
                </a:lnTo>
                <a:lnTo>
                  <a:pt x="267" y="887"/>
                </a:lnTo>
                <a:lnTo>
                  <a:pt x="269" y="889"/>
                </a:lnTo>
                <a:lnTo>
                  <a:pt x="271" y="889"/>
                </a:lnTo>
                <a:lnTo>
                  <a:pt x="272" y="889"/>
                </a:lnTo>
                <a:lnTo>
                  <a:pt x="275" y="887"/>
                </a:lnTo>
                <a:lnTo>
                  <a:pt x="276" y="886"/>
                </a:lnTo>
                <a:lnTo>
                  <a:pt x="279" y="885"/>
                </a:lnTo>
                <a:lnTo>
                  <a:pt x="280" y="883"/>
                </a:lnTo>
                <a:lnTo>
                  <a:pt x="280" y="881"/>
                </a:lnTo>
                <a:lnTo>
                  <a:pt x="280" y="879"/>
                </a:lnTo>
                <a:lnTo>
                  <a:pt x="279" y="877"/>
                </a:lnTo>
                <a:lnTo>
                  <a:pt x="277" y="874"/>
                </a:lnTo>
                <a:lnTo>
                  <a:pt x="276" y="873"/>
                </a:lnTo>
                <a:lnTo>
                  <a:pt x="275" y="872"/>
                </a:lnTo>
                <a:lnTo>
                  <a:pt x="272" y="870"/>
                </a:lnTo>
                <a:lnTo>
                  <a:pt x="269" y="869"/>
                </a:lnTo>
                <a:lnTo>
                  <a:pt x="267" y="868"/>
                </a:lnTo>
                <a:lnTo>
                  <a:pt x="265" y="868"/>
                </a:lnTo>
                <a:lnTo>
                  <a:pt x="264" y="866"/>
                </a:lnTo>
                <a:lnTo>
                  <a:pt x="263" y="866"/>
                </a:lnTo>
                <a:lnTo>
                  <a:pt x="264" y="865"/>
                </a:lnTo>
                <a:lnTo>
                  <a:pt x="267" y="865"/>
                </a:lnTo>
                <a:lnTo>
                  <a:pt x="267" y="865"/>
                </a:lnTo>
                <a:lnTo>
                  <a:pt x="267" y="865"/>
                </a:lnTo>
                <a:lnTo>
                  <a:pt x="268" y="865"/>
                </a:lnTo>
                <a:lnTo>
                  <a:pt x="271" y="865"/>
                </a:lnTo>
                <a:lnTo>
                  <a:pt x="273" y="865"/>
                </a:lnTo>
                <a:lnTo>
                  <a:pt x="275" y="866"/>
                </a:lnTo>
                <a:lnTo>
                  <a:pt x="275" y="866"/>
                </a:lnTo>
                <a:lnTo>
                  <a:pt x="275" y="866"/>
                </a:lnTo>
                <a:lnTo>
                  <a:pt x="277" y="866"/>
                </a:lnTo>
                <a:lnTo>
                  <a:pt x="281" y="866"/>
                </a:lnTo>
                <a:lnTo>
                  <a:pt x="284" y="866"/>
                </a:lnTo>
                <a:lnTo>
                  <a:pt x="286" y="865"/>
                </a:lnTo>
                <a:lnTo>
                  <a:pt x="288" y="864"/>
                </a:lnTo>
                <a:lnTo>
                  <a:pt x="289" y="861"/>
                </a:lnTo>
                <a:lnTo>
                  <a:pt x="290" y="859"/>
                </a:lnTo>
                <a:lnTo>
                  <a:pt x="292" y="856"/>
                </a:lnTo>
                <a:lnTo>
                  <a:pt x="293" y="853"/>
                </a:lnTo>
                <a:lnTo>
                  <a:pt x="293" y="851"/>
                </a:lnTo>
                <a:lnTo>
                  <a:pt x="293" y="851"/>
                </a:lnTo>
                <a:lnTo>
                  <a:pt x="293" y="849"/>
                </a:lnTo>
                <a:lnTo>
                  <a:pt x="293" y="847"/>
                </a:lnTo>
                <a:lnTo>
                  <a:pt x="293" y="844"/>
                </a:lnTo>
                <a:lnTo>
                  <a:pt x="293" y="843"/>
                </a:lnTo>
                <a:lnTo>
                  <a:pt x="293" y="843"/>
                </a:lnTo>
                <a:lnTo>
                  <a:pt x="293" y="843"/>
                </a:lnTo>
                <a:lnTo>
                  <a:pt x="292" y="840"/>
                </a:lnTo>
                <a:lnTo>
                  <a:pt x="290" y="836"/>
                </a:lnTo>
                <a:lnTo>
                  <a:pt x="289" y="835"/>
                </a:lnTo>
                <a:lnTo>
                  <a:pt x="288" y="832"/>
                </a:lnTo>
                <a:lnTo>
                  <a:pt x="286" y="832"/>
                </a:lnTo>
                <a:lnTo>
                  <a:pt x="284" y="831"/>
                </a:lnTo>
                <a:lnTo>
                  <a:pt x="281" y="830"/>
                </a:lnTo>
                <a:lnTo>
                  <a:pt x="279" y="830"/>
                </a:lnTo>
                <a:lnTo>
                  <a:pt x="277" y="830"/>
                </a:lnTo>
                <a:lnTo>
                  <a:pt x="275" y="831"/>
                </a:lnTo>
                <a:lnTo>
                  <a:pt x="272" y="832"/>
                </a:lnTo>
                <a:lnTo>
                  <a:pt x="269" y="835"/>
                </a:lnTo>
                <a:lnTo>
                  <a:pt x="267" y="836"/>
                </a:lnTo>
                <a:lnTo>
                  <a:pt x="264" y="839"/>
                </a:lnTo>
                <a:lnTo>
                  <a:pt x="262" y="840"/>
                </a:lnTo>
                <a:lnTo>
                  <a:pt x="260" y="843"/>
                </a:lnTo>
                <a:lnTo>
                  <a:pt x="259" y="844"/>
                </a:lnTo>
                <a:lnTo>
                  <a:pt x="256" y="847"/>
                </a:lnTo>
                <a:lnTo>
                  <a:pt x="255" y="849"/>
                </a:lnTo>
                <a:lnTo>
                  <a:pt x="254" y="852"/>
                </a:lnTo>
                <a:lnTo>
                  <a:pt x="252" y="855"/>
                </a:lnTo>
                <a:lnTo>
                  <a:pt x="252" y="856"/>
                </a:lnTo>
                <a:lnTo>
                  <a:pt x="252" y="857"/>
                </a:lnTo>
                <a:lnTo>
                  <a:pt x="254" y="860"/>
                </a:lnTo>
                <a:lnTo>
                  <a:pt x="255" y="864"/>
                </a:lnTo>
                <a:lnTo>
                  <a:pt x="255" y="866"/>
                </a:lnTo>
                <a:lnTo>
                  <a:pt x="255" y="870"/>
                </a:lnTo>
                <a:lnTo>
                  <a:pt x="256" y="872"/>
                </a:lnTo>
                <a:lnTo>
                  <a:pt x="256" y="876"/>
                </a:lnTo>
                <a:lnTo>
                  <a:pt x="258" y="878"/>
                </a:lnTo>
                <a:lnTo>
                  <a:pt x="259" y="882"/>
                </a:lnTo>
                <a:lnTo>
                  <a:pt x="260" y="886"/>
                </a:lnTo>
                <a:lnTo>
                  <a:pt x="262" y="887"/>
                </a:lnTo>
                <a:lnTo>
                  <a:pt x="263" y="889"/>
                </a:lnTo>
                <a:lnTo>
                  <a:pt x="262" y="890"/>
                </a:lnTo>
                <a:lnTo>
                  <a:pt x="260" y="891"/>
                </a:lnTo>
                <a:lnTo>
                  <a:pt x="258" y="891"/>
                </a:lnTo>
                <a:lnTo>
                  <a:pt x="256" y="891"/>
                </a:lnTo>
                <a:lnTo>
                  <a:pt x="254" y="891"/>
                </a:lnTo>
                <a:lnTo>
                  <a:pt x="251" y="891"/>
                </a:lnTo>
                <a:lnTo>
                  <a:pt x="250" y="893"/>
                </a:lnTo>
                <a:lnTo>
                  <a:pt x="248" y="893"/>
                </a:lnTo>
                <a:lnTo>
                  <a:pt x="250" y="894"/>
                </a:lnTo>
                <a:lnTo>
                  <a:pt x="252" y="895"/>
                </a:lnTo>
                <a:lnTo>
                  <a:pt x="255" y="898"/>
                </a:lnTo>
                <a:lnTo>
                  <a:pt x="258" y="898"/>
                </a:lnTo>
                <a:lnTo>
                  <a:pt x="260" y="899"/>
                </a:lnTo>
                <a:lnTo>
                  <a:pt x="263" y="899"/>
                </a:lnTo>
                <a:lnTo>
                  <a:pt x="267" y="899"/>
                </a:lnTo>
                <a:lnTo>
                  <a:pt x="268" y="899"/>
                </a:lnTo>
                <a:lnTo>
                  <a:pt x="269" y="900"/>
                </a:lnTo>
                <a:lnTo>
                  <a:pt x="268" y="900"/>
                </a:lnTo>
                <a:lnTo>
                  <a:pt x="265" y="902"/>
                </a:lnTo>
                <a:lnTo>
                  <a:pt x="263" y="900"/>
                </a:lnTo>
                <a:lnTo>
                  <a:pt x="263" y="900"/>
                </a:lnTo>
                <a:lnTo>
                  <a:pt x="262" y="900"/>
                </a:lnTo>
                <a:lnTo>
                  <a:pt x="260" y="900"/>
                </a:lnTo>
                <a:lnTo>
                  <a:pt x="258" y="900"/>
                </a:lnTo>
                <a:lnTo>
                  <a:pt x="256" y="899"/>
                </a:lnTo>
                <a:lnTo>
                  <a:pt x="256" y="899"/>
                </a:lnTo>
                <a:lnTo>
                  <a:pt x="256" y="899"/>
                </a:lnTo>
                <a:lnTo>
                  <a:pt x="252" y="899"/>
                </a:lnTo>
                <a:lnTo>
                  <a:pt x="250" y="898"/>
                </a:lnTo>
                <a:lnTo>
                  <a:pt x="247" y="896"/>
                </a:lnTo>
                <a:lnTo>
                  <a:pt x="247" y="895"/>
                </a:lnTo>
                <a:lnTo>
                  <a:pt x="244" y="894"/>
                </a:lnTo>
                <a:lnTo>
                  <a:pt x="243" y="893"/>
                </a:lnTo>
                <a:lnTo>
                  <a:pt x="242" y="893"/>
                </a:lnTo>
                <a:lnTo>
                  <a:pt x="239" y="893"/>
                </a:lnTo>
                <a:lnTo>
                  <a:pt x="238" y="891"/>
                </a:lnTo>
                <a:lnTo>
                  <a:pt x="235" y="891"/>
                </a:lnTo>
                <a:lnTo>
                  <a:pt x="235" y="890"/>
                </a:lnTo>
                <a:lnTo>
                  <a:pt x="235" y="889"/>
                </a:lnTo>
                <a:lnTo>
                  <a:pt x="237" y="889"/>
                </a:lnTo>
                <a:lnTo>
                  <a:pt x="238" y="887"/>
                </a:lnTo>
                <a:lnTo>
                  <a:pt x="239" y="886"/>
                </a:lnTo>
                <a:lnTo>
                  <a:pt x="241" y="886"/>
                </a:lnTo>
                <a:lnTo>
                  <a:pt x="242" y="886"/>
                </a:lnTo>
                <a:lnTo>
                  <a:pt x="242" y="887"/>
                </a:lnTo>
                <a:lnTo>
                  <a:pt x="243" y="889"/>
                </a:lnTo>
                <a:lnTo>
                  <a:pt x="246" y="889"/>
                </a:lnTo>
                <a:lnTo>
                  <a:pt x="247" y="889"/>
                </a:lnTo>
                <a:lnTo>
                  <a:pt x="248" y="887"/>
                </a:lnTo>
                <a:lnTo>
                  <a:pt x="251" y="886"/>
                </a:lnTo>
                <a:lnTo>
                  <a:pt x="251" y="885"/>
                </a:lnTo>
                <a:lnTo>
                  <a:pt x="251" y="883"/>
                </a:lnTo>
                <a:lnTo>
                  <a:pt x="251" y="881"/>
                </a:lnTo>
                <a:lnTo>
                  <a:pt x="251" y="879"/>
                </a:lnTo>
                <a:lnTo>
                  <a:pt x="251" y="878"/>
                </a:lnTo>
                <a:lnTo>
                  <a:pt x="250" y="877"/>
                </a:lnTo>
                <a:lnTo>
                  <a:pt x="248" y="876"/>
                </a:lnTo>
                <a:lnTo>
                  <a:pt x="248" y="874"/>
                </a:lnTo>
                <a:lnTo>
                  <a:pt x="248" y="873"/>
                </a:lnTo>
                <a:lnTo>
                  <a:pt x="247" y="870"/>
                </a:lnTo>
                <a:lnTo>
                  <a:pt x="244" y="869"/>
                </a:lnTo>
                <a:lnTo>
                  <a:pt x="242" y="868"/>
                </a:lnTo>
                <a:lnTo>
                  <a:pt x="242" y="868"/>
                </a:lnTo>
                <a:lnTo>
                  <a:pt x="242" y="869"/>
                </a:lnTo>
                <a:lnTo>
                  <a:pt x="241" y="872"/>
                </a:lnTo>
                <a:lnTo>
                  <a:pt x="241" y="874"/>
                </a:lnTo>
                <a:lnTo>
                  <a:pt x="241" y="877"/>
                </a:lnTo>
                <a:lnTo>
                  <a:pt x="241" y="877"/>
                </a:lnTo>
                <a:lnTo>
                  <a:pt x="241" y="878"/>
                </a:lnTo>
                <a:lnTo>
                  <a:pt x="241" y="878"/>
                </a:lnTo>
                <a:lnTo>
                  <a:pt x="237" y="878"/>
                </a:lnTo>
                <a:lnTo>
                  <a:pt x="234" y="879"/>
                </a:lnTo>
                <a:lnTo>
                  <a:pt x="231" y="879"/>
                </a:lnTo>
                <a:lnTo>
                  <a:pt x="230" y="879"/>
                </a:lnTo>
                <a:lnTo>
                  <a:pt x="230" y="879"/>
                </a:lnTo>
                <a:lnTo>
                  <a:pt x="229" y="879"/>
                </a:lnTo>
                <a:lnTo>
                  <a:pt x="226" y="879"/>
                </a:lnTo>
                <a:lnTo>
                  <a:pt x="226" y="881"/>
                </a:lnTo>
                <a:lnTo>
                  <a:pt x="225" y="882"/>
                </a:lnTo>
                <a:lnTo>
                  <a:pt x="224" y="883"/>
                </a:lnTo>
                <a:lnTo>
                  <a:pt x="222" y="885"/>
                </a:lnTo>
                <a:lnTo>
                  <a:pt x="222" y="886"/>
                </a:lnTo>
                <a:lnTo>
                  <a:pt x="222" y="886"/>
                </a:lnTo>
                <a:lnTo>
                  <a:pt x="221" y="889"/>
                </a:lnTo>
                <a:lnTo>
                  <a:pt x="221" y="891"/>
                </a:lnTo>
                <a:lnTo>
                  <a:pt x="220" y="894"/>
                </a:lnTo>
                <a:lnTo>
                  <a:pt x="218" y="895"/>
                </a:lnTo>
                <a:lnTo>
                  <a:pt x="217" y="898"/>
                </a:lnTo>
                <a:lnTo>
                  <a:pt x="214" y="899"/>
                </a:lnTo>
                <a:lnTo>
                  <a:pt x="213" y="900"/>
                </a:lnTo>
                <a:lnTo>
                  <a:pt x="212" y="900"/>
                </a:lnTo>
                <a:lnTo>
                  <a:pt x="212" y="899"/>
                </a:lnTo>
                <a:lnTo>
                  <a:pt x="213" y="896"/>
                </a:lnTo>
                <a:lnTo>
                  <a:pt x="213" y="895"/>
                </a:lnTo>
                <a:lnTo>
                  <a:pt x="213" y="895"/>
                </a:lnTo>
                <a:lnTo>
                  <a:pt x="213" y="895"/>
                </a:lnTo>
                <a:lnTo>
                  <a:pt x="210" y="894"/>
                </a:lnTo>
                <a:lnTo>
                  <a:pt x="208" y="893"/>
                </a:lnTo>
                <a:lnTo>
                  <a:pt x="208" y="890"/>
                </a:lnTo>
                <a:lnTo>
                  <a:pt x="209" y="890"/>
                </a:lnTo>
                <a:lnTo>
                  <a:pt x="210" y="889"/>
                </a:lnTo>
                <a:lnTo>
                  <a:pt x="212" y="886"/>
                </a:lnTo>
                <a:lnTo>
                  <a:pt x="214" y="885"/>
                </a:lnTo>
                <a:lnTo>
                  <a:pt x="216" y="883"/>
                </a:lnTo>
                <a:lnTo>
                  <a:pt x="216" y="882"/>
                </a:lnTo>
                <a:lnTo>
                  <a:pt x="216" y="881"/>
                </a:lnTo>
                <a:lnTo>
                  <a:pt x="216" y="879"/>
                </a:lnTo>
                <a:lnTo>
                  <a:pt x="216" y="878"/>
                </a:lnTo>
                <a:lnTo>
                  <a:pt x="217" y="877"/>
                </a:lnTo>
                <a:lnTo>
                  <a:pt x="218" y="876"/>
                </a:lnTo>
                <a:lnTo>
                  <a:pt x="221" y="876"/>
                </a:lnTo>
                <a:lnTo>
                  <a:pt x="224" y="876"/>
                </a:lnTo>
                <a:lnTo>
                  <a:pt x="226" y="876"/>
                </a:lnTo>
                <a:lnTo>
                  <a:pt x="229" y="876"/>
                </a:lnTo>
                <a:lnTo>
                  <a:pt x="230" y="876"/>
                </a:lnTo>
                <a:lnTo>
                  <a:pt x="233" y="877"/>
                </a:lnTo>
                <a:lnTo>
                  <a:pt x="234" y="877"/>
                </a:lnTo>
                <a:lnTo>
                  <a:pt x="235" y="877"/>
                </a:lnTo>
                <a:lnTo>
                  <a:pt x="235" y="876"/>
                </a:lnTo>
                <a:lnTo>
                  <a:pt x="234" y="874"/>
                </a:lnTo>
                <a:lnTo>
                  <a:pt x="233" y="872"/>
                </a:lnTo>
                <a:lnTo>
                  <a:pt x="231" y="870"/>
                </a:lnTo>
                <a:lnTo>
                  <a:pt x="230" y="868"/>
                </a:lnTo>
                <a:lnTo>
                  <a:pt x="229" y="866"/>
                </a:lnTo>
                <a:lnTo>
                  <a:pt x="230" y="864"/>
                </a:lnTo>
                <a:lnTo>
                  <a:pt x="230" y="862"/>
                </a:lnTo>
                <a:lnTo>
                  <a:pt x="233" y="861"/>
                </a:lnTo>
                <a:lnTo>
                  <a:pt x="235" y="860"/>
                </a:lnTo>
                <a:lnTo>
                  <a:pt x="237" y="859"/>
                </a:lnTo>
                <a:lnTo>
                  <a:pt x="239" y="857"/>
                </a:lnTo>
                <a:lnTo>
                  <a:pt x="241" y="856"/>
                </a:lnTo>
                <a:lnTo>
                  <a:pt x="241" y="855"/>
                </a:lnTo>
                <a:lnTo>
                  <a:pt x="241" y="852"/>
                </a:lnTo>
                <a:lnTo>
                  <a:pt x="241" y="849"/>
                </a:lnTo>
                <a:lnTo>
                  <a:pt x="242" y="847"/>
                </a:lnTo>
                <a:lnTo>
                  <a:pt x="242" y="844"/>
                </a:lnTo>
                <a:lnTo>
                  <a:pt x="243" y="841"/>
                </a:lnTo>
                <a:lnTo>
                  <a:pt x="244" y="839"/>
                </a:lnTo>
                <a:lnTo>
                  <a:pt x="246" y="835"/>
                </a:lnTo>
                <a:lnTo>
                  <a:pt x="246" y="831"/>
                </a:lnTo>
                <a:lnTo>
                  <a:pt x="247" y="828"/>
                </a:lnTo>
                <a:lnTo>
                  <a:pt x="247" y="826"/>
                </a:lnTo>
                <a:lnTo>
                  <a:pt x="247" y="824"/>
                </a:lnTo>
                <a:lnTo>
                  <a:pt x="246" y="823"/>
                </a:lnTo>
                <a:lnTo>
                  <a:pt x="244" y="822"/>
                </a:lnTo>
                <a:lnTo>
                  <a:pt x="243" y="821"/>
                </a:lnTo>
                <a:lnTo>
                  <a:pt x="242" y="821"/>
                </a:lnTo>
                <a:lnTo>
                  <a:pt x="241" y="821"/>
                </a:lnTo>
                <a:lnTo>
                  <a:pt x="239" y="821"/>
                </a:lnTo>
                <a:lnTo>
                  <a:pt x="238" y="822"/>
                </a:lnTo>
                <a:lnTo>
                  <a:pt x="237" y="824"/>
                </a:lnTo>
                <a:lnTo>
                  <a:pt x="237" y="826"/>
                </a:lnTo>
                <a:lnTo>
                  <a:pt x="235" y="828"/>
                </a:lnTo>
                <a:lnTo>
                  <a:pt x="233" y="831"/>
                </a:lnTo>
                <a:lnTo>
                  <a:pt x="230" y="831"/>
                </a:lnTo>
                <a:lnTo>
                  <a:pt x="230" y="831"/>
                </a:lnTo>
                <a:lnTo>
                  <a:pt x="230" y="831"/>
                </a:lnTo>
                <a:lnTo>
                  <a:pt x="230" y="830"/>
                </a:lnTo>
                <a:lnTo>
                  <a:pt x="229" y="827"/>
                </a:lnTo>
                <a:lnTo>
                  <a:pt x="229" y="826"/>
                </a:lnTo>
                <a:lnTo>
                  <a:pt x="229" y="826"/>
                </a:lnTo>
                <a:lnTo>
                  <a:pt x="229" y="826"/>
                </a:lnTo>
                <a:lnTo>
                  <a:pt x="226" y="823"/>
                </a:lnTo>
                <a:lnTo>
                  <a:pt x="224" y="819"/>
                </a:lnTo>
                <a:lnTo>
                  <a:pt x="224" y="815"/>
                </a:lnTo>
                <a:lnTo>
                  <a:pt x="224" y="813"/>
                </a:lnTo>
                <a:lnTo>
                  <a:pt x="222" y="809"/>
                </a:lnTo>
                <a:lnTo>
                  <a:pt x="221" y="805"/>
                </a:lnTo>
                <a:lnTo>
                  <a:pt x="220" y="802"/>
                </a:lnTo>
                <a:lnTo>
                  <a:pt x="218" y="800"/>
                </a:lnTo>
                <a:lnTo>
                  <a:pt x="217" y="798"/>
                </a:lnTo>
                <a:lnTo>
                  <a:pt x="216" y="797"/>
                </a:lnTo>
                <a:lnTo>
                  <a:pt x="213" y="796"/>
                </a:lnTo>
                <a:lnTo>
                  <a:pt x="209" y="794"/>
                </a:lnTo>
                <a:lnTo>
                  <a:pt x="208" y="794"/>
                </a:lnTo>
                <a:lnTo>
                  <a:pt x="205" y="794"/>
                </a:lnTo>
                <a:lnTo>
                  <a:pt x="204" y="796"/>
                </a:lnTo>
                <a:lnTo>
                  <a:pt x="203" y="798"/>
                </a:lnTo>
                <a:lnTo>
                  <a:pt x="201" y="802"/>
                </a:lnTo>
                <a:lnTo>
                  <a:pt x="200" y="805"/>
                </a:lnTo>
                <a:lnTo>
                  <a:pt x="200" y="807"/>
                </a:lnTo>
                <a:lnTo>
                  <a:pt x="199" y="810"/>
                </a:lnTo>
                <a:lnTo>
                  <a:pt x="199" y="813"/>
                </a:lnTo>
                <a:lnTo>
                  <a:pt x="199" y="815"/>
                </a:lnTo>
                <a:lnTo>
                  <a:pt x="199" y="818"/>
                </a:lnTo>
                <a:lnTo>
                  <a:pt x="199" y="819"/>
                </a:lnTo>
                <a:lnTo>
                  <a:pt x="199" y="819"/>
                </a:lnTo>
                <a:lnTo>
                  <a:pt x="200" y="821"/>
                </a:lnTo>
                <a:lnTo>
                  <a:pt x="201" y="823"/>
                </a:lnTo>
                <a:lnTo>
                  <a:pt x="203" y="824"/>
                </a:lnTo>
                <a:lnTo>
                  <a:pt x="203" y="827"/>
                </a:lnTo>
                <a:lnTo>
                  <a:pt x="205" y="830"/>
                </a:lnTo>
                <a:lnTo>
                  <a:pt x="207" y="831"/>
                </a:lnTo>
                <a:lnTo>
                  <a:pt x="208" y="832"/>
                </a:lnTo>
                <a:lnTo>
                  <a:pt x="209" y="834"/>
                </a:lnTo>
                <a:lnTo>
                  <a:pt x="210" y="835"/>
                </a:lnTo>
                <a:lnTo>
                  <a:pt x="212" y="838"/>
                </a:lnTo>
                <a:lnTo>
                  <a:pt x="212" y="839"/>
                </a:lnTo>
                <a:lnTo>
                  <a:pt x="212" y="840"/>
                </a:lnTo>
                <a:lnTo>
                  <a:pt x="212" y="841"/>
                </a:lnTo>
                <a:lnTo>
                  <a:pt x="209" y="841"/>
                </a:lnTo>
                <a:lnTo>
                  <a:pt x="208" y="844"/>
                </a:lnTo>
                <a:lnTo>
                  <a:pt x="205" y="845"/>
                </a:lnTo>
                <a:lnTo>
                  <a:pt x="205" y="847"/>
                </a:lnTo>
                <a:lnTo>
                  <a:pt x="205" y="849"/>
                </a:lnTo>
                <a:lnTo>
                  <a:pt x="207" y="851"/>
                </a:lnTo>
                <a:lnTo>
                  <a:pt x="208" y="853"/>
                </a:lnTo>
                <a:lnTo>
                  <a:pt x="209" y="855"/>
                </a:lnTo>
                <a:lnTo>
                  <a:pt x="210" y="855"/>
                </a:lnTo>
                <a:lnTo>
                  <a:pt x="212" y="855"/>
                </a:lnTo>
                <a:lnTo>
                  <a:pt x="213" y="853"/>
                </a:lnTo>
                <a:lnTo>
                  <a:pt x="216" y="851"/>
                </a:lnTo>
                <a:lnTo>
                  <a:pt x="216" y="849"/>
                </a:lnTo>
                <a:lnTo>
                  <a:pt x="217" y="848"/>
                </a:lnTo>
                <a:lnTo>
                  <a:pt x="217" y="847"/>
                </a:lnTo>
                <a:lnTo>
                  <a:pt x="218" y="845"/>
                </a:lnTo>
                <a:lnTo>
                  <a:pt x="218" y="847"/>
                </a:lnTo>
                <a:lnTo>
                  <a:pt x="218" y="848"/>
                </a:lnTo>
                <a:lnTo>
                  <a:pt x="218" y="851"/>
                </a:lnTo>
                <a:lnTo>
                  <a:pt x="218" y="853"/>
                </a:lnTo>
                <a:lnTo>
                  <a:pt x="218" y="855"/>
                </a:lnTo>
                <a:lnTo>
                  <a:pt x="218" y="856"/>
                </a:lnTo>
                <a:lnTo>
                  <a:pt x="218" y="857"/>
                </a:lnTo>
                <a:lnTo>
                  <a:pt x="217" y="859"/>
                </a:lnTo>
                <a:lnTo>
                  <a:pt x="214" y="859"/>
                </a:lnTo>
                <a:lnTo>
                  <a:pt x="212" y="860"/>
                </a:lnTo>
                <a:lnTo>
                  <a:pt x="209" y="860"/>
                </a:lnTo>
                <a:lnTo>
                  <a:pt x="207" y="861"/>
                </a:lnTo>
                <a:lnTo>
                  <a:pt x="204" y="861"/>
                </a:lnTo>
                <a:lnTo>
                  <a:pt x="203" y="861"/>
                </a:lnTo>
                <a:lnTo>
                  <a:pt x="201" y="861"/>
                </a:lnTo>
                <a:lnTo>
                  <a:pt x="200" y="860"/>
                </a:lnTo>
                <a:lnTo>
                  <a:pt x="200" y="859"/>
                </a:lnTo>
                <a:lnTo>
                  <a:pt x="199" y="857"/>
                </a:lnTo>
                <a:lnTo>
                  <a:pt x="197" y="857"/>
                </a:lnTo>
                <a:lnTo>
                  <a:pt x="197" y="856"/>
                </a:lnTo>
                <a:lnTo>
                  <a:pt x="196" y="855"/>
                </a:lnTo>
                <a:lnTo>
                  <a:pt x="196" y="855"/>
                </a:lnTo>
                <a:lnTo>
                  <a:pt x="196" y="852"/>
                </a:lnTo>
                <a:lnTo>
                  <a:pt x="195" y="851"/>
                </a:lnTo>
                <a:lnTo>
                  <a:pt x="193" y="849"/>
                </a:lnTo>
                <a:lnTo>
                  <a:pt x="191" y="849"/>
                </a:lnTo>
                <a:lnTo>
                  <a:pt x="188" y="848"/>
                </a:lnTo>
                <a:lnTo>
                  <a:pt x="186" y="845"/>
                </a:lnTo>
                <a:lnTo>
                  <a:pt x="184" y="843"/>
                </a:lnTo>
                <a:lnTo>
                  <a:pt x="184" y="840"/>
                </a:lnTo>
                <a:lnTo>
                  <a:pt x="183" y="838"/>
                </a:lnTo>
                <a:lnTo>
                  <a:pt x="183" y="834"/>
                </a:lnTo>
                <a:lnTo>
                  <a:pt x="182" y="831"/>
                </a:lnTo>
                <a:lnTo>
                  <a:pt x="180" y="830"/>
                </a:lnTo>
                <a:lnTo>
                  <a:pt x="178" y="830"/>
                </a:lnTo>
                <a:lnTo>
                  <a:pt x="175" y="831"/>
                </a:lnTo>
                <a:lnTo>
                  <a:pt x="174" y="834"/>
                </a:lnTo>
                <a:lnTo>
                  <a:pt x="172" y="835"/>
                </a:lnTo>
                <a:lnTo>
                  <a:pt x="172" y="838"/>
                </a:lnTo>
                <a:lnTo>
                  <a:pt x="172" y="841"/>
                </a:lnTo>
                <a:lnTo>
                  <a:pt x="171" y="844"/>
                </a:lnTo>
                <a:lnTo>
                  <a:pt x="171" y="845"/>
                </a:lnTo>
                <a:lnTo>
                  <a:pt x="171" y="845"/>
                </a:lnTo>
                <a:lnTo>
                  <a:pt x="170" y="844"/>
                </a:lnTo>
                <a:lnTo>
                  <a:pt x="169" y="841"/>
                </a:lnTo>
                <a:lnTo>
                  <a:pt x="167" y="839"/>
                </a:lnTo>
                <a:lnTo>
                  <a:pt x="167" y="839"/>
                </a:lnTo>
                <a:lnTo>
                  <a:pt x="166" y="838"/>
                </a:lnTo>
                <a:lnTo>
                  <a:pt x="166" y="835"/>
                </a:lnTo>
                <a:lnTo>
                  <a:pt x="166" y="832"/>
                </a:lnTo>
                <a:lnTo>
                  <a:pt x="166" y="831"/>
                </a:lnTo>
                <a:lnTo>
                  <a:pt x="167" y="827"/>
                </a:lnTo>
                <a:lnTo>
                  <a:pt x="169" y="824"/>
                </a:lnTo>
                <a:lnTo>
                  <a:pt x="169" y="823"/>
                </a:lnTo>
                <a:lnTo>
                  <a:pt x="170" y="823"/>
                </a:lnTo>
                <a:lnTo>
                  <a:pt x="170" y="823"/>
                </a:lnTo>
                <a:lnTo>
                  <a:pt x="171" y="823"/>
                </a:lnTo>
                <a:lnTo>
                  <a:pt x="172" y="823"/>
                </a:lnTo>
                <a:lnTo>
                  <a:pt x="174" y="823"/>
                </a:lnTo>
                <a:lnTo>
                  <a:pt x="175" y="823"/>
                </a:lnTo>
                <a:lnTo>
                  <a:pt x="178" y="823"/>
                </a:lnTo>
                <a:lnTo>
                  <a:pt x="179" y="824"/>
                </a:lnTo>
                <a:lnTo>
                  <a:pt x="182" y="826"/>
                </a:lnTo>
                <a:lnTo>
                  <a:pt x="184" y="826"/>
                </a:lnTo>
                <a:lnTo>
                  <a:pt x="187" y="827"/>
                </a:lnTo>
                <a:lnTo>
                  <a:pt x="188" y="827"/>
                </a:lnTo>
                <a:lnTo>
                  <a:pt x="190" y="826"/>
                </a:lnTo>
                <a:lnTo>
                  <a:pt x="191" y="826"/>
                </a:lnTo>
                <a:lnTo>
                  <a:pt x="192" y="824"/>
                </a:lnTo>
                <a:lnTo>
                  <a:pt x="193" y="823"/>
                </a:lnTo>
                <a:lnTo>
                  <a:pt x="192" y="823"/>
                </a:lnTo>
                <a:lnTo>
                  <a:pt x="190" y="822"/>
                </a:lnTo>
                <a:lnTo>
                  <a:pt x="187" y="822"/>
                </a:lnTo>
                <a:lnTo>
                  <a:pt x="186" y="822"/>
                </a:lnTo>
                <a:lnTo>
                  <a:pt x="184" y="822"/>
                </a:lnTo>
                <a:lnTo>
                  <a:pt x="183" y="821"/>
                </a:lnTo>
                <a:lnTo>
                  <a:pt x="182" y="821"/>
                </a:lnTo>
                <a:lnTo>
                  <a:pt x="180" y="819"/>
                </a:lnTo>
                <a:lnTo>
                  <a:pt x="180" y="819"/>
                </a:lnTo>
                <a:lnTo>
                  <a:pt x="180" y="818"/>
                </a:lnTo>
                <a:lnTo>
                  <a:pt x="180" y="818"/>
                </a:lnTo>
                <a:lnTo>
                  <a:pt x="180" y="817"/>
                </a:lnTo>
                <a:lnTo>
                  <a:pt x="179" y="815"/>
                </a:lnTo>
                <a:lnTo>
                  <a:pt x="179" y="815"/>
                </a:lnTo>
                <a:lnTo>
                  <a:pt x="178" y="814"/>
                </a:lnTo>
                <a:lnTo>
                  <a:pt x="176" y="814"/>
                </a:lnTo>
                <a:lnTo>
                  <a:pt x="175" y="814"/>
                </a:lnTo>
                <a:lnTo>
                  <a:pt x="172" y="815"/>
                </a:lnTo>
                <a:lnTo>
                  <a:pt x="170" y="815"/>
                </a:lnTo>
                <a:lnTo>
                  <a:pt x="166" y="815"/>
                </a:lnTo>
                <a:lnTo>
                  <a:pt x="163" y="814"/>
                </a:lnTo>
                <a:lnTo>
                  <a:pt x="161" y="813"/>
                </a:lnTo>
                <a:lnTo>
                  <a:pt x="159" y="811"/>
                </a:lnTo>
                <a:lnTo>
                  <a:pt x="157" y="810"/>
                </a:lnTo>
                <a:lnTo>
                  <a:pt x="154" y="810"/>
                </a:lnTo>
                <a:lnTo>
                  <a:pt x="153" y="809"/>
                </a:lnTo>
                <a:lnTo>
                  <a:pt x="152" y="810"/>
                </a:lnTo>
                <a:lnTo>
                  <a:pt x="150" y="810"/>
                </a:lnTo>
                <a:lnTo>
                  <a:pt x="150" y="811"/>
                </a:lnTo>
                <a:lnTo>
                  <a:pt x="149" y="811"/>
                </a:lnTo>
                <a:lnTo>
                  <a:pt x="149" y="811"/>
                </a:lnTo>
                <a:lnTo>
                  <a:pt x="149" y="810"/>
                </a:lnTo>
                <a:lnTo>
                  <a:pt x="150" y="807"/>
                </a:lnTo>
                <a:lnTo>
                  <a:pt x="152" y="805"/>
                </a:lnTo>
                <a:lnTo>
                  <a:pt x="153" y="801"/>
                </a:lnTo>
                <a:lnTo>
                  <a:pt x="154" y="800"/>
                </a:lnTo>
                <a:lnTo>
                  <a:pt x="155" y="798"/>
                </a:lnTo>
                <a:lnTo>
                  <a:pt x="157" y="797"/>
                </a:lnTo>
                <a:lnTo>
                  <a:pt x="158" y="794"/>
                </a:lnTo>
                <a:lnTo>
                  <a:pt x="159" y="793"/>
                </a:lnTo>
                <a:lnTo>
                  <a:pt x="159" y="792"/>
                </a:lnTo>
                <a:lnTo>
                  <a:pt x="159" y="789"/>
                </a:lnTo>
                <a:lnTo>
                  <a:pt x="159" y="787"/>
                </a:lnTo>
                <a:lnTo>
                  <a:pt x="159" y="784"/>
                </a:lnTo>
                <a:lnTo>
                  <a:pt x="159" y="783"/>
                </a:lnTo>
                <a:lnTo>
                  <a:pt x="159" y="784"/>
                </a:lnTo>
                <a:lnTo>
                  <a:pt x="161" y="785"/>
                </a:lnTo>
                <a:lnTo>
                  <a:pt x="162" y="787"/>
                </a:lnTo>
                <a:lnTo>
                  <a:pt x="162" y="789"/>
                </a:lnTo>
                <a:lnTo>
                  <a:pt x="163" y="792"/>
                </a:lnTo>
                <a:lnTo>
                  <a:pt x="166" y="794"/>
                </a:lnTo>
                <a:lnTo>
                  <a:pt x="167" y="797"/>
                </a:lnTo>
                <a:lnTo>
                  <a:pt x="169" y="800"/>
                </a:lnTo>
                <a:lnTo>
                  <a:pt x="171" y="801"/>
                </a:lnTo>
                <a:lnTo>
                  <a:pt x="174" y="804"/>
                </a:lnTo>
                <a:lnTo>
                  <a:pt x="176" y="805"/>
                </a:lnTo>
                <a:lnTo>
                  <a:pt x="179" y="806"/>
                </a:lnTo>
                <a:lnTo>
                  <a:pt x="180" y="806"/>
                </a:lnTo>
                <a:lnTo>
                  <a:pt x="182" y="805"/>
                </a:lnTo>
                <a:lnTo>
                  <a:pt x="184" y="806"/>
                </a:lnTo>
                <a:lnTo>
                  <a:pt x="187" y="806"/>
                </a:lnTo>
                <a:lnTo>
                  <a:pt x="188" y="807"/>
                </a:lnTo>
                <a:lnTo>
                  <a:pt x="191" y="806"/>
                </a:lnTo>
                <a:lnTo>
                  <a:pt x="192" y="806"/>
                </a:lnTo>
                <a:lnTo>
                  <a:pt x="193" y="805"/>
                </a:lnTo>
                <a:lnTo>
                  <a:pt x="196" y="802"/>
                </a:lnTo>
                <a:lnTo>
                  <a:pt x="197" y="800"/>
                </a:lnTo>
                <a:lnTo>
                  <a:pt x="199" y="798"/>
                </a:lnTo>
                <a:lnTo>
                  <a:pt x="199" y="796"/>
                </a:lnTo>
                <a:lnTo>
                  <a:pt x="200" y="792"/>
                </a:lnTo>
                <a:lnTo>
                  <a:pt x="200" y="789"/>
                </a:lnTo>
                <a:lnTo>
                  <a:pt x="199" y="785"/>
                </a:lnTo>
                <a:lnTo>
                  <a:pt x="197" y="783"/>
                </a:lnTo>
                <a:lnTo>
                  <a:pt x="197" y="783"/>
                </a:lnTo>
                <a:lnTo>
                  <a:pt x="197" y="783"/>
                </a:lnTo>
                <a:lnTo>
                  <a:pt x="196" y="781"/>
                </a:lnTo>
                <a:lnTo>
                  <a:pt x="196" y="780"/>
                </a:lnTo>
                <a:lnTo>
                  <a:pt x="196" y="780"/>
                </a:lnTo>
                <a:lnTo>
                  <a:pt x="195" y="780"/>
                </a:lnTo>
                <a:lnTo>
                  <a:pt x="196" y="777"/>
                </a:lnTo>
                <a:lnTo>
                  <a:pt x="197" y="776"/>
                </a:lnTo>
                <a:lnTo>
                  <a:pt x="199" y="777"/>
                </a:lnTo>
                <a:lnTo>
                  <a:pt x="200" y="777"/>
                </a:lnTo>
                <a:lnTo>
                  <a:pt x="203" y="779"/>
                </a:lnTo>
                <a:lnTo>
                  <a:pt x="205" y="780"/>
                </a:lnTo>
                <a:lnTo>
                  <a:pt x="207" y="780"/>
                </a:lnTo>
                <a:lnTo>
                  <a:pt x="208" y="780"/>
                </a:lnTo>
                <a:lnTo>
                  <a:pt x="209" y="779"/>
                </a:lnTo>
                <a:lnTo>
                  <a:pt x="210" y="777"/>
                </a:lnTo>
                <a:lnTo>
                  <a:pt x="212" y="776"/>
                </a:lnTo>
                <a:lnTo>
                  <a:pt x="212" y="773"/>
                </a:lnTo>
                <a:lnTo>
                  <a:pt x="213" y="772"/>
                </a:lnTo>
                <a:lnTo>
                  <a:pt x="214" y="771"/>
                </a:lnTo>
                <a:lnTo>
                  <a:pt x="216" y="769"/>
                </a:lnTo>
                <a:lnTo>
                  <a:pt x="218" y="768"/>
                </a:lnTo>
                <a:lnTo>
                  <a:pt x="221" y="769"/>
                </a:lnTo>
                <a:lnTo>
                  <a:pt x="222" y="771"/>
                </a:lnTo>
                <a:lnTo>
                  <a:pt x="225" y="772"/>
                </a:lnTo>
                <a:lnTo>
                  <a:pt x="227" y="773"/>
                </a:lnTo>
                <a:lnTo>
                  <a:pt x="231" y="776"/>
                </a:lnTo>
                <a:lnTo>
                  <a:pt x="233" y="777"/>
                </a:lnTo>
                <a:lnTo>
                  <a:pt x="235" y="779"/>
                </a:lnTo>
                <a:lnTo>
                  <a:pt x="235" y="779"/>
                </a:lnTo>
                <a:lnTo>
                  <a:pt x="235" y="780"/>
                </a:lnTo>
                <a:lnTo>
                  <a:pt x="234" y="780"/>
                </a:lnTo>
                <a:lnTo>
                  <a:pt x="234" y="780"/>
                </a:lnTo>
                <a:lnTo>
                  <a:pt x="233" y="780"/>
                </a:lnTo>
                <a:lnTo>
                  <a:pt x="231" y="780"/>
                </a:lnTo>
                <a:lnTo>
                  <a:pt x="229" y="781"/>
                </a:lnTo>
                <a:lnTo>
                  <a:pt x="227" y="783"/>
                </a:lnTo>
                <a:lnTo>
                  <a:pt x="226" y="785"/>
                </a:lnTo>
                <a:lnTo>
                  <a:pt x="225" y="789"/>
                </a:lnTo>
                <a:lnTo>
                  <a:pt x="224" y="792"/>
                </a:lnTo>
                <a:lnTo>
                  <a:pt x="224" y="794"/>
                </a:lnTo>
                <a:lnTo>
                  <a:pt x="224" y="794"/>
                </a:lnTo>
                <a:lnTo>
                  <a:pt x="224" y="796"/>
                </a:lnTo>
                <a:lnTo>
                  <a:pt x="224" y="797"/>
                </a:lnTo>
                <a:lnTo>
                  <a:pt x="225" y="798"/>
                </a:lnTo>
                <a:lnTo>
                  <a:pt x="226" y="801"/>
                </a:lnTo>
                <a:lnTo>
                  <a:pt x="226" y="802"/>
                </a:lnTo>
                <a:lnTo>
                  <a:pt x="226" y="802"/>
                </a:lnTo>
                <a:lnTo>
                  <a:pt x="226" y="802"/>
                </a:lnTo>
                <a:lnTo>
                  <a:pt x="229" y="804"/>
                </a:lnTo>
                <a:lnTo>
                  <a:pt x="231" y="805"/>
                </a:lnTo>
                <a:lnTo>
                  <a:pt x="233" y="806"/>
                </a:lnTo>
                <a:lnTo>
                  <a:pt x="234" y="806"/>
                </a:lnTo>
                <a:lnTo>
                  <a:pt x="234" y="806"/>
                </a:lnTo>
                <a:lnTo>
                  <a:pt x="234" y="806"/>
                </a:lnTo>
                <a:lnTo>
                  <a:pt x="237" y="806"/>
                </a:lnTo>
                <a:lnTo>
                  <a:pt x="238" y="806"/>
                </a:lnTo>
                <a:lnTo>
                  <a:pt x="238" y="806"/>
                </a:lnTo>
                <a:lnTo>
                  <a:pt x="238" y="806"/>
                </a:lnTo>
                <a:lnTo>
                  <a:pt x="242" y="805"/>
                </a:lnTo>
                <a:lnTo>
                  <a:pt x="246" y="802"/>
                </a:lnTo>
                <a:lnTo>
                  <a:pt x="250" y="800"/>
                </a:lnTo>
                <a:lnTo>
                  <a:pt x="251" y="796"/>
                </a:lnTo>
                <a:lnTo>
                  <a:pt x="252" y="793"/>
                </a:lnTo>
                <a:lnTo>
                  <a:pt x="252" y="789"/>
                </a:lnTo>
                <a:lnTo>
                  <a:pt x="252" y="785"/>
                </a:lnTo>
                <a:lnTo>
                  <a:pt x="251" y="783"/>
                </a:lnTo>
                <a:lnTo>
                  <a:pt x="250" y="781"/>
                </a:lnTo>
                <a:lnTo>
                  <a:pt x="250" y="780"/>
                </a:lnTo>
                <a:lnTo>
                  <a:pt x="248" y="780"/>
                </a:lnTo>
                <a:lnTo>
                  <a:pt x="247" y="779"/>
                </a:lnTo>
                <a:lnTo>
                  <a:pt x="244" y="777"/>
                </a:lnTo>
                <a:lnTo>
                  <a:pt x="244" y="776"/>
                </a:lnTo>
                <a:lnTo>
                  <a:pt x="243" y="773"/>
                </a:lnTo>
                <a:lnTo>
                  <a:pt x="242" y="772"/>
                </a:lnTo>
                <a:lnTo>
                  <a:pt x="241" y="769"/>
                </a:lnTo>
                <a:lnTo>
                  <a:pt x="239" y="768"/>
                </a:lnTo>
                <a:lnTo>
                  <a:pt x="238" y="767"/>
                </a:lnTo>
                <a:lnTo>
                  <a:pt x="237" y="767"/>
                </a:lnTo>
                <a:lnTo>
                  <a:pt x="235" y="766"/>
                </a:lnTo>
                <a:lnTo>
                  <a:pt x="235" y="764"/>
                </a:lnTo>
                <a:lnTo>
                  <a:pt x="235" y="763"/>
                </a:lnTo>
                <a:lnTo>
                  <a:pt x="237" y="762"/>
                </a:lnTo>
                <a:lnTo>
                  <a:pt x="238" y="760"/>
                </a:lnTo>
                <a:lnTo>
                  <a:pt x="239" y="758"/>
                </a:lnTo>
                <a:lnTo>
                  <a:pt x="241" y="756"/>
                </a:lnTo>
                <a:lnTo>
                  <a:pt x="241" y="755"/>
                </a:lnTo>
                <a:lnTo>
                  <a:pt x="239" y="754"/>
                </a:lnTo>
                <a:lnTo>
                  <a:pt x="238" y="752"/>
                </a:lnTo>
                <a:lnTo>
                  <a:pt x="235" y="751"/>
                </a:lnTo>
                <a:lnTo>
                  <a:pt x="233" y="750"/>
                </a:lnTo>
                <a:lnTo>
                  <a:pt x="230" y="751"/>
                </a:lnTo>
                <a:lnTo>
                  <a:pt x="227" y="752"/>
                </a:lnTo>
                <a:lnTo>
                  <a:pt x="225" y="754"/>
                </a:lnTo>
                <a:lnTo>
                  <a:pt x="224" y="755"/>
                </a:lnTo>
                <a:lnTo>
                  <a:pt x="221" y="756"/>
                </a:lnTo>
                <a:lnTo>
                  <a:pt x="221" y="758"/>
                </a:lnTo>
                <a:lnTo>
                  <a:pt x="221" y="759"/>
                </a:lnTo>
                <a:lnTo>
                  <a:pt x="222" y="760"/>
                </a:lnTo>
                <a:lnTo>
                  <a:pt x="222" y="762"/>
                </a:lnTo>
                <a:lnTo>
                  <a:pt x="221" y="763"/>
                </a:lnTo>
                <a:lnTo>
                  <a:pt x="221" y="763"/>
                </a:lnTo>
                <a:lnTo>
                  <a:pt x="220" y="763"/>
                </a:lnTo>
                <a:lnTo>
                  <a:pt x="217" y="762"/>
                </a:lnTo>
                <a:lnTo>
                  <a:pt x="216" y="762"/>
                </a:lnTo>
                <a:lnTo>
                  <a:pt x="214" y="762"/>
                </a:lnTo>
                <a:lnTo>
                  <a:pt x="214" y="763"/>
                </a:lnTo>
                <a:lnTo>
                  <a:pt x="212" y="763"/>
                </a:lnTo>
                <a:lnTo>
                  <a:pt x="210" y="763"/>
                </a:lnTo>
                <a:lnTo>
                  <a:pt x="209" y="763"/>
                </a:lnTo>
                <a:lnTo>
                  <a:pt x="209" y="763"/>
                </a:lnTo>
                <a:lnTo>
                  <a:pt x="208" y="763"/>
                </a:lnTo>
                <a:lnTo>
                  <a:pt x="208" y="764"/>
                </a:lnTo>
                <a:lnTo>
                  <a:pt x="207" y="767"/>
                </a:lnTo>
                <a:lnTo>
                  <a:pt x="205" y="769"/>
                </a:lnTo>
                <a:lnTo>
                  <a:pt x="204" y="772"/>
                </a:lnTo>
                <a:lnTo>
                  <a:pt x="201" y="772"/>
                </a:lnTo>
                <a:lnTo>
                  <a:pt x="201" y="772"/>
                </a:lnTo>
                <a:lnTo>
                  <a:pt x="201" y="771"/>
                </a:lnTo>
                <a:lnTo>
                  <a:pt x="200" y="768"/>
                </a:lnTo>
                <a:lnTo>
                  <a:pt x="200" y="767"/>
                </a:lnTo>
                <a:lnTo>
                  <a:pt x="200" y="764"/>
                </a:lnTo>
                <a:lnTo>
                  <a:pt x="199" y="763"/>
                </a:lnTo>
                <a:lnTo>
                  <a:pt x="199" y="762"/>
                </a:lnTo>
                <a:lnTo>
                  <a:pt x="197" y="762"/>
                </a:lnTo>
                <a:lnTo>
                  <a:pt x="197" y="762"/>
                </a:lnTo>
                <a:lnTo>
                  <a:pt x="196" y="759"/>
                </a:lnTo>
                <a:lnTo>
                  <a:pt x="195" y="758"/>
                </a:lnTo>
                <a:lnTo>
                  <a:pt x="193" y="758"/>
                </a:lnTo>
                <a:lnTo>
                  <a:pt x="192" y="759"/>
                </a:lnTo>
                <a:lnTo>
                  <a:pt x="192" y="759"/>
                </a:lnTo>
                <a:lnTo>
                  <a:pt x="192" y="760"/>
                </a:lnTo>
                <a:lnTo>
                  <a:pt x="191" y="762"/>
                </a:lnTo>
                <a:lnTo>
                  <a:pt x="191" y="763"/>
                </a:lnTo>
                <a:lnTo>
                  <a:pt x="191" y="763"/>
                </a:lnTo>
                <a:lnTo>
                  <a:pt x="191" y="763"/>
                </a:lnTo>
                <a:lnTo>
                  <a:pt x="190" y="764"/>
                </a:lnTo>
                <a:lnTo>
                  <a:pt x="190" y="767"/>
                </a:lnTo>
                <a:lnTo>
                  <a:pt x="190" y="768"/>
                </a:lnTo>
                <a:lnTo>
                  <a:pt x="190" y="769"/>
                </a:lnTo>
                <a:lnTo>
                  <a:pt x="190" y="771"/>
                </a:lnTo>
                <a:lnTo>
                  <a:pt x="188" y="771"/>
                </a:lnTo>
                <a:lnTo>
                  <a:pt x="187" y="771"/>
                </a:lnTo>
                <a:lnTo>
                  <a:pt x="186" y="769"/>
                </a:lnTo>
                <a:lnTo>
                  <a:pt x="183" y="768"/>
                </a:lnTo>
                <a:lnTo>
                  <a:pt x="180" y="767"/>
                </a:lnTo>
                <a:lnTo>
                  <a:pt x="178" y="767"/>
                </a:lnTo>
                <a:lnTo>
                  <a:pt x="174" y="767"/>
                </a:lnTo>
                <a:lnTo>
                  <a:pt x="172" y="767"/>
                </a:lnTo>
                <a:lnTo>
                  <a:pt x="170" y="768"/>
                </a:lnTo>
                <a:lnTo>
                  <a:pt x="167" y="771"/>
                </a:lnTo>
                <a:lnTo>
                  <a:pt x="165" y="772"/>
                </a:lnTo>
                <a:lnTo>
                  <a:pt x="163" y="775"/>
                </a:lnTo>
                <a:lnTo>
                  <a:pt x="162" y="776"/>
                </a:lnTo>
                <a:lnTo>
                  <a:pt x="162" y="777"/>
                </a:lnTo>
                <a:lnTo>
                  <a:pt x="161" y="777"/>
                </a:lnTo>
                <a:lnTo>
                  <a:pt x="161" y="779"/>
                </a:lnTo>
                <a:lnTo>
                  <a:pt x="159" y="779"/>
                </a:lnTo>
                <a:lnTo>
                  <a:pt x="158" y="777"/>
                </a:lnTo>
                <a:lnTo>
                  <a:pt x="158" y="776"/>
                </a:lnTo>
                <a:lnTo>
                  <a:pt x="158" y="775"/>
                </a:lnTo>
                <a:lnTo>
                  <a:pt x="158" y="773"/>
                </a:lnTo>
                <a:lnTo>
                  <a:pt x="158" y="771"/>
                </a:lnTo>
                <a:lnTo>
                  <a:pt x="157" y="771"/>
                </a:lnTo>
                <a:lnTo>
                  <a:pt x="155" y="771"/>
                </a:lnTo>
                <a:lnTo>
                  <a:pt x="154" y="772"/>
                </a:lnTo>
                <a:lnTo>
                  <a:pt x="150" y="773"/>
                </a:lnTo>
                <a:lnTo>
                  <a:pt x="149" y="776"/>
                </a:lnTo>
                <a:lnTo>
                  <a:pt x="148" y="777"/>
                </a:lnTo>
                <a:lnTo>
                  <a:pt x="146" y="779"/>
                </a:lnTo>
                <a:lnTo>
                  <a:pt x="146" y="781"/>
                </a:lnTo>
                <a:lnTo>
                  <a:pt x="146" y="784"/>
                </a:lnTo>
                <a:lnTo>
                  <a:pt x="145" y="787"/>
                </a:lnTo>
                <a:lnTo>
                  <a:pt x="146" y="788"/>
                </a:lnTo>
                <a:lnTo>
                  <a:pt x="146" y="789"/>
                </a:lnTo>
                <a:lnTo>
                  <a:pt x="146" y="790"/>
                </a:lnTo>
                <a:lnTo>
                  <a:pt x="148" y="793"/>
                </a:lnTo>
                <a:lnTo>
                  <a:pt x="148" y="794"/>
                </a:lnTo>
                <a:lnTo>
                  <a:pt x="146" y="796"/>
                </a:lnTo>
                <a:lnTo>
                  <a:pt x="146" y="797"/>
                </a:lnTo>
                <a:lnTo>
                  <a:pt x="148" y="798"/>
                </a:lnTo>
                <a:lnTo>
                  <a:pt x="148" y="800"/>
                </a:lnTo>
                <a:lnTo>
                  <a:pt x="149" y="801"/>
                </a:lnTo>
                <a:lnTo>
                  <a:pt x="149" y="801"/>
                </a:lnTo>
                <a:lnTo>
                  <a:pt x="149" y="802"/>
                </a:lnTo>
                <a:lnTo>
                  <a:pt x="148" y="802"/>
                </a:lnTo>
                <a:lnTo>
                  <a:pt x="146" y="802"/>
                </a:lnTo>
                <a:lnTo>
                  <a:pt x="144" y="802"/>
                </a:lnTo>
                <a:lnTo>
                  <a:pt x="142" y="801"/>
                </a:lnTo>
                <a:lnTo>
                  <a:pt x="142" y="800"/>
                </a:lnTo>
                <a:lnTo>
                  <a:pt x="140" y="798"/>
                </a:lnTo>
                <a:lnTo>
                  <a:pt x="138" y="797"/>
                </a:lnTo>
                <a:lnTo>
                  <a:pt x="138" y="796"/>
                </a:lnTo>
                <a:lnTo>
                  <a:pt x="137" y="796"/>
                </a:lnTo>
                <a:lnTo>
                  <a:pt x="135" y="794"/>
                </a:lnTo>
                <a:lnTo>
                  <a:pt x="135" y="793"/>
                </a:lnTo>
                <a:lnTo>
                  <a:pt x="135" y="792"/>
                </a:lnTo>
                <a:lnTo>
                  <a:pt x="136" y="792"/>
                </a:lnTo>
                <a:lnTo>
                  <a:pt x="136" y="790"/>
                </a:lnTo>
                <a:lnTo>
                  <a:pt x="137" y="790"/>
                </a:lnTo>
                <a:lnTo>
                  <a:pt x="140" y="789"/>
                </a:lnTo>
                <a:lnTo>
                  <a:pt x="141" y="788"/>
                </a:lnTo>
                <a:lnTo>
                  <a:pt x="142" y="785"/>
                </a:lnTo>
                <a:lnTo>
                  <a:pt x="142" y="784"/>
                </a:lnTo>
                <a:lnTo>
                  <a:pt x="142" y="781"/>
                </a:lnTo>
                <a:lnTo>
                  <a:pt x="142" y="777"/>
                </a:lnTo>
                <a:lnTo>
                  <a:pt x="144" y="775"/>
                </a:lnTo>
                <a:lnTo>
                  <a:pt x="144" y="772"/>
                </a:lnTo>
                <a:lnTo>
                  <a:pt x="144" y="771"/>
                </a:lnTo>
                <a:lnTo>
                  <a:pt x="142" y="769"/>
                </a:lnTo>
                <a:lnTo>
                  <a:pt x="142" y="768"/>
                </a:lnTo>
                <a:lnTo>
                  <a:pt x="141" y="767"/>
                </a:lnTo>
                <a:lnTo>
                  <a:pt x="140" y="766"/>
                </a:lnTo>
                <a:lnTo>
                  <a:pt x="140" y="764"/>
                </a:lnTo>
                <a:lnTo>
                  <a:pt x="141" y="764"/>
                </a:lnTo>
                <a:lnTo>
                  <a:pt x="142" y="764"/>
                </a:lnTo>
                <a:lnTo>
                  <a:pt x="145" y="766"/>
                </a:lnTo>
                <a:lnTo>
                  <a:pt x="148" y="766"/>
                </a:lnTo>
                <a:lnTo>
                  <a:pt x="150" y="766"/>
                </a:lnTo>
                <a:lnTo>
                  <a:pt x="152" y="766"/>
                </a:lnTo>
                <a:lnTo>
                  <a:pt x="153" y="764"/>
                </a:lnTo>
                <a:lnTo>
                  <a:pt x="153" y="763"/>
                </a:lnTo>
                <a:lnTo>
                  <a:pt x="154" y="762"/>
                </a:lnTo>
                <a:lnTo>
                  <a:pt x="154" y="760"/>
                </a:lnTo>
                <a:lnTo>
                  <a:pt x="154" y="760"/>
                </a:lnTo>
                <a:lnTo>
                  <a:pt x="154" y="760"/>
                </a:lnTo>
                <a:lnTo>
                  <a:pt x="152" y="760"/>
                </a:lnTo>
                <a:lnTo>
                  <a:pt x="150" y="760"/>
                </a:lnTo>
                <a:lnTo>
                  <a:pt x="149" y="760"/>
                </a:lnTo>
                <a:lnTo>
                  <a:pt x="149" y="760"/>
                </a:lnTo>
                <a:lnTo>
                  <a:pt x="145" y="760"/>
                </a:lnTo>
                <a:lnTo>
                  <a:pt x="142" y="759"/>
                </a:lnTo>
                <a:lnTo>
                  <a:pt x="140" y="759"/>
                </a:lnTo>
                <a:lnTo>
                  <a:pt x="138" y="758"/>
                </a:lnTo>
                <a:lnTo>
                  <a:pt x="138" y="756"/>
                </a:lnTo>
                <a:lnTo>
                  <a:pt x="138" y="755"/>
                </a:lnTo>
                <a:lnTo>
                  <a:pt x="140" y="754"/>
                </a:lnTo>
                <a:lnTo>
                  <a:pt x="141" y="754"/>
                </a:lnTo>
                <a:lnTo>
                  <a:pt x="142" y="754"/>
                </a:lnTo>
                <a:lnTo>
                  <a:pt x="145" y="754"/>
                </a:lnTo>
                <a:lnTo>
                  <a:pt x="149" y="754"/>
                </a:lnTo>
                <a:lnTo>
                  <a:pt x="152" y="754"/>
                </a:lnTo>
                <a:lnTo>
                  <a:pt x="154" y="754"/>
                </a:lnTo>
                <a:lnTo>
                  <a:pt x="157" y="754"/>
                </a:lnTo>
                <a:lnTo>
                  <a:pt x="159" y="752"/>
                </a:lnTo>
                <a:lnTo>
                  <a:pt x="163" y="751"/>
                </a:lnTo>
                <a:lnTo>
                  <a:pt x="167" y="750"/>
                </a:lnTo>
                <a:lnTo>
                  <a:pt x="170" y="747"/>
                </a:lnTo>
                <a:lnTo>
                  <a:pt x="172" y="746"/>
                </a:lnTo>
                <a:lnTo>
                  <a:pt x="172" y="743"/>
                </a:lnTo>
                <a:lnTo>
                  <a:pt x="174" y="741"/>
                </a:lnTo>
                <a:lnTo>
                  <a:pt x="175" y="738"/>
                </a:lnTo>
                <a:lnTo>
                  <a:pt x="175" y="735"/>
                </a:lnTo>
                <a:lnTo>
                  <a:pt x="176" y="733"/>
                </a:lnTo>
                <a:lnTo>
                  <a:pt x="175" y="732"/>
                </a:lnTo>
                <a:lnTo>
                  <a:pt x="175" y="732"/>
                </a:lnTo>
                <a:lnTo>
                  <a:pt x="172" y="730"/>
                </a:lnTo>
                <a:lnTo>
                  <a:pt x="172" y="729"/>
                </a:lnTo>
                <a:lnTo>
                  <a:pt x="172" y="728"/>
                </a:lnTo>
                <a:lnTo>
                  <a:pt x="172" y="726"/>
                </a:lnTo>
                <a:lnTo>
                  <a:pt x="172" y="726"/>
                </a:lnTo>
                <a:lnTo>
                  <a:pt x="172" y="726"/>
                </a:lnTo>
                <a:lnTo>
                  <a:pt x="174" y="726"/>
                </a:lnTo>
                <a:lnTo>
                  <a:pt x="175" y="726"/>
                </a:lnTo>
                <a:lnTo>
                  <a:pt x="176" y="726"/>
                </a:lnTo>
                <a:lnTo>
                  <a:pt x="178" y="725"/>
                </a:lnTo>
                <a:lnTo>
                  <a:pt x="176" y="725"/>
                </a:lnTo>
                <a:lnTo>
                  <a:pt x="175" y="725"/>
                </a:lnTo>
                <a:lnTo>
                  <a:pt x="174" y="725"/>
                </a:lnTo>
                <a:lnTo>
                  <a:pt x="172" y="724"/>
                </a:lnTo>
                <a:lnTo>
                  <a:pt x="172" y="722"/>
                </a:lnTo>
                <a:lnTo>
                  <a:pt x="172" y="721"/>
                </a:lnTo>
                <a:lnTo>
                  <a:pt x="172" y="720"/>
                </a:lnTo>
                <a:lnTo>
                  <a:pt x="172" y="718"/>
                </a:lnTo>
                <a:lnTo>
                  <a:pt x="172" y="717"/>
                </a:lnTo>
                <a:lnTo>
                  <a:pt x="174" y="716"/>
                </a:lnTo>
                <a:lnTo>
                  <a:pt x="174" y="715"/>
                </a:lnTo>
                <a:lnTo>
                  <a:pt x="174" y="713"/>
                </a:lnTo>
                <a:lnTo>
                  <a:pt x="174" y="713"/>
                </a:lnTo>
                <a:lnTo>
                  <a:pt x="174" y="712"/>
                </a:lnTo>
                <a:lnTo>
                  <a:pt x="174" y="711"/>
                </a:lnTo>
                <a:lnTo>
                  <a:pt x="174" y="709"/>
                </a:lnTo>
                <a:lnTo>
                  <a:pt x="175" y="709"/>
                </a:lnTo>
                <a:lnTo>
                  <a:pt x="176" y="709"/>
                </a:lnTo>
                <a:lnTo>
                  <a:pt x="176" y="709"/>
                </a:lnTo>
                <a:lnTo>
                  <a:pt x="178" y="711"/>
                </a:lnTo>
                <a:lnTo>
                  <a:pt x="179" y="711"/>
                </a:lnTo>
                <a:lnTo>
                  <a:pt x="180" y="711"/>
                </a:lnTo>
                <a:lnTo>
                  <a:pt x="180" y="711"/>
                </a:lnTo>
                <a:lnTo>
                  <a:pt x="182" y="711"/>
                </a:lnTo>
                <a:lnTo>
                  <a:pt x="184" y="709"/>
                </a:lnTo>
                <a:lnTo>
                  <a:pt x="187" y="708"/>
                </a:lnTo>
                <a:lnTo>
                  <a:pt x="188" y="708"/>
                </a:lnTo>
                <a:lnTo>
                  <a:pt x="191" y="705"/>
                </a:lnTo>
                <a:lnTo>
                  <a:pt x="192" y="704"/>
                </a:lnTo>
                <a:lnTo>
                  <a:pt x="193" y="703"/>
                </a:lnTo>
                <a:lnTo>
                  <a:pt x="195" y="701"/>
                </a:lnTo>
                <a:lnTo>
                  <a:pt x="196" y="700"/>
                </a:lnTo>
                <a:lnTo>
                  <a:pt x="199" y="700"/>
                </a:lnTo>
                <a:lnTo>
                  <a:pt x="199" y="700"/>
                </a:lnTo>
                <a:lnTo>
                  <a:pt x="199" y="700"/>
                </a:lnTo>
                <a:lnTo>
                  <a:pt x="199" y="699"/>
                </a:lnTo>
                <a:lnTo>
                  <a:pt x="199" y="696"/>
                </a:lnTo>
                <a:lnTo>
                  <a:pt x="199" y="696"/>
                </a:lnTo>
                <a:lnTo>
                  <a:pt x="199" y="696"/>
                </a:lnTo>
                <a:lnTo>
                  <a:pt x="201" y="696"/>
                </a:lnTo>
                <a:lnTo>
                  <a:pt x="201" y="697"/>
                </a:lnTo>
                <a:lnTo>
                  <a:pt x="203" y="699"/>
                </a:lnTo>
                <a:lnTo>
                  <a:pt x="203" y="700"/>
                </a:lnTo>
                <a:lnTo>
                  <a:pt x="203" y="701"/>
                </a:lnTo>
                <a:lnTo>
                  <a:pt x="201" y="701"/>
                </a:lnTo>
                <a:lnTo>
                  <a:pt x="201" y="703"/>
                </a:lnTo>
                <a:lnTo>
                  <a:pt x="200" y="704"/>
                </a:lnTo>
                <a:lnTo>
                  <a:pt x="199" y="707"/>
                </a:lnTo>
                <a:lnTo>
                  <a:pt x="199" y="709"/>
                </a:lnTo>
                <a:lnTo>
                  <a:pt x="199" y="712"/>
                </a:lnTo>
                <a:lnTo>
                  <a:pt x="199" y="716"/>
                </a:lnTo>
                <a:lnTo>
                  <a:pt x="199" y="720"/>
                </a:lnTo>
                <a:lnTo>
                  <a:pt x="199" y="724"/>
                </a:lnTo>
                <a:lnTo>
                  <a:pt x="199" y="725"/>
                </a:lnTo>
                <a:lnTo>
                  <a:pt x="199" y="728"/>
                </a:lnTo>
                <a:lnTo>
                  <a:pt x="200" y="730"/>
                </a:lnTo>
                <a:lnTo>
                  <a:pt x="200" y="732"/>
                </a:lnTo>
                <a:lnTo>
                  <a:pt x="200" y="732"/>
                </a:lnTo>
                <a:lnTo>
                  <a:pt x="201" y="730"/>
                </a:lnTo>
                <a:lnTo>
                  <a:pt x="201" y="729"/>
                </a:lnTo>
                <a:lnTo>
                  <a:pt x="203" y="728"/>
                </a:lnTo>
                <a:lnTo>
                  <a:pt x="203" y="726"/>
                </a:lnTo>
                <a:lnTo>
                  <a:pt x="204" y="728"/>
                </a:lnTo>
                <a:lnTo>
                  <a:pt x="207" y="726"/>
                </a:lnTo>
                <a:lnTo>
                  <a:pt x="208" y="724"/>
                </a:lnTo>
                <a:lnTo>
                  <a:pt x="209" y="722"/>
                </a:lnTo>
                <a:lnTo>
                  <a:pt x="210" y="718"/>
                </a:lnTo>
                <a:lnTo>
                  <a:pt x="210" y="715"/>
                </a:lnTo>
                <a:lnTo>
                  <a:pt x="210" y="711"/>
                </a:lnTo>
                <a:lnTo>
                  <a:pt x="210" y="707"/>
                </a:lnTo>
                <a:lnTo>
                  <a:pt x="210" y="705"/>
                </a:lnTo>
                <a:lnTo>
                  <a:pt x="209" y="703"/>
                </a:lnTo>
                <a:lnTo>
                  <a:pt x="207" y="700"/>
                </a:lnTo>
                <a:lnTo>
                  <a:pt x="205" y="697"/>
                </a:lnTo>
                <a:lnTo>
                  <a:pt x="204" y="696"/>
                </a:lnTo>
                <a:lnTo>
                  <a:pt x="204" y="695"/>
                </a:lnTo>
                <a:lnTo>
                  <a:pt x="203" y="695"/>
                </a:lnTo>
                <a:lnTo>
                  <a:pt x="201" y="694"/>
                </a:lnTo>
                <a:lnTo>
                  <a:pt x="200" y="691"/>
                </a:lnTo>
                <a:lnTo>
                  <a:pt x="200" y="690"/>
                </a:lnTo>
                <a:lnTo>
                  <a:pt x="200" y="688"/>
                </a:lnTo>
                <a:lnTo>
                  <a:pt x="201" y="686"/>
                </a:lnTo>
                <a:lnTo>
                  <a:pt x="201" y="684"/>
                </a:lnTo>
                <a:lnTo>
                  <a:pt x="203" y="684"/>
                </a:lnTo>
                <a:lnTo>
                  <a:pt x="204" y="686"/>
                </a:lnTo>
                <a:lnTo>
                  <a:pt x="205" y="686"/>
                </a:lnTo>
                <a:lnTo>
                  <a:pt x="208" y="687"/>
                </a:lnTo>
                <a:lnTo>
                  <a:pt x="209" y="688"/>
                </a:lnTo>
                <a:lnTo>
                  <a:pt x="209" y="690"/>
                </a:lnTo>
                <a:lnTo>
                  <a:pt x="209" y="691"/>
                </a:lnTo>
                <a:lnTo>
                  <a:pt x="209" y="694"/>
                </a:lnTo>
                <a:lnTo>
                  <a:pt x="208" y="695"/>
                </a:lnTo>
                <a:lnTo>
                  <a:pt x="208" y="695"/>
                </a:lnTo>
                <a:lnTo>
                  <a:pt x="209" y="696"/>
                </a:lnTo>
                <a:lnTo>
                  <a:pt x="210" y="696"/>
                </a:lnTo>
                <a:lnTo>
                  <a:pt x="212" y="696"/>
                </a:lnTo>
                <a:lnTo>
                  <a:pt x="213" y="696"/>
                </a:lnTo>
                <a:lnTo>
                  <a:pt x="213" y="695"/>
                </a:lnTo>
                <a:lnTo>
                  <a:pt x="214" y="692"/>
                </a:lnTo>
                <a:lnTo>
                  <a:pt x="214" y="691"/>
                </a:lnTo>
                <a:lnTo>
                  <a:pt x="214" y="690"/>
                </a:lnTo>
                <a:lnTo>
                  <a:pt x="214" y="688"/>
                </a:lnTo>
                <a:lnTo>
                  <a:pt x="213" y="686"/>
                </a:lnTo>
                <a:lnTo>
                  <a:pt x="213" y="684"/>
                </a:lnTo>
                <a:lnTo>
                  <a:pt x="212" y="684"/>
                </a:lnTo>
                <a:lnTo>
                  <a:pt x="210" y="683"/>
                </a:lnTo>
                <a:lnTo>
                  <a:pt x="210" y="683"/>
                </a:lnTo>
                <a:lnTo>
                  <a:pt x="210" y="682"/>
                </a:lnTo>
                <a:lnTo>
                  <a:pt x="210" y="680"/>
                </a:lnTo>
                <a:lnTo>
                  <a:pt x="209" y="679"/>
                </a:lnTo>
                <a:lnTo>
                  <a:pt x="208" y="678"/>
                </a:lnTo>
                <a:lnTo>
                  <a:pt x="207" y="677"/>
                </a:lnTo>
                <a:lnTo>
                  <a:pt x="204" y="677"/>
                </a:lnTo>
                <a:lnTo>
                  <a:pt x="201" y="675"/>
                </a:lnTo>
                <a:lnTo>
                  <a:pt x="199" y="675"/>
                </a:lnTo>
                <a:lnTo>
                  <a:pt x="197" y="677"/>
                </a:lnTo>
                <a:lnTo>
                  <a:pt x="196" y="678"/>
                </a:lnTo>
                <a:lnTo>
                  <a:pt x="193" y="679"/>
                </a:lnTo>
                <a:lnTo>
                  <a:pt x="192" y="679"/>
                </a:lnTo>
                <a:lnTo>
                  <a:pt x="191" y="680"/>
                </a:lnTo>
                <a:lnTo>
                  <a:pt x="190" y="679"/>
                </a:lnTo>
                <a:lnTo>
                  <a:pt x="188" y="679"/>
                </a:lnTo>
                <a:lnTo>
                  <a:pt x="187" y="677"/>
                </a:lnTo>
                <a:lnTo>
                  <a:pt x="186" y="677"/>
                </a:lnTo>
                <a:lnTo>
                  <a:pt x="183" y="675"/>
                </a:lnTo>
                <a:lnTo>
                  <a:pt x="182" y="677"/>
                </a:lnTo>
                <a:lnTo>
                  <a:pt x="179" y="677"/>
                </a:lnTo>
                <a:lnTo>
                  <a:pt x="178" y="677"/>
                </a:lnTo>
                <a:lnTo>
                  <a:pt x="176" y="677"/>
                </a:lnTo>
                <a:lnTo>
                  <a:pt x="176" y="675"/>
                </a:lnTo>
                <a:lnTo>
                  <a:pt x="176" y="675"/>
                </a:lnTo>
                <a:lnTo>
                  <a:pt x="178" y="675"/>
                </a:lnTo>
                <a:lnTo>
                  <a:pt x="179" y="675"/>
                </a:lnTo>
                <a:lnTo>
                  <a:pt x="180" y="675"/>
                </a:lnTo>
                <a:lnTo>
                  <a:pt x="180" y="675"/>
                </a:lnTo>
                <a:lnTo>
                  <a:pt x="180" y="675"/>
                </a:lnTo>
                <a:lnTo>
                  <a:pt x="180" y="674"/>
                </a:lnTo>
                <a:lnTo>
                  <a:pt x="180" y="673"/>
                </a:lnTo>
                <a:lnTo>
                  <a:pt x="182" y="673"/>
                </a:lnTo>
                <a:lnTo>
                  <a:pt x="184" y="673"/>
                </a:lnTo>
                <a:lnTo>
                  <a:pt x="186" y="673"/>
                </a:lnTo>
                <a:lnTo>
                  <a:pt x="187" y="673"/>
                </a:lnTo>
                <a:lnTo>
                  <a:pt x="188" y="673"/>
                </a:lnTo>
                <a:lnTo>
                  <a:pt x="188" y="671"/>
                </a:lnTo>
                <a:lnTo>
                  <a:pt x="187" y="669"/>
                </a:lnTo>
                <a:lnTo>
                  <a:pt x="186" y="669"/>
                </a:lnTo>
                <a:lnTo>
                  <a:pt x="184" y="669"/>
                </a:lnTo>
                <a:lnTo>
                  <a:pt x="184" y="667"/>
                </a:lnTo>
                <a:lnTo>
                  <a:pt x="184" y="667"/>
                </a:lnTo>
                <a:lnTo>
                  <a:pt x="184" y="666"/>
                </a:lnTo>
                <a:lnTo>
                  <a:pt x="187" y="666"/>
                </a:lnTo>
                <a:lnTo>
                  <a:pt x="188" y="666"/>
                </a:lnTo>
                <a:lnTo>
                  <a:pt x="191" y="667"/>
                </a:lnTo>
                <a:lnTo>
                  <a:pt x="193" y="667"/>
                </a:lnTo>
                <a:lnTo>
                  <a:pt x="196" y="666"/>
                </a:lnTo>
                <a:lnTo>
                  <a:pt x="197" y="665"/>
                </a:lnTo>
                <a:lnTo>
                  <a:pt x="199" y="663"/>
                </a:lnTo>
                <a:lnTo>
                  <a:pt x="199" y="662"/>
                </a:lnTo>
                <a:lnTo>
                  <a:pt x="199" y="660"/>
                </a:lnTo>
                <a:lnTo>
                  <a:pt x="200" y="657"/>
                </a:lnTo>
                <a:lnTo>
                  <a:pt x="200" y="656"/>
                </a:lnTo>
                <a:lnTo>
                  <a:pt x="200" y="654"/>
                </a:lnTo>
                <a:lnTo>
                  <a:pt x="200" y="654"/>
                </a:lnTo>
                <a:lnTo>
                  <a:pt x="201" y="656"/>
                </a:lnTo>
                <a:lnTo>
                  <a:pt x="201" y="657"/>
                </a:lnTo>
                <a:lnTo>
                  <a:pt x="201" y="660"/>
                </a:lnTo>
                <a:lnTo>
                  <a:pt x="201" y="661"/>
                </a:lnTo>
                <a:lnTo>
                  <a:pt x="203" y="663"/>
                </a:lnTo>
                <a:lnTo>
                  <a:pt x="203" y="665"/>
                </a:lnTo>
                <a:lnTo>
                  <a:pt x="204" y="665"/>
                </a:lnTo>
                <a:lnTo>
                  <a:pt x="204" y="665"/>
                </a:lnTo>
                <a:lnTo>
                  <a:pt x="205" y="665"/>
                </a:lnTo>
                <a:lnTo>
                  <a:pt x="207" y="665"/>
                </a:lnTo>
                <a:lnTo>
                  <a:pt x="208" y="663"/>
                </a:lnTo>
                <a:lnTo>
                  <a:pt x="209" y="665"/>
                </a:lnTo>
                <a:lnTo>
                  <a:pt x="210" y="666"/>
                </a:lnTo>
                <a:lnTo>
                  <a:pt x="212" y="667"/>
                </a:lnTo>
                <a:lnTo>
                  <a:pt x="213" y="669"/>
                </a:lnTo>
                <a:lnTo>
                  <a:pt x="213" y="671"/>
                </a:lnTo>
                <a:lnTo>
                  <a:pt x="214" y="671"/>
                </a:lnTo>
                <a:lnTo>
                  <a:pt x="216" y="671"/>
                </a:lnTo>
                <a:lnTo>
                  <a:pt x="216" y="671"/>
                </a:lnTo>
                <a:lnTo>
                  <a:pt x="217" y="671"/>
                </a:lnTo>
                <a:lnTo>
                  <a:pt x="216" y="669"/>
                </a:lnTo>
                <a:lnTo>
                  <a:pt x="216" y="667"/>
                </a:lnTo>
                <a:lnTo>
                  <a:pt x="216" y="666"/>
                </a:lnTo>
                <a:lnTo>
                  <a:pt x="217" y="665"/>
                </a:lnTo>
                <a:lnTo>
                  <a:pt x="218" y="663"/>
                </a:lnTo>
                <a:lnTo>
                  <a:pt x="218" y="661"/>
                </a:lnTo>
                <a:lnTo>
                  <a:pt x="220" y="660"/>
                </a:lnTo>
                <a:lnTo>
                  <a:pt x="218" y="660"/>
                </a:lnTo>
                <a:lnTo>
                  <a:pt x="217" y="657"/>
                </a:lnTo>
                <a:lnTo>
                  <a:pt x="216" y="656"/>
                </a:lnTo>
                <a:lnTo>
                  <a:pt x="214" y="656"/>
                </a:lnTo>
                <a:lnTo>
                  <a:pt x="213" y="654"/>
                </a:lnTo>
                <a:lnTo>
                  <a:pt x="212" y="653"/>
                </a:lnTo>
                <a:lnTo>
                  <a:pt x="210" y="650"/>
                </a:lnTo>
                <a:lnTo>
                  <a:pt x="209" y="649"/>
                </a:lnTo>
                <a:lnTo>
                  <a:pt x="209" y="646"/>
                </a:lnTo>
                <a:lnTo>
                  <a:pt x="209" y="644"/>
                </a:lnTo>
                <a:lnTo>
                  <a:pt x="209" y="643"/>
                </a:lnTo>
                <a:lnTo>
                  <a:pt x="209" y="641"/>
                </a:lnTo>
                <a:lnTo>
                  <a:pt x="210" y="640"/>
                </a:lnTo>
                <a:lnTo>
                  <a:pt x="212" y="640"/>
                </a:lnTo>
                <a:lnTo>
                  <a:pt x="212" y="639"/>
                </a:lnTo>
                <a:lnTo>
                  <a:pt x="213" y="637"/>
                </a:lnTo>
                <a:lnTo>
                  <a:pt x="213" y="636"/>
                </a:lnTo>
                <a:lnTo>
                  <a:pt x="214" y="635"/>
                </a:lnTo>
                <a:lnTo>
                  <a:pt x="214" y="633"/>
                </a:lnTo>
                <a:lnTo>
                  <a:pt x="216" y="635"/>
                </a:lnTo>
                <a:lnTo>
                  <a:pt x="217" y="636"/>
                </a:lnTo>
                <a:lnTo>
                  <a:pt x="217" y="637"/>
                </a:lnTo>
                <a:lnTo>
                  <a:pt x="217" y="639"/>
                </a:lnTo>
                <a:lnTo>
                  <a:pt x="217" y="641"/>
                </a:lnTo>
                <a:lnTo>
                  <a:pt x="217" y="644"/>
                </a:lnTo>
                <a:lnTo>
                  <a:pt x="218" y="645"/>
                </a:lnTo>
                <a:lnTo>
                  <a:pt x="218" y="646"/>
                </a:lnTo>
                <a:lnTo>
                  <a:pt x="221" y="648"/>
                </a:lnTo>
                <a:lnTo>
                  <a:pt x="222" y="649"/>
                </a:lnTo>
                <a:lnTo>
                  <a:pt x="224" y="649"/>
                </a:lnTo>
                <a:lnTo>
                  <a:pt x="225" y="649"/>
                </a:lnTo>
                <a:lnTo>
                  <a:pt x="225" y="648"/>
                </a:lnTo>
                <a:lnTo>
                  <a:pt x="225" y="645"/>
                </a:lnTo>
                <a:lnTo>
                  <a:pt x="224" y="643"/>
                </a:lnTo>
                <a:lnTo>
                  <a:pt x="222" y="641"/>
                </a:lnTo>
                <a:lnTo>
                  <a:pt x="221" y="639"/>
                </a:lnTo>
                <a:lnTo>
                  <a:pt x="220" y="636"/>
                </a:lnTo>
                <a:lnTo>
                  <a:pt x="218" y="633"/>
                </a:lnTo>
                <a:lnTo>
                  <a:pt x="218" y="632"/>
                </a:lnTo>
                <a:lnTo>
                  <a:pt x="218" y="631"/>
                </a:lnTo>
                <a:lnTo>
                  <a:pt x="220" y="628"/>
                </a:lnTo>
                <a:lnTo>
                  <a:pt x="220" y="627"/>
                </a:lnTo>
                <a:lnTo>
                  <a:pt x="221" y="627"/>
                </a:lnTo>
                <a:lnTo>
                  <a:pt x="222" y="627"/>
                </a:lnTo>
                <a:lnTo>
                  <a:pt x="224" y="625"/>
                </a:lnTo>
                <a:lnTo>
                  <a:pt x="224" y="625"/>
                </a:lnTo>
                <a:lnTo>
                  <a:pt x="222" y="624"/>
                </a:lnTo>
                <a:lnTo>
                  <a:pt x="221" y="623"/>
                </a:lnTo>
                <a:lnTo>
                  <a:pt x="220" y="622"/>
                </a:lnTo>
                <a:lnTo>
                  <a:pt x="220" y="620"/>
                </a:lnTo>
                <a:lnTo>
                  <a:pt x="220" y="620"/>
                </a:lnTo>
                <a:lnTo>
                  <a:pt x="220" y="620"/>
                </a:lnTo>
                <a:lnTo>
                  <a:pt x="225" y="619"/>
                </a:lnTo>
                <a:lnTo>
                  <a:pt x="230" y="619"/>
                </a:lnTo>
                <a:lnTo>
                  <a:pt x="233" y="618"/>
                </a:lnTo>
                <a:lnTo>
                  <a:pt x="234" y="618"/>
                </a:lnTo>
                <a:lnTo>
                  <a:pt x="235" y="618"/>
                </a:lnTo>
                <a:lnTo>
                  <a:pt x="235" y="618"/>
                </a:lnTo>
                <a:lnTo>
                  <a:pt x="235" y="615"/>
                </a:lnTo>
                <a:lnTo>
                  <a:pt x="235" y="612"/>
                </a:lnTo>
                <a:lnTo>
                  <a:pt x="234" y="610"/>
                </a:lnTo>
                <a:lnTo>
                  <a:pt x="233" y="608"/>
                </a:lnTo>
                <a:lnTo>
                  <a:pt x="231" y="608"/>
                </a:lnTo>
                <a:lnTo>
                  <a:pt x="230" y="607"/>
                </a:lnTo>
                <a:lnTo>
                  <a:pt x="229" y="606"/>
                </a:lnTo>
                <a:lnTo>
                  <a:pt x="229" y="605"/>
                </a:lnTo>
                <a:lnTo>
                  <a:pt x="229" y="603"/>
                </a:lnTo>
                <a:lnTo>
                  <a:pt x="230" y="602"/>
                </a:lnTo>
                <a:lnTo>
                  <a:pt x="231" y="601"/>
                </a:lnTo>
                <a:lnTo>
                  <a:pt x="231" y="599"/>
                </a:lnTo>
                <a:lnTo>
                  <a:pt x="233" y="597"/>
                </a:lnTo>
                <a:lnTo>
                  <a:pt x="233" y="595"/>
                </a:lnTo>
                <a:lnTo>
                  <a:pt x="231" y="595"/>
                </a:lnTo>
                <a:lnTo>
                  <a:pt x="231" y="595"/>
                </a:lnTo>
                <a:lnTo>
                  <a:pt x="231" y="594"/>
                </a:lnTo>
                <a:lnTo>
                  <a:pt x="230" y="594"/>
                </a:lnTo>
                <a:lnTo>
                  <a:pt x="229" y="594"/>
                </a:lnTo>
                <a:lnTo>
                  <a:pt x="229" y="594"/>
                </a:lnTo>
                <a:lnTo>
                  <a:pt x="227" y="593"/>
                </a:lnTo>
                <a:lnTo>
                  <a:pt x="226" y="593"/>
                </a:lnTo>
                <a:lnTo>
                  <a:pt x="225" y="594"/>
                </a:lnTo>
                <a:lnTo>
                  <a:pt x="225" y="597"/>
                </a:lnTo>
                <a:lnTo>
                  <a:pt x="225" y="598"/>
                </a:lnTo>
                <a:lnTo>
                  <a:pt x="225" y="601"/>
                </a:lnTo>
                <a:lnTo>
                  <a:pt x="225" y="601"/>
                </a:lnTo>
                <a:lnTo>
                  <a:pt x="224" y="601"/>
                </a:lnTo>
                <a:lnTo>
                  <a:pt x="222" y="599"/>
                </a:lnTo>
                <a:lnTo>
                  <a:pt x="222" y="597"/>
                </a:lnTo>
                <a:lnTo>
                  <a:pt x="221" y="594"/>
                </a:lnTo>
                <a:lnTo>
                  <a:pt x="221" y="591"/>
                </a:lnTo>
                <a:lnTo>
                  <a:pt x="220" y="589"/>
                </a:lnTo>
                <a:lnTo>
                  <a:pt x="218" y="588"/>
                </a:lnTo>
                <a:lnTo>
                  <a:pt x="217" y="586"/>
                </a:lnTo>
                <a:lnTo>
                  <a:pt x="216" y="586"/>
                </a:lnTo>
                <a:lnTo>
                  <a:pt x="214" y="586"/>
                </a:lnTo>
                <a:lnTo>
                  <a:pt x="212" y="586"/>
                </a:lnTo>
                <a:lnTo>
                  <a:pt x="210" y="586"/>
                </a:lnTo>
                <a:lnTo>
                  <a:pt x="210" y="586"/>
                </a:lnTo>
                <a:lnTo>
                  <a:pt x="208" y="588"/>
                </a:lnTo>
                <a:lnTo>
                  <a:pt x="207" y="589"/>
                </a:lnTo>
                <a:lnTo>
                  <a:pt x="205" y="590"/>
                </a:lnTo>
                <a:lnTo>
                  <a:pt x="204" y="593"/>
                </a:lnTo>
                <a:lnTo>
                  <a:pt x="203" y="595"/>
                </a:lnTo>
                <a:lnTo>
                  <a:pt x="203" y="597"/>
                </a:lnTo>
                <a:lnTo>
                  <a:pt x="201" y="598"/>
                </a:lnTo>
                <a:lnTo>
                  <a:pt x="201" y="601"/>
                </a:lnTo>
                <a:lnTo>
                  <a:pt x="203" y="605"/>
                </a:lnTo>
                <a:lnTo>
                  <a:pt x="204" y="607"/>
                </a:lnTo>
                <a:lnTo>
                  <a:pt x="205" y="610"/>
                </a:lnTo>
                <a:lnTo>
                  <a:pt x="208" y="611"/>
                </a:lnTo>
                <a:lnTo>
                  <a:pt x="209" y="614"/>
                </a:lnTo>
                <a:lnTo>
                  <a:pt x="212" y="616"/>
                </a:lnTo>
                <a:lnTo>
                  <a:pt x="213" y="619"/>
                </a:lnTo>
                <a:lnTo>
                  <a:pt x="214" y="620"/>
                </a:lnTo>
                <a:lnTo>
                  <a:pt x="214" y="622"/>
                </a:lnTo>
                <a:lnTo>
                  <a:pt x="213" y="622"/>
                </a:lnTo>
                <a:lnTo>
                  <a:pt x="213" y="622"/>
                </a:lnTo>
                <a:lnTo>
                  <a:pt x="210" y="622"/>
                </a:lnTo>
                <a:lnTo>
                  <a:pt x="209" y="620"/>
                </a:lnTo>
                <a:lnTo>
                  <a:pt x="209" y="620"/>
                </a:lnTo>
                <a:lnTo>
                  <a:pt x="209" y="620"/>
                </a:lnTo>
                <a:lnTo>
                  <a:pt x="207" y="619"/>
                </a:lnTo>
                <a:lnTo>
                  <a:pt x="203" y="615"/>
                </a:lnTo>
                <a:lnTo>
                  <a:pt x="200" y="611"/>
                </a:lnTo>
                <a:lnTo>
                  <a:pt x="196" y="607"/>
                </a:lnTo>
                <a:lnTo>
                  <a:pt x="196" y="607"/>
                </a:lnTo>
                <a:lnTo>
                  <a:pt x="196" y="607"/>
                </a:lnTo>
                <a:lnTo>
                  <a:pt x="195" y="607"/>
                </a:lnTo>
                <a:lnTo>
                  <a:pt x="193" y="606"/>
                </a:lnTo>
                <a:lnTo>
                  <a:pt x="191" y="605"/>
                </a:lnTo>
                <a:lnTo>
                  <a:pt x="187" y="603"/>
                </a:lnTo>
                <a:lnTo>
                  <a:pt x="183" y="603"/>
                </a:lnTo>
                <a:lnTo>
                  <a:pt x="180" y="605"/>
                </a:lnTo>
                <a:lnTo>
                  <a:pt x="176" y="606"/>
                </a:lnTo>
                <a:lnTo>
                  <a:pt x="174" y="610"/>
                </a:lnTo>
                <a:lnTo>
                  <a:pt x="170" y="619"/>
                </a:lnTo>
                <a:lnTo>
                  <a:pt x="166" y="628"/>
                </a:lnTo>
                <a:lnTo>
                  <a:pt x="165" y="631"/>
                </a:lnTo>
                <a:lnTo>
                  <a:pt x="165" y="631"/>
                </a:lnTo>
                <a:lnTo>
                  <a:pt x="163" y="632"/>
                </a:lnTo>
                <a:lnTo>
                  <a:pt x="163" y="632"/>
                </a:lnTo>
                <a:lnTo>
                  <a:pt x="162" y="635"/>
                </a:lnTo>
                <a:lnTo>
                  <a:pt x="162" y="637"/>
                </a:lnTo>
                <a:lnTo>
                  <a:pt x="161" y="641"/>
                </a:lnTo>
                <a:lnTo>
                  <a:pt x="161" y="643"/>
                </a:lnTo>
                <a:lnTo>
                  <a:pt x="162" y="644"/>
                </a:lnTo>
                <a:lnTo>
                  <a:pt x="163" y="645"/>
                </a:lnTo>
                <a:lnTo>
                  <a:pt x="166" y="645"/>
                </a:lnTo>
                <a:lnTo>
                  <a:pt x="167" y="645"/>
                </a:lnTo>
                <a:lnTo>
                  <a:pt x="167" y="645"/>
                </a:lnTo>
                <a:lnTo>
                  <a:pt x="167" y="644"/>
                </a:lnTo>
                <a:lnTo>
                  <a:pt x="167" y="641"/>
                </a:lnTo>
                <a:lnTo>
                  <a:pt x="167" y="641"/>
                </a:lnTo>
                <a:lnTo>
                  <a:pt x="167" y="641"/>
                </a:lnTo>
                <a:lnTo>
                  <a:pt x="169" y="643"/>
                </a:lnTo>
                <a:lnTo>
                  <a:pt x="169" y="644"/>
                </a:lnTo>
                <a:lnTo>
                  <a:pt x="169" y="645"/>
                </a:lnTo>
                <a:lnTo>
                  <a:pt x="170" y="645"/>
                </a:lnTo>
                <a:lnTo>
                  <a:pt x="170" y="645"/>
                </a:lnTo>
                <a:lnTo>
                  <a:pt x="171" y="645"/>
                </a:lnTo>
                <a:lnTo>
                  <a:pt x="171" y="645"/>
                </a:lnTo>
                <a:lnTo>
                  <a:pt x="171" y="646"/>
                </a:lnTo>
                <a:lnTo>
                  <a:pt x="171" y="648"/>
                </a:lnTo>
                <a:lnTo>
                  <a:pt x="172" y="650"/>
                </a:lnTo>
                <a:lnTo>
                  <a:pt x="172" y="652"/>
                </a:lnTo>
                <a:lnTo>
                  <a:pt x="174" y="653"/>
                </a:lnTo>
                <a:lnTo>
                  <a:pt x="175" y="654"/>
                </a:lnTo>
                <a:lnTo>
                  <a:pt x="175" y="656"/>
                </a:lnTo>
                <a:lnTo>
                  <a:pt x="176" y="657"/>
                </a:lnTo>
                <a:lnTo>
                  <a:pt x="176" y="657"/>
                </a:lnTo>
                <a:lnTo>
                  <a:pt x="174" y="657"/>
                </a:lnTo>
                <a:lnTo>
                  <a:pt x="171" y="658"/>
                </a:lnTo>
                <a:lnTo>
                  <a:pt x="170" y="658"/>
                </a:lnTo>
                <a:lnTo>
                  <a:pt x="169" y="660"/>
                </a:lnTo>
                <a:lnTo>
                  <a:pt x="167" y="662"/>
                </a:lnTo>
                <a:lnTo>
                  <a:pt x="166" y="665"/>
                </a:lnTo>
                <a:lnTo>
                  <a:pt x="165" y="666"/>
                </a:lnTo>
                <a:lnTo>
                  <a:pt x="165" y="667"/>
                </a:lnTo>
                <a:lnTo>
                  <a:pt x="166" y="669"/>
                </a:lnTo>
                <a:lnTo>
                  <a:pt x="166" y="671"/>
                </a:lnTo>
                <a:lnTo>
                  <a:pt x="166" y="673"/>
                </a:lnTo>
                <a:lnTo>
                  <a:pt x="166" y="673"/>
                </a:lnTo>
                <a:lnTo>
                  <a:pt x="165" y="673"/>
                </a:lnTo>
                <a:lnTo>
                  <a:pt x="163" y="673"/>
                </a:lnTo>
                <a:lnTo>
                  <a:pt x="162" y="671"/>
                </a:lnTo>
                <a:lnTo>
                  <a:pt x="162" y="671"/>
                </a:lnTo>
                <a:lnTo>
                  <a:pt x="161" y="669"/>
                </a:lnTo>
                <a:lnTo>
                  <a:pt x="158" y="667"/>
                </a:lnTo>
                <a:lnTo>
                  <a:pt x="155" y="666"/>
                </a:lnTo>
                <a:lnTo>
                  <a:pt x="154" y="665"/>
                </a:lnTo>
                <a:lnTo>
                  <a:pt x="152" y="663"/>
                </a:lnTo>
                <a:lnTo>
                  <a:pt x="150" y="662"/>
                </a:lnTo>
                <a:lnTo>
                  <a:pt x="149" y="661"/>
                </a:lnTo>
                <a:lnTo>
                  <a:pt x="148" y="660"/>
                </a:lnTo>
                <a:lnTo>
                  <a:pt x="148" y="660"/>
                </a:lnTo>
                <a:lnTo>
                  <a:pt x="149" y="660"/>
                </a:lnTo>
                <a:lnTo>
                  <a:pt x="152" y="660"/>
                </a:lnTo>
                <a:lnTo>
                  <a:pt x="154" y="660"/>
                </a:lnTo>
                <a:lnTo>
                  <a:pt x="157" y="658"/>
                </a:lnTo>
                <a:lnTo>
                  <a:pt x="158" y="657"/>
                </a:lnTo>
                <a:lnTo>
                  <a:pt x="159" y="656"/>
                </a:lnTo>
                <a:lnTo>
                  <a:pt x="159" y="653"/>
                </a:lnTo>
                <a:lnTo>
                  <a:pt x="159" y="650"/>
                </a:lnTo>
                <a:lnTo>
                  <a:pt x="159" y="649"/>
                </a:lnTo>
                <a:lnTo>
                  <a:pt x="158" y="648"/>
                </a:lnTo>
                <a:lnTo>
                  <a:pt x="157" y="646"/>
                </a:lnTo>
                <a:lnTo>
                  <a:pt x="154" y="645"/>
                </a:lnTo>
                <a:lnTo>
                  <a:pt x="153" y="645"/>
                </a:lnTo>
                <a:lnTo>
                  <a:pt x="150" y="644"/>
                </a:lnTo>
                <a:lnTo>
                  <a:pt x="149" y="644"/>
                </a:lnTo>
                <a:lnTo>
                  <a:pt x="148" y="644"/>
                </a:lnTo>
                <a:lnTo>
                  <a:pt x="145" y="644"/>
                </a:lnTo>
                <a:lnTo>
                  <a:pt x="144" y="643"/>
                </a:lnTo>
                <a:lnTo>
                  <a:pt x="144" y="641"/>
                </a:lnTo>
                <a:lnTo>
                  <a:pt x="144" y="640"/>
                </a:lnTo>
                <a:lnTo>
                  <a:pt x="142" y="637"/>
                </a:lnTo>
                <a:lnTo>
                  <a:pt x="142" y="635"/>
                </a:lnTo>
                <a:lnTo>
                  <a:pt x="141" y="633"/>
                </a:lnTo>
                <a:lnTo>
                  <a:pt x="138" y="632"/>
                </a:lnTo>
                <a:lnTo>
                  <a:pt x="136" y="632"/>
                </a:lnTo>
                <a:lnTo>
                  <a:pt x="132" y="632"/>
                </a:lnTo>
                <a:lnTo>
                  <a:pt x="129" y="632"/>
                </a:lnTo>
                <a:lnTo>
                  <a:pt x="129" y="632"/>
                </a:lnTo>
                <a:lnTo>
                  <a:pt x="129" y="632"/>
                </a:lnTo>
                <a:lnTo>
                  <a:pt x="127" y="632"/>
                </a:lnTo>
                <a:lnTo>
                  <a:pt x="125" y="632"/>
                </a:lnTo>
                <a:lnTo>
                  <a:pt x="123" y="632"/>
                </a:lnTo>
                <a:lnTo>
                  <a:pt x="120" y="632"/>
                </a:lnTo>
                <a:lnTo>
                  <a:pt x="119" y="632"/>
                </a:lnTo>
                <a:lnTo>
                  <a:pt x="115" y="633"/>
                </a:lnTo>
                <a:lnTo>
                  <a:pt x="111" y="633"/>
                </a:lnTo>
                <a:lnTo>
                  <a:pt x="110" y="633"/>
                </a:lnTo>
                <a:lnTo>
                  <a:pt x="108" y="633"/>
                </a:lnTo>
                <a:lnTo>
                  <a:pt x="108" y="633"/>
                </a:lnTo>
                <a:lnTo>
                  <a:pt x="106" y="632"/>
                </a:lnTo>
                <a:lnTo>
                  <a:pt x="103" y="632"/>
                </a:lnTo>
                <a:lnTo>
                  <a:pt x="103" y="631"/>
                </a:lnTo>
                <a:lnTo>
                  <a:pt x="104" y="629"/>
                </a:lnTo>
                <a:lnTo>
                  <a:pt x="107" y="628"/>
                </a:lnTo>
                <a:lnTo>
                  <a:pt x="110" y="628"/>
                </a:lnTo>
                <a:lnTo>
                  <a:pt x="111" y="628"/>
                </a:lnTo>
                <a:lnTo>
                  <a:pt x="114" y="628"/>
                </a:lnTo>
                <a:lnTo>
                  <a:pt x="115" y="628"/>
                </a:lnTo>
                <a:lnTo>
                  <a:pt x="118" y="628"/>
                </a:lnTo>
                <a:lnTo>
                  <a:pt x="119" y="627"/>
                </a:lnTo>
                <a:lnTo>
                  <a:pt x="119" y="625"/>
                </a:lnTo>
                <a:lnTo>
                  <a:pt x="120" y="623"/>
                </a:lnTo>
                <a:lnTo>
                  <a:pt x="120" y="622"/>
                </a:lnTo>
                <a:lnTo>
                  <a:pt x="119" y="620"/>
                </a:lnTo>
                <a:lnTo>
                  <a:pt x="119" y="619"/>
                </a:lnTo>
                <a:lnTo>
                  <a:pt x="118" y="616"/>
                </a:lnTo>
                <a:lnTo>
                  <a:pt x="118" y="615"/>
                </a:lnTo>
                <a:lnTo>
                  <a:pt x="118" y="614"/>
                </a:lnTo>
                <a:lnTo>
                  <a:pt x="118" y="612"/>
                </a:lnTo>
                <a:lnTo>
                  <a:pt x="118" y="610"/>
                </a:lnTo>
                <a:lnTo>
                  <a:pt x="118" y="608"/>
                </a:lnTo>
                <a:lnTo>
                  <a:pt x="116" y="607"/>
                </a:lnTo>
                <a:lnTo>
                  <a:pt x="115" y="606"/>
                </a:lnTo>
                <a:lnTo>
                  <a:pt x="114" y="606"/>
                </a:lnTo>
                <a:lnTo>
                  <a:pt x="112" y="605"/>
                </a:lnTo>
                <a:lnTo>
                  <a:pt x="110" y="603"/>
                </a:lnTo>
                <a:lnTo>
                  <a:pt x="110" y="603"/>
                </a:lnTo>
                <a:lnTo>
                  <a:pt x="108" y="605"/>
                </a:lnTo>
                <a:lnTo>
                  <a:pt x="107" y="606"/>
                </a:lnTo>
                <a:lnTo>
                  <a:pt x="106" y="607"/>
                </a:lnTo>
                <a:lnTo>
                  <a:pt x="104" y="608"/>
                </a:lnTo>
                <a:lnTo>
                  <a:pt x="106" y="608"/>
                </a:lnTo>
                <a:lnTo>
                  <a:pt x="106" y="608"/>
                </a:lnTo>
                <a:lnTo>
                  <a:pt x="107" y="610"/>
                </a:lnTo>
                <a:lnTo>
                  <a:pt x="108" y="611"/>
                </a:lnTo>
                <a:lnTo>
                  <a:pt x="108" y="611"/>
                </a:lnTo>
                <a:lnTo>
                  <a:pt x="108" y="611"/>
                </a:lnTo>
                <a:lnTo>
                  <a:pt x="108" y="615"/>
                </a:lnTo>
                <a:lnTo>
                  <a:pt x="107" y="618"/>
                </a:lnTo>
                <a:lnTo>
                  <a:pt x="107" y="619"/>
                </a:lnTo>
                <a:lnTo>
                  <a:pt x="106" y="619"/>
                </a:lnTo>
                <a:lnTo>
                  <a:pt x="104" y="618"/>
                </a:lnTo>
                <a:lnTo>
                  <a:pt x="104" y="618"/>
                </a:lnTo>
                <a:lnTo>
                  <a:pt x="104" y="616"/>
                </a:lnTo>
                <a:lnTo>
                  <a:pt x="103" y="614"/>
                </a:lnTo>
                <a:lnTo>
                  <a:pt x="102" y="611"/>
                </a:lnTo>
                <a:lnTo>
                  <a:pt x="100" y="607"/>
                </a:lnTo>
                <a:lnTo>
                  <a:pt x="100" y="607"/>
                </a:lnTo>
                <a:lnTo>
                  <a:pt x="100" y="607"/>
                </a:lnTo>
                <a:lnTo>
                  <a:pt x="99" y="608"/>
                </a:lnTo>
                <a:lnTo>
                  <a:pt x="95" y="608"/>
                </a:lnTo>
                <a:lnTo>
                  <a:pt x="95" y="608"/>
                </a:lnTo>
                <a:lnTo>
                  <a:pt x="95" y="608"/>
                </a:lnTo>
                <a:lnTo>
                  <a:pt x="94" y="607"/>
                </a:lnTo>
                <a:lnTo>
                  <a:pt x="94" y="605"/>
                </a:lnTo>
                <a:lnTo>
                  <a:pt x="97" y="603"/>
                </a:lnTo>
                <a:lnTo>
                  <a:pt x="99" y="603"/>
                </a:lnTo>
                <a:lnTo>
                  <a:pt x="102" y="601"/>
                </a:lnTo>
                <a:lnTo>
                  <a:pt x="103" y="599"/>
                </a:lnTo>
                <a:lnTo>
                  <a:pt x="106" y="598"/>
                </a:lnTo>
                <a:lnTo>
                  <a:pt x="106" y="595"/>
                </a:lnTo>
                <a:lnTo>
                  <a:pt x="107" y="593"/>
                </a:lnTo>
                <a:lnTo>
                  <a:pt x="107" y="590"/>
                </a:lnTo>
                <a:lnTo>
                  <a:pt x="107" y="588"/>
                </a:lnTo>
                <a:lnTo>
                  <a:pt x="108" y="585"/>
                </a:lnTo>
                <a:lnTo>
                  <a:pt x="110" y="585"/>
                </a:lnTo>
                <a:lnTo>
                  <a:pt x="111" y="582"/>
                </a:lnTo>
                <a:lnTo>
                  <a:pt x="114" y="580"/>
                </a:lnTo>
                <a:lnTo>
                  <a:pt x="114" y="578"/>
                </a:lnTo>
                <a:lnTo>
                  <a:pt x="114" y="576"/>
                </a:lnTo>
                <a:lnTo>
                  <a:pt x="114" y="573"/>
                </a:lnTo>
                <a:lnTo>
                  <a:pt x="114" y="569"/>
                </a:lnTo>
                <a:lnTo>
                  <a:pt x="112" y="567"/>
                </a:lnTo>
                <a:lnTo>
                  <a:pt x="112" y="565"/>
                </a:lnTo>
                <a:lnTo>
                  <a:pt x="111" y="564"/>
                </a:lnTo>
                <a:lnTo>
                  <a:pt x="110" y="563"/>
                </a:lnTo>
                <a:lnTo>
                  <a:pt x="107" y="560"/>
                </a:lnTo>
                <a:lnTo>
                  <a:pt x="106" y="560"/>
                </a:lnTo>
                <a:lnTo>
                  <a:pt x="106" y="559"/>
                </a:lnTo>
                <a:lnTo>
                  <a:pt x="104" y="560"/>
                </a:lnTo>
                <a:lnTo>
                  <a:pt x="103" y="561"/>
                </a:lnTo>
                <a:lnTo>
                  <a:pt x="102" y="564"/>
                </a:lnTo>
                <a:lnTo>
                  <a:pt x="100" y="565"/>
                </a:lnTo>
                <a:lnTo>
                  <a:pt x="100" y="567"/>
                </a:lnTo>
                <a:lnTo>
                  <a:pt x="99" y="568"/>
                </a:lnTo>
                <a:lnTo>
                  <a:pt x="99" y="571"/>
                </a:lnTo>
                <a:lnTo>
                  <a:pt x="98" y="572"/>
                </a:lnTo>
                <a:lnTo>
                  <a:pt x="97" y="571"/>
                </a:lnTo>
                <a:lnTo>
                  <a:pt x="94" y="571"/>
                </a:lnTo>
                <a:lnTo>
                  <a:pt x="93" y="569"/>
                </a:lnTo>
                <a:lnTo>
                  <a:pt x="90" y="568"/>
                </a:lnTo>
                <a:lnTo>
                  <a:pt x="87" y="568"/>
                </a:lnTo>
                <a:lnTo>
                  <a:pt x="87" y="568"/>
                </a:lnTo>
                <a:lnTo>
                  <a:pt x="86" y="569"/>
                </a:lnTo>
                <a:lnTo>
                  <a:pt x="85" y="571"/>
                </a:lnTo>
                <a:lnTo>
                  <a:pt x="83" y="571"/>
                </a:lnTo>
                <a:lnTo>
                  <a:pt x="82" y="571"/>
                </a:lnTo>
                <a:lnTo>
                  <a:pt x="82" y="571"/>
                </a:lnTo>
                <a:lnTo>
                  <a:pt x="82" y="569"/>
                </a:lnTo>
                <a:lnTo>
                  <a:pt x="82" y="567"/>
                </a:lnTo>
                <a:lnTo>
                  <a:pt x="82" y="567"/>
                </a:lnTo>
                <a:lnTo>
                  <a:pt x="83" y="565"/>
                </a:lnTo>
                <a:lnTo>
                  <a:pt x="86" y="563"/>
                </a:lnTo>
                <a:lnTo>
                  <a:pt x="87" y="561"/>
                </a:lnTo>
                <a:lnTo>
                  <a:pt x="89" y="559"/>
                </a:lnTo>
                <a:lnTo>
                  <a:pt x="90" y="557"/>
                </a:lnTo>
                <a:lnTo>
                  <a:pt x="89" y="555"/>
                </a:lnTo>
                <a:lnTo>
                  <a:pt x="89" y="551"/>
                </a:lnTo>
                <a:lnTo>
                  <a:pt x="89" y="547"/>
                </a:lnTo>
                <a:lnTo>
                  <a:pt x="87" y="544"/>
                </a:lnTo>
                <a:lnTo>
                  <a:pt x="86" y="543"/>
                </a:lnTo>
                <a:lnTo>
                  <a:pt x="83" y="540"/>
                </a:lnTo>
                <a:lnTo>
                  <a:pt x="81" y="538"/>
                </a:lnTo>
                <a:lnTo>
                  <a:pt x="80" y="536"/>
                </a:lnTo>
                <a:lnTo>
                  <a:pt x="78" y="535"/>
                </a:lnTo>
                <a:lnTo>
                  <a:pt x="76" y="535"/>
                </a:lnTo>
                <a:lnTo>
                  <a:pt x="73" y="536"/>
                </a:lnTo>
                <a:lnTo>
                  <a:pt x="69" y="536"/>
                </a:lnTo>
                <a:lnTo>
                  <a:pt x="68" y="538"/>
                </a:lnTo>
                <a:lnTo>
                  <a:pt x="66" y="539"/>
                </a:lnTo>
                <a:lnTo>
                  <a:pt x="66" y="542"/>
                </a:lnTo>
                <a:lnTo>
                  <a:pt x="65" y="544"/>
                </a:lnTo>
                <a:lnTo>
                  <a:pt x="65" y="546"/>
                </a:lnTo>
                <a:lnTo>
                  <a:pt x="65" y="548"/>
                </a:lnTo>
                <a:lnTo>
                  <a:pt x="65" y="550"/>
                </a:lnTo>
                <a:lnTo>
                  <a:pt x="64" y="552"/>
                </a:lnTo>
                <a:lnTo>
                  <a:pt x="64" y="553"/>
                </a:lnTo>
                <a:lnTo>
                  <a:pt x="63" y="555"/>
                </a:lnTo>
                <a:lnTo>
                  <a:pt x="61" y="556"/>
                </a:lnTo>
                <a:lnTo>
                  <a:pt x="60" y="557"/>
                </a:lnTo>
                <a:lnTo>
                  <a:pt x="59" y="559"/>
                </a:lnTo>
                <a:lnTo>
                  <a:pt x="59" y="560"/>
                </a:lnTo>
                <a:lnTo>
                  <a:pt x="61" y="560"/>
                </a:lnTo>
                <a:lnTo>
                  <a:pt x="63" y="561"/>
                </a:lnTo>
                <a:lnTo>
                  <a:pt x="65" y="563"/>
                </a:lnTo>
                <a:lnTo>
                  <a:pt x="66" y="564"/>
                </a:lnTo>
                <a:lnTo>
                  <a:pt x="66" y="567"/>
                </a:lnTo>
                <a:lnTo>
                  <a:pt x="68" y="568"/>
                </a:lnTo>
                <a:lnTo>
                  <a:pt x="69" y="571"/>
                </a:lnTo>
                <a:lnTo>
                  <a:pt x="70" y="572"/>
                </a:lnTo>
                <a:lnTo>
                  <a:pt x="72" y="573"/>
                </a:lnTo>
                <a:lnTo>
                  <a:pt x="73" y="573"/>
                </a:lnTo>
                <a:lnTo>
                  <a:pt x="76" y="573"/>
                </a:lnTo>
                <a:lnTo>
                  <a:pt x="77" y="574"/>
                </a:lnTo>
                <a:lnTo>
                  <a:pt x="78" y="576"/>
                </a:lnTo>
                <a:lnTo>
                  <a:pt x="80" y="577"/>
                </a:lnTo>
                <a:lnTo>
                  <a:pt x="80" y="580"/>
                </a:lnTo>
                <a:lnTo>
                  <a:pt x="80" y="581"/>
                </a:lnTo>
                <a:lnTo>
                  <a:pt x="80" y="582"/>
                </a:lnTo>
                <a:lnTo>
                  <a:pt x="78" y="584"/>
                </a:lnTo>
                <a:lnTo>
                  <a:pt x="77" y="582"/>
                </a:lnTo>
                <a:lnTo>
                  <a:pt x="74" y="582"/>
                </a:lnTo>
                <a:lnTo>
                  <a:pt x="73" y="581"/>
                </a:lnTo>
                <a:lnTo>
                  <a:pt x="73" y="581"/>
                </a:lnTo>
                <a:lnTo>
                  <a:pt x="73" y="578"/>
                </a:lnTo>
                <a:lnTo>
                  <a:pt x="72" y="578"/>
                </a:lnTo>
                <a:lnTo>
                  <a:pt x="70" y="577"/>
                </a:lnTo>
                <a:lnTo>
                  <a:pt x="69" y="577"/>
                </a:lnTo>
                <a:lnTo>
                  <a:pt x="66" y="576"/>
                </a:lnTo>
                <a:lnTo>
                  <a:pt x="65" y="574"/>
                </a:lnTo>
                <a:lnTo>
                  <a:pt x="64" y="573"/>
                </a:lnTo>
                <a:lnTo>
                  <a:pt x="63" y="571"/>
                </a:lnTo>
                <a:lnTo>
                  <a:pt x="60" y="569"/>
                </a:lnTo>
                <a:lnTo>
                  <a:pt x="59" y="568"/>
                </a:lnTo>
                <a:lnTo>
                  <a:pt x="57" y="568"/>
                </a:lnTo>
                <a:lnTo>
                  <a:pt x="57" y="565"/>
                </a:lnTo>
                <a:lnTo>
                  <a:pt x="57" y="564"/>
                </a:lnTo>
                <a:lnTo>
                  <a:pt x="56" y="563"/>
                </a:lnTo>
                <a:lnTo>
                  <a:pt x="56" y="563"/>
                </a:lnTo>
                <a:lnTo>
                  <a:pt x="55" y="563"/>
                </a:lnTo>
                <a:lnTo>
                  <a:pt x="53" y="564"/>
                </a:lnTo>
                <a:lnTo>
                  <a:pt x="53" y="564"/>
                </a:lnTo>
                <a:lnTo>
                  <a:pt x="52" y="565"/>
                </a:lnTo>
                <a:lnTo>
                  <a:pt x="51" y="567"/>
                </a:lnTo>
                <a:lnTo>
                  <a:pt x="51" y="567"/>
                </a:lnTo>
                <a:lnTo>
                  <a:pt x="51" y="565"/>
                </a:lnTo>
                <a:lnTo>
                  <a:pt x="48" y="564"/>
                </a:lnTo>
                <a:lnTo>
                  <a:pt x="47" y="564"/>
                </a:lnTo>
                <a:lnTo>
                  <a:pt x="47" y="564"/>
                </a:lnTo>
                <a:lnTo>
                  <a:pt x="47" y="564"/>
                </a:lnTo>
                <a:lnTo>
                  <a:pt x="46" y="560"/>
                </a:lnTo>
                <a:lnTo>
                  <a:pt x="43" y="557"/>
                </a:lnTo>
                <a:lnTo>
                  <a:pt x="40" y="555"/>
                </a:lnTo>
                <a:lnTo>
                  <a:pt x="36" y="553"/>
                </a:lnTo>
                <a:lnTo>
                  <a:pt x="34" y="553"/>
                </a:lnTo>
                <a:lnTo>
                  <a:pt x="31" y="553"/>
                </a:lnTo>
                <a:lnTo>
                  <a:pt x="27" y="553"/>
                </a:lnTo>
                <a:lnTo>
                  <a:pt x="25" y="553"/>
                </a:lnTo>
                <a:lnTo>
                  <a:pt x="22" y="553"/>
                </a:lnTo>
                <a:lnTo>
                  <a:pt x="21" y="552"/>
                </a:lnTo>
                <a:lnTo>
                  <a:pt x="19" y="551"/>
                </a:lnTo>
                <a:lnTo>
                  <a:pt x="18" y="550"/>
                </a:lnTo>
                <a:lnTo>
                  <a:pt x="17" y="548"/>
                </a:lnTo>
                <a:lnTo>
                  <a:pt x="15" y="548"/>
                </a:lnTo>
                <a:lnTo>
                  <a:pt x="14" y="548"/>
                </a:lnTo>
                <a:lnTo>
                  <a:pt x="14" y="550"/>
                </a:lnTo>
                <a:lnTo>
                  <a:pt x="13" y="550"/>
                </a:lnTo>
                <a:lnTo>
                  <a:pt x="11" y="550"/>
                </a:lnTo>
                <a:lnTo>
                  <a:pt x="11" y="550"/>
                </a:lnTo>
                <a:lnTo>
                  <a:pt x="11" y="547"/>
                </a:lnTo>
                <a:lnTo>
                  <a:pt x="13" y="546"/>
                </a:lnTo>
                <a:lnTo>
                  <a:pt x="13" y="543"/>
                </a:lnTo>
                <a:lnTo>
                  <a:pt x="13" y="543"/>
                </a:lnTo>
                <a:lnTo>
                  <a:pt x="14" y="543"/>
                </a:lnTo>
                <a:lnTo>
                  <a:pt x="15" y="544"/>
                </a:lnTo>
                <a:lnTo>
                  <a:pt x="17" y="544"/>
                </a:lnTo>
                <a:lnTo>
                  <a:pt x="18" y="543"/>
                </a:lnTo>
                <a:lnTo>
                  <a:pt x="19" y="542"/>
                </a:lnTo>
                <a:lnTo>
                  <a:pt x="21" y="540"/>
                </a:lnTo>
                <a:lnTo>
                  <a:pt x="22" y="539"/>
                </a:lnTo>
                <a:lnTo>
                  <a:pt x="23" y="539"/>
                </a:lnTo>
                <a:lnTo>
                  <a:pt x="26" y="538"/>
                </a:lnTo>
                <a:lnTo>
                  <a:pt x="28" y="539"/>
                </a:lnTo>
                <a:lnTo>
                  <a:pt x="31" y="542"/>
                </a:lnTo>
                <a:lnTo>
                  <a:pt x="35" y="544"/>
                </a:lnTo>
                <a:lnTo>
                  <a:pt x="38" y="547"/>
                </a:lnTo>
                <a:lnTo>
                  <a:pt x="40" y="548"/>
                </a:lnTo>
                <a:lnTo>
                  <a:pt x="44" y="550"/>
                </a:lnTo>
                <a:lnTo>
                  <a:pt x="47" y="550"/>
                </a:lnTo>
                <a:lnTo>
                  <a:pt x="51" y="548"/>
                </a:lnTo>
                <a:lnTo>
                  <a:pt x="52" y="547"/>
                </a:lnTo>
                <a:lnTo>
                  <a:pt x="53" y="547"/>
                </a:lnTo>
                <a:lnTo>
                  <a:pt x="53" y="547"/>
                </a:lnTo>
                <a:lnTo>
                  <a:pt x="56" y="546"/>
                </a:lnTo>
                <a:lnTo>
                  <a:pt x="59" y="543"/>
                </a:lnTo>
                <a:lnTo>
                  <a:pt x="61" y="540"/>
                </a:lnTo>
                <a:lnTo>
                  <a:pt x="61" y="538"/>
                </a:lnTo>
                <a:lnTo>
                  <a:pt x="63" y="535"/>
                </a:lnTo>
                <a:lnTo>
                  <a:pt x="63" y="531"/>
                </a:lnTo>
                <a:lnTo>
                  <a:pt x="63" y="529"/>
                </a:lnTo>
                <a:lnTo>
                  <a:pt x="63" y="526"/>
                </a:lnTo>
                <a:lnTo>
                  <a:pt x="61" y="525"/>
                </a:lnTo>
                <a:lnTo>
                  <a:pt x="60" y="522"/>
                </a:lnTo>
                <a:lnTo>
                  <a:pt x="60" y="521"/>
                </a:lnTo>
                <a:lnTo>
                  <a:pt x="60" y="518"/>
                </a:lnTo>
                <a:lnTo>
                  <a:pt x="60" y="516"/>
                </a:lnTo>
                <a:lnTo>
                  <a:pt x="60" y="516"/>
                </a:lnTo>
                <a:lnTo>
                  <a:pt x="61" y="516"/>
                </a:lnTo>
                <a:lnTo>
                  <a:pt x="63" y="517"/>
                </a:lnTo>
                <a:lnTo>
                  <a:pt x="65" y="518"/>
                </a:lnTo>
                <a:lnTo>
                  <a:pt x="66" y="521"/>
                </a:lnTo>
                <a:lnTo>
                  <a:pt x="69" y="521"/>
                </a:lnTo>
                <a:lnTo>
                  <a:pt x="70" y="521"/>
                </a:lnTo>
                <a:lnTo>
                  <a:pt x="72" y="519"/>
                </a:lnTo>
                <a:lnTo>
                  <a:pt x="73" y="518"/>
                </a:lnTo>
                <a:lnTo>
                  <a:pt x="74" y="517"/>
                </a:lnTo>
                <a:lnTo>
                  <a:pt x="74" y="516"/>
                </a:lnTo>
                <a:lnTo>
                  <a:pt x="74" y="516"/>
                </a:lnTo>
                <a:lnTo>
                  <a:pt x="74" y="514"/>
                </a:lnTo>
                <a:lnTo>
                  <a:pt x="76" y="514"/>
                </a:lnTo>
                <a:lnTo>
                  <a:pt x="77" y="513"/>
                </a:lnTo>
                <a:lnTo>
                  <a:pt x="78" y="513"/>
                </a:lnTo>
                <a:lnTo>
                  <a:pt x="80" y="512"/>
                </a:lnTo>
                <a:lnTo>
                  <a:pt x="78" y="510"/>
                </a:lnTo>
                <a:lnTo>
                  <a:pt x="78" y="508"/>
                </a:lnTo>
                <a:lnTo>
                  <a:pt x="77" y="506"/>
                </a:lnTo>
                <a:lnTo>
                  <a:pt x="76" y="504"/>
                </a:lnTo>
                <a:lnTo>
                  <a:pt x="76" y="502"/>
                </a:lnTo>
                <a:lnTo>
                  <a:pt x="74" y="501"/>
                </a:lnTo>
                <a:lnTo>
                  <a:pt x="76" y="500"/>
                </a:lnTo>
                <a:lnTo>
                  <a:pt x="76" y="497"/>
                </a:lnTo>
                <a:lnTo>
                  <a:pt x="76" y="497"/>
                </a:lnTo>
                <a:lnTo>
                  <a:pt x="77" y="497"/>
                </a:lnTo>
                <a:lnTo>
                  <a:pt x="78" y="496"/>
                </a:lnTo>
                <a:lnTo>
                  <a:pt x="80" y="496"/>
                </a:lnTo>
                <a:lnTo>
                  <a:pt x="80" y="495"/>
                </a:lnTo>
                <a:lnTo>
                  <a:pt x="78" y="493"/>
                </a:lnTo>
                <a:lnTo>
                  <a:pt x="78" y="491"/>
                </a:lnTo>
                <a:lnTo>
                  <a:pt x="77" y="491"/>
                </a:lnTo>
                <a:lnTo>
                  <a:pt x="76" y="491"/>
                </a:lnTo>
                <a:lnTo>
                  <a:pt x="74" y="492"/>
                </a:lnTo>
                <a:lnTo>
                  <a:pt x="73" y="493"/>
                </a:lnTo>
                <a:lnTo>
                  <a:pt x="72" y="495"/>
                </a:lnTo>
                <a:lnTo>
                  <a:pt x="72" y="495"/>
                </a:lnTo>
                <a:lnTo>
                  <a:pt x="72" y="496"/>
                </a:lnTo>
                <a:lnTo>
                  <a:pt x="72" y="496"/>
                </a:lnTo>
                <a:lnTo>
                  <a:pt x="72" y="499"/>
                </a:lnTo>
                <a:lnTo>
                  <a:pt x="72" y="500"/>
                </a:lnTo>
                <a:lnTo>
                  <a:pt x="72" y="500"/>
                </a:lnTo>
                <a:lnTo>
                  <a:pt x="72" y="500"/>
                </a:lnTo>
                <a:lnTo>
                  <a:pt x="72" y="501"/>
                </a:lnTo>
                <a:lnTo>
                  <a:pt x="69" y="504"/>
                </a:lnTo>
                <a:lnTo>
                  <a:pt x="69" y="504"/>
                </a:lnTo>
                <a:lnTo>
                  <a:pt x="68" y="505"/>
                </a:lnTo>
                <a:lnTo>
                  <a:pt x="68" y="505"/>
                </a:lnTo>
                <a:lnTo>
                  <a:pt x="69" y="508"/>
                </a:lnTo>
                <a:lnTo>
                  <a:pt x="69" y="510"/>
                </a:lnTo>
                <a:lnTo>
                  <a:pt x="69" y="512"/>
                </a:lnTo>
                <a:lnTo>
                  <a:pt x="68" y="513"/>
                </a:lnTo>
                <a:lnTo>
                  <a:pt x="66" y="513"/>
                </a:lnTo>
                <a:lnTo>
                  <a:pt x="65" y="512"/>
                </a:lnTo>
                <a:lnTo>
                  <a:pt x="63" y="512"/>
                </a:lnTo>
                <a:lnTo>
                  <a:pt x="63" y="510"/>
                </a:lnTo>
                <a:lnTo>
                  <a:pt x="63" y="510"/>
                </a:lnTo>
                <a:lnTo>
                  <a:pt x="63" y="508"/>
                </a:lnTo>
                <a:lnTo>
                  <a:pt x="63" y="506"/>
                </a:lnTo>
                <a:lnTo>
                  <a:pt x="61" y="504"/>
                </a:lnTo>
                <a:lnTo>
                  <a:pt x="61" y="502"/>
                </a:lnTo>
                <a:lnTo>
                  <a:pt x="59" y="501"/>
                </a:lnTo>
                <a:lnTo>
                  <a:pt x="57" y="500"/>
                </a:lnTo>
                <a:lnTo>
                  <a:pt x="56" y="499"/>
                </a:lnTo>
                <a:lnTo>
                  <a:pt x="55" y="499"/>
                </a:lnTo>
                <a:lnTo>
                  <a:pt x="53" y="500"/>
                </a:lnTo>
                <a:lnTo>
                  <a:pt x="53" y="501"/>
                </a:lnTo>
                <a:lnTo>
                  <a:pt x="52" y="504"/>
                </a:lnTo>
                <a:lnTo>
                  <a:pt x="52" y="506"/>
                </a:lnTo>
                <a:lnTo>
                  <a:pt x="52" y="508"/>
                </a:lnTo>
                <a:lnTo>
                  <a:pt x="52" y="509"/>
                </a:lnTo>
                <a:lnTo>
                  <a:pt x="52" y="512"/>
                </a:lnTo>
                <a:lnTo>
                  <a:pt x="52" y="513"/>
                </a:lnTo>
                <a:lnTo>
                  <a:pt x="52" y="514"/>
                </a:lnTo>
                <a:lnTo>
                  <a:pt x="51" y="513"/>
                </a:lnTo>
                <a:lnTo>
                  <a:pt x="51" y="513"/>
                </a:lnTo>
                <a:lnTo>
                  <a:pt x="49" y="512"/>
                </a:lnTo>
                <a:lnTo>
                  <a:pt x="48" y="510"/>
                </a:lnTo>
                <a:lnTo>
                  <a:pt x="46" y="510"/>
                </a:lnTo>
                <a:lnTo>
                  <a:pt x="43" y="509"/>
                </a:lnTo>
                <a:lnTo>
                  <a:pt x="40" y="509"/>
                </a:lnTo>
                <a:lnTo>
                  <a:pt x="36" y="509"/>
                </a:lnTo>
                <a:lnTo>
                  <a:pt x="35" y="510"/>
                </a:lnTo>
                <a:lnTo>
                  <a:pt x="32" y="512"/>
                </a:lnTo>
                <a:lnTo>
                  <a:pt x="30" y="513"/>
                </a:lnTo>
                <a:lnTo>
                  <a:pt x="27" y="516"/>
                </a:lnTo>
                <a:lnTo>
                  <a:pt x="25" y="517"/>
                </a:lnTo>
                <a:lnTo>
                  <a:pt x="22" y="518"/>
                </a:lnTo>
                <a:lnTo>
                  <a:pt x="21" y="519"/>
                </a:lnTo>
                <a:lnTo>
                  <a:pt x="21" y="519"/>
                </a:lnTo>
                <a:lnTo>
                  <a:pt x="19" y="518"/>
                </a:lnTo>
                <a:lnTo>
                  <a:pt x="18" y="516"/>
                </a:lnTo>
                <a:lnTo>
                  <a:pt x="17" y="514"/>
                </a:lnTo>
                <a:lnTo>
                  <a:pt x="15" y="514"/>
                </a:lnTo>
                <a:lnTo>
                  <a:pt x="14" y="514"/>
                </a:lnTo>
                <a:lnTo>
                  <a:pt x="13" y="514"/>
                </a:lnTo>
                <a:lnTo>
                  <a:pt x="11" y="516"/>
                </a:lnTo>
                <a:lnTo>
                  <a:pt x="10" y="517"/>
                </a:lnTo>
                <a:lnTo>
                  <a:pt x="9" y="518"/>
                </a:lnTo>
                <a:lnTo>
                  <a:pt x="9" y="519"/>
                </a:lnTo>
                <a:lnTo>
                  <a:pt x="8" y="522"/>
                </a:lnTo>
                <a:lnTo>
                  <a:pt x="6" y="522"/>
                </a:lnTo>
                <a:lnTo>
                  <a:pt x="5" y="522"/>
                </a:lnTo>
                <a:lnTo>
                  <a:pt x="5" y="521"/>
                </a:lnTo>
                <a:lnTo>
                  <a:pt x="5" y="519"/>
                </a:lnTo>
                <a:lnTo>
                  <a:pt x="5" y="518"/>
                </a:lnTo>
                <a:lnTo>
                  <a:pt x="5" y="516"/>
                </a:lnTo>
                <a:lnTo>
                  <a:pt x="6" y="514"/>
                </a:lnTo>
                <a:lnTo>
                  <a:pt x="5" y="512"/>
                </a:lnTo>
                <a:lnTo>
                  <a:pt x="5" y="510"/>
                </a:lnTo>
                <a:lnTo>
                  <a:pt x="4" y="509"/>
                </a:lnTo>
                <a:lnTo>
                  <a:pt x="2" y="506"/>
                </a:lnTo>
                <a:lnTo>
                  <a:pt x="1" y="504"/>
                </a:lnTo>
                <a:lnTo>
                  <a:pt x="0" y="501"/>
                </a:lnTo>
                <a:lnTo>
                  <a:pt x="0" y="500"/>
                </a:lnTo>
                <a:lnTo>
                  <a:pt x="0" y="497"/>
                </a:lnTo>
                <a:lnTo>
                  <a:pt x="1" y="495"/>
                </a:lnTo>
                <a:lnTo>
                  <a:pt x="2" y="492"/>
                </a:lnTo>
                <a:lnTo>
                  <a:pt x="4" y="492"/>
                </a:lnTo>
                <a:lnTo>
                  <a:pt x="6" y="492"/>
                </a:lnTo>
                <a:lnTo>
                  <a:pt x="9" y="493"/>
                </a:lnTo>
                <a:lnTo>
                  <a:pt x="11" y="493"/>
                </a:lnTo>
                <a:lnTo>
                  <a:pt x="14" y="493"/>
                </a:lnTo>
                <a:lnTo>
                  <a:pt x="15" y="493"/>
                </a:lnTo>
                <a:lnTo>
                  <a:pt x="15" y="492"/>
                </a:lnTo>
                <a:lnTo>
                  <a:pt x="17" y="491"/>
                </a:lnTo>
                <a:lnTo>
                  <a:pt x="18" y="491"/>
                </a:lnTo>
                <a:lnTo>
                  <a:pt x="19" y="491"/>
                </a:lnTo>
                <a:lnTo>
                  <a:pt x="22" y="489"/>
                </a:lnTo>
                <a:lnTo>
                  <a:pt x="22" y="489"/>
                </a:lnTo>
                <a:lnTo>
                  <a:pt x="23" y="488"/>
                </a:lnTo>
                <a:lnTo>
                  <a:pt x="25" y="487"/>
                </a:lnTo>
                <a:lnTo>
                  <a:pt x="26" y="487"/>
                </a:lnTo>
                <a:lnTo>
                  <a:pt x="27" y="485"/>
                </a:lnTo>
                <a:lnTo>
                  <a:pt x="30" y="485"/>
                </a:lnTo>
                <a:lnTo>
                  <a:pt x="32" y="483"/>
                </a:lnTo>
                <a:lnTo>
                  <a:pt x="34" y="480"/>
                </a:lnTo>
                <a:lnTo>
                  <a:pt x="35" y="478"/>
                </a:lnTo>
                <a:lnTo>
                  <a:pt x="35" y="475"/>
                </a:lnTo>
                <a:lnTo>
                  <a:pt x="35" y="472"/>
                </a:lnTo>
                <a:lnTo>
                  <a:pt x="35" y="470"/>
                </a:lnTo>
                <a:lnTo>
                  <a:pt x="34" y="467"/>
                </a:lnTo>
                <a:lnTo>
                  <a:pt x="34" y="464"/>
                </a:lnTo>
                <a:lnTo>
                  <a:pt x="34" y="463"/>
                </a:lnTo>
                <a:lnTo>
                  <a:pt x="34" y="462"/>
                </a:lnTo>
                <a:lnTo>
                  <a:pt x="35" y="463"/>
                </a:lnTo>
                <a:lnTo>
                  <a:pt x="36" y="464"/>
                </a:lnTo>
                <a:lnTo>
                  <a:pt x="38" y="467"/>
                </a:lnTo>
                <a:lnTo>
                  <a:pt x="40" y="470"/>
                </a:lnTo>
                <a:lnTo>
                  <a:pt x="42" y="472"/>
                </a:lnTo>
                <a:lnTo>
                  <a:pt x="43" y="475"/>
                </a:lnTo>
                <a:lnTo>
                  <a:pt x="43" y="475"/>
                </a:lnTo>
                <a:lnTo>
                  <a:pt x="44" y="475"/>
                </a:lnTo>
                <a:lnTo>
                  <a:pt x="47" y="475"/>
                </a:lnTo>
                <a:lnTo>
                  <a:pt x="48" y="474"/>
                </a:lnTo>
                <a:lnTo>
                  <a:pt x="48" y="472"/>
                </a:lnTo>
                <a:lnTo>
                  <a:pt x="48" y="472"/>
                </a:lnTo>
                <a:lnTo>
                  <a:pt x="49" y="472"/>
                </a:lnTo>
                <a:lnTo>
                  <a:pt x="51" y="474"/>
                </a:lnTo>
                <a:lnTo>
                  <a:pt x="51" y="475"/>
                </a:lnTo>
                <a:lnTo>
                  <a:pt x="52" y="478"/>
                </a:lnTo>
                <a:lnTo>
                  <a:pt x="51" y="480"/>
                </a:lnTo>
                <a:lnTo>
                  <a:pt x="51" y="481"/>
                </a:lnTo>
                <a:lnTo>
                  <a:pt x="52" y="484"/>
                </a:lnTo>
                <a:lnTo>
                  <a:pt x="52" y="487"/>
                </a:lnTo>
                <a:lnTo>
                  <a:pt x="53" y="488"/>
                </a:lnTo>
                <a:lnTo>
                  <a:pt x="53" y="488"/>
                </a:lnTo>
                <a:lnTo>
                  <a:pt x="55" y="487"/>
                </a:lnTo>
                <a:lnTo>
                  <a:pt x="56" y="484"/>
                </a:lnTo>
                <a:lnTo>
                  <a:pt x="56" y="481"/>
                </a:lnTo>
                <a:lnTo>
                  <a:pt x="56" y="479"/>
                </a:lnTo>
                <a:lnTo>
                  <a:pt x="56" y="478"/>
                </a:lnTo>
                <a:lnTo>
                  <a:pt x="55" y="475"/>
                </a:lnTo>
                <a:lnTo>
                  <a:pt x="55" y="471"/>
                </a:lnTo>
                <a:lnTo>
                  <a:pt x="53" y="470"/>
                </a:lnTo>
                <a:lnTo>
                  <a:pt x="53" y="468"/>
                </a:lnTo>
                <a:lnTo>
                  <a:pt x="52" y="467"/>
                </a:lnTo>
                <a:lnTo>
                  <a:pt x="52" y="464"/>
                </a:lnTo>
                <a:lnTo>
                  <a:pt x="52" y="462"/>
                </a:lnTo>
                <a:lnTo>
                  <a:pt x="52" y="458"/>
                </a:lnTo>
                <a:lnTo>
                  <a:pt x="52" y="457"/>
                </a:lnTo>
                <a:lnTo>
                  <a:pt x="52" y="454"/>
                </a:lnTo>
                <a:lnTo>
                  <a:pt x="51" y="451"/>
                </a:lnTo>
                <a:lnTo>
                  <a:pt x="49" y="449"/>
                </a:lnTo>
                <a:lnTo>
                  <a:pt x="48" y="446"/>
                </a:lnTo>
                <a:lnTo>
                  <a:pt x="48" y="445"/>
                </a:lnTo>
                <a:lnTo>
                  <a:pt x="48" y="445"/>
                </a:lnTo>
                <a:lnTo>
                  <a:pt x="49" y="444"/>
                </a:lnTo>
                <a:lnTo>
                  <a:pt x="51" y="444"/>
                </a:lnTo>
                <a:lnTo>
                  <a:pt x="53" y="444"/>
                </a:lnTo>
                <a:lnTo>
                  <a:pt x="55" y="444"/>
                </a:lnTo>
                <a:lnTo>
                  <a:pt x="56" y="445"/>
                </a:lnTo>
                <a:lnTo>
                  <a:pt x="56" y="446"/>
                </a:lnTo>
                <a:lnTo>
                  <a:pt x="56" y="449"/>
                </a:lnTo>
                <a:lnTo>
                  <a:pt x="56" y="451"/>
                </a:lnTo>
                <a:lnTo>
                  <a:pt x="56" y="451"/>
                </a:lnTo>
                <a:lnTo>
                  <a:pt x="56" y="451"/>
                </a:lnTo>
                <a:lnTo>
                  <a:pt x="56" y="453"/>
                </a:lnTo>
                <a:lnTo>
                  <a:pt x="57" y="454"/>
                </a:lnTo>
                <a:lnTo>
                  <a:pt x="57" y="457"/>
                </a:lnTo>
                <a:lnTo>
                  <a:pt x="59" y="457"/>
                </a:lnTo>
                <a:lnTo>
                  <a:pt x="59" y="457"/>
                </a:lnTo>
                <a:lnTo>
                  <a:pt x="59" y="459"/>
                </a:lnTo>
                <a:lnTo>
                  <a:pt x="57" y="462"/>
                </a:lnTo>
                <a:lnTo>
                  <a:pt x="57" y="463"/>
                </a:lnTo>
                <a:lnTo>
                  <a:pt x="57" y="463"/>
                </a:lnTo>
                <a:lnTo>
                  <a:pt x="56" y="464"/>
                </a:lnTo>
                <a:lnTo>
                  <a:pt x="56" y="464"/>
                </a:lnTo>
                <a:lnTo>
                  <a:pt x="57" y="466"/>
                </a:lnTo>
                <a:lnTo>
                  <a:pt x="57" y="466"/>
                </a:lnTo>
                <a:lnTo>
                  <a:pt x="57" y="467"/>
                </a:lnTo>
                <a:lnTo>
                  <a:pt x="57" y="467"/>
                </a:lnTo>
                <a:lnTo>
                  <a:pt x="59" y="467"/>
                </a:lnTo>
                <a:lnTo>
                  <a:pt x="59" y="468"/>
                </a:lnTo>
                <a:lnTo>
                  <a:pt x="60" y="468"/>
                </a:lnTo>
                <a:lnTo>
                  <a:pt x="60" y="468"/>
                </a:lnTo>
                <a:lnTo>
                  <a:pt x="60" y="468"/>
                </a:lnTo>
                <a:lnTo>
                  <a:pt x="59" y="467"/>
                </a:lnTo>
                <a:lnTo>
                  <a:pt x="59" y="466"/>
                </a:lnTo>
                <a:lnTo>
                  <a:pt x="59" y="464"/>
                </a:lnTo>
                <a:lnTo>
                  <a:pt x="60" y="464"/>
                </a:lnTo>
                <a:lnTo>
                  <a:pt x="61" y="464"/>
                </a:lnTo>
                <a:lnTo>
                  <a:pt x="63" y="466"/>
                </a:lnTo>
                <a:lnTo>
                  <a:pt x="64" y="468"/>
                </a:lnTo>
                <a:lnTo>
                  <a:pt x="65" y="470"/>
                </a:lnTo>
                <a:lnTo>
                  <a:pt x="66" y="472"/>
                </a:lnTo>
                <a:lnTo>
                  <a:pt x="68" y="474"/>
                </a:lnTo>
                <a:lnTo>
                  <a:pt x="68" y="476"/>
                </a:lnTo>
                <a:lnTo>
                  <a:pt x="68" y="479"/>
                </a:lnTo>
                <a:lnTo>
                  <a:pt x="68" y="480"/>
                </a:lnTo>
                <a:lnTo>
                  <a:pt x="68" y="481"/>
                </a:lnTo>
                <a:lnTo>
                  <a:pt x="68" y="483"/>
                </a:lnTo>
                <a:lnTo>
                  <a:pt x="66" y="484"/>
                </a:lnTo>
                <a:lnTo>
                  <a:pt x="66" y="485"/>
                </a:lnTo>
                <a:lnTo>
                  <a:pt x="66" y="485"/>
                </a:lnTo>
                <a:lnTo>
                  <a:pt x="68" y="487"/>
                </a:lnTo>
                <a:lnTo>
                  <a:pt x="69" y="487"/>
                </a:lnTo>
                <a:lnTo>
                  <a:pt x="70" y="488"/>
                </a:lnTo>
                <a:lnTo>
                  <a:pt x="72" y="487"/>
                </a:lnTo>
                <a:lnTo>
                  <a:pt x="72" y="487"/>
                </a:lnTo>
                <a:lnTo>
                  <a:pt x="73" y="485"/>
                </a:lnTo>
                <a:lnTo>
                  <a:pt x="73" y="484"/>
                </a:lnTo>
                <a:lnTo>
                  <a:pt x="73" y="483"/>
                </a:lnTo>
                <a:lnTo>
                  <a:pt x="73" y="483"/>
                </a:lnTo>
                <a:lnTo>
                  <a:pt x="72" y="481"/>
                </a:lnTo>
                <a:lnTo>
                  <a:pt x="72" y="480"/>
                </a:lnTo>
                <a:lnTo>
                  <a:pt x="73" y="479"/>
                </a:lnTo>
                <a:lnTo>
                  <a:pt x="72" y="478"/>
                </a:lnTo>
                <a:lnTo>
                  <a:pt x="72" y="476"/>
                </a:lnTo>
                <a:lnTo>
                  <a:pt x="70" y="475"/>
                </a:lnTo>
                <a:lnTo>
                  <a:pt x="69" y="472"/>
                </a:lnTo>
                <a:lnTo>
                  <a:pt x="68" y="471"/>
                </a:lnTo>
                <a:lnTo>
                  <a:pt x="68" y="470"/>
                </a:lnTo>
                <a:lnTo>
                  <a:pt x="68" y="468"/>
                </a:lnTo>
                <a:lnTo>
                  <a:pt x="68" y="466"/>
                </a:lnTo>
                <a:lnTo>
                  <a:pt x="68" y="464"/>
                </a:lnTo>
                <a:lnTo>
                  <a:pt x="69" y="463"/>
                </a:lnTo>
                <a:lnTo>
                  <a:pt x="70" y="463"/>
                </a:lnTo>
                <a:lnTo>
                  <a:pt x="72" y="462"/>
                </a:lnTo>
                <a:lnTo>
                  <a:pt x="72" y="461"/>
                </a:lnTo>
                <a:lnTo>
                  <a:pt x="72" y="459"/>
                </a:lnTo>
                <a:lnTo>
                  <a:pt x="72" y="457"/>
                </a:lnTo>
                <a:lnTo>
                  <a:pt x="72" y="454"/>
                </a:lnTo>
                <a:lnTo>
                  <a:pt x="70" y="450"/>
                </a:lnTo>
                <a:lnTo>
                  <a:pt x="70" y="447"/>
                </a:lnTo>
                <a:lnTo>
                  <a:pt x="69" y="446"/>
                </a:lnTo>
                <a:lnTo>
                  <a:pt x="68" y="444"/>
                </a:lnTo>
                <a:lnTo>
                  <a:pt x="66" y="441"/>
                </a:lnTo>
                <a:lnTo>
                  <a:pt x="65" y="438"/>
                </a:lnTo>
                <a:lnTo>
                  <a:pt x="64" y="436"/>
                </a:lnTo>
                <a:lnTo>
                  <a:pt x="64" y="434"/>
                </a:lnTo>
                <a:lnTo>
                  <a:pt x="64" y="434"/>
                </a:lnTo>
                <a:lnTo>
                  <a:pt x="63" y="436"/>
                </a:lnTo>
                <a:lnTo>
                  <a:pt x="63" y="437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1" y="440"/>
                </a:lnTo>
                <a:lnTo>
                  <a:pt x="63" y="440"/>
                </a:lnTo>
                <a:lnTo>
                  <a:pt x="63" y="440"/>
                </a:lnTo>
                <a:lnTo>
                  <a:pt x="61" y="442"/>
                </a:lnTo>
                <a:lnTo>
                  <a:pt x="60" y="442"/>
                </a:lnTo>
                <a:lnTo>
                  <a:pt x="60" y="442"/>
                </a:lnTo>
                <a:lnTo>
                  <a:pt x="60" y="442"/>
                </a:lnTo>
                <a:lnTo>
                  <a:pt x="57" y="440"/>
                </a:lnTo>
                <a:lnTo>
                  <a:pt x="56" y="438"/>
                </a:lnTo>
                <a:lnTo>
                  <a:pt x="55" y="438"/>
                </a:lnTo>
                <a:lnTo>
                  <a:pt x="55" y="437"/>
                </a:lnTo>
                <a:lnTo>
                  <a:pt x="55" y="437"/>
                </a:lnTo>
                <a:lnTo>
                  <a:pt x="57" y="433"/>
                </a:lnTo>
                <a:lnTo>
                  <a:pt x="59" y="430"/>
                </a:lnTo>
                <a:lnTo>
                  <a:pt x="60" y="428"/>
                </a:lnTo>
                <a:lnTo>
                  <a:pt x="60" y="427"/>
                </a:lnTo>
                <a:lnTo>
                  <a:pt x="59" y="425"/>
                </a:lnTo>
                <a:lnTo>
                  <a:pt x="59" y="424"/>
                </a:lnTo>
                <a:lnTo>
                  <a:pt x="57" y="423"/>
                </a:lnTo>
                <a:lnTo>
                  <a:pt x="59" y="423"/>
                </a:lnTo>
                <a:lnTo>
                  <a:pt x="59" y="423"/>
                </a:lnTo>
                <a:lnTo>
                  <a:pt x="61" y="424"/>
                </a:lnTo>
                <a:lnTo>
                  <a:pt x="63" y="425"/>
                </a:lnTo>
                <a:lnTo>
                  <a:pt x="65" y="428"/>
                </a:lnTo>
                <a:lnTo>
                  <a:pt x="66" y="430"/>
                </a:lnTo>
                <a:lnTo>
                  <a:pt x="66" y="430"/>
                </a:lnTo>
                <a:lnTo>
                  <a:pt x="66" y="430"/>
                </a:lnTo>
                <a:lnTo>
                  <a:pt x="68" y="433"/>
                </a:lnTo>
                <a:lnTo>
                  <a:pt x="68" y="434"/>
                </a:lnTo>
                <a:lnTo>
                  <a:pt x="68" y="434"/>
                </a:lnTo>
                <a:lnTo>
                  <a:pt x="68" y="434"/>
                </a:lnTo>
                <a:lnTo>
                  <a:pt x="69" y="437"/>
                </a:lnTo>
                <a:lnTo>
                  <a:pt x="70" y="437"/>
                </a:lnTo>
                <a:lnTo>
                  <a:pt x="72" y="436"/>
                </a:lnTo>
                <a:lnTo>
                  <a:pt x="72" y="434"/>
                </a:lnTo>
                <a:lnTo>
                  <a:pt x="72" y="434"/>
                </a:lnTo>
                <a:lnTo>
                  <a:pt x="72" y="434"/>
                </a:lnTo>
                <a:lnTo>
                  <a:pt x="73" y="432"/>
                </a:lnTo>
                <a:lnTo>
                  <a:pt x="73" y="430"/>
                </a:lnTo>
                <a:lnTo>
                  <a:pt x="73" y="430"/>
                </a:lnTo>
                <a:lnTo>
                  <a:pt x="73" y="430"/>
                </a:lnTo>
                <a:lnTo>
                  <a:pt x="73" y="429"/>
                </a:lnTo>
                <a:lnTo>
                  <a:pt x="73" y="427"/>
                </a:lnTo>
                <a:lnTo>
                  <a:pt x="72" y="425"/>
                </a:lnTo>
                <a:lnTo>
                  <a:pt x="69" y="423"/>
                </a:lnTo>
                <a:lnTo>
                  <a:pt x="68" y="420"/>
                </a:lnTo>
                <a:lnTo>
                  <a:pt x="68" y="417"/>
                </a:lnTo>
                <a:lnTo>
                  <a:pt x="66" y="413"/>
                </a:lnTo>
                <a:lnTo>
                  <a:pt x="66" y="411"/>
                </a:lnTo>
                <a:lnTo>
                  <a:pt x="68" y="409"/>
                </a:lnTo>
                <a:lnTo>
                  <a:pt x="68" y="408"/>
                </a:lnTo>
                <a:lnTo>
                  <a:pt x="69" y="409"/>
                </a:lnTo>
                <a:lnTo>
                  <a:pt x="72" y="409"/>
                </a:lnTo>
                <a:lnTo>
                  <a:pt x="73" y="409"/>
                </a:lnTo>
                <a:lnTo>
                  <a:pt x="76" y="409"/>
                </a:lnTo>
                <a:lnTo>
                  <a:pt x="77" y="409"/>
                </a:lnTo>
                <a:lnTo>
                  <a:pt x="77" y="408"/>
                </a:lnTo>
                <a:lnTo>
                  <a:pt x="77" y="407"/>
                </a:lnTo>
                <a:lnTo>
                  <a:pt x="77" y="406"/>
                </a:lnTo>
                <a:lnTo>
                  <a:pt x="77" y="404"/>
                </a:lnTo>
                <a:lnTo>
                  <a:pt x="76" y="403"/>
                </a:lnTo>
                <a:lnTo>
                  <a:pt x="76" y="402"/>
                </a:lnTo>
                <a:lnTo>
                  <a:pt x="74" y="400"/>
                </a:lnTo>
                <a:lnTo>
                  <a:pt x="73" y="399"/>
                </a:lnTo>
                <a:lnTo>
                  <a:pt x="73" y="399"/>
                </a:lnTo>
                <a:lnTo>
                  <a:pt x="74" y="399"/>
                </a:lnTo>
                <a:lnTo>
                  <a:pt x="76" y="398"/>
                </a:lnTo>
                <a:lnTo>
                  <a:pt x="77" y="398"/>
                </a:lnTo>
                <a:lnTo>
                  <a:pt x="76" y="396"/>
                </a:lnTo>
                <a:lnTo>
                  <a:pt x="76" y="394"/>
                </a:lnTo>
                <a:lnTo>
                  <a:pt x="76" y="392"/>
                </a:lnTo>
                <a:lnTo>
                  <a:pt x="77" y="391"/>
                </a:lnTo>
                <a:lnTo>
                  <a:pt x="78" y="391"/>
                </a:lnTo>
                <a:lnTo>
                  <a:pt x="80" y="391"/>
                </a:lnTo>
                <a:lnTo>
                  <a:pt x="80" y="392"/>
                </a:lnTo>
                <a:lnTo>
                  <a:pt x="81" y="392"/>
                </a:lnTo>
                <a:lnTo>
                  <a:pt x="82" y="394"/>
                </a:lnTo>
                <a:lnTo>
                  <a:pt x="83" y="394"/>
                </a:lnTo>
                <a:lnTo>
                  <a:pt x="85" y="392"/>
                </a:lnTo>
                <a:lnTo>
                  <a:pt x="87" y="391"/>
                </a:lnTo>
                <a:lnTo>
                  <a:pt x="87" y="390"/>
                </a:lnTo>
                <a:lnTo>
                  <a:pt x="89" y="389"/>
                </a:lnTo>
                <a:lnTo>
                  <a:pt x="89" y="387"/>
                </a:lnTo>
                <a:lnTo>
                  <a:pt x="89" y="386"/>
                </a:lnTo>
                <a:lnTo>
                  <a:pt x="90" y="385"/>
                </a:lnTo>
                <a:lnTo>
                  <a:pt x="91" y="385"/>
                </a:lnTo>
                <a:lnTo>
                  <a:pt x="93" y="383"/>
                </a:lnTo>
                <a:lnTo>
                  <a:pt x="93" y="385"/>
                </a:lnTo>
                <a:lnTo>
                  <a:pt x="93" y="386"/>
                </a:lnTo>
                <a:lnTo>
                  <a:pt x="93" y="389"/>
                </a:lnTo>
                <a:lnTo>
                  <a:pt x="94" y="390"/>
                </a:lnTo>
                <a:lnTo>
                  <a:pt x="94" y="391"/>
                </a:lnTo>
                <a:lnTo>
                  <a:pt x="95" y="391"/>
                </a:lnTo>
                <a:lnTo>
                  <a:pt x="97" y="390"/>
                </a:lnTo>
                <a:lnTo>
                  <a:pt x="97" y="387"/>
                </a:lnTo>
                <a:lnTo>
                  <a:pt x="98" y="386"/>
                </a:lnTo>
                <a:lnTo>
                  <a:pt x="98" y="385"/>
                </a:lnTo>
                <a:lnTo>
                  <a:pt x="98" y="383"/>
                </a:lnTo>
                <a:lnTo>
                  <a:pt x="97" y="382"/>
                </a:lnTo>
                <a:lnTo>
                  <a:pt x="95" y="381"/>
                </a:lnTo>
                <a:lnTo>
                  <a:pt x="94" y="378"/>
                </a:lnTo>
                <a:lnTo>
                  <a:pt x="93" y="377"/>
                </a:lnTo>
                <a:lnTo>
                  <a:pt x="93" y="375"/>
                </a:lnTo>
                <a:lnTo>
                  <a:pt x="94" y="373"/>
                </a:lnTo>
                <a:lnTo>
                  <a:pt x="95" y="370"/>
                </a:lnTo>
                <a:lnTo>
                  <a:pt x="98" y="370"/>
                </a:lnTo>
                <a:lnTo>
                  <a:pt x="98" y="370"/>
                </a:lnTo>
                <a:lnTo>
                  <a:pt x="98" y="369"/>
                </a:lnTo>
                <a:lnTo>
                  <a:pt x="100" y="369"/>
                </a:lnTo>
                <a:lnTo>
                  <a:pt x="102" y="369"/>
                </a:lnTo>
                <a:lnTo>
                  <a:pt x="103" y="368"/>
                </a:lnTo>
                <a:lnTo>
                  <a:pt x="103" y="368"/>
                </a:lnTo>
                <a:lnTo>
                  <a:pt x="103" y="368"/>
                </a:lnTo>
                <a:lnTo>
                  <a:pt x="107" y="366"/>
                </a:lnTo>
                <a:lnTo>
                  <a:pt x="110" y="365"/>
                </a:lnTo>
                <a:lnTo>
                  <a:pt x="111" y="362"/>
                </a:lnTo>
                <a:lnTo>
                  <a:pt x="110" y="361"/>
                </a:lnTo>
                <a:lnTo>
                  <a:pt x="110" y="357"/>
                </a:lnTo>
                <a:lnTo>
                  <a:pt x="108" y="355"/>
                </a:lnTo>
                <a:lnTo>
                  <a:pt x="107" y="352"/>
                </a:lnTo>
                <a:lnTo>
                  <a:pt x="106" y="351"/>
                </a:lnTo>
                <a:lnTo>
                  <a:pt x="104" y="351"/>
                </a:lnTo>
                <a:lnTo>
                  <a:pt x="103" y="351"/>
                </a:lnTo>
                <a:lnTo>
                  <a:pt x="100" y="351"/>
                </a:lnTo>
                <a:lnTo>
                  <a:pt x="100" y="352"/>
                </a:lnTo>
                <a:lnTo>
                  <a:pt x="100" y="355"/>
                </a:lnTo>
                <a:lnTo>
                  <a:pt x="100" y="357"/>
                </a:lnTo>
                <a:lnTo>
                  <a:pt x="100" y="358"/>
                </a:lnTo>
                <a:lnTo>
                  <a:pt x="102" y="360"/>
                </a:lnTo>
                <a:lnTo>
                  <a:pt x="102" y="361"/>
                </a:lnTo>
                <a:lnTo>
                  <a:pt x="103" y="362"/>
                </a:lnTo>
                <a:lnTo>
                  <a:pt x="103" y="364"/>
                </a:lnTo>
                <a:lnTo>
                  <a:pt x="103" y="364"/>
                </a:lnTo>
                <a:lnTo>
                  <a:pt x="100" y="365"/>
                </a:lnTo>
                <a:lnTo>
                  <a:pt x="99" y="365"/>
                </a:lnTo>
                <a:lnTo>
                  <a:pt x="98" y="365"/>
                </a:lnTo>
                <a:lnTo>
                  <a:pt x="97" y="364"/>
                </a:lnTo>
                <a:lnTo>
                  <a:pt x="97" y="362"/>
                </a:lnTo>
                <a:lnTo>
                  <a:pt x="95" y="360"/>
                </a:lnTo>
                <a:lnTo>
                  <a:pt x="95" y="357"/>
                </a:lnTo>
                <a:lnTo>
                  <a:pt x="94" y="356"/>
                </a:lnTo>
                <a:lnTo>
                  <a:pt x="91" y="355"/>
                </a:lnTo>
                <a:lnTo>
                  <a:pt x="90" y="353"/>
                </a:lnTo>
                <a:lnTo>
                  <a:pt x="89" y="353"/>
                </a:lnTo>
                <a:lnTo>
                  <a:pt x="87" y="353"/>
                </a:lnTo>
                <a:lnTo>
                  <a:pt x="86" y="355"/>
                </a:lnTo>
                <a:lnTo>
                  <a:pt x="83" y="357"/>
                </a:lnTo>
                <a:lnTo>
                  <a:pt x="82" y="358"/>
                </a:lnTo>
                <a:lnTo>
                  <a:pt x="82" y="358"/>
                </a:lnTo>
                <a:lnTo>
                  <a:pt x="82" y="360"/>
                </a:lnTo>
                <a:lnTo>
                  <a:pt x="82" y="361"/>
                </a:lnTo>
                <a:lnTo>
                  <a:pt x="81" y="362"/>
                </a:lnTo>
                <a:lnTo>
                  <a:pt x="81" y="362"/>
                </a:lnTo>
                <a:lnTo>
                  <a:pt x="81" y="362"/>
                </a:lnTo>
                <a:lnTo>
                  <a:pt x="80" y="364"/>
                </a:lnTo>
                <a:lnTo>
                  <a:pt x="77" y="365"/>
                </a:lnTo>
                <a:lnTo>
                  <a:pt x="77" y="365"/>
                </a:lnTo>
                <a:lnTo>
                  <a:pt x="76" y="364"/>
                </a:lnTo>
                <a:lnTo>
                  <a:pt x="76" y="362"/>
                </a:lnTo>
                <a:lnTo>
                  <a:pt x="76" y="361"/>
                </a:lnTo>
                <a:lnTo>
                  <a:pt x="77" y="360"/>
                </a:lnTo>
                <a:lnTo>
                  <a:pt x="78" y="358"/>
                </a:lnTo>
                <a:lnTo>
                  <a:pt x="80" y="357"/>
                </a:lnTo>
                <a:lnTo>
                  <a:pt x="80" y="357"/>
                </a:lnTo>
                <a:lnTo>
                  <a:pt x="80" y="356"/>
                </a:lnTo>
                <a:lnTo>
                  <a:pt x="78" y="357"/>
                </a:lnTo>
                <a:lnTo>
                  <a:pt x="76" y="357"/>
                </a:lnTo>
                <a:lnTo>
                  <a:pt x="74" y="358"/>
                </a:lnTo>
                <a:lnTo>
                  <a:pt x="73" y="358"/>
                </a:lnTo>
                <a:lnTo>
                  <a:pt x="70" y="360"/>
                </a:lnTo>
                <a:lnTo>
                  <a:pt x="69" y="360"/>
                </a:lnTo>
                <a:lnTo>
                  <a:pt x="69" y="360"/>
                </a:lnTo>
                <a:lnTo>
                  <a:pt x="69" y="358"/>
                </a:lnTo>
                <a:lnTo>
                  <a:pt x="70" y="358"/>
                </a:lnTo>
                <a:lnTo>
                  <a:pt x="72" y="357"/>
                </a:lnTo>
                <a:lnTo>
                  <a:pt x="73" y="355"/>
                </a:lnTo>
                <a:lnTo>
                  <a:pt x="73" y="353"/>
                </a:lnTo>
                <a:lnTo>
                  <a:pt x="73" y="351"/>
                </a:lnTo>
                <a:lnTo>
                  <a:pt x="73" y="347"/>
                </a:lnTo>
                <a:lnTo>
                  <a:pt x="73" y="344"/>
                </a:lnTo>
                <a:lnTo>
                  <a:pt x="72" y="341"/>
                </a:lnTo>
                <a:lnTo>
                  <a:pt x="70" y="340"/>
                </a:lnTo>
                <a:lnTo>
                  <a:pt x="69" y="337"/>
                </a:lnTo>
                <a:lnTo>
                  <a:pt x="68" y="335"/>
                </a:lnTo>
                <a:lnTo>
                  <a:pt x="66" y="332"/>
                </a:lnTo>
                <a:lnTo>
                  <a:pt x="65" y="331"/>
                </a:lnTo>
                <a:lnTo>
                  <a:pt x="64" y="330"/>
                </a:lnTo>
                <a:lnTo>
                  <a:pt x="63" y="330"/>
                </a:lnTo>
                <a:lnTo>
                  <a:pt x="61" y="328"/>
                </a:lnTo>
                <a:lnTo>
                  <a:pt x="59" y="327"/>
                </a:lnTo>
                <a:lnTo>
                  <a:pt x="56" y="327"/>
                </a:lnTo>
                <a:lnTo>
                  <a:pt x="55" y="327"/>
                </a:lnTo>
                <a:lnTo>
                  <a:pt x="53" y="327"/>
                </a:lnTo>
                <a:lnTo>
                  <a:pt x="51" y="327"/>
                </a:lnTo>
                <a:lnTo>
                  <a:pt x="49" y="328"/>
                </a:lnTo>
                <a:lnTo>
                  <a:pt x="48" y="327"/>
                </a:lnTo>
                <a:lnTo>
                  <a:pt x="48" y="327"/>
                </a:lnTo>
                <a:lnTo>
                  <a:pt x="48" y="326"/>
                </a:lnTo>
                <a:lnTo>
                  <a:pt x="48" y="323"/>
                </a:lnTo>
                <a:lnTo>
                  <a:pt x="48" y="320"/>
                </a:lnTo>
                <a:lnTo>
                  <a:pt x="47" y="319"/>
                </a:lnTo>
                <a:lnTo>
                  <a:pt x="46" y="318"/>
                </a:lnTo>
                <a:lnTo>
                  <a:pt x="44" y="317"/>
                </a:lnTo>
                <a:lnTo>
                  <a:pt x="43" y="315"/>
                </a:lnTo>
                <a:lnTo>
                  <a:pt x="42" y="314"/>
                </a:lnTo>
                <a:lnTo>
                  <a:pt x="42" y="313"/>
                </a:lnTo>
                <a:lnTo>
                  <a:pt x="43" y="313"/>
                </a:lnTo>
                <a:lnTo>
                  <a:pt x="46" y="313"/>
                </a:lnTo>
                <a:lnTo>
                  <a:pt x="47" y="314"/>
                </a:lnTo>
                <a:lnTo>
                  <a:pt x="48" y="315"/>
                </a:lnTo>
                <a:lnTo>
                  <a:pt x="51" y="317"/>
                </a:lnTo>
                <a:lnTo>
                  <a:pt x="52" y="319"/>
                </a:lnTo>
                <a:lnTo>
                  <a:pt x="53" y="320"/>
                </a:lnTo>
                <a:lnTo>
                  <a:pt x="55" y="322"/>
                </a:lnTo>
                <a:lnTo>
                  <a:pt x="56" y="322"/>
                </a:lnTo>
                <a:lnTo>
                  <a:pt x="59" y="320"/>
                </a:lnTo>
                <a:lnTo>
                  <a:pt x="60" y="319"/>
                </a:lnTo>
                <a:lnTo>
                  <a:pt x="61" y="318"/>
                </a:lnTo>
                <a:lnTo>
                  <a:pt x="63" y="318"/>
                </a:lnTo>
                <a:lnTo>
                  <a:pt x="65" y="317"/>
                </a:lnTo>
                <a:lnTo>
                  <a:pt x="66" y="315"/>
                </a:lnTo>
                <a:lnTo>
                  <a:pt x="66" y="313"/>
                </a:lnTo>
                <a:lnTo>
                  <a:pt x="66" y="311"/>
                </a:lnTo>
                <a:lnTo>
                  <a:pt x="66" y="309"/>
                </a:lnTo>
                <a:lnTo>
                  <a:pt x="66" y="306"/>
                </a:lnTo>
                <a:lnTo>
                  <a:pt x="66" y="305"/>
                </a:lnTo>
                <a:lnTo>
                  <a:pt x="66" y="305"/>
                </a:lnTo>
                <a:lnTo>
                  <a:pt x="66" y="305"/>
                </a:lnTo>
                <a:lnTo>
                  <a:pt x="69" y="306"/>
                </a:lnTo>
                <a:lnTo>
                  <a:pt x="70" y="306"/>
                </a:lnTo>
                <a:lnTo>
                  <a:pt x="70" y="306"/>
                </a:lnTo>
                <a:lnTo>
                  <a:pt x="70" y="306"/>
                </a:lnTo>
                <a:lnTo>
                  <a:pt x="73" y="307"/>
                </a:lnTo>
                <a:lnTo>
                  <a:pt x="74" y="310"/>
                </a:lnTo>
                <a:lnTo>
                  <a:pt x="76" y="311"/>
                </a:lnTo>
                <a:lnTo>
                  <a:pt x="74" y="314"/>
                </a:lnTo>
                <a:lnTo>
                  <a:pt x="73" y="315"/>
                </a:lnTo>
                <a:lnTo>
                  <a:pt x="72" y="319"/>
                </a:lnTo>
                <a:lnTo>
                  <a:pt x="70" y="323"/>
                </a:lnTo>
                <a:lnTo>
                  <a:pt x="70" y="327"/>
                </a:lnTo>
                <a:lnTo>
                  <a:pt x="70" y="330"/>
                </a:lnTo>
                <a:lnTo>
                  <a:pt x="70" y="332"/>
                </a:lnTo>
                <a:lnTo>
                  <a:pt x="73" y="335"/>
                </a:lnTo>
                <a:lnTo>
                  <a:pt x="76" y="337"/>
                </a:lnTo>
                <a:lnTo>
                  <a:pt x="80" y="340"/>
                </a:lnTo>
                <a:lnTo>
                  <a:pt x="82" y="341"/>
                </a:lnTo>
                <a:lnTo>
                  <a:pt x="85" y="343"/>
                </a:lnTo>
                <a:lnTo>
                  <a:pt x="87" y="344"/>
                </a:lnTo>
                <a:lnTo>
                  <a:pt x="90" y="343"/>
                </a:lnTo>
                <a:lnTo>
                  <a:pt x="93" y="341"/>
                </a:lnTo>
                <a:lnTo>
                  <a:pt x="95" y="340"/>
                </a:lnTo>
                <a:lnTo>
                  <a:pt x="98" y="339"/>
                </a:lnTo>
                <a:lnTo>
                  <a:pt x="99" y="337"/>
                </a:lnTo>
                <a:lnTo>
                  <a:pt x="100" y="336"/>
                </a:lnTo>
                <a:lnTo>
                  <a:pt x="99" y="336"/>
                </a:lnTo>
                <a:lnTo>
                  <a:pt x="99" y="335"/>
                </a:lnTo>
                <a:lnTo>
                  <a:pt x="99" y="334"/>
                </a:lnTo>
                <a:lnTo>
                  <a:pt x="100" y="335"/>
                </a:lnTo>
                <a:lnTo>
                  <a:pt x="102" y="335"/>
                </a:lnTo>
                <a:lnTo>
                  <a:pt x="103" y="336"/>
                </a:lnTo>
                <a:lnTo>
                  <a:pt x="103" y="337"/>
                </a:lnTo>
                <a:lnTo>
                  <a:pt x="104" y="339"/>
                </a:lnTo>
                <a:lnTo>
                  <a:pt x="106" y="340"/>
                </a:lnTo>
                <a:lnTo>
                  <a:pt x="106" y="340"/>
                </a:lnTo>
                <a:lnTo>
                  <a:pt x="107" y="340"/>
                </a:lnTo>
                <a:lnTo>
                  <a:pt x="110" y="339"/>
                </a:lnTo>
                <a:lnTo>
                  <a:pt x="110" y="337"/>
                </a:lnTo>
                <a:lnTo>
                  <a:pt x="111" y="336"/>
                </a:lnTo>
                <a:lnTo>
                  <a:pt x="110" y="335"/>
                </a:lnTo>
                <a:lnTo>
                  <a:pt x="110" y="334"/>
                </a:lnTo>
                <a:lnTo>
                  <a:pt x="110" y="331"/>
                </a:lnTo>
                <a:lnTo>
                  <a:pt x="110" y="330"/>
                </a:lnTo>
                <a:lnTo>
                  <a:pt x="110" y="328"/>
                </a:lnTo>
                <a:lnTo>
                  <a:pt x="110" y="326"/>
                </a:lnTo>
                <a:lnTo>
                  <a:pt x="108" y="326"/>
                </a:lnTo>
                <a:lnTo>
                  <a:pt x="107" y="324"/>
                </a:lnTo>
                <a:lnTo>
                  <a:pt x="106" y="323"/>
                </a:lnTo>
                <a:lnTo>
                  <a:pt x="103" y="320"/>
                </a:lnTo>
                <a:lnTo>
                  <a:pt x="100" y="318"/>
                </a:lnTo>
                <a:lnTo>
                  <a:pt x="99" y="314"/>
                </a:lnTo>
                <a:lnTo>
                  <a:pt x="99" y="314"/>
                </a:lnTo>
                <a:lnTo>
                  <a:pt x="99" y="314"/>
                </a:lnTo>
                <a:lnTo>
                  <a:pt x="98" y="314"/>
                </a:lnTo>
                <a:lnTo>
                  <a:pt x="97" y="314"/>
                </a:lnTo>
                <a:lnTo>
                  <a:pt x="94" y="313"/>
                </a:lnTo>
                <a:lnTo>
                  <a:pt x="93" y="313"/>
                </a:lnTo>
                <a:lnTo>
                  <a:pt x="91" y="310"/>
                </a:lnTo>
                <a:lnTo>
                  <a:pt x="91" y="309"/>
                </a:lnTo>
                <a:lnTo>
                  <a:pt x="90" y="306"/>
                </a:lnTo>
                <a:lnTo>
                  <a:pt x="90" y="306"/>
                </a:lnTo>
                <a:lnTo>
                  <a:pt x="90" y="306"/>
                </a:lnTo>
                <a:lnTo>
                  <a:pt x="89" y="302"/>
                </a:lnTo>
                <a:lnTo>
                  <a:pt x="87" y="301"/>
                </a:lnTo>
                <a:lnTo>
                  <a:pt x="87" y="301"/>
                </a:lnTo>
                <a:lnTo>
                  <a:pt x="86" y="301"/>
                </a:lnTo>
                <a:lnTo>
                  <a:pt x="85" y="300"/>
                </a:lnTo>
                <a:lnTo>
                  <a:pt x="86" y="300"/>
                </a:lnTo>
                <a:lnTo>
                  <a:pt x="86" y="298"/>
                </a:lnTo>
                <a:lnTo>
                  <a:pt x="87" y="297"/>
                </a:lnTo>
                <a:lnTo>
                  <a:pt x="90" y="297"/>
                </a:lnTo>
                <a:lnTo>
                  <a:pt x="91" y="296"/>
                </a:lnTo>
                <a:lnTo>
                  <a:pt x="91" y="297"/>
                </a:lnTo>
                <a:lnTo>
                  <a:pt x="93" y="298"/>
                </a:lnTo>
                <a:lnTo>
                  <a:pt x="94" y="301"/>
                </a:lnTo>
                <a:lnTo>
                  <a:pt x="95" y="302"/>
                </a:lnTo>
                <a:lnTo>
                  <a:pt x="97" y="305"/>
                </a:lnTo>
                <a:lnTo>
                  <a:pt x="98" y="306"/>
                </a:lnTo>
                <a:lnTo>
                  <a:pt x="98" y="306"/>
                </a:lnTo>
                <a:lnTo>
                  <a:pt x="100" y="307"/>
                </a:lnTo>
                <a:lnTo>
                  <a:pt x="102" y="309"/>
                </a:lnTo>
                <a:lnTo>
                  <a:pt x="104" y="309"/>
                </a:lnTo>
                <a:lnTo>
                  <a:pt x="106" y="309"/>
                </a:lnTo>
                <a:lnTo>
                  <a:pt x="107" y="309"/>
                </a:lnTo>
                <a:lnTo>
                  <a:pt x="108" y="307"/>
                </a:lnTo>
                <a:lnTo>
                  <a:pt x="110" y="305"/>
                </a:lnTo>
                <a:lnTo>
                  <a:pt x="111" y="303"/>
                </a:lnTo>
                <a:lnTo>
                  <a:pt x="110" y="302"/>
                </a:lnTo>
                <a:lnTo>
                  <a:pt x="111" y="300"/>
                </a:lnTo>
                <a:lnTo>
                  <a:pt x="111" y="297"/>
                </a:lnTo>
                <a:lnTo>
                  <a:pt x="111" y="297"/>
                </a:lnTo>
                <a:lnTo>
                  <a:pt x="112" y="297"/>
                </a:lnTo>
                <a:lnTo>
                  <a:pt x="114" y="298"/>
                </a:lnTo>
                <a:lnTo>
                  <a:pt x="114" y="301"/>
                </a:lnTo>
                <a:lnTo>
                  <a:pt x="114" y="302"/>
                </a:lnTo>
                <a:lnTo>
                  <a:pt x="114" y="305"/>
                </a:lnTo>
                <a:lnTo>
                  <a:pt x="115" y="306"/>
                </a:lnTo>
                <a:lnTo>
                  <a:pt x="116" y="307"/>
                </a:lnTo>
                <a:lnTo>
                  <a:pt x="118" y="307"/>
                </a:lnTo>
                <a:lnTo>
                  <a:pt x="120" y="307"/>
                </a:lnTo>
                <a:lnTo>
                  <a:pt x="123" y="309"/>
                </a:lnTo>
                <a:lnTo>
                  <a:pt x="125" y="310"/>
                </a:lnTo>
                <a:lnTo>
                  <a:pt x="128" y="311"/>
                </a:lnTo>
                <a:lnTo>
                  <a:pt x="129" y="313"/>
                </a:lnTo>
                <a:lnTo>
                  <a:pt x="132" y="315"/>
                </a:lnTo>
                <a:lnTo>
                  <a:pt x="133" y="317"/>
                </a:lnTo>
                <a:lnTo>
                  <a:pt x="136" y="318"/>
                </a:lnTo>
                <a:lnTo>
                  <a:pt x="137" y="319"/>
                </a:lnTo>
                <a:lnTo>
                  <a:pt x="137" y="319"/>
                </a:lnTo>
                <a:lnTo>
                  <a:pt x="136" y="319"/>
                </a:lnTo>
                <a:lnTo>
                  <a:pt x="135" y="320"/>
                </a:lnTo>
                <a:lnTo>
                  <a:pt x="133" y="322"/>
                </a:lnTo>
                <a:lnTo>
                  <a:pt x="133" y="323"/>
                </a:lnTo>
                <a:lnTo>
                  <a:pt x="133" y="324"/>
                </a:lnTo>
                <a:lnTo>
                  <a:pt x="133" y="327"/>
                </a:lnTo>
                <a:lnTo>
                  <a:pt x="135" y="327"/>
                </a:lnTo>
                <a:lnTo>
                  <a:pt x="133" y="327"/>
                </a:lnTo>
                <a:lnTo>
                  <a:pt x="132" y="327"/>
                </a:lnTo>
                <a:lnTo>
                  <a:pt x="131" y="328"/>
                </a:lnTo>
                <a:lnTo>
                  <a:pt x="129" y="328"/>
                </a:lnTo>
                <a:lnTo>
                  <a:pt x="128" y="330"/>
                </a:lnTo>
                <a:lnTo>
                  <a:pt x="128" y="331"/>
                </a:lnTo>
                <a:lnTo>
                  <a:pt x="128" y="332"/>
                </a:lnTo>
                <a:lnTo>
                  <a:pt x="125" y="334"/>
                </a:lnTo>
                <a:lnTo>
                  <a:pt x="123" y="334"/>
                </a:lnTo>
                <a:lnTo>
                  <a:pt x="123" y="334"/>
                </a:lnTo>
                <a:lnTo>
                  <a:pt x="123" y="332"/>
                </a:lnTo>
                <a:lnTo>
                  <a:pt x="123" y="330"/>
                </a:lnTo>
                <a:lnTo>
                  <a:pt x="121" y="327"/>
                </a:lnTo>
                <a:lnTo>
                  <a:pt x="120" y="326"/>
                </a:lnTo>
                <a:lnTo>
                  <a:pt x="119" y="324"/>
                </a:lnTo>
                <a:lnTo>
                  <a:pt x="118" y="324"/>
                </a:lnTo>
                <a:lnTo>
                  <a:pt x="118" y="324"/>
                </a:lnTo>
                <a:lnTo>
                  <a:pt x="116" y="326"/>
                </a:lnTo>
                <a:lnTo>
                  <a:pt x="115" y="327"/>
                </a:lnTo>
                <a:lnTo>
                  <a:pt x="115" y="330"/>
                </a:lnTo>
                <a:lnTo>
                  <a:pt x="115" y="331"/>
                </a:lnTo>
                <a:lnTo>
                  <a:pt x="116" y="334"/>
                </a:lnTo>
                <a:lnTo>
                  <a:pt x="116" y="334"/>
                </a:lnTo>
                <a:lnTo>
                  <a:pt x="118" y="336"/>
                </a:lnTo>
                <a:lnTo>
                  <a:pt x="119" y="337"/>
                </a:lnTo>
                <a:lnTo>
                  <a:pt x="119" y="339"/>
                </a:lnTo>
                <a:lnTo>
                  <a:pt x="119" y="339"/>
                </a:lnTo>
                <a:lnTo>
                  <a:pt x="119" y="340"/>
                </a:lnTo>
                <a:lnTo>
                  <a:pt x="119" y="341"/>
                </a:lnTo>
                <a:lnTo>
                  <a:pt x="119" y="343"/>
                </a:lnTo>
                <a:lnTo>
                  <a:pt x="120" y="344"/>
                </a:lnTo>
                <a:lnTo>
                  <a:pt x="121" y="345"/>
                </a:lnTo>
                <a:lnTo>
                  <a:pt x="124" y="345"/>
                </a:lnTo>
                <a:lnTo>
                  <a:pt x="127" y="344"/>
                </a:lnTo>
                <a:lnTo>
                  <a:pt x="128" y="343"/>
                </a:lnTo>
                <a:lnTo>
                  <a:pt x="129" y="340"/>
                </a:lnTo>
                <a:lnTo>
                  <a:pt x="131" y="337"/>
                </a:lnTo>
                <a:lnTo>
                  <a:pt x="132" y="335"/>
                </a:lnTo>
                <a:lnTo>
                  <a:pt x="133" y="332"/>
                </a:lnTo>
                <a:lnTo>
                  <a:pt x="135" y="330"/>
                </a:lnTo>
                <a:lnTo>
                  <a:pt x="135" y="330"/>
                </a:lnTo>
                <a:lnTo>
                  <a:pt x="136" y="328"/>
                </a:lnTo>
                <a:lnTo>
                  <a:pt x="136" y="328"/>
                </a:lnTo>
                <a:lnTo>
                  <a:pt x="137" y="328"/>
                </a:lnTo>
                <a:lnTo>
                  <a:pt x="138" y="328"/>
                </a:lnTo>
                <a:lnTo>
                  <a:pt x="140" y="327"/>
                </a:lnTo>
                <a:lnTo>
                  <a:pt x="141" y="327"/>
                </a:lnTo>
                <a:lnTo>
                  <a:pt x="142" y="328"/>
                </a:lnTo>
                <a:lnTo>
                  <a:pt x="142" y="328"/>
                </a:lnTo>
                <a:lnTo>
                  <a:pt x="144" y="328"/>
                </a:lnTo>
                <a:lnTo>
                  <a:pt x="144" y="327"/>
                </a:lnTo>
                <a:lnTo>
                  <a:pt x="145" y="326"/>
                </a:lnTo>
                <a:lnTo>
                  <a:pt x="146" y="324"/>
                </a:lnTo>
                <a:lnTo>
                  <a:pt x="146" y="323"/>
                </a:lnTo>
                <a:lnTo>
                  <a:pt x="148" y="323"/>
                </a:lnTo>
                <a:lnTo>
                  <a:pt x="150" y="322"/>
                </a:lnTo>
                <a:lnTo>
                  <a:pt x="152" y="322"/>
                </a:lnTo>
                <a:lnTo>
                  <a:pt x="152" y="322"/>
                </a:lnTo>
                <a:lnTo>
                  <a:pt x="153" y="322"/>
                </a:lnTo>
                <a:lnTo>
                  <a:pt x="155" y="323"/>
                </a:lnTo>
                <a:lnTo>
                  <a:pt x="157" y="322"/>
                </a:lnTo>
                <a:lnTo>
                  <a:pt x="158" y="322"/>
                </a:lnTo>
                <a:lnTo>
                  <a:pt x="161" y="322"/>
                </a:lnTo>
                <a:lnTo>
                  <a:pt x="165" y="323"/>
                </a:lnTo>
                <a:lnTo>
                  <a:pt x="167" y="323"/>
                </a:lnTo>
                <a:lnTo>
                  <a:pt x="170" y="323"/>
                </a:lnTo>
                <a:lnTo>
                  <a:pt x="172" y="323"/>
                </a:lnTo>
                <a:lnTo>
                  <a:pt x="174" y="323"/>
                </a:lnTo>
                <a:lnTo>
                  <a:pt x="175" y="322"/>
                </a:lnTo>
                <a:lnTo>
                  <a:pt x="175" y="320"/>
                </a:lnTo>
                <a:lnTo>
                  <a:pt x="175" y="318"/>
                </a:lnTo>
                <a:lnTo>
                  <a:pt x="174" y="318"/>
                </a:lnTo>
                <a:lnTo>
                  <a:pt x="174" y="318"/>
                </a:lnTo>
                <a:lnTo>
                  <a:pt x="174" y="318"/>
                </a:lnTo>
                <a:lnTo>
                  <a:pt x="171" y="319"/>
                </a:lnTo>
                <a:lnTo>
                  <a:pt x="169" y="320"/>
                </a:lnTo>
                <a:lnTo>
                  <a:pt x="169" y="320"/>
                </a:lnTo>
                <a:lnTo>
                  <a:pt x="167" y="322"/>
                </a:lnTo>
                <a:lnTo>
                  <a:pt x="167" y="322"/>
                </a:lnTo>
                <a:lnTo>
                  <a:pt x="163" y="319"/>
                </a:lnTo>
                <a:lnTo>
                  <a:pt x="159" y="318"/>
                </a:lnTo>
                <a:lnTo>
                  <a:pt x="157" y="318"/>
                </a:lnTo>
                <a:lnTo>
                  <a:pt x="154" y="318"/>
                </a:lnTo>
                <a:lnTo>
                  <a:pt x="153" y="318"/>
                </a:lnTo>
                <a:lnTo>
                  <a:pt x="152" y="318"/>
                </a:lnTo>
                <a:lnTo>
                  <a:pt x="150" y="318"/>
                </a:lnTo>
                <a:lnTo>
                  <a:pt x="149" y="317"/>
                </a:lnTo>
                <a:lnTo>
                  <a:pt x="148" y="315"/>
                </a:lnTo>
                <a:lnTo>
                  <a:pt x="149" y="314"/>
                </a:lnTo>
                <a:lnTo>
                  <a:pt x="149" y="311"/>
                </a:lnTo>
                <a:lnTo>
                  <a:pt x="149" y="309"/>
                </a:lnTo>
                <a:lnTo>
                  <a:pt x="150" y="306"/>
                </a:lnTo>
                <a:lnTo>
                  <a:pt x="150" y="303"/>
                </a:lnTo>
                <a:lnTo>
                  <a:pt x="150" y="302"/>
                </a:lnTo>
                <a:lnTo>
                  <a:pt x="150" y="300"/>
                </a:lnTo>
                <a:lnTo>
                  <a:pt x="150" y="297"/>
                </a:lnTo>
                <a:lnTo>
                  <a:pt x="150" y="296"/>
                </a:lnTo>
                <a:lnTo>
                  <a:pt x="152" y="294"/>
                </a:lnTo>
                <a:lnTo>
                  <a:pt x="153" y="293"/>
                </a:lnTo>
                <a:lnTo>
                  <a:pt x="154" y="293"/>
                </a:lnTo>
                <a:lnTo>
                  <a:pt x="155" y="293"/>
                </a:lnTo>
                <a:lnTo>
                  <a:pt x="155" y="292"/>
                </a:lnTo>
                <a:lnTo>
                  <a:pt x="155" y="293"/>
                </a:lnTo>
                <a:lnTo>
                  <a:pt x="155" y="294"/>
                </a:lnTo>
                <a:lnTo>
                  <a:pt x="155" y="294"/>
                </a:lnTo>
                <a:lnTo>
                  <a:pt x="155" y="296"/>
                </a:lnTo>
                <a:lnTo>
                  <a:pt x="155" y="297"/>
                </a:lnTo>
                <a:lnTo>
                  <a:pt x="157" y="297"/>
                </a:lnTo>
                <a:lnTo>
                  <a:pt x="158" y="297"/>
                </a:lnTo>
                <a:lnTo>
                  <a:pt x="158" y="296"/>
                </a:lnTo>
                <a:lnTo>
                  <a:pt x="159" y="296"/>
                </a:lnTo>
                <a:lnTo>
                  <a:pt x="161" y="294"/>
                </a:lnTo>
                <a:lnTo>
                  <a:pt x="162" y="293"/>
                </a:lnTo>
                <a:lnTo>
                  <a:pt x="165" y="293"/>
                </a:lnTo>
                <a:lnTo>
                  <a:pt x="166" y="293"/>
                </a:lnTo>
                <a:lnTo>
                  <a:pt x="169" y="293"/>
                </a:lnTo>
                <a:lnTo>
                  <a:pt x="171" y="293"/>
                </a:lnTo>
                <a:lnTo>
                  <a:pt x="172" y="292"/>
                </a:lnTo>
                <a:lnTo>
                  <a:pt x="174" y="292"/>
                </a:lnTo>
                <a:lnTo>
                  <a:pt x="174" y="290"/>
                </a:lnTo>
                <a:lnTo>
                  <a:pt x="175" y="290"/>
                </a:lnTo>
                <a:lnTo>
                  <a:pt x="178" y="292"/>
                </a:lnTo>
                <a:lnTo>
                  <a:pt x="179" y="293"/>
                </a:lnTo>
                <a:lnTo>
                  <a:pt x="180" y="296"/>
                </a:lnTo>
                <a:lnTo>
                  <a:pt x="183" y="298"/>
                </a:lnTo>
                <a:lnTo>
                  <a:pt x="184" y="302"/>
                </a:lnTo>
                <a:lnTo>
                  <a:pt x="186" y="305"/>
                </a:lnTo>
                <a:lnTo>
                  <a:pt x="186" y="307"/>
                </a:lnTo>
                <a:lnTo>
                  <a:pt x="187" y="309"/>
                </a:lnTo>
                <a:lnTo>
                  <a:pt x="186" y="310"/>
                </a:lnTo>
                <a:lnTo>
                  <a:pt x="187" y="313"/>
                </a:lnTo>
                <a:lnTo>
                  <a:pt x="187" y="315"/>
                </a:lnTo>
                <a:lnTo>
                  <a:pt x="188" y="319"/>
                </a:lnTo>
                <a:lnTo>
                  <a:pt x="191" y="322"/>
                </a:lnTo>
                <a:lnTo>
                  <a:pt x="192" y="324"/>
                </a:lnTo>
                <a:lnTo>
                  <a:pt x="196" y="327"/>
                </a:lnTo>
                <a:lnTo>
                  <a:pt x="199" y="330"/>
                </a:lnTo>
                <a:lnTo>
                  <a:pt x="201" y="331"/>
                </a:lnTo>
                <a:lnTo>
                  <a:pt x="204" y="332"/>
                </a:lnTo>
                <a:lnTo>
                  <a:pt x="205" y="334"/>
                </a:lnTo>
                <a:lnTo>
                  <a:pt x="205" y="332"/>
                </a:lnTo>
                <a:lnTo>
                  <a:pt x="207" y="331"/>
                </a:lnTo>
                <a:lnTo>
                  <a:pt x="208" y="331"/>
                </a:lnTo>
                <a:lnTo>
                  <a:pt x="207" y="330"/>
                </a:lnTo>
                <a:lnTo>
                  <a:pt x="205" y="330"/>
                </a:lnTo>
                <a:lnTo>
                  <a:pt x="203" y="328"/>
                </a:lnTo>
                <a:lnTo>
                  <a:pt x="201" y="326"/>
                </a:lnTo>
                <a:lnTo>
                  <a:pt x="200" y="324"/>
                </a:lnTo>
                <a:lnTo>
                  <a:pt x="200" y="322"/>
                </a:lnTo>
                <a:lnTo>
                  <a:pt x="200" y="320"/>
                </a:lnTo>
                <a:lnTo>
                  <a:pt x="200" y="319"/>
                </a:lnTo>
                <a:lnTo>
                  <a:pt x="201" y="319"/>
                </a:lnTo>
                <a:lnTo>
                  <a:pt x="201" y="320"/>
                </a:lnTo>
                <a:lnTo>
                  <a:pt x="204" y="323"/>
                </a:lnTo>
                <a:lnTo>
                  <a:pt x="205" y="324"/>
                </a:lnTo>
                <a:lnTo>
                  <a:pt x="207" y="324"/>
                </a:lnTo>
                <a:lnTo>
                  <a:pt x="208" y="323"/>
                </a:lnTo>
                <a:lnTo>
                  <a:pt x="209" y="322"/>
                </a:lnTo>
                <a:lnTo>
                  <a:pt x="210" y="320"/>
                </a:lnTo>
                <a:lnTo>
                  <a:pt x="210" y="319"/>
                </a:lnTo>
                <a:lnTo>
                  <a:pt x="209" y="318"/>
                </a:lnTo>
                <a:lnTo>
                  <a:pt x="209" y="318"/>
                </a:lnTo>
                <a:lnTo>
                  <a:pt x="208" y="318"/>
                </a:lnTo>
                <a:lnTo>
                  <a:pt x="207" y="318"/>
                </a:lnTo>
                <a:lnTo>
                  <a:pt x="207" y="318"/>
                </a:lnTo>
                <a:lnTo>
                  <a:pt x="205" y="318"/>
                </a:lnTo>
                <a:lnTo>
                  <a:pt x="204" y="317"/>
                </a:lnTo>
                <a:lnTo>
                  <a:pt x="204" y="317"/>
                </a:lnTo>
                <a:lnTo>
                  <a:pt x="204" y="315"/>
                </a:lnTo>
                <a:lnTo>
                  <a:pt x="205" y="314"/>
                </a:lnTo>
                <a:lnTo>
                  <a:pt x="207" y="313"/>
                </a:lnTo>
                <a:lnTo>
                  <a:pt x="207" y="311"/>
                </a:lnTo>
                <a:lnTo>
                  <a:pt x="207" y="310"/>
                </a:lnTo>
                <a:lnTo>
                  <a:pt x="205" y="310"/>
                </a:lnTo>
                <a:lnTo>
                  <a:pt x="205" y="309"/>
                </a:lnTo>
                <a:lnTo>
                  <a:pt x="204" y="309"/>
                </a:lnTo>
                <a:lnTo>
                  <a:pt x="203" y="309"/>
                </a:lnTo>
                <a:lnTo>
                  <a:pt x="200" y="309"/>
                </a:lnTo>
                <a:lnTo>
                  <a:pt x="197" y="307"/>
                </a:lnTo>
                <a:lnTo>
                  <a:pt x="196" y="307"/>
                </a:lnTo>
                <a:lnTo>
                  <a:pt x="195" y="305"/>
                </a:lnTo>
                <a:lnTo>
                  <a:pt x="192" y="302"/>
                </a:lnTo>
                <a:lnTo>
                  <a:pt x="190" y="298"/>
                </a:lnTo>
                <a:lnTo>
                  <a:pt x="186" y="296"/>
                </a:lnTo>
                <a:lnTo>
                  <a:pt x="184" y="292"/>
                </a:lnTo>
                <a:lnTo>
                  <a:pt x="182" y="288"/>
                </a:lnTo>
                <a:lnTo>
                  <a:pt x="182" y="288"/>
                </a:lnTo>
                <a:lnTo>
                  <a:pt x="182" y="288"/>
                </a:lnTo>
                <a:lnTo>
                  <a:pt x="182" y="286"/>
                </a:lnTo>
                <a:lnTo>
                  <a:pt x="182" y="284"/>
                </a:lnTo>
                <a:lnTo>
                  <a:pt x="182" y="279"/>
                </a:lnTo>
                <a:lnTo>
                  <a:pt x="182" y="277"/>
                </a:lnTo>
                <a:lnTo>
                  <a:pt x="182" y="277"/>
                </a:lnTo>
                <a:lnTo>
                  <a:pt x="182" y="277"/>
                </a:lnTo>
                <a:lnTo>
                  <a:pt x="183" y="276"/>
                </a:lnTo>
                <a:lnTo>
                  <a:pt x="186" y="275"/>
                </a:lnTo>
                <a:lnTo>
                  <a:pt x="187" y="276"/>
                </a:lnTo>
                <a:lnTo>
                  <a:pt x="188" y="277"/>
                </a:lnTo>
                <a:lnTo>
                  <a:pt x="188" y="279"/>
                </a:lnTo>
                <a:lnTo>
                  <a:pt x="190" y="281"/>
                </a:lnTo>
                <a:lnTo>
                  <a:pt x="190" y="281"/>
                </a:lnTo>
                <a:lnTo>
                  <a:pt x="191" y="283"/>
                </a:lnTo>
                <a:lnTo>
                  <a:pt x="191" y="283"/>
                </a:lnTo>
                <a:lnTo>
                  <a:pt x="191" y="281"/>
                </a:lnTo>
                <a:lnTo>
                  <a:pt x="191" y="279"/>
                </a:lnTo>
                <a:lnTo>
                  <a:pt x="191" y="276"/>
                </a:lnTo>
                <a:lnTo>
                  <a:pt x="192" y="272"/>
                </a:lnTo>
                <a:lnTo>
                  <a:pt x="192" y="269"/>
                </a:lnTo>
                <a:lnTo>
                  <a:pt x="193" y="268"/>
                </a:lnTo>
                <a:lnTo>
                  <a:pt x="193" y="268"/>
                </a:lnTo>
                <a:lnTo>
                  <a:pt x="195" y="268"/>
                </a:lnTo>
                <a:lnTo>
                  <a:pt x="195" y="268"/>
                </a:lnTo>
                <a:lnTo>
                  <a:pt x="195" y="268"/>
                </a:lnTo>
                <a:lnTo>
                  <a:pt x="195" y="268"/>
                </a:lnTo>
                <a:lnTo>
                  <a:pt x="196" y="268"/>
                </a:lnTo>
                <a:lnTo>
                  <a:pt x="199" y="268"/>
                </a:lnTo>
                <a:lnTo>
                  <a:pt x="200" y="268"/>
                </a:lnTo>
                <a:lnTo>
                  <a:pt x="201" y="268"/>
                </a:lnTo>
                <a:lnTo>
                  <a:pt x="203" y="268"/>
                </a:lnTo>
                <a:lnTo>
                  <a:pt x="204" y="269"/>
                </a:lnTo>
                <a:lnTo>
                  <a:pt x="204" y="269"/>
                </a:lnTo>
                <a:lnTo>
                  <a:pt x="203" y="271"/>
                </a:lnTo>
                <a:lnTo>
                  <a:pt x="203" y="273"/>
                </a:lnTo>
                <a:lnTo>
                  <a:pt x="201" y="275"/>
                </a:lnTo>
                <a:lnTo>
                  <a:pt x="201" y="276"/>
                </a:lnTo>
                <a:lnTo>
                  <a:pt x="203" y="276"/>
                </a:lnTo>
                <a:lnTo>
                  <a:pt x="204" y="276"/>
                </a:lnTo>
                <a:lnTo>
                  <a:pt x="205" y="276"/>
                </a:lnTo>
                <a:lnTo>
                  <a:pt x="205" y="276"/>
                </a:lnTo>
                <a:lnTo>
                  <a:pt x="205" y="277"/>
                </a:lnTo>
                <a:lnTo>
                  <a:pt x="204" y="279"/>
                </a:lnTo>
                <a:lnTo>
                  <a:pt x="203" y="280"/>
                </a:lnTo>
                <a:lnTo>
                  <a:pt x="203" y="281"/>
                </a:lnTo>
                <a:lnTo>
                  <a:pt x="201" y="283"/>
                </a:lnTo>
                <a:lnTo>
                  <a:pt x="201" y="285"/>
                </a:lnTo>
                <a:lnTo>
                  <a:pt x="201" y="286"/>
                </a:lnTo>
                <a:lnTo>
                  <a:pt x="203" y="288"/>
                </a:lnTo>
                <a:lnTo>
                  <a:pt x="204" y="289"/>
                </a:lnTo>
                <a:lnTo>
                  <a:pt x="205" y="290"/>
                </a:lnTo>
                <a:lnTo>
                  <a:pt x="208" y="292"/>
                </a:lnTo>
                <a:lnTo>
                  <a:pt x="209" y="292"/>
                </a:lnTo>
                <a:lnTo>
                  <a:pt x="210" y="293"/>
                </a:lnTo>
                <a:lnTo>
                  <a:pt x="212" y="292"/>
                </a:lnTo>
                <a:lnTo>
                  <a:pt x="213" y="290"/>
                </a:lnTo>
                <a:lnTo>
                  <a:pt x="214" y="289"/>
                </a:lnTo>
                <a:lnTo>
                  <a:pt x="216" y="286"/>
                </a:lnTo>
                <a:lnTo>
                  <a:pt x="217" y="285"/>
                </a:lnTo>
                <a:lnTo>
                  <a:pt x="217" y="285"/>
                </a:lnTo>
                <a:lnTo>
                  <a:pt x="218" y="284"/>
                </a:lnTo>
                <a:lnTo>
                  <a:pt x="220" y="283"/>
                </a:lnTo>
                <a:lnTo>
                  <a:pt x="221" y="283"/>
                </a:lnTo>
                <a:lnTo>
                  <a:pt x="221" y="281"/>
                </a:lnTo>
                <a:lnTo>
                  <a:pt x="221" y="280"/>
                </a:lnTo>
                <a:lnTo>
                  <a:pt x="221" y="279"/>
                </a:lnTo>
                <a:lnTo>
                  <a:pt x="221" y="276"/>
                </a:lnTo>
                <a:lnTo>
                  <a:pt x="222" y="275"/>
                </a:lnTo>
                <a:lnTo>
                  <a:pt x="222" y="272"/>
                </a:lnTo>
                <a:lnTo>
                  <a:pt x="222" y="269"/>
                </a:lnTo>
                <a:lnTo>
                  <a:pt x="222" y="269"/>
                </a:lnTo>
                <a:lnTo>
                  <a:pt x="221" y="268"/>
                </a:lnTo>
                <a:lnTo>
                  <a:pt x="221" y="265"/>
                </a:lnTo>
                <a:lnTo>
                  <a:pt x="221" y="264"/>
                </a:lnTo>
                <a:lnTo>
                  <a:pt x="222" y="262"/>
                </a:lnTo>
                <a:lnTo>
                  <a:pt x="224" y="259"/>
                </a:lnTo>
                <a:lnTo>
                  <a:pt x="225" y="258"/>
                </a:lnTo>
                <a:lnTo>
                  <a:pt x="226" y="255"/>
                </a:lnTo>
                <a:lnTo>
                  <a:pt x="226" y="255"/>
                </a:lnTo>
                <a:lnTo>
                  <a:pt x="227" y="255"/>
                </a:lnTo>
                <a:lnTo>
                  <a:pt x="227" y="255"/>
                </a:lnTo>
                <a:lnTo>
                  <a:pt x="227" y="256"/>
                </a:lnTo>
                <a:lnTo>
                  <a:pt x="227" y="258"/>
                </a:lnTo>
                <a:lnTo>
                  <a:pt x="227" y="259"/>
                </a:lnTo>
                <a:lnTo>
                  <a:pt x="226" y="260"/>
                </a:lnTo>
                <a:lnTo>
                  <a:pt x="226" y="262"/>
                </a:lnTo>
                <a:lnTo>
                  <a:pt x="227" y="262"/>
                </a:lnTo>
                <a:lnTo>
                  <a:pt x="230" y="263"/>
                </a:lnTo>
                <a:lnTo>
                  <a:pt x="233" y="264"/>
                </a:lnTo>
                <a:lnTo>
                  <a:pt x="234" y="264"/>
                </a:lnTo>
                <a:lnTo>
                  <a:pt x="237" y="264"/>
                </a:lnTo>
                <a:lnTo>
                  <a:pt x="239" y="263"/>
                </a:lnTo>
                <a:lnTo>
                  <a:pt x="241" y="260"/>
                </a:lnTo>
                <a:lnTo>
                  <a:pt x="242" y="259"/>
                </a:lnTo>
                <a:lnTo>
                  <a:pt x="242" y="256"/>
                </a:lnTo>
                <a:lnTo>
                  <a:pt x="242" y="254"/>
                </a:lnTo>
                <a:lnTo>
                  <a:pt x="241" y="251"/>
                </a:lnTo>
                <a:lnTo>
                  <a:pt x="241" y="247"/>
                </a:lnTo>
                <a:lnTo>
                  <a:pt x="241" y="243"/>
                </a:lnTo>
                <a:lnTo>
                  <a:pt x="239" y="241"/>
                </a:lnTo>
                <a:lnTo>
                  <a:pt x="239" y="239"/>
                </a:lnTo>
                <a:lnTo>
                  <a:pt x="237" y="238"/>
                </a:lnTo>
                <a:lnTo>
                  <a:pt x="237" y="237"/>
                </a:lnTo>
                <a:lnTo>
                  <a:pt x="238" y="237"/>
                </a:lnTo>
                <a:lnTo>
                  <a:pt x="239" y="238"/>
                </a:lnTo>
                <a:lnTo>
                  <a:pt x="241" y="238"/>
                </a:lnTo>
                <a:lnTo>
                  <a:pt x="243" y="238"/>
                </a:lnTo>
                <a:lnTo>
                  <a:pt x="244" y="238"/>
                </a:lnTo>
                <a:lnTo>
                  <a:pt x="244" y="238"/>
                </a:lnTo>
                <a:lnTo>
                  <a:pt x="246" y="235"/>
                </a:lnTo>
                <a:lnTo>
                  <a:pt x="246" y="234"/>
                </a:lnTo>
                <a:lnTo>
                  <a:pt x="246" y="233"/>
                </a:lnTo>
                <a:lnTo>
                  <a:pt x="246" y="231"/>
                </a:lnTo>
                <a:lnTo>
                  <a:pt x="246" y="229"/>
                </a:lnTo>
                <a:lnTo>
                  <a:pt x="247" y="229"/>
                </a:lnTo>
                <a:lnTo>
                  <a:pt x="247" y="229"/>
                </a:lnTo>
                <a:lnTo>
                  <a:pt x="248" y="231"/>
                </a:lnTo>
                <a:lnTo>
                  <a:pt x="250" y="233"/>
                </a:lnTo>
                <a:lnTo>
                  <a:pt x="251" y="234"/>
                </a:lnTo>
                <a:lnTo>
                  <a:pt x="251" y="234"/>
                </a:lnTo>
                <a:lnTo>
                  <a:pt x="252" y="234"/>
                </a:lnTo>
                <a:lnTo>
                  <a:pt x="255" y="234"/>
                </a:lnTo>
                <a:lnTo>
                  <a:pt x="258" y="235"/>
                </a:lnTo>
                <a:lnTo>
                  <a:pt x="260" y="235"/>
                </a:lnTo>
                <a:lnTo>
                  <a:pt x="263" y="237"/>
                </a:lnTo>
                <a:lnTo>
                  <a:pt x="265" y="237"/>
                </a:lnTo>
                <a:lnTo>
                  <a:pt x="269" y="238"/>
                </a:lnTo>
                <a:lnTo>
                  <a:pt x="271" y="238"/>
                </a:lnTo>
                <a:lnTo>
                  <a:pt x="272" y="238"/>
                </a:lnTo>
                <a:lnTo>
                  <a:pt x="273" y="238"/>
                </a:lnTo>
                <a:lnTo>
                  <a:pt x="275" y="237"/>
                </a:lnTo>
                <a:lnTo>
                  <a:pt x="276" y="237"/>
                </a:lnTo>
                <a:lnTo>
                  <a:pt x="277" y="235"/>
                </a:lnTo>
                <a:lnTo>
                  <a:pt x="277" y="235"/>
                </a:lnTo>
                <a:lnTo>
                  <a:pt x="276" y="234"/>
                </a:lnTo>
                <a:lnTo>
                  <a:pt x="275" y="233"/>
                </a:lnTo>
                <a:lnTo>
                  <a:pt x="275" y="233"/>
                </a:lnTo>
                <a:lnTo>
                  <a:pt x="273" y="233"/>
                </a:lnTo>
                <a:lnTo>
                  <a:pt x="272" y="231"/>
                </a:lnTo>
                <a:lnTo>
                  <a:pt x="271" y="231"/>
                </a:lnTo>
                <a:lnTo>
                  <a:pt x="269" y="230"/>
                </a:lnTo>
                <a:lnTo>
                  <a:pt x="267" y="228"/>
                </a:lnTo>
                <a:lnTo>
                  <a:pt x="265" y="225"/>
                </a:lnTo>
                <a:lnTo>
                  <a:pt x="265" y="222"/>
                </a:lnTo>
                <a:lnTo>
                  <a:pt x="265" y="220"/>
                </a:lnTo>
                <a:lnTo>
                  <a:pt x="264" y="216"/>
                </a:lnTo>
                <a:lnTo>
                  <a:pt x="264" y="213"/>
                </a:lnTo>
                <a:lnTo>
                  <a:pt x="264" y="211"/>
                </a:lnTo>
                <a:lnTo>
                  <a:pt x="264" y="211"/>
                </a:lnTo>
                <a:lnTo>
                  <a:pt x="264" y="209"/>
                </a:lnTo>
                <a:lnTo>
                  <a:pt x="265" y="208"/>
                </a:lnTo>
                <a:lnTo>
                  <a:pt x="264" y="208"/>
                </a:lnTo>
                <a:lnTo>
                  <a:pt x="264" y="207"/>
                </a:lnTo>
                <a:lnTo>
                  <a:pt x="263" y="205"/>
                </a:lnTo>
                <a:lnTo>
                  <a:pt x="262" y="205"/>
                </a:lnTo>
                <a:lnTo>
                  <a:pt x="260" y="205"/>
                </a:lnTo>
                <a:lnTo>
                  <a:pt x="259" y="205"/>
                </a:lnTo>
                <a:lnTo>
                  <a:pt x="258" y="204"/>
                </a:lnTo>
                <a:lnTo>
                  <a:pt x="258" y="201"/>
                </a:lnTo>
                <a:lnTo>
                  <a:pt x="256" y="200"/>
                </a:lnTo>
                <a:lnTo>
                  <a:pt x="256" y="199"/>
                </a:lnTo>
                <a:lnTo>
                  <a:pt x="255" y="197"/>
                </a:lnTo>
                <a:lnTo>
                  <a:pt x="254" y="199"/>
                </a:lnTo>
                <a:lnTo>
                  <a:pt x="252" y="199"/>
                </a:lnTo>
                <a:lnTo>
                  <a:pt x="252" y="197"/>
                </a:lnTo>
                <a:lnTo>
                  <a:pt x="252" y="196"/>
                </a:lnTo>
                <a:lnTo>
                  <a:pt x="251" y="195"/>
                </a:lnTo>
                <a:lnTo>
                  <a:pt x="251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6"/>
                </a:lnTo>
                <a:lnTo>
                  <a:pt x="248" y="197"/>
                </a:lnTo>
                <a:lnTo>
                  <a:pt x="248" y="199"/>
                </a:lnTo>
                <a:lnTo>
                  <a:pt x="250" y="199"/>
                </a:lnTo>
                <a:lnTo>
                  <a:pt x="250" y="200"/>
                </a:lnTo>
                <a:lnTo>
                  <a:pt x="251" y="201"/>
                </a:lnTo>
                <a:lnTo>
                  <a:pt x="250" y="203"/>
                </a:lnTo>
                <a:lnTo>
                  <a:pt x="250" y="205"/>
                </a:lnTo>
                <a:lnTo>
                  <a:pt x="250" y="207"/>
                </a:lnTo>
                <a:lnTo>
                  <a:pt x="250" y="209"/>
                </a:lnTo>
                <a:lnTo>
                  <a:pt x="251" y="212"/>
                </a:lnTo>
                <a:lnTo>
                  <a:pt x="250" y="213"/>
                </a:lnTo>
                <a:lnTo>
                  <a:pt x="250" y="214"/>
                </a:lnTo>
                <a:lnTo>
                  <a:pt x="248" y="216"/>
                </a:lnTo>
                <a:lnTo>
                  <a:pt x="247" y="217"/>
                </a:lnTo>
                <a:lnTo>
                  <a:pt x="246" y="217"/>
                </a:lnTo>
                <a:lnTo>
                  <a:pt x="246" y="217"/>
                </a:lnTo>
                <a:lnTo>
                  <a:pt x="246" y="216"/>
                </a:lnTo>
                <a:lnTo>
                  <a:pt x="246" y="213"/>
                </a:lnTo>
                <a:lnTo>
                  <a:pt x="246" y="213"/>
                </a:lnTo>
                <a:lnTo>
                  <a:pt x="246" y="212"/>
                </a:lnTo>
                <a:lnTo>
                  <a:pt x="246" y="208"/>
                </a:lnTo>
                <a:lnTo>
                  <a:pt x="244" y="204"/>
                </a:lnTo>
                <a:lnTo>
                  <a:pt x="243" y="200"/>
                </a:lnTo>
                <a:lnTo>
                  <a:pt x="242" y="197"/>
                </a:lnTo>
                <a:lnTo>
                  <a:pt x="239" y="196"/>
                </a:lnTo>
                <a:lnTo>
                  <a:pt x="238" y="193"/>
                </a:lnTo>
                <a:lnTo>
                  <a:pt x="237" y="191"/>
                </a:lnTo>
                <a:lnTo>
                  <a:pt x="235" y="190"/>
                </a:lnTo>
                <a:lnTo>
                  <a:pt x="234" y="188"/>
                </a:lnTo>
                <a:lnTo>
                  <a:pt x="234" y="190"/>
                </a:lnTo>
                <a:lnTo>
                  <a:pt x="231" y="188"/>
                </a:lnTo>
                <a:lnTo>
                  <a:pt x="230" y="188"/>
                </a:lnTo>
                <a:lnTo>
                  <a:pt x="229" y="187"/>
                </a:lnTo>
                <a:lnTo>
                  <a:pt x="226" y="186"/>
                </a:lnTo>
                <a:lnTo>
                  <a:pt x="225" y="184"/>
                </a:lnTo>
                <a:lnTo>
                  <a:pt x="224" y="183"/>
                </a:lnTo>
                <a:lnTo>
                  <a:pt x="222" y="182"/>
                </a:lnTo>
                <a:lnTo>
                  <a:pt x="222" y="180"/>
                </a:lnTo>
                <a:lnTo>
                  <a:pt x="222" y="179"/>
                </a:lnTo>
                <a:lnTo>
                  <a:pt x="221" y="176"/>
                </a:lnTo>
                <a:lnTo>
                  <a:pt x="220" y="175"/>
                </a:lnTo>
                <a:lnTo>
                  <a:pt x="220" y="174"/>
                </a:lnTo>
                <a:lnTo>
                  <a:pt x="218" y="173"/>
                </a:lnTo>
                <a:lnTo>
                  <a:pt x="218" y="171"/>
                </a:lnTo>
                <a:lnTo>
                  <a:pt x="218" y="170"/>
                </a:lnTo>
                <a:lnTo>
                  <a:pt x="221" y="170"/>
                </a:lnTo>
                <a:lnTo>
                  <a:pt x="222" y="170"/>
                </a:lnTo>
                <a:lnTo>
                  <a:pt x="225" y="170"/>
                </a:lnTo>
                <a:lnTo>
                  <a:pt x="225" y="170"/>
                </a:lnTo>
                <a:lnTo>
                  <a:pt x="226" y="171"/>
                </a:lnTo>
                <a:lnTo>
                  <a:pt x="227" y="173"/>
                </a:lnTo>
                <a:lnTo>
                  <a:pt x="229" y="174"/>
                </a:lnTo>
                <a:lnTo>
                  <a:pt x="230" y="174"/>
                </a:lnTo>
                <a:lnTo>
                  <a:pt x="231" y="175"/>
                </a:lnTo>
                <a:lnTo>
                  <a:pt x="231" y="176"/>
                </a:lnTo>
                <a:lnTo>
                  <a:pt x="231" y="176"/>
                </a:lnTo>
                <a:lnTo>
                  <a:pt x="230" y="178"/>
                </a:lnTo>
                <a:lnTo>
                  <a:pt x="230" y="179"/>
                </a:lnTo>
                <a:lnTo>
                  <a:pt x="229" y="180"/>
                </a:lnTo>
                <a:lnTo>
                  <a:pt x="229" y="182"/>
                </a:lnTo>
                <a:lnTo>
                  <a:pt x="229" y="183"/>
                </a:lnTo>
                <a:lnTo>
                  <a:pt x="231" y="184"/>
                </a:lnTo>
                <a:lnTo>
                  <a:pt x="233" y="184"/>
                </a:lnTo>
                <a:lnTo>
                  <a:pt x="235" y="186"/>
                </a:lnTo>
                <a:lnTo>
                  <a:pt x="237" y="186"/>
                </a:lnTo>
                <a:lnTo>
                  <a:pt x="237" y="184"/>
                </a:lnTo>
                <a:lnTo>
                  <a:pt x="238" y="183"/>
                </a:lnTo>
                <a:lnTo>
                  <a:pt x="238" y="183"/>
                </a:lnTo>
                <a:lnTo>
                  <a:pt x="238" y="182"/>
                </a:lnTo>
                <a:lnTo>
                  <a:pt x="238" y="180"/>
                </a:lnTo>
                <a:lnTo>
                  <a:pt x="238" y="179"/>
                </a:lnTo>
                <a:lnTo>
                  <a:pt x="241" y="175"/>
                </a:lnTo>
                <a:lnTo>
                  <a:pt x="242" y="173"/>
                </a:lnTo>
                <a:lnTo>
                  <a:pt x="244" y="173"/>
                </a:lnTo>
                <a:lnTo>
                  <a:pt x="244" y="173"/>
                </a:lnTo>
                <a:lnTo>
                  <a:pt x="244" y="173"/>
                </a:lnTo>
                <a:lnTo>
                  <a:pt x="247" y="173"/>
                </a:lnTo>
                <a:lnTo>
                  <a:pt x="250" y="174"/>
                </a:lnTo>
                <a:lnTo>
                  <a:pt x="251" y="174"/>
                </a:lnTo>
                <a:lnTo>
                  <a:pt x="252" y="175"/>
                </a:lnTo>
                <a:lnTo>
                  <a:pt x="252" y="178"/>
                </a:lnTo>
                <a:lnTo>
                  <a:pt x="254" y="179"/>
                </a:lnTo>
                <a:lnTo>
                  <a:pt x="255" y="180"/>
                </a:lnTo>
                <a:lnTo>
                  <a:pt x="256" y="182"/>
                </a:lnTo>
                <a:lnTo>
                  <a:pt x="258" y="183"/>
                </a:lnTo>
                <a:lnTo>
                  <a:pt x="260" y="183"/>
                </a:lnTo>
                <a:lnTo>
                  <a:pt x="262" y="182"/>
                </a:lnTo>
                <a:lnTo>
                  <a:pt x="263" y="180"/>
                </a:lnTo>
                <a:lnTo>
                  <a:pt x="264" y="179"/>
                </a:lnTo>
                <a:lnTo>
                  <a:pt x="265" y="178"/>
                </a:lnTo>
                <a:lnTo>
                  <a:pt x="265" y="178"/>
                </a:lnTo>
                <a:lnTo>
                  <a:pt x="265" y="176"/>
                </a:lnTo>
                <a:lnTo>
                  <a:pt x="265" y="176"/>
                </a:lnTo>
                <a:lnTo>
                  <a:pt x="265" y="176"/>
                </a:lnTo>
                <a:lnTo>
                  <a:pt x="264" y="175"/>
                </a:lnTo>
                <a:lnTo>
                  <a:pt x="263" y="174"/>
                </a:lnTo>
                <a:lnTo>
                  <a:pt x="263" y="174"/>
                </a:lnTo>
                <a:lnTo>
                  <a:pt x="263" y="174"/>
                </a:lnTo>
                <a:lnTo>
                  <a:pt x="260" y="173"/>
                </a:lnTo>
                <a:lnTo>
                  <a:pt x="259" y="171"/>
                </a:lnTo>
                <a:lnTo>
                  <a:pt x="256" y="171"/>
                </a:lnTo>
                <a:lnTo>
                  <a:pt x="255" y="171"/>
                </a:lnTo>
                <a:lnTo>
                  <a:pt x="252" y="171"/>
                </a:lnTo>
                <a:lnTo>
                  <a:pt x="251" y="171"/>
                </a:lnTo>
                <a:lnTo>
                  <a:pt x="251" y="170"/>
                </a:lnTo>
                <a:lnTo>
                  <a:pt x="252" y="170"/>
                </a:lnTo>
                <a:lnTo>
                  <a:pt x="252" y="170"/>
                </a:lnTo>
                <a:lnTo>
                  <a:pt x="252" y="166"/>
                </a:lnTo>
                <a:lnTo>
                  <a:pt x="252" y="165"/>
                </a:lnTo>
                <a:lnTo>
                  <a:pt x="252" y="163"/>
                </a:lnTo>
                <a:lnTo>
                  <a:pt x="252" y="163"/>
                </a:lnTo>
                <a:lnTo>
                  <a:pt x="252" y="163"/>
                </a:lnTo>
                <a:lnTo>
                  <a:pt x="256" y="163"/>
                </a:lnTo>
                <a:lnTo>
                  <a:pt x="259" y="163"/>
                </a:lnTo>
                <a:lnTo>
                  <a:pt x="262" y="163"/>
                </a:lnTo>
                <a:lnTo>
                  <a:pt x="262" y="163"/>
                </a:lnTo>
                <a:lnTo>
                  <a:pt x="262" y="165"/>
                </a:lnTo>
                <a:lnTo>
                  <a:pt x="263" y="165"/>
                </a:lnTo>
                <a:lnTo>
                  <a:pt x="263" y="166"/>
                </a:lnTo>
                <a:lnTo>
                  <a:pt x="264" y="166"/>
                </a:lnTo>
                <a:lnTo>
                  <a:pt x="264" y="166"/>
                </a:lnTo>
                <a:lnTo>
                  <a:pt x="263" y="165"/>
                </a:lnTo>
                <a:lnTo>
                  <a:pt x="263" y="163"/>
                </a:lnTo>
                <a:lnTo>
                  <a:pt x="262" y="162"/>
                </a:lnTo>
                <a:lnTo>
                  <a:pt x="263" y="161"/>
                </a:lnTo>
                <a:lnTo>
                  <a:pt x="264" y="161"/>
                </a:lnTo>
                <a:lnTo>
                  <a:pt x="265" y="161"/>
                </a:lnTo>
                <a:lnTo>
                  <a:pt x="267" y="161"/>
                </a:lnTo>
                <a:lnTo>
                  <a:pt x="269" y="162"/>
                </a:lnTo>
                <a:lnTo>
                  <a:pt x="271" y="165"/>
                </a:lnTo>
                <a:lnTo>
                  <a:pt x="272" y="166"/>
                </a:lnTo>
                <a:lnTo>
                  <a:pt x="272" y="167"/>
                </a:lnTo>
                <a:lnTo>
                  <a:pt x="273" y="170"/>
                </a:lnTo>
                <a:lnTo>
                  <a:pt x="273" y="171"/>
                </a:lnTo>
                <a:lnTo>
                  <a:pt x="275" y="173"/>
                </a:lnTo>
                <a:lnTo>
                  <a:pt x="275" y="171"/>
                </a:lnTo>
                <a:lnTo>
                  <a:pt x="275" y="170"/>
                </a:lnTo>
                <a:lnTo>
                  <a:pt x="275" y="169"/>
                </a:lnTo>
                <a:lnTo>
                  <a:pt x="275" y="166"/>
                </a:lnTo>
                <a:lnTo>
                  <a:pt x="276" y="163"/>
                </a:lnTo>
                <a:lnTo>
                  <a:pt x="276" y="162"/>
                </a:lnTo>
                <a:lnTo>
                  <a:pt x="277" y="162"/>
                </a:lnTo>
                <a:lnTo>
                  <a:pt x="280" y="162"/>
                </a:lnTo>
                <a:lnTo>
                  <a:pt x="282" y="162"/>
                </a:lnTo>
                <a:lnTo>
                  <a:pt x="284" y="162"/>
                </a:lnTo>
                <a:lnTo>
                  <a:pt x="285" y="163"/>
                </a:lnTo>
                <a:lnTo>
                  <a:pt x="286" y="165"/>
                </a:lnTo>
                <a:lnTo>
                  <a:pt x="288" y="166"/>
                </a:lnTo>
                <a:lnTo>
                  <a:pt x="289" y="166"/>
                </a:lnTo>
                <a:lnTo>
                  <a:pt x="290" y="166"/>
                </a:lnTo>
                <a:lnTo>
                  <a:pt x="292" y="163"/>
                </a:lnTo>
                <a:lnTo>
                  <a:pt x="292" y="162"/>
                </a:lnTo>
                <a:lnTo>
                  <a:pt x="292" y="159"/>
                </a:lnTo>
                <a:lnTo>
                  <a:pt x="292" y="158"/>
                </a:lnTo>
                <a:lnTo>
                  <a:pt x="292" y="157"/>
                </a:lnTo>
                <a:lnTo>
                  <a:pt x="289" y="157"/>
                </a:lnTo>
                <a:lnTo>
                  <a:pt x="286" y="154"/>
                </a:lnTo>
                <a:lnTo>
                  <a:pt x="284" y="153"/>
                </a:lnTo>
                <a:lnTo>
                  <a:pt x="281" y="150"/>
                </a:lnTo>
                <a:lnTo>
                  <a:pt x="279" y="148"/>
                </a:lnTo>
                <a:lnTo>
                  <a:pt x="279" y="148"/>
                </a:lnTo>
                <a:lnTo>
                  <a:pt x="279" y="146"/>
                </a:lnTo>
                <a:lnTo>
                  <a:pt x="279" y="145"/>
                </a:lnTo>
                <a:lnTo>
                  <a:pt x="277" y="142"/>
                </a:lnTo>
                <a:lnTo>
                  <a:pt x="277" y="140"/>
                </a:lnTo>
                <a:lnTo>
                  <a:pt x="277" y="139"/>
                </a:lnTo>
                <a:lnTo>
                  <a:pt x="277" y="137"/>
                </a:lnTo>
                <a:lnTo>
                  <a:pt x="277" y="137"/>
                </a:lnTo>
                <a:lnTo>
                  <a:pt x="276" y="135"/>
                </a:lnTo>
                <a:lnTo>
                  <a:pt x="275" y="132"/>
                </a:lnTo>
                <a:lnTo>
                  <a:pt x="273" y="131"/>
                </a:lnTo>
                <a:lnTo>
                  <a:pt x="273" y="131"/>
                </a:lnTo>
                <a:lnTo>
                  <a:pt x="272" y="131"/>
                </a:lnTo>
                <a:lnTo>
                  <a:pt x="271" y="131"/>
                </a:lnTo>
                <a:lnTo>
                  <a:pt x="271" y="131"/>
                </a:lnTo>
                <a:lnTo>
                  <a:pt x="269" y="131"/>
                </a:lnTo>
                <a:lnTo>
                  <a:pt x="269" y="129"/>
                </a:lnTo>
                <a:lnTo>
                  <a:pt x="269" y="129"/>
                </a:lnTo>
                <a:lnTo>
                  <a:pt x="269" y="128"/>
                </a:lnTo>
                <a:lnTo>
                  <a:pt x="269" y="127"/>
                </a:lnTo>
                <a:lnTo>
                  <a:pt x="268" y="127"/>
                </a:lnTo>
                <a:lnTo>
                  <a:pt x="268" y="127"/>
                </a:lnTo>
                <a:lnTo>
                  <a:pt x="268" y="125"/>
                </a:lnTo>
                <a:lnTo>
                  <a:pt x="267" y="124"/>
                </a:lnTo>
                <a:lnTo>
                  <a:pt x="265" y="124"/>
                </a:lnTo>
                <a:lnTo>
                  <a:pt x="265" y="124"/>
                </a:lnTo>
                <a:lnTo>
                  <a:pt x="264" y="124"/>
                </a:lnTo>
                <a:lnTo>
                  <a:pt x="263" y="124"/>
                </a:lnTo>
                <a:lnTo>
                  <a:pt x="263" y="121"/>
                </a:lnTo>
                <a:lnTo>
                  <a:pt x="263" y="120"/>
                </a:lnTo>
                <a:lnTo>
                  <a:pt x="262" y="120"/>
                </a:lnTo>
                <a:lnTo>
                  <a:pt x="260" y="120"/>
                </a:lnTo>
                <a:lnTo>
                  <a:pt x="259" y="120"/>
                </a:lnTo>
                <a:lnTo>
                  <a:pt x="258" y="121"/>
                </a:lnTo>
                <a:lnTo>
                  <a:pt x="256" y="120"/>
                </a:lnTo>
                <a:lnTo>
                  <a:pt x="255" y="119"/>
                </a:lnTo>
                <a:lnTo>
                  <a:pt x="254" y="118"/>
                </a:lnTo>
                <a:lnTo>
                  <a:pt x="252" y="116"/>
                </a:lnTo>
                <a:lnTo>
                  <a:pt x="251" y="115"/>
                </a:lnTo>
                <a:lnTo>
                  <a:pt x="250" y="115"/>
                </a:lnTo>
                <a:lnTo>
                  <a:pt x="247" y="115"/>
                </a:lnTo>
                <a:lnTo>
                  <a:pt x="246" y="116"/>
                </a:lnTo>
                <a:lnTo>
                  <a:pt x="244" y="118"/>
                </a:lnTo>
                <a:lnTo>
                  <a:pt x="242" y="119"/>
                </a:lnTo>
                <a:lnTo>
                  <a:pt x="241" y="120"/>
                </a:lnTo>
                <a:lnTo>
                  <a:pt x="239" y="120"/>
                </a:lnTo>
                <a:lnTo>
                  <a:pt x="239" y="119"/>
                </a:lnTo>
                <a:lnTo>
                  <a:pt x="241" y="116"/>
                </a:lnTo>
                <a:lnTo>
                  <a:pt x="242" y="115"/>
                </a:lnTo>
                <a:lnTo>
                  <a:pt x="243" y="114"/>
                </a:lnTo>
                <a:lnTo>
                  <a:pt x="246" y="112"/>
                </a:lnTo>
                <a:lnTo>
                  <a:pt x="248" y="111"/>
                </a:lnTo>
                <a:lnTo>
                  <a:pt x="251" y="110"/>
                </a:lnTo>
                <a:lnTo>
                  <a:pt x="252" y="108"/>
                </a:lnTo>
                <a:lnTo>
                  <a:pt x="255" y="108"/>
                </a:lnTo>
                <a:lnTo>
                  <a:pt x="256" y="110"/>
                </a:lnTo>
                <a:lnTo>
                  <a:pt x="259" y="110"/>
                </a:lnTo>
                <a:lnTo>
                  <a:pt x="263" y="110"/>
                </a:lnTo>
                <a:lnTo>
                  <a:pt x="264" y="110"/>
                </a:lnTo>
                <a:lnTo>
                  <a:pt x="265" y="110"/>
                </a:lnTo>
                <a:lnTo>
                  <a:pt x="267" y="108"/>
                </a:lnTo>
                <a:lnTo>
                  <a:pt x="267" y="106"/>
                </a:lnTo>
                <a:lnTo>
                  <a:pt x="268" y="106"/>
                </a:lnTo>
                <a:lnTo>
                  <a:pt x="268" y="106"/>
                </a:lnTo>
                <a:lnTo>
                  <a:pt x="268" y="106"/>
                </a:lnTo>
                <a:lnTo>
                  <a:pt x="269" y="107"/>
                </a:lnTo>
                <a:lnTo>
                  <a:pt x="271" y="108"/>
                </a:lnTo>
                <a:lnTo>
                  <a:pt x="272" y="111"/>
                </a:lnTo>
                <a:lnTo>
                  <a:pt x="273" y="114"/>
                </a:lnTo>
                <a:lnTo>
                  <a:pt x="273" y="115"/>
                </a:lnTo>
                <a:lnTo>
                  <a:pt x="273" y="115"/>
                </a:lnTo>
                <a:lnTo>
                  <a:pt x="276" y="116"/>
                </a:lnTo>
                <a:lnTo>
                  <a:pt x="277" y="116"/>
                </a:lnTo>
                <a:lnTo>
                  <a:pt x="279" y="115"/>
                </a:lnTo>
                <a:lnTo>
                  <a:pt x="279" y="112"/>
                </a:lnTo>
                <a:lnTo>
                  <a:pt x="277" y="110"/>
                </a:lnTo>
                <a:lnTo>
                  <a:pt x="277" y="107"/>
                </a:lnTo>
                <a:lnTo>
                  <a:pt x="276" y="103"/>
                </a:lnTo>
                <a:lnTo>
                  <a:pt x="275" y="101"/>
                </a:lnTo>
                <a:lnTo>
                  <a:pt x="275" y="98"/>
                </a:lnTo>
                <a:lnTo>
                  <a:pt x="273" y="97"/>
                </a:lnTo>
                <a:lnTo>
                  <a:pt x="272" y="95"/>
                </a:lnTo>
                <a:lnTo>
                  <a:pt x="271" y="94"/>
                </a:lnTo>
                <a:lnTo>
                  <a:pt x="271" y="93"/>
                </a:lnTo>
                <a:lnTo>
                  <a:pt x="269" y="91"/>
                </a:lnTo>
                <a:lnTo>
                  <a:pt x="271" y="90"/>
                </a:lnTo>
                <a:lnTo>
                  <a:pt x="271" y="89"/>
                </a:lnTo>
                <a:lnTo>
                  <a:pt x="272" y="86"/>
                </a:lnTo>
                <a:lnTo>
                  <a:pt x="273" y="85"/>
                </a:lnTo>
                <a:lnTo>
                  <a:pt x="273" y="85"/>
                </a:lnTo>
                <a:lnTo>
                  <a:pt x="276" y="85"/>
                </a:lnTo>
                <a:lnTo>
                  <a:pt x="277" y="86"/>
                </a:lnTo>
                <a:lnTo>
                  <a:pt x="279" y="87"/>
                </a:lnTo>
                <a:lnTo>
                  <a:pt x="280" y="89"/>
                </a:lnTo>
                <a:lnTo>
                  <a:pt x="280" y="90"/>
                </a:lnTo>
                <a:lnTo>
                  <a:pt x="280" y="94"/>
                </a:lnTo>
                <a:lnTo>
                  <a:pt x="281" y="97"/>
                </a:lnTo>
                <a:lnTo>
                  <a:pt x="282" y="98"/>
                </a:lnTo>
                <a:lnTo>
                  <a:pt x="284" y="99"/>
                </a:lnTo>
                <a:lnTo>
                  <a:pt x="285" y="99"/>
                </a:lnTo>
                <a:lnTo>
                  <a:pt x="286" y="101"/>
                </a:lnTo>
                <a:lnTo>
                  <a:pt x="288" y="99"/>
                </a:lnTo>
                <a:lnTo>
                  <a:pt x="289" y="101"/>
                </a:lnTo>
                <a:lnTo>
                  <a:pt x="292" y="101"/>
                </a:lnTo>
                <a:lnTo>
                  <a:pt x="293" y="102"/>
                </a:lnTo>
                <a:lnTo>
                  <a:pt x="294" y="103"/>
                </a:lnTo>
                <a:lnTo>
                  <a:pt x="296" y="104"/>
                </a:lnTo>
                <a:lnTo>
                  <a:pt x="297" y="106"/>
                </a:lnTo>
                <a:lnTo>
                  <a:pt x="297" y="106"/>
                </a:lnTo>
                <a:lnTo>
                  <a:pt x="297" y="103"/>
                </a:lnTo>
                <a:lnTo>
                  <a:pt x="297" y="101"/>
                </a:lnTo>
                <a:lnTo>
                  <a:pt x="296" y="98"/>
                </a:lnTo>
                <a:lnTo>
                  <a:pt x="294" y="97"/>
                </a:lnTo>
                <a:lnTo>
                  <a:pt x="294" y="95"/>
                </a:lnTo>
                <a:lnTo>
                  <a:pt x="293" y="94"/>
                </a:lnTo>
                <a:lnTo>
                  <a:pt x="294" y="93"/>
                </a:lnTo>
                <a:lnTo>
                  <a:pt x="294" y="93"/>
                </a:lnTo>
                <a:lnTo>
                  <a:pt x="297" y="93"/>
                </a:lnTo>
                <a:lnTo>
                  <a:pt x="298" y="93"/>
                </a:lnTo>
                <a:lnTo>
                  <a:pt x="301" y="91"/>
                </a:lnTo>
                <a:lnTo>
                  <a:pt x="302" y="90"/>
                </a:lnTo>
                <a:lnTo>
                  <a:pt x="302" y="90"/>
                </a:lnTo>
                <a:lnTo>
                  <a:pt x="302" y="89"/>
                </a:lnTo>
                <a:lnTo>
                  <a:pt x="302" y="86"/>
                </a:lnTo>
                <a:lnTo>
                  <a:pt x="302" y="85"/>
                </a:lnTo>
                <a:lnTo>
                  <a:pt x="302" y="84"/>
                </a:lnTo>
                <a:lnTo>
                  <a:pt x="303" y="85"/>
                </a:lnTo>
                <a:lnTo>
                  <a:pt x="305" y="85"/>
                </a:lnTo>
                <a:lnTo>
                  <a:pt x="306" y="87"/>
                </a:lnTo>
                <a:lnTo>
                  <a:pt x="306" y="90"/>
                </a:lnTo>
                <a:lnTo>
                  <a:pt x="306" y="93"/>
                </a:lnTo>
                <a:lnTo>
                  <a:pt x="307" y="94"/>
                </a:lnTo>
                <a:lnTo>
                  <a:pt x="307" y="95"/>
                </a:lnTo>
                <a:lnTo>
                  <a:pt x="309" y="95"/>
                </a:lnTo>
                <a:lnTo>
                  <a:pt x="311" y="95"/>
                </a:lnTo>
                <a:lnTo>
                  <a:pt x="313" y="97"/>
                </a:lnTo>
                <a:lnTo>
                  <a:pt x="313" y="98"/>
                </a:lnTo>
                <a:lnTo>
                  <a:pt x="313" y="98"/>
                </a:lnTo>
                <a:lnTo>
                  <a:pt x="314" y="98"/>
                </a:lnTo>
                <a:lnTo>
                  <a:pt x="318" y="102"/>
                </a:lnTo>
                <a:lnTo>
                  <a:pt x="323" y="104"/>
                </a:lnTo>
                <a:lnTo>
                  <a:pt x="323" y="104"/>
                </a:lnTo>
                <a:lnTo>
                  <a:pt x="323" y="104"/>
                </a:lnTo>
                <a:lnTo>
                  <a:pt x="323" y="106"/>
                </a:lnTo>
                <a:lnTo>
                  <a:pt x="320" y="106"/>
                </a:lnTo>
                <a:lnTo>
                  <a:pt x="319" y="106"/>
                </a:lnTo>
                <a:lnTo>
                  <a:pt x="318" y="106"/>
                </a:lnTo>
                <a:lnTo>
                  <a:pt x="316" y="106"/>
                </a:lnTo>
                <a:lnTo>
                  <a:pt x="315" y="106"/>
                </a:lnTo>
                <a:lnTo>
                  <a:pt x="315" y="107"/>
                </a:lnTo>
                <a:lnTo>
                  <a:pt x="314" y="107"/>
                </a:lnTo>
                <a:lnTo>
                  <a:pt x="314" y="110"/>
                </a:lnTo>
                <a:lnTo>
                  <a:pt x="313" y="112"/>
                </a:lnTo>
                <a:lnTo>
                  <a:pt x="313" y="115"/>
                </a:lnTo>
                <a:lnTo>
                  <a:pt x="313" y="115"/>
                </a:lnTo>
                <a:lnTo>
                  <a:pt x="313" y="116"/>
                </a:lnTo>
                <a:lnTo>
                  <a:pt x="314" y="118"/>
                </a:lnTo>
                <a:lnTo>
                  <a:pt x="318" y="121"/>
                </a:lnTo>
                <a:lnTo>
                  <a:pt x="320" y="125"/>
                </a:lnTo>
                <a:lnTo>
                  <a:pt x="324" y="129"/>
                </a:lnTo>
                <a:lnTo>
                  <a:pt x="326" y="132"/>
                </a:lnTo>
                <a:lnTo>
                  <a:pt x="328" y="133"/>
                </a:lnTo>
                <a:lnTo>
                  <a:pt x="328" y="135"/>
                </a:lnTo>
                <a:lnTo>
                  <a:pt x="330" y="135"/>
                </a:lnTo>
                <a:lnTo>
                  <a:pt x="330" y="135"/>
                </a:lnTo>
                <a:lnTo>
                  <a:pt x="330" y="135"/>
                </a:lnTo>
                <a:lnTo>
                  <a:pt x="335" y="133"/>
                </a:lnTo>
                <a:lnTo>
                  <a:pt x="339" y="131"/>
                </a:lnTo>
                <a:lnTo>
                  <a:pt x="341" y="128"/>
                </a:lnTo>
                <a:lnTo>
                  <a:pt x="343" y="125"/>
                </a:lnTo>
                <a:lnTo>
                  <a:pt x="341" y="123"/>
                </a:lnTo>
                <a:lnTo>
                  <a:pt x="340" y="120"/>
                </a:lnTo>
                <a:lnTo>
                  <a:pt x="337" y="118"/>
                </a:lnTo>
                <a:lnTo>
                  <a:pt x="335" y="115"/>
                </a:lnTo>
                <a:lnTo>
                  <a:pt x="332" y="112"/>
                </a:lnTo>
                <a:lnTo>
                  <a:pt x="330" y="108"/>
                </a:lnTo>
                <a:lnTo>
                  <a:pt x="327" y="107"/>
                </a:lnTo>
                <a:lnTo>
                  <a:pt x="326" y="104"/>
                </a:lnTo>
                <a:lnTo>
                  <a:pt x="324" y="103"/>
                </a:lnTo>
                <a:lnTo>
                  <a:pt x="323" y="101"/>
                </a:lnTo>
                <a:lnTo>
                  <a:pt x="320" y="98"/>
                </a:lnTo>
                <a:lnTo>
                  <a:pt x="319" y="97"/>
                </a:lnTo>
                <a:lnTo>
                  <a:pt x="316" y="94"/>
                </a:lnTo>
                <a:lnTo>
                  <a:pt x="315" y="94"/>
                </a:lnTo>
                <a:lnTo>
                  <a:pt x="314" y="94"/>
                </a:lnTo>
                <a:lnTo>
                  <a:pt x="313" y="93"/>
                </a:lnTo>
                <a:lnTo>
                  <a:pt x="310" y="93"/>
                </a:lnTo>
                <a:lnTo>
                  <a:pt x="310" y="93"/>
                </a:lnTo>
                <a:lnTo>
                  <a:pt x="310" y="91"/>
                </a:lnTo>
                <a:lnTo>
                  <a:pt x="311" y="90"/>
                </a:lnTo>
                <a:lnTo>
                  <a:pt x="311" y="90"/>
                </a:lnTo>
                <a:lnTo>
                  <a:pt x="313" y="90"/>
                </a:lnTo>
                <a:lnTo>
                  <a:pt x="314" y="90"/>
                </a:lnTo>
                <a:lnTo>
                  <a:pt x="315" y="90"/>
                </a:lnTo>
                <a:lnTo>
                  <a:pt x="315" y="90"/>
                </a:lnTo>
                <a:lnTo>
                  <a:pt x="318" y="91"/>
                </a:lnTo>
                <a:lnTo>
                  <a:pt x="319" y="93"/>
                </a:lnTo>
                <a:lnTo>
                  <a:pt x="322" y="94"/>
                </a:lnTo>
                <a:lnTo>
                  <a:pt x="323" y="95"/>
                </a:lnTo>
                <a:lnTo>
                  <a:pt x="326" y="97"/>
                </a:lnTo>
                <a:lnTo>
                  <a:pt x="328" y="97"/>
                </a:lnTo>
                <a:lnTo>
                  <a:pt x="331" y="98"/>
                </a:lnTo>
                <a:lnTo>
                  <a:pt x="334" y="99"/>
                </a:lnTo>
                <a:lnTo>
                  <a:pt x="334" y="99"/>
                </a:lnTo>
                <a:lnTo>
                  <a:pt x="334" y="101"/>
                </a:lnTo>
                <a:lnTo>
                  <a:pt x="335" y="103"/>
                </a:lnTo>
                <a:lnTo>
                  <a:pt x="336" y="106"/>
                </a:lnTo>
                <a:lnTo>
                  <a:pt x="337" y="108"/>
                </a:lnTo>
                <a:lnTo>
                  <a:pt x="339" y="110"/>
                </a:lnTo>
                <a:lnTo>
                  <a:pt x="341" y="111"/>
                </a:lnTo>
                <a:lnTo>
                  <a:pt x="344" y="112"/>
                </a:lnTo>
                <a:lnTo>
                  <a:pt x="347" y="114"/>
                </a:lnTo>
                <a:lnTo>
                  <a:pt x="349" y="114"/>
                </a:lnTo>
                <a:lnTo>
                  <a:pt x="351" y="114"/>
                </a:lnTo>
                <a:lnTo>
                  <a:pt x="352" y="114"/>
                </a:lnTo>
                <a:lnTo>
                  <a:pt x="354" y="112"/>
                </a:lnTo>
                <a:lnTo>
                  <a:pt x="357" y="111"/>
                </a:lnTo>
                <a:lnTo>
                  <a:pt x="358" y="111"/>
                </a:lnTo>
                <a:lnTo>
                  <a:pt x="360" y="111"/>
                </a:lnTo>
                <a:lnTo>
                  <a:pt x="361" y="111"/>
                </a:lnTo>
                <a:lnTo>
                  <a:pt x="361" y="112"/>
                </a:lnTo>
                <a:lnTo>
                  <a:pt x="361" y="114"/>
                </a:lnTo>
                <a:lnTo>
                  <a:pt x="361" y="114"/>
                </a:lnTo>
                <a:lnTo>
                  <a:pt x="360" y="115"/>
                </a:lnTo>
                <a:lnTo>
                  <a:pt x="357" y="116"/>
                </a:lnTo>
                <a:lnTo>
                  <a:pt x="356" y="118"/>
                </a:lnTo>
                <a:lnTo>
                  <a:pt x="356" y="120"/>
                </a:lnTo>
                <a:lnTo>
                  <a:pt x="356" y="123"/>
                </a:lnTo>
                <a:lnTo>
                  <a:pt x="356" y="125"/>
                </a:lnTo>
                <a:lnTo>
                  <a:pt x="354" y="128"/>
                </a:lnTo>
                <a:lnTo>
                  <a:pt x="354" y="129"/>
                </a:lnTo>
                <a:lnTo>
                  <a:pt x="354" y="131"/>
                </a:lnTo>
                <a:lnTo>
                  <a:pt x="354" y="131"/>
                </a:lnTo>
                <a:lnTo>
                  <a:pt x="354" y="132"/>
                </a:lnTo>
                <a:lnTo>
                  <a:pt x="356" y="133"/>
                </a:lnTo>
                <a:lnTo>
                  <a:pt x="356" y="133"/>
                </a:lnTo>
                <a:lnTo>
                  <a:pt x="357" y="132"/>
                </a:lnTo>
                <a:lnTo>
                  <a:pt x="358" y="129"/>
                </a:lnTo>
                <a:lnTo>
                  <a:pt x="361" y="127"/>
                </a:lnTo>
                <a:lnTo>
                  <a:pt x="364" y="125"/>
                </a:lnTo>
                <a:lnTo>
                  <a:pt x="365" y="123"/>
                </a:lnTo>
                <a:lnTo>
                  <a:pt x="366" y="123"/>
                </a:lnTo>
                <a:lnTo>
                  <a:pt x="368" y="121"/>
                </a:lnTo>
                <a:lnTo>
                  <a:pt x="368" y="121"/>
                </a:lnTo>
                <a:lnTo>
                  <a:pt x="368" y="119"/>
                </a:lnTo>
                <a:lnTo>
                  <a:pt x="368" y="118"/>
                </a:lnTo>
                <a:lnTo>
                  <a:pt x="368" y="116"/>
                </a:lnTo>
                <a:lnTo>
                  <a:pt x="368" y="118"/>
                </a:lnTo>
                <a:lnTo>
                  <a:pt x="369" y="119"/>
                </a:lnTo>
                <a:lnTo>
                  <a:pt x="370" y="121"/>
                </a:lnTo>
                <a:lnTo>
                  <a:pt x="373" y="124"/>
                </a:lnTo>
                <a:lnTo>
                  <a:pt x="374" y="124"/>
                </a:lnTo>
                <a:lnTo>
                  <a:pt x="377" y="125"/>
                </a:lnTo>
                <a:lnTo>
                  <a:pt x="381" y="125"/>
                </a:lnTo>
                <a:lnTo>
                  <a:pt x="383" y="127"/>
                </a:lnTo>
                <a:lnTo>
                  <a:pt x="385" y="129"/>
                </a:lnTo>
                <a:lnTo>
                  <a:pt x="385" y="129"/>
                </a:lnTo>
                <a:lnTo>
                  <a:pt x="385" y="129"/>
                </a:lnTo>
                <a:lnTo>
                  <a:pt x="386" y="131"/>
                </a:lnTo>
                <a:lnTo>
                  <a:pt x="386" y="131"/>
                </a:lnTo>
                <a:lnTo>
                  <a:pt x="386" y="131"/>
                </a:lnTo>
                <a:lnTo>
                  <a:pt x="386" y="131"/>
                </a:lnTo>
                <a:lnTo>
                  <a:pt x="387" y="132"/>
                </a:lnTo>
                <a:lnTo>
                  <a:pt x="387" y="132"/>
                </a:lnTo>
                <a:lnTo>
                  <a:pt x="385" y="132"/>
                </a:lnTo>
                <a:lnTo>
                  <a:pt x="383" y="132"/>
                </a:lnTo>
                <a:lnTo>
                  <a:pt x="381" y="132"/>
                </a:lnTo>
                <a:lnTo>
                  <a:pt x="378" y="133"/>
                </a:lnTo>
                <a:lnTo>
                  <a:pt x="377" y="133"/>
                </a:lnTo>
                <a:lnTo>
                  <a:pt x="377" y="135"/>
                </a:lnTo>
                <a:lnTo>
                  <a:pt x="375" y="136"/>
                </a:lnTo>
                <a:lnTo>
                  <a:pt x="374" y="136"/>
                </a:lnTo>
                <a:lnTo>
                  <a:pt x="373" y="136"/>
                </a:lnTo>
                <a:lnTo>
                  <a:pt x="370" y="135"/>
                </a:lnTo>
                <a:lnTo>
                  <a:pt x="369" y="135"/>
                </a:lnTo>
                <a:lnTo>
                  <a:pt x="368" y="133"/>
                </a:lnTo>
                <a:lnTo>
                  <a:pt x="366" y="133"/>
                </a:lnTo>
                <a:lnTo>
                  <a:pt x="364" y="133"/>
                </a:lnTo>
                <a:lnTo>
                  <a:pt x="362" y="133"/>
                </a:lnTo>
                <a:lnTo>
                  <a:pt x="361" y="135"/>
                </a:lnTo>
                <a:lnTo>
                  <a:pt x="360" y="137"/>
                </a:lnTo>
                <a:lnTo>
                  <a:pt x="358" y="140"/>
                </a:lnTo>
                <a:lnTo>
                  <a:pt x="357" y="141"/>
                </a:lnTo>
                <a:lnTo>
                  <a:pt x="357" y="142"/>
                </a:lnTo>
                <a:lnTo>
                  <a:pt x="356" y="142"/>
                </a:lnTo>
                <a:lnTo>
                  <a:pt x="353" y="144"/>
                </a:lnTo>
                <a:lnTo>
                  <a:pt x="351" y="144"/>
                </a:lnTo>
                <a:lnTo>
                  <a:pt x="349" y="142"/>
                </a:lnTo>
                <a:lnTo>
                  <a:pt x="349" y="142"/>
                </a:lnTo>
                <a:lnTo>
                  <a:pt x="348" y="141"/>
                </a:lnTo>
                <a:lnTo>
                  <a:pt x="347" y="141"/>
                </a:lnTo>
                <a:lnTo>
                  <a:pt x="345" y="141"/>
                </a:lnTo>
                <a:lnTo>
                  <a:pt x="345" y="141"/>
                </a:lnTo>
                <a:lnTo>
                  <a:pt x="344" y="142"/>
                </a:lnTo>
                <a:lnTo>
                  <a:pt x="343" y="145"/>
                </a:lnTo>
                <a:lnTo>
                  <a:pt x="340" y="145"/>
                </a:lnTo>
                <a:lnTo>
                  <a:pt x="339" y="145"/>
                </a:lnTo>
                <a:lnTo>
                  <a:pt x="336" y="145"/>
                </a:lnTo>
                <a:lnTo>
                  <a:pt x="334" y="145"/>
                </a:lnTo>
                <a:lnTo>
                  <a:pt x="332" y="146"/>
                </a:lnTo>
                <a:lnTo>
                  <a:pt x="332" y="146"/>
                </a:lnTo>
                <a:lnTo>
                  <a:pt x="332" y="149"/>
                </a:lnTo>
                <a:lnTo>
                  <a:pt x="334" y="152"/>
                </a:lnTo>
                <a:lnTo>
                  <a:pt x="334" y="154"/>
                </a:lnTo>
                <a:lnTo>
                  <a:pt x="335" y="157"/>
                </a:lnTo>
                <a:lnTo>
                  <a:pt x="336" y="158"/>
                </a:lnTo>
                <a:lnTo>
                  <a:pt x="339" y="158"/>
                </a:lnTo>
                <a:lnTo>
                  <a:pt x="341" y="158"/>
                </a:lnTo>
                <a:lnTo>
                  <a:pt x="344" y="157"/>
                </a:lnTo>
                <a:lnTo>
                  <a:pt x="345" y="154"/>
                </a:lnTo>
                <a:lnTo>
                  <a:pt x="345" y="153"/>
                </a:lnTo>
                <a:lnTo>
                  <a:pt x="345" y="152"/>
                </a:lnTo>
                <a:lnTo>
                  <a:pt x="345" y="149"/>
                </a:lnTo>
                <a:lnTo>
                  <a:pt x="345" y="148"/>
                </a:lnTo>
                <a:lnTo>
                  <a:pt x="347" y="146"/>
                </a:lnTo>
                <a:lnTo>
                  <a:pt x="348" y="146"/>
                </a:lnTo>
                <a:lnTo>
                  <a:pt x="351" y="148"/>
                </a:lnTo>
                <a:lnTo>
                  <a:pt x="352" y="149"/>
                </a:lnTo>
                <a:lnTo>
                  <a:pt x="352" y="150"/>
                </a:lnTo>
                <a:lnTo>
                  <a:pt x="352" y="153"/>
                </a:lnTo>
                <a:lnTo>
                  <a:pt x="352" y="154"/>
                </a:lnTo>
                <a:lnTo>
                  <a:pt x="352" y="156"/>
                </a:lnTo>
                <a:lnTo>
                  <a:pt x="352" y="158"/>
                </a:lnTo>
                <a:lnTo>
                  <a:pt x="352" y="159"/>
                </a:lnTo>
                <a:lnTo>
                  <a:pt x="352" y="161"/>
                </a:lnTo>
                <a:lnTo>
                  <a:pt x="353" y="161"/>
                </a:lnTo>
                <a:lnTo>
                  <a:pt x="354" y="161"/>
                </a:lnTo>
                <a:lnTo>
                  <a:pt x="356" y="162"/>
                </a:lnTo>
                <a:lnTo>
                  <a:pt x="356" y="162"/>
                </a:lnTo>
                <a:lnTo>
                  <a:pt x="356" y="165"/>
                </a:lnTo>
                <a:lnTo>
                  <a:pt x="356" y="166"/>
                </a:lnTo>
                <a:lnTo>
                  <a:pt x="356" y="169"/>
                </a:lnTo>
                <a:lnTo>
                  <a:pt x="354" y="171"/>
                </a:lnTo>
                <a:lnTo>
                  <a:pt x="354" y="173"/>
                </a:lnTo>
                <a:lnTo>
                  <a:pt x="356" y="175"/>
                </a:lnTo>
                <a:lnTo>
                  <a:pt x="357" y="175"/>
                </a:lnTo>
                <a:lnTo>
                  <a:pt x="358" y="175"/>
                </a:lnTo>
                <a:lnTo>
                  <a:pt x="361" y="175"/>
                </a:lnTo>
                <a:lnTo>
                  <a:pt x="364" y="175"/>
                </a:lnTo>
                <a:lnTo>
                  <a:pt x="365" y="175"/>
                </a:lnTo>
                <a:lnTo>
                  <a:pt x="365" y="174"/>
                </a:lnTo>
                <a:lnTo>
                  <a:pt x="365" y="174"/>
                </a:lnTo>
                <a:lnTo>
                  <a:pt x="364" y="173"/>
                </a:lnTo>
                <a:lnTo>
                  <a:pt x="362" y="171"/>
                </a:lnTo>
                <a:lnTo>
                  <a:pt x="362" y="170"/>
                </a:lnTo>
                <a:lnTo>
                  <a:pt x="364" y="170"/>
                </a:lnTo>
                <a:lnTo>
                  <a:pt x="365" y="170"/>
                </a:lnTo>
                <a:lnTo>
                  <a:pt x="366" y="169"/>
                </a:lnTo>
                <a:lnTo>
                  <a:pt x="369" y="169"/>
                </a:lnTo>
                <a:lnTo>
                  <a:pt x="369" y="169"/>
                </a:lnTo>
                <a:lnTo>
                  <a:pt x="370" y="167"/>
                </a:lnTo>
                <a:lnTo>
                  <a:pt x="371" y="166"/>
                </a:lnTo>
                <a:lnTo>
                  <a:pt x="374" y="165"/>
                </a:lnTo>
                <a:lnTo>
                  <a:pt x="377" y="165"/>
                </a:lnTo>
                <a:lnTo>
                  <a:pt x="379" y="165"/>
                </a:lnTo>
                <a:lnTo>
                  <a:pt x="382" y="163"/>
                </a:lnTo>
                <a:lnTo>
                  <a:pt x="386" y="163"/>
                </a:lnTo>
                <a:lnTo>
                  <a:pt x="388" y="162"/>
                </a:lnTo>
                <a:lnTo>
                  <a:pt x="390" y="161"/>
                </a:lnTo>
                <a:lnTo>
                  <a:pt x="391" y="161"/>
                </a:lnTo>
                <a:lnTo>
                  <a:pt x="391" y="158"/>
                </a:lnTo>
                <a:lnTo>
                  <a:pt x="392" y="157"/>
                </a:lnTo>
                <a:lnTo>
                  <a:pt x="392" y="156"/>
                </a:lnTo>
                <a:lnTo>
                  <a:pt x="392" y="154"/>
                </a:lnTo>
                <a:lnTo>
                  <a:pt x="394" y="156"/>
                </a:lnTo>
                <a:lnTo>
                  <a:pt x="394" y="156"/>
                </a:lnTo>
                <a:lnTo>
                  <a:pt x="395" y="158"/>
                </a:lnTo>
                <a:lnTo>
                  <a:pt x="395" y="159"/>
                </a:lnTo>
                <a:lnTo>
                  <a:pt x="398" y="161"/>
                </a:lnTo>
                <a:lnTo>
                  <a:pt x="399" y="162"/>
                </a:lnTo>
                <a:lnTo>
                  <a:pt x="400" y="163"/>
                </a:lnTo>
                <a:lnTo>
                  <a:pt x="403" y="162"/>
                </a:lnTo>
                <a:lnTo>
                  <a:pt x="404" y="161"/>
                </a:lnTo>
                <a:lnTo>
                  <a:pt x="407" y="158"/>
                </a:lnTo>
                <a:lnTo>
                  <a:pt x="408" y="156"/>
                </a:lnTo>
                <a:lnTo>
                  <a:pt x="408" y="154"/>
                </a:lnTo>
                <a:lnTo>
                  <a:pt x="408" y="154"/>
                </a:lnTo>
                <a:lnTo>
                  <a:pt x="408" y="153"/>
                </a:lnTo>
                <a:lnTo>
                  <a:pt x="409" y="152"/>
                </a:lnTo>
                <a:lnTo>
                  <a:pt x="409" y="149"/>
                </a:lnTo>
                <a:lnTo>
                  <a:pt x="409" y="149"/>
                </a:lnTo>
                <a:lnTo>
                  <a:pt x="409" y="149"/>
                </a:lnTo>
                <a:lnTo>
                  <a:pt x="409" y="146"/>
                </a:lnTo>
                <a:lnTo>
                  <a:pt x="409" y="145"/>
                </a:lnTo>
                <a:lnTo>
                  <a:pt x="411" y="145"/>
                </a:lnTo>
                <a:lnTo>
                  <a:pt x="413" y="145"/>
                </a:lnTo>
                <a:lnTo>
                  <a:pt x="415" y="145"/>
                </a:lnTo>
                <a:lnTo>
                  <a:pt x="416" y="146"/>
                </a:lnTo>
                <a:lnTo>
                  <a:pt x="416" y="146"/>
                </a:lnTo>
                <a:lnTo>
                  <a:pt x="416" y="148"/>
                </a:lnTo>
                <a:lnTo>
                  <a:pt x="416" y="149"/>
                </a:lnTo>
                <a:lnTo>
                  <a:pt x="416" y="150"/>
                </a:lnTo>
                <a:lnTo>
                  <a:pt x="416" y="150"/>
                </a:lnTo>
                <a:lnTo>
                  <a:pt x="415" y="153"/>
                </a:lnTo>
                <a:lnTo>
                  <a:pt x="415" y="154"/>
                </a:lnTo>
                <a:lnTo>
                  <a:pt x="415" y="156"/>
                </a:lnTo>
                <a:lnTo>
                  <a:pt x="416" y="157"/>
                </a:lnTo>
                <a:lnTo>
                  <a:pt x="416" y="158"/>
                </a:lnTo>
                <a:lnTo>
                  <a:pt x="416" y="158"/>
                </a:lnTo>
                <a:lnTo>
                  <a:pt x="415" y="159"/>
                </a:lnTo>
                <a:lnTo>
                  <a:pt x="412" y="162"/>
                </a:lnTo>
                <a:lnTo>
                  <a:pt x="411" y="163"/>
                </a:lnTo>
                <a:lnTo>
                  <a:pt x="411" y="166"/>
                </a:lnTo>
                <a:lnTo>
                  <a:pt x="411" y="167"/>
                </a:lnTo>
                <a:lnTo>
                  <a:pt x="412" y="170"/>
                </a:lnTo>
                <a:lnTo>
                  <a:pt x="412" y="173"/>
                </a:lnTo>
                <a:lnTo>
                  <a:pt x="413" y="174"/>
                </a:lnTo>
                <a:lnTo>
                  <a:pt x="415" y="175"/>
                </a:lnTo>
                <a:lnTo>
                  <a:pt x="416" y="175"/>
                </a:lnTo>
                <a:lnTo>
                  <a:pt x="419" y="176"/>
                </a:lnTo>
                <a:lnTo>
                  <a:pt x="421" y="178"/>
                </a:lnTo>
                <a:lnTo>
                  <a:pt x="424" y="179"/>
                </a:lnTo>
                <a:lnTo>
                  <a:pt x="425" y="182"/>
                </a:lnTo>
                <a:lnTo>
                  <a:pt x="426" y="183"/>
                </a:lnTo>
                <a:lnTo>
                  <a:pt x="428" y="186"/>
                </a:lnTo>
                <a:lnTo>
                  <a:pt x="429" y="187"/>
                </a:lnTo>
                <a:lnTo>
                  <a:pt x="429" y="188"/>
                </a:lnTo>
                <a:lnTo>
                  <a:pt x="430" y="190"/>
                </a:lnTo>
                <a:lnTo>
                  <a:pt x="429" y="188"/>
                </a:lnTo>
                <a:lnTo>
                  <a:pt x="428" y="188"/>
                </a:lnTo>
                <a:lnTo>
                  <a:pt x="425" y="188"/>
                </a:lnTo>
                <a:lnTo>
                  <a:pt x="424" y="188"/>
                </a:lnTo>
                <a:lnTo>
                  <a:pt x="423" y="190"/>
                </a:lnTo>
                <a:lnTo>
                  <a:pt x="424" y="190"/>
                </a:lnTo>
                <a:lnTo>
                  <a:pt x="425" y="191"/>
                </a:lnTo>
                <a:lnTo>
                  <a:pt x="426" y="190"/>
                </a:lnTo>
                <a:lnTo>
                  <a:pt x="428" y="190"/>
                </a:lnTo>
                <a:lnTo>
                  <a:pt x="430" y="190"/>
                </a:lnTo>
                <a:lnTo>
                  <a:pt x="430" y="190"/>
                </a:lnTo>
                <a:lnTo>
                  <a:pt x="432" y="190"/>
                </a:lnTo>
                <a:lnTo>
                  <a:pt x="432" y="190"/>
                </a:lnTo>
                <a:lnTo>
                  <a:pt x="432" y="191"/>
                </a:lnTo>
                <a:lnTo>
                  <a:pt x="432" y="193"/>
                </a:lnTo>
                <a:lnTo>
                  <a:pt x="433" y="195"/>
                </a:lnTo>
                <a:lnTo>
                  <a:pt x="434" y="197"/>
                </a:lnTo>
                <a:lnTo>
                  <a:pt x="434" y="199"/>
                </a:lnTo>
                <a:lnTo>
                  <a:pt x="437" y="199"/>
                </a:lnTo>
                <a:lnTo>
                  <a:pt x="440" y="199"/>
                </a:lnTo>
                <a:lnTo>
                  <a:pt x="442" y="197"/>
                </a:lnTo>
                <a:lnTo>
                  <a:pt x="443" y="197"/>
                </a:lnTo>
                <a:lnTo>
                  <a:pt x="445" y="196"/>
                </a:lnTo>
                <a:lnTo>
                  <a:pt x="446" y="195"/>
                </a:lnTo>
                <a:lnTo>
                  <a:pt x="446" y="193"/>
                </a:lnTo>
                <a:lnTo>
                  <a:pt x="446" y="192"/>
                </a:lnTo>
                <a:lnTo>
                  <a:pt x="443" y="192"/>
                </a:lnTo>
                <a:lnTo>
                  <a:pt x="441" y="191"/>
                </a:lnTo>
                <a:lnTo>
                  <a:pt x="440" y="190"/>
                </a:lnTo>
                <a:lnTo>
                  <a:pt x="440" y="188"/>
                </a:lnTo>
                <a:lnTo>
                  <a:pt x="438" y="187"/>
                </a:lnTo>
                <a:lnTo>
                  <a:pt x="438" y="186"/>
                </a:lnTo>
                <a:lnTo>
                  <a:pt x="438" y="184"/>
                </a:lnTo>
                <a:lnTo>
                  <a:pt x="438" y="184"/>
                </a:lnTo>
                <a:lnTo>
                  <a:pt x="440" y="184"/>
                </a:lnTo>
                <a:lnTo>
                  <a:pt x="441" y="184"/>
                </a:lnTo>
                <a:lnTo>
                  <a:pt x="442" y="186"/>
                </a:lnTo>
                <a:lnTo>
                  <a:pt x="442" y="186"/>
                </a:lnTo>
                <a:lnTo>
                  <a:pt x="443" y="186"/>
                </a:lnTo>
                <a:lnTo>
                  <a:pt x="446" y="186"/>
                </a:lnTo>
                <a:lnTo>
                  <a:pt x="449" y="186"/>
                </a:lnTo>
                <a:lnTo>
                  <a:pt x="450" y="186"/>
                </a:lnTo>
                <a:lnTo>
                  <a:pt x="451" y="184"/>
                </a:lnTo>
                <a:lnTo>
                  <a:pt x="451" y="183"/>
                </a:lnTo>
                <a:lnTo>
                  <a:pt x="451" y="180"/>
                </a:lnTo>
                <a:lnTo>
                  <a:pt x="451" y="179"/>
                </a:lnTo>
                <a:lnTo>
                  <a:pt x="450" y="178"/>
                </a:lnTo>
                <a:lnTo>
                  <a:pt x="450" y="178"/>
                </a:lnTo>
                <a:lnTo>
                  <a:pt x="449" y="176"/>
                </a:lnTo>
                <a:lnTo>
                  <a:pt x="447" y="175"/>
                </a:lnTo>
                <a:lnTo>
                  <a:pt x="447" y="174"/>
                </a:lnTo>
                <a:lnTo>
                  <a:pt x="447" y="173"/>
                </a:lnTo>
                <a:lnTo>
                  <a:pt x="446" y="171"/>
                </a:lnTo>
                <a:lnTo>
                  <a:pt x="445" y="170"/>
                </a:lnTo>
                <a:lnTo>
                  <a:pt x="443" y="170"/>
                </a:lnTo>
                <a:lnTo>
                  <a:pt x="441" y="169"/>
                </a:lnTo>
                <a:lnTo>
                  <a:pt x="440" y="169"/>
                </a:lnTo>
                <a:lnTo>
                  <a:pt x="438" y="167"/>
                </a:lnTo>
                <a:lnTo>
                  <a:pt x="438" y="166"/>
                </a:lnTo>
                <a:lnTo>
                  <a:pt x="440" y="166"/>
                </a:lnTo>
                <a:lnTo>
                  <a:pt x="441" y="165"/>
                </a:lnTo>
                <a:lnTo>
                  <a:pt x="441" y="165"/>
                </a:lnTo>
                <a:lnTo>
                  <a:pt x="441" y="165"/>
                </a:lnTo>
                <a:lnTo>
                  <a:pt x="441" y="165"/>
                </a:lnTo>
                <a:lnTo>
                  <a:pt x="443" y="163"/>
                </a:lnTo>
                <a:lnTo>
                  <a:pt x="446" y="161"/>
                </a:lnTo>
                <a:lnTo>
                  <a:pt x="446" y="161"/>
                </a:lnTo>
                <a:lnTo>
                  <a:pt x="445" y="159"/>
                </a:lnTo>
                <a:lnTo>
                  <a:pt x="443" y="159"/>
                </a:lnTo>
                <a:lnTo>
                  <a:pt x="442" y="159"/>
                </a:lnTo>
                <a:lnTo>
                  <a:pt x="441" y="159"/>
                </a:lnTo>
                <a:lnTo>
                  <a:pt x="440" y="161"/>
                </a:lnTo>
                <a:lnTo>
                  <a:pt x="438" y="162"/>
                </a:lnTo>
                <a:lnTo>
                  <a:pt x="436" y="162"/>
                </a:lnTo>
                <a:lnTo>
                  <a:pt x="436" y="162"/>
                </a:lnTo>
                <a:lnTo>
                  <a:pt x="434" y="161"/>
                </a:lnTo>
                <a:lnTo>
                  <a:pt x="434" y="159"/>
                </a:lnTo>
                <a:lnTo>
                  <a:pt x="436" y="158"/>
                </a:lnTo>
                <a:lnTo>
                  <a:pt x="437" y="157"/>
                </a:lnTo>
                <a:lnTo>
                  <a:pt x="438" y="156"/>
                </a:lnTo>
                <a:lnTo>
                  <a:pt x="440" y="153"/>
                </a:lnTo>
                <a:lnTo>
                  <a:pt x="440" y="152"/>
                </a:lnTo>
                <a:lnTo>
                  <a:pt x="438" y="150"/>
                </a:lnTo>
                <a:lnTo>
                  <a:pt x="438" y="149"/>
                </a:lnTo>
                <a:lnTo>
                  <a:pt x="438" y="148"/>
                </a:lnTo>
                <a:lnTo>
                  <a:pt x="440" y="146"/>
                </a:lnTo>
                <a:lnTo>
                  <a:pt x="441" y="146"/>
                </a:lnTo>
                <a:lnTo>
                  <a:pt x="442" y="145"/>
                </a:lnTo>
                <a:lnTo>
                  <a:pt x="443" y="145"/>
                </a:lnTo>
                <a:lnTo>
                  <a:pt x="445" y="146"/>
                </a:lnTo>
                <a:lnTo>
                  <a:pt x="445" y="146"/>
                </a:lnTo>
                <a:lnTo>
                  <a:pt x="445" y="146"/>
                </a:lnTo>
                <a:lnTo>
                  <a:pt x="445" y="149"/>
                </a:lnTo>
                <a:lnTo>
                  <a:pt x="443" y="149"/>
                </a:lnTo>
                <a:lnTo>
                  <a:pt x="443" y="149"/>
                </a:lnTo>
                <a:lnTo>
                  <a:pt x="443" y="152"/>
                </a:lnTo>
                <a:lnTo>
                  <a:pt x="443" y="154"/>
                </a:lnTo>
                <a:lnTo>
                  <a:pt x="443" y="156"/>
                </a:lnTo>
                <a:lnTo>
                  <a:pt x="445" y="156"/>
                </a:lnTo>
                <a:lnTo>
                  <a:pt x="446" y="154"/>
                </a:lnTo>
                <a:lnTo>
                  <a:pt x="449" y="153"/>
                </a:lnTo>
                <a:lnTo>
                  <a:pt x="450" y="150"/>
                </a:lnTo>
                <a:lnTo>
                  <a:pt x="451" y="149"/>
                </a:lnTo>
                <a:lnTo>
                  <a:pt x="450" y="146"/>
                </a:lnTo>
                <a:lnTo>
                  <a:pt x="450" y="144"/>
                </a:lnTo>
                <a:lnTo>
                  <a:pt x="450" y="140"/>
                </a:lnTo>
                <a:lnTo>
                  <a:pt x="451" y="139"/>
                </a:lnTo>
                <a:lnTo>
                  <a:pt x="451" y="137"/>
                </a:lnTo>
                <a:lnTo>
                  <a:pt x="453" y="139"/>
                </a:lnTo>
                <a:lnTo>
                  <a:pt x="455" y="139"/>
                </a:lnTo>
                <a:lnTo>
                  <a:pt x="457" y="137"/>
                </a:lnTo>
                <a:lnTo>
                  <a:pt x="457" y="137"/>
                </a:lnTo>
                <a:lnTo>
                  <a:pt x="458" y="136"/>
                </a:lnTo>
                <a:lnTo>
                  <a:pt x="458" y="135"/>
                </a:lnTo>
                <a:lnTo>
                  <a:pt x="458" y="133"/>
                </a:lnTo>
                <a:lnTo>
                  <a:pt x="458" y="131"/>
                </a:lnTo>
                <a:lnTo>
                  <a:pt x="457" y="128"/>
                </a:lnTo>
                <a:lnTo>
                  <a:pt x="458" y="127"/>
                </a:lnTo>
                <a:lnTo>
                  <a:pt x="458" y="127"/>
                </a:lnTo>
                <a:lnTo>
                  <a:pt x="458" y="127"/>
                </a:lnTo>
                <a:lnTo>
                  <a:pt x="458" y="124"/>
                </a:lnTo>
                <a:lnTo>
                  <a:pt x="457" y="121"/>
                </a:lnTo>
                <a:lnTo>
                  <a:pt x="454" y="120"/>
                </a:lnTo>
                <a:lnTo>
                  <a:pt x="454" y="120"/>
                </a:lnTo>
                <a:lnTo>
                  <a:pt x="454" y="120"/>
                </a:lnTo>
                <a:lnTo>
                  <a:pt x="453" y="121"/>
                </a:lnTo>
                <a:lnTo>
                  <a:pt x="451" y="121"/>
                </a:lnTo>
                <a:lnTo>
                  <a:pt x="451" y="121"/>
                </a:lnTo>
                <a:lnTo>
                  <a:pt x="451" y="121"/>
                </a:lnTo>
                <a:lnTo>
                  <a:pt x="450" y="121"/>
                </a:lnTo>
                <a:lnTo>
                  <a:pt x="449" y="121"/>
                </a:lnTo>
                <a:lnTo>
                  <a:pt x="449" y="120"/>
                </a:lnTo>
                <a:lnTo>
                  <a:pt x="449" y="120"/>
                </a:lnTo>
                <a:lnTo>
                  <a:pt x="450" y="119"/>
                </a:lnTo>
                <a:lnTo>
                  <a:pt x="451" y="119"/>
                </a:lnTo>
                <a:lnTo>
                  <a:pt x="454" y="118"/>
                </a:lnTo>
                <a:lnTo>
                  <a:pt x="455" y="116"/>
                </a:lnTo>
                <a:lnTo>
                  <a:pt x="455" y="116"/>
                </a:lnTo>
                <a:lnTo>
                  <a:pt x="455" y="116"/>
                </a:lnTo>
                <a:lnTo>
                  <a:pt x="458" y="115"/>
                </a:lnTo>
                <a:lnTo>
                  <a:pt x="459" y="115"/>
                </a:lnTo>
                <a:lnTo>
                  <a:pt x="462" y="115"/>
                </a:lnTo>
                <a:lnTo>
                  <a:pt x="464" y="115"/>
                </a:lnTo>
                <a:lnTo>
                  <a:pt x="467" y="115"/>
                </a:lnTo>
                <a:lnTo>
                  <a:pt x="470" y="116"/>
                </a:lnTo>
                <a:lnTo>
                  <a:pt x="471" y="116"/>
                </a:lnTo>
                <a:lnTo>
                  <a:pt x="472" y="118"/>
                </a:lnTo>
                <a:lnTo>
                  <a:pt x="474" y="119"/>
                </a:lnTo>
                <a:lnTo>
                  <a:pt x="474" y="119"/>
                </a:lnTo>
                <a:lnTo>
                  <a:pt x="475" y="119"/>
                </a:lnTo>
                <a:lnTo>
                  <a:pt x="476" y="119"/>
                </a:lnTo>
                <a:lnTo>
                  <a:pt x="478" y="119"/>
                </a:lnTo>
                <a:lnTo>
                  <a:pt x="480" y="120"/>
                </a:lnTo>
                <a:lnTo>
                  <a:pt x="481" y="120"/>
                </a:lnTo>
                <a:lnTo>
                  <a:pt x="483" y="121"/>
                </a:lnTo>
                <a:lnTo>
                  <a:pt x="484" y="121"/>
                </a:lnTo>
                <a:lnTo>
                  <a:pt x="487" y="121"/>
                </a:lnTo>
                <a:lnTo>
                  <a:pt x="487" y="121"/>
                </a:lnTo>
                <a:lnTo>
                  <a:pt x="488" y="120"/>
                </a:lnTo>
                <a:lnTo>
                  <a:pt x="488" y="119"/>
                </a:lnTo>
                <a:lnTo>
                  <a:pt x="489" y="118"/>
                </a:lnTo>
                <a:lnTo>
                  <a:pt x="489" y="116"/>
                </a:lnTo>
                <a:lnTo>
                  <a:pt x="488" y="116"/>
                </a:lnTo>
                <a:lnTo>
                  <a:pt x="487" y="116"/>
                </a:lnTo>
                <a:lnTo>
                  <a:pt x="485" y="116"/>
                </a:lnTo>
                <a:lnTo>
                  <a:pt x="484" y="116"/>
                </a:lnTo>
                <a:lnTo>
                  <a:pt x="484" y="115"/>
                </a:lnTo>
                <a:lnTo>
                  <a:pt x="484" y="114"/>
                </a:lnTo>
                <a:lnTo>
                  <a:pt x="484" y="111"/>
                </a:lnTo>
                <a:lnTo>
                  <a:pt x="485" y="110"/>
                </a:lnTo>
                <a:lnTo>
                  <a:pt x="487" y="110"/>
                </a:lnTo>
                <a:lnTo>
                  <a:pt x="488" y="108"/>
                </a:lnTo>
                <a:lnTo>
                  <a:pt x="489" y="108"/>
                </a:lnTo>
                <a:lnTo>
                  <a:pt x="491" y="107"/>
                </a:lnTo>
                <a:lnTo>
                  <a:pt x="491" y="106"/>
                </a:lnTo>
                <a:lnTo>
                  <a:pt x="491" y="104"/>
                </a:lnTo>
                <a:lnTo>
                  <a:pt x="489" y="103"/>
                </a:lnTo>
                <a:lnTo>
                  <a:pt x="489" y="103"/>
                </a:lnTo>
                <a:lnTo>
                  <a:pt x="491" y="102"/>
                </a:lnTo>
                <a:lnTo>
                  <a:pt x="491" y="103"/>
                </a:lnTo>
                <a:lnTo>
                  <a:pt x="492" y="104"/>
                </a:lnTo>
                <a:lnTo>
                  <a:pt x="493" y="106"/>
                </a:lnTo>
                <a:lnTo>
                  <a:pt x="493" y="107"/>
                </a:lnTo>
                <a:lnTo>
                  <a:pt x="495" y="110"/>
                </a:lnTo>
                <a:lnTo>
                  <a:pt x="495" y="112"/>
                </a:lnTo>
                <a:lnTo>
                  <a:pt x="496" y="115"/>
                </a:lnTo>
                <a:lnTo>
                  <a:pt x="497" y="116"/>
                </a:lnTo>
                <a:lnTo>
                  <a:pt x="498" y="118"/>
                </a:lnTo>
                <a:lnTo>
                  <a:pt x="501" y="119"/>
                </a:lnTo>
                <a:lnTo>
                  <a:pt x="504" y="120"/>
                </a:lnTo>
                <a:lnTo>
                  <a:pt x="505" y="121"/>
                </a:lnTo>
                <a:lnTo>
                  <a:pt x="506" y="121"/>
                </a:lnTo>
                <a:lnTo>
                  <a:pt x="508" y="121"/>
                </a:lnTo>
                <a:lnTo>
                  <a:pt x="508" y="121"/>
                </a:lnTo>
                <a:lnTo>
                  <a:pt x="509" y="121"/>
                </a:lnTo>
                <a:lnTo>
                  <a:pt x="509" y="124"/>
                </a:lnTo>
                <a:lnTo>
                  <a:pt x="509" y="125"/>
                </a:lnTo>
                <a:lnTo>
                  <a:pt x="508" y="128"/>
                </a:lnTo>
                <a:lnTo>
                  <a:pt x="508" y="129"/>
                </a:lnTo>
                <a:lnTo>
                  <a:pt x="509" y="131"/>
                </a:lnTo>
                <a:lnTo>
                  <a:pt x="509" y="132"/>
                </a:lnTo>
                <a:lnTo>
                  <a:pt x="510" y="131"/>
                </a:lnTo>
                <a:lnTo>
                  <a:pt x="512" y="129"/>
                </a:lnTo>
                <a:lnTo>
                  <a:pt x="513" y="127"/>
                </a:lnTo>
                <a:lnTo>
                  <a:pt x="513" y="125"/>
                </a:lnTo>
                <a:lnTo>
                  <a:pt x="513" y="124"/>
                </a:lnTo>
                <a:lnTo>
                  <a:pt x="512" y="121"/>
                </a:lnTo>
                <a:lnTo>
                  <a:pt x="510" y="118"/>
                </a:lnTo>
                <a:lnTo>
                  <a:pt x="509" y="115"/>
                </a:lnTo>
                <a:lnTo>
                  <a:pt x="508" y="112"/>
                </a:lnTo>
                <a:lnTo>
                  <a:pt x="506" y="110"/>
                </a:lnTo>
                <a:lnTo>
                  <a:pt x="505" y="107"/>
                </a:lnTo>
                <a:lnTo>
                  <a:pt x="502" y="104"/>
                </a:lnTo>
                <a:lnTo>
                  <a:pt x="501" y="102"/>
                </a:lnTo>
                <a:lnTo>
                  <a:pt x="498" y="101"/>
                </a:lnTo>
                <a:lnTo>
                  <a:pt x="496" y="98"/>
                </a:lnTo>
                <a:lnTo>
                  <a:pt x="495" y="98"/>
                </a:lnTo>
                <a:lnTo>
                  <a:pt x="495" y="98"/>
                </a:lnTo>
                <a:lnTo>
                  <a:pt x="495" y="98"/>
                </a:lnTo>
                <a:lnTo>
                  <a:pt x="492" y="97"/>
                </a:lnTo>
                <a:lnTo>
                  <a:pt x="491" y="95"/>
                </a:lnTo>
                <a:lnTo>
                  <a:pt x="489" y="95"/>
                </a:lnTo>
                <a:lnTo>
                  <a:pt x="489" y="95"/>
                </a:lnTo>
                <a:lnTo>
                  <a:pt x="488" y="93"/>
                </a:lnTo>
                <a:lnTo>
                  <a:pt x="487" y="91"/>
                </a:lnTo>
                <a:lnTo>
                  <a:pt x="487" y="90"/>
                </a:lnTo>
                <a:lnTo>
                  <a:pt x="488" y="89"/>
                </a:lnTo>
                <a:lnTo>
                  <a:pt x="489" y="87"/>
                </a:lnTo>
                <a:lnTo>
                  <a:pt x="492" y="85"/>
                </a:lnTo>
                <a:lnTo>
                  <a:pt x="495" y="84"/>
                </a:lnTo>
                <a:lnTo>
                  <a:pt x="496" y="81"/>
                </a:lnTo>
                <a:lnTo>
                  <a:pt x="497" y="80"/>
                </a:lnTo>
                <a:lnTo>
                  <a:pt x="498" y="78"/>
                </a:lnTo>
                <a:lnTo>
                  <a:pt x="500" y="77"/>
                </a:lnTo>
                <a:lnTo>
                  <a:pt x="502" y="74"/>
                </a:lnTo>
                <a:lnTo>
                  <a:pt x="505" y="73"/>
                </a:lnTo>
                <a:lnTo>
                  <a:pt x="506" y="73"/>
                </a:lnTo>
                <a:lnTo>
                  <a:pt x="508" y="73"/>
                </a:lnTo>
                <a:lnTo>
                  <a:pt x="510" y="73"/>
                </a:lnTo>
                <a:lnTo>
                  <a:pt x="512" y="74"/>
                </a:lnTo>
                <a:lnTo>
                  <a:pt x="513" y="74"/>
                </a:lnTo>
                <a:lnTo>
                  <a:pt x="513" y="77"/>
                </a:lnTo>
                <a:lnTo>
                  <a:pt x="513" y="77"/>
                </a:lnTo>
                <a:lnTo>
                  <a:pt x="513" y="77"/>
                </a:lnTo>
                <a:lnTo>
                  <a:pt x="513" y="80"/>
                </a:lnTo>
                <a:lnTo>
                  <a:pt x="513" y="82"/>
                </a:lnTo>
                <a:lnTo>
                  <a:pt x="513" y="84"/>
                </a:lnTo>
                <a:lnTo>
                  <a:pt x="513" y="84"/>
                </a:lnTo>
                <a:lnTo>
                  <a:pt x="512" y="85"/>
                </a:lnTo>
                <a:lnTo>
                  <a:pt x="509" y="87"/>
                </a:lnTo>
                <a:lnTo>
                  <a:pt x="508" y="89"/>
                </a:lnTo>
                <a:lnTo>
                  <a:pt x="508" y="89"/>
                </a:lnTo>
                <a:lnTo>
                  <a:pt x="506" y="89"/>
                </a:lnTo>
                <a:lnTo>
                  <a:pt x="506" y="89"/>
                </a:lnTo>
                <a:lnTo>
                  <a:pt x="508" y="90"/>
                </a:lnTo>
                <a:lnTo>
                  <a:pt x="508" y="93"/>
                </a:lnTo>
                <a:lnTo>
                  <a:pt x="509" y="95"/>
                </a:lnTo>
                <a:lnTo>
                  <a:pt x="510" y="98"/>
                </a:lnTo>
                <a:lnTo>
                  <a:pt x="510" y="101"/>
                </a:lnTo>
                <a:lnTo>
                  <a:pt x="512" y="102"/>
                </a:lnTo>
                <a:lnTo>
                  <a:pt x="512" y="103"/>
                </a:lnTo>
                <a:lnTo>
                  <a:pt x="513" y="103"/>
                </a:lnTo>
                <a:lnTo>
                  <a:pt x="513" y="102"/>
                </a:lnTo>
                <a:lnTo>
                  <a:pt x="514" y="101"/>
                </a:lnTo>
                <a:lnTo>
                  <a:pt x="514" y="99"/>
                </a:lnTo>
                <a:lnTo>
                  <a:pt x="515" y="99"/>
                </a:lnTo>
                <a:lnTo>
                  <a:pt x="515" y="99"/>
                </a:lnTo>
                <a:lnTo>
                  <a:pt x="515" y="102"/>
                </a:lnTo>
                <a:lnTo>
                  <a:pt x="515" y="104"/>
                </a:lnTo>
                <a:lnTo>
                  <a:pt x="517" y="106"/>
                </a:lnTo>
                <a:lnTo>
                  <a:pt x="518" y="107"/>
                </a:lnTo>
                <a:lnTo>
                  <a:pt x="521" y="110"/>
                </a:lnTo>
                <a:lnTo>
                  <a:pt x="523" y="111"/>
                </a:lnTo>
                <a:lnTo>
                  <a:pt x="527" y="114"/>
                </a:lnTo>
                <a:lnTo>
                  <a:pt x="529" y="114"/>
                </a:lnTo>
                <a:lnTo>
                  <a:pt x="531" y="115"/>
                </a:lnTo>
                <a:lnTo>
                  <a:pt x="534" y="114"/>
                </a:lnTo>
                <a:lnTo>
                  <a:pt x="538" y="114"/>
                </a:lnTo>
                <a:lnTo>
                  <a:pt x="540" y="112"/>
                </a:lnTo>
                <a:lnTo>
                  <a:pt x="543" y="111"/>
                </a:lnTo>
                <a:lnTo>
                  <a:pt x="546" y="111"/>
                </a:lnTo>
                <a:lnTo>
                  <a:pt x="546" y="110"/>
                </a:lnTo>
                <a:lnTo>
                  <a:pt x="546" y="108"/>
                </a:lnTo>
                <a:lnTo>
                  <a:pt x="544" y="108"/>
                </a:lnTo>
                <a:lnTo>
                  <a:pt x="543" y="107"/>
                </a:lnTo>
                <a:lnTo>
                  <a:pt x="542" y="107"/>
                </a:lnTo>
                <a:lnTo>
                  <a:pt x="540" y="107"/>
                </a:lnTo>
                <a:lnTo>
                  <a:pt x="539" y="107"/>
                </a:lnTo>
                <a:lnTo>
                  <a:pt x="540" y="106"/>
                </a:lnTo>
                <a:lnTo>
                  <a:pt x="540" y="104"/>
                </a:lnTo>
                <a:lnTo>
                  <a:pt x="540" y="103"/>
                </a:lnTo>
                <a:lnTo>
                  <a:pt x="540" y="102"/>
                </a:lnTo>
                <a:lnTo>
                  <a:pt x="539" y="102"/>
                </a:lnTo>
                <a:lnTo>
                  <a:pt x="539" y="102"/>
                </a:lnTo>
                <a:lnTo>
                  <a:pt x="538" y="103"/>
                </a:lnTo>
                <a:lnTo>
                  <a:pt x="536" y="102"/>
                </a:lnTo>
                <a:lnTo>
                  <a:pt x="535" y="102"/>
                </a:lnTo>
                <a:lnTo>
                  <a:pt x="534" y="101"/>
                </a:lnTo>
                <a:lnTo>
                  <a:pt x="535" y="99"/>
                </a:lnTo>
                <a:lnTo>
                  <a:pt x="535" y="98"/>
                </a:lnTo>
                <a:lnTo>
                  <a:pt x="535" y="94"/>
                </a:lnTo>
                <a:lnTo>
                  <a:pt x="535" y="91"/>
                </a:lnTo>
                <a:lnTo>
                  <a:pt x="534" y="89"/>
                </a:lnTo>
                <a:lnTo>
                  <a:pt x="532" y="86"/>
                </a:lnTo>
                <a:lnTo>
                  <a:pt x="530" y="85"/>
                </a:lnTo>
                <a:lnTo>
                  <a:pt x="527" y="82"/>
                </a:lnTo>
                <a:lnTo>
                  <a:pt x="525" y="80"/>
                </a:lnTo>
                <a:lnTo>
                  <a:pt x="522" y="77"/>
                </a:lnTo>
                <a:lnTo>
                  <a:pt x="521" y="76"/>
                </a:lnTo>
                <a:lnTo>
                  <a:pt x="519" y="76"/>
                </a:lnTo>
                <a:lnTo>
                  <a:pt x="519" y="73"/>
                </a:lnTo>
                <a:lnTo>
                  <a:pt x="518" y="72"/>
                </a:lnTo>
                <a:lnTo>
                  <a:pt x="518" y="70"/>
                </a:lnTo>
                <a:lnTo>
                  <a:pt x="517" y="70"/>
                </a:lnTo>
                <a:lnTo>
                  <a:pt x="515" y="69"/>
                </a:lnTo>
                <a:lnTo>
                  <a:pt x="515" y="68"/>
                </a:lnTo>
                <a:lnTo>
                  <a:pt x="515" y="67"/>
                </a:lnTo>
                <a:lnTo>
                  <a:pt x="515" y="64"/>
                </a:lnTo>
                <a:lnTo>
                  <a:pt x="514" y="61"/>
                </a:lnTo>
                <a:lnTo>
                  <a:pt x="514" y="60"/>
                </a:lnTo>
                <a:lnTo>
                  <a:pt x="513" y="59"/>
                </a:lnTo>
                <a:lnTo>
                  <a:pt x="510" y="57"/>
                </a:lnTo>
                <a:lnTo>
                  <a:pt x="509" y="56"/>
                </a:lnTo>
                <a:lnTo>
                  <a:pt x="509" y="56"/>
                </a:lnTo>
                <a:lnTo>
                  <a:pt x="509" y="55"/>
                </a:lnTo>
                <a:lnTo>
                  <a:pt x="510" y="53"/>
                </a:lnTo>
                <a:lnTo>
                  <a:pt x="512" y="53"/>
                </a:lnTo>
                <a:lnTo>
                  <a:pt x="513" y="53"/>
                </a:lnTo>
                <a:lnTo>
                  <a:pt x="515" y="55"/>
                </a:lnTo>
                <a:lnTo>
                  <a:pt x="517" y="56"/>
                </a:lnTo>
                <a:lnTo>
                  <a:pt x="517" y="57"/>
                </a:lnTo>
                <a:lnTo>
                  <a:pt x="519" y="60"/>
                </a:lnTo>
                <a:lnTo>
                  <a:pt x="521" y="60"/>
                </a:lnTo>
                <a:lnTo>
                  <a:pt x="522" y="61"/>
                </a:lnTo>
                <a:lnTo>
                  <a:pt x="523" y="60"/>
                </a:lnTo>
                <a:lnTo>
                  <a:pt x="525" y="60"/>
                </a:lnTo>
                <a:lnTo>
                  <a:pt x="526" y="60"/>
                </a:lnTo>
                <a:lnTo>
                  <a:pt x="527" y="61"/>
                </a:lnTo>
                <a:lnTo>
                  <a:pt x="529" y="63"/>
                </a:lnTo>
                <a:lnTo>
                  <a:pt x="529" y="63"/>
                </a:lnTo>
                <a:lnTo>
                  <a:pt x="530" y="64"/>
                </a:lnTo>
                <a:lnTo>
                  <a:pt x="531" y="64"/>
                </a:lnTo>
                <a:lnTo>
                  <a:pt x="531" y="64"/>
                </a:lnTo>
                <a:lnTo>
                  <a:pt x="532" y="61"/>
                </a:lnTo>
                <a:lnTo>
                  <a:pt x="531" y="59"/>
                </a:lnTo>
                <a:lnTo>
                  <a:pt x="531" y="57"/>
                </a:lnTo>
                <a:lnTo>
                  <a:pt x="530" y="56"/>
                </a:lnTo>
                <a:lnTo>
                  <a:pt x="530" y="55"/>
                </a:lnTo>
                <a:lnTo>
                  <a:pt x="530" y="53"/>
                </a:lnTo>
                <a:lnTo>
                  <a:pt x="530" y="53"/>
                </a:lnTo>
                <a:lnTo>
                  <a:pt x="532" y="52"/>
                </a:lnTo>
                <a:lnTo>
                  <a:pt x="535" y="52"/>
                </a:lnTo>
                <a:lnTo>
                  <a:pt x="538" y="52"/>
                </a:lnTo>
                <a:lnTo>
                  <a:pt x="539" y="52"/>
                </a:lnTo>
                <a:lnTo>
                  <a:pt x="539" y="52"/>
                </a:lnTo>
                <a:lnTo>
                  <a:pt x="542" y="52"/>
                </a:lnTo>
                <a:lnTo>
                  <a:pt x="542" y="52"/>
                </a:lnTo>
                <a:lnTo>
                  <a:pt x="543" y="52"/>
                </a:lnTo>
                <a:lnTo>
                  <a:pt x="543" y="51"/>
                </a:lnTo>
                <a:lnTo>
                  <a:pt x="543" y="48"/>
                </a:lnTo>
                <a:lnTo>
                  <a:pt x="544" y="47"/>
                </a:lnTo>
                <a:lnTo>
                  <a:pt x="546" y="46"/>
                </a:lnTo>
                <a:lnTo>
                  <a:pt x="547" y="46"/>
                </a:lnTo>
                <a:lnTo>
                  <a:pt x="550" y="46"/>
                </a:lnTo>
                <a:lnTo>
                  <a:pt x="552" y="46"/>
                </a:lnTo>
                <a:lnTo>
                  <a:pt x="555" y="46"/>
                </a:lnTo>
                <a:lnTo>
                  <a:pt x="555" y="46"/>
                </a:lnTo>
                <a:lnTo>
                  <a:pt x="555" y="47"/>
                </a:lnTo>
                <a:lnTo>
                  <a:pt x="553" y="48"/>
                </a:lnTo>
                <a:lnTo>
                  <a:pt x="553" y="49"/>
                </a:lnTo>
                <a:lnTo>
                  <a:pt x="552" y="49"/>
                </a:lnTo>
                <a:lnTo>
                  <a:pt x="550" y="49"/>
                </a:lnTo>
                <a:lnTo>
                  <a:pt x="548" y="51"/>
                </a:lnTo>
                <a:lnTo>
                  <a:pt x="547" y="52"/>
                </a:lnTo>
                <a:lnTo>
                  <a:pt x="547" y="55"/>
                </a:lnTo>
                <a:lnTo>
                  <a:pt x="547" y="56"/>
                </a:lnTo>
                <a:lnTo>
                  <a:pt x="547" y="59"/>
                </a:lnTo>
                <a:lnTo>
                  <a:pt x="547" y="60"/>
                </a:lnTo>
                <a:lnTo>
                  <a:pt x="548" y="60"/>
                </a:lnTo>
                <a:lnTo>
                  <a:pt x="551" y="60"/>
                </a:lnTo>
                <a:lnTo>
                  <a:pt x="553" y="59"/>
                </a:lnTo>
                <a:lnTo>
                  <a:pt x="556" y="57"/>
                </a:lnTo>
                <a:lnTo>
                  <a:pt x="557" y="55"/>
                </a:lnTo>
                <a:lnTo>
                  <a:pt x="557" y="53"/>
                </a:lnTo>
                <a:lnTo>
                  <a:pt x="559" y="52"/>
                </a:lnTo>
                <a:lnTo>
                  <a:pt x="560" y="49"/>
                </a:lnTo>
                <a:lnTo>
                  <a:pt x="560" y="48"/>
                </a:lnTo>
                <a:lnTo>
                  <a:pt x="560" y="48"/>
                </a:lnTo>
                <a:lnTo>
                  <a:pt x="560" y="47"/>
                </a:lnTo>
                <a:lnTo>
                  <a:pt x="559" y="44"/>
                </a:lnTo>
                <a:lnTo>
                  <a:pt x="559" y="42"/>
                </a:lnTo>
                <a:lnTo>
                  <a:pt x="560" y="40"/>
                </a:lnTo>
                <a:lnTo>
                  <a:pt x="560" y="38"/>
                </a:lnTo>
                <a:lnTo>
                  <a:pt x="560" y="35"/>
                </a:lnTo>
                <a:lnTo>
                  <a:pt x="559" y="34"/>
                </a:lnTo>
                <a:lnTo>
                  <a:pt x="557" y="34"/>
                </a:lnTo>
                <a:lnTo>
                  <a:pt x="556" y="34"/>
                </a:lnTo>
                <a:lnTo>
                  <a:pt x="555" y="32"/>
                </a:lnTo>
                <a:lnTo>
                  <a:pt x="553" y="32"/>
                </a:lnTo>
                <a:lnTo>
                  <a:pt x="552" y="32"/>
                </a:lnTo>
                <a:lnTo>
                  <a:pt x="552" y="31"/>
                </a:lnTo>
                <a:lnTo>
                  <a:pt x="553" y="31"/>
                </a:lnTo>
                <a:lnTo>
                  <a:pt x="553" y="30"/>
                </a:lnTo>
                <a:lnTo>
                  <a:pt x="556" y="30"/>
                </a:lnTo>
                <a:lnTo>
                  <a:pt x="556" y="30"/>
                </a:lnTo>
                <a:lnTo>
                  <a:pt x="556" y="30"/>
                </a:lnTo>
                <a:lnTo>
                  <a:pt x="559" y="30"/>
                </a:lnTo>
                <a:lnTo>
                  <a:pt x="561" y="31"/>
                </a:lnTo>
                <a:lnTo>
                  <a:pt x="563" y="34"/>
                </a:lnTo>
                <a:lnTo>
                  <a:pt x="564" y="38"/>
                </a:lnTo>
                <a:lnTo>
                  <a:pt x="564" y="42"/>
                </a:lnTo>
                <a:lnTo>
                  <a:pt x="565" y="44"/>
                </a:lnTo>
                <a:lnTo>
                  <a:pt x="567" y="48"/>
                </a:lnTo>
                <a:lnTo>
                  <a:pt x="569" y="52"/>
                </a:lnTo>
                <a:lnTo>
                  <a:pt x="570" y="55"/>
                </a:lnTo>
                <a:lnTo>
                  <a:pt x="572" y="56"/>
                </a:lnTo>
                <a:lnTo>
                  <a:pt x="573" y="57"/>
                </a:lnTo>
                <a:lnTo>
                  <a:pt x="574" y="56"/>
                </a:lnTo>
                <a:lnTo>
                  <a:pt x="576" y="55"/>
                </a:lnTo>
                <a:lnTo>
                  <a:pt x="578" y="53"/>
                </a:lnTo>
                <a:lnTo>
                  <a:pt x="578" y="52"/>
                </a:lnTo>
                <a:lnTo>
                  <a:pt x="578" y="51"/>
                </a:lnTo>
                <a:lnTo>
                  <a:pt x="580" y="49"/>
                </a:lnTo>
                <a:lnTo>
                  <a:pt x="581" y="48"/>
                </a:lnTo>
                <a:lnTo>
                  <a:pt x="581" y="47"/>
                </a:lnTo>
                <a:lnTo>
                  <a:pt x="582" y="48"/>
                </a:lnTo>
                <a:lnTo>
                  <a:pt x="584" y="49"/>
                </a:lnTo>
                <a:lnTo>
                  <a:pt x="584" y="51"/>
                </a:lnTo>
                <a:lnTo>
                  <a:pt x="584" y="52"/>
                </a:lnTo>
                <a:lnTo>
                  <a:pt x="582" y="53"/>
                </a:lnTo>
                <a:lnTo>
                  <a:pt x="582" y="56"/>
                </a:lnTo>
                <a:lnTo>
                  <a:pt x="582" y="57"/>
                </a:lnTo>
                <a:lnTo>
                  <a:pt x="582" y="59"/>
                </a:lnTo>
                <a:lnTo>
                  <a:pt x="585" y="59"/>
                </a:lnTo>
                <a:lnTo>
                  <a:pt x="587" y="60"/>
                </a:lnTo>
                <a:lnTo>
                  <a:pt x="589" y="61"/>
                </a:lnTo>
                <a:lnTo>
                  <a:pt x="589" y="61"/>
                </a:lnTo>
                <a:lnTo>
                  <a:pt x="589" y="63"/>
                </a:lnTo>
                <a:lnTo>
                  <a:pt x="589" y="65"/>
                </a:lnTo>
                <a:lnTo>
                  <a:pt x="589" y="68"/>
                </a:lnTo>
                <a:lnTo>
                  <a:pt x="589" y="70"/>
                </a:lnTo>
                <a:lnTo>
                  <a:pt x="590" y="72"/>
                </a:lnTo>
                <a:lnTo>
                  <a:pt x="591" y="74"/>
                </a:lnTo>
                <a:lnTo>
                  <a:pt x="594" y="76"/>
                </a:lnTo>
                <a:lnTo>
                  <a:pt x="595" y="78"/>
                </a:lnTo>
                <a:lnTo>
                  <a:pt x="598" y="80"/>
                </a:lnTo>
                <a:lnTo>
                  <a:pt x="599" y="81"/>
                </a:lnTo>
                <a:lnTo>
                  <a:pt x="601" y="81"/>
                </a:lnTo>
                <a:lnTo>
                  <a:pt x="601" y="81"/>
                </a:lnTo>
                <a:lnTo>
                  <a:pt x="601" y="82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7" y="82"/>
                </a:lnTo>
                <a:lnTo>
                  <a:pt x="608" y="81"/>
                </a:lnTo>
                <a:lnTo>
                  <a:pt x="610" y="81"/>
                </a:lnTo>
                <a:lnTo>
                  <a:pt x="610" y="80"/>
                </a:lnTo>
                <a:lnTo>
                  <a:pt x="611" y="78"/>
                </a:lnTo>
                <a:lnTo>
                  <a:pt x="612" y="78"/>
                </a:lnTo>
                <a:lnTo>
                  <a:pt x="614" y="78"/>
                </a:lnTo>
                <a:lnTo>
                  <a:pt x="616" y="80"/>
                </a:lnTo>
                <a:lnTo>
                  <a:pt x="616" y="80"/>
                </a:lnTo>
                <a:lnTo>
                  <a:pt x="616" y="82"/>
                </a:lnTo>
                <a:lnTo>
                  <a:pt x="615" y="84"/>
                </a:lnTo>
                <a:lnTo>
                  <a:pt x="614" y="85"/>
                </a:lnTo>
                <a:lnTo>
                  <a:pt x="612" y="85"/>
                </a:lnTo>
                <a:lnTo>
                  <a:pt x="610" y="85"/>
                </a:lnTo>
                <a:lnTo>
                  <a:pt x="608" y="86"/>
                </a:lnTo>
                <a:lnTo>
                  <a:pt x="607" y="87"/>
                </a:lnTo>
                <a:lnTo>
                  <a:pt x="607" y="87"/>
                </a:lnTo>
                <a:lnTo>
                  <a:pt x="607" y="87"/>
                </a:lnTo>
                <a:lnTo>
                  <a:pt x="608" y="90"/>
                </a:lnTo>
                <a:lnTo>
                  <a:pt x="610" y="91"/>
                </a:lnTo>
                <a:lnTo>
                  <a:pt x="611" y="94"/>
                </a:lnTo>
                <a:lnTo>
                  <a:pt x="612" y="97"/>
                </a:lnTo>
                <a:lnTo>
                  <a:pt x="615" y="98"/>
                </a:lnTo>
                <a:lnTo>
                  <a:pt x="616" y="99"/>
                </a:lnTo>
                <a:lnTo>
                  <a:pt x="618" y="101"/>
                </a:lnTo>
                <a:lnTo>
                  <a:pt x="619" y="103"/>
                </a:lnTo>
                <a:lnTo>
                  <a:pt x="620" y="104"/>
                </a:lnTo>
                <a:lnTo>
                  <a:pt x="622" y="106"/>
                </a:lnTo>
                <a:lnTo>
                  <a:pt x="622" y="107"/>
                </a:lnTo>
                <a:lnTo>
                  <a:pt x="622" y="107"/>
                </a:lnTo>
                <a:lnTo>
                  <a:pt x="623" y="108"/>
                </a:lnTo>
                <a:lnTo>
                  <a:pt x="624" y="111"/>
                </a:lnTo>
                <a:lnTo>
                  <a:pt x="625" y="114"/>
                </a:lnTo>
                <a:lnTo>
                  <a:pt x="625" y="115"/>
                </a:lnTo>
                <a:lnTo>
                  <a:pt x="628" y="118"/>
                </a:lnTo>
                <a:lnTo>
                  <a:pt x="629" y="120"/>
                </a:lnTo>
                <a:lnTo>
                  <a:pt x="632" y="121"/>
                </a:lnTo>
                <a:lnTo>
                  <a:pt x="635" y="121"/>
                </a:lnTo>
                <a:lnTo>
                  <a:pt x="637" y="123"/>
                </a:lnTo>
                <a:lnTo>
                  <a:pt x="640" y="123"/>
                </a:lnTo>
                <a:lnTo>
                  <a:pt x="644" y="124"/>
                </a:lnTo>
                <a:lnTo>
                  <a:pt x="646" y="124"/>
                </a:lnTo>
                <a:lnTo>
                  <a:pt x="648" y="125"/>
                </a:lnTo>
                <a:lnTo>
                  <a:pt x="648" y="127"/>
                </a:lnTo>
                <a:lnTo>
                  <a:pt x="648" y="127"/>
                </a:lnTo>
                <a:lnTo>
                  <a:pt x="646" y="128"/>
                </a:lnTo>
                <a:lnTo>
                  <a:pt x="645" y="129"/>
                </a:lnTo>
                <a:lnTo>
                  <a:pt x="644" y="128"/>
                </a:lnTo>
                <a:lnTo>
                  <a:pt x="644" y="128"/>
                </a:lnTo>
                <a:lnTo>
                  <a:pt x="642" y="128"/>
                </a:lnTo>
                <a:lnTo>
                  <a:pt x="642" y="127"/>
                </a:lnTo>
                <a:lnTo>
                  <a:pt x="641" y="125"/>
                </a:lnTo>
                <a:lnTo>
                  <a:pt x="641" y="125"/>
                </a:lnTo>
                <a:lnTo>
                  <a:pt x="641" y="125"/>
                </a:lnTo>
                <a:lnTo>
                  <a:pt x="640" y="124"/>
                </a:lnTo>
                <a:lnTo>
                  <a:pt x="637" y="123"/>
                </a:lnTo>
                <a:lnTo>
                  <a:pt x="636" y="123"/>
                </a:lnTo>
                <a:lnTo>
                  <a:pt x="635" y="124"/>
                </a:lnTo>
                <a:lnTo>
                  <a:pt x="633" y="127"/>
                </a:lnTo>
                <a:lnTo>
                  <a:pt x="633" y="128"/>
                </a:lnTo>
                <a:lnTo>
                  <a:pt x="633" y="131"/>
                </a:lnTo>
                <a:lnTo>
                  <a:pt x="635" y="132"/>
                </a:lnTo>
                <a:lnTo>
                  <a:pt x="635" y="133"/>
                </a:lnTo>
                <a:lnTo>
                  <a:pt x="636" y="133"/>
                </a:lnTo>
                <a:lnTo>
                  <a:pt x="637" y="132"/>
                </a:lnTo>
                <a:lnTo>
                  <a:pt x="639" y="133"/>
                </a:lnTo>
                <a:lnTo>
                  <a:pt x="640" y="133"/>
                </a:lnTo>
                <a:lnTo>
                  <a:pt x="639" y="135"/>
                </a:lnTo>
                <a:lnTo>
                  <a:pt x="639" y="136"/>
                </a:lnTo>
                <a:lnTo>
                  <a:pt x="637" y="137"/>
                </a:lnTo>
                <a:lnTo>
                  <a:pt x="639" y="137"/>
                </a:lnTo>
                <a:lnTo>
                  <a:pt x="639" y="139"/>
                </a:lnTo>
                <a:lnTo>
                  <a:pt x="637" y="140"/>
                </a:lnTo>
                <a:lnTo>
                  <a:pt x="636" y="141"/>
                </a:lnTo>
                <a:lnTo>
                  <a:pt x="636" y="144"/>
                </a:lnTo>
                <a:lnTo>
                  <a:pt x="636" y="145"/>
                </a:lnTo>
                <a:lnTo>
                  <a:pt x="636" y="146"/>
                </a:lnTo>
                <a:lnTo>
                  <a:pt x="637" y="149"/>
                </a:lnTo>
                <a:lnTo>
                  <a:pt x="637" y="150"/>
                </a:lnTo>
                <a:lnTo>
                  <a:pt x="637" y="152"/>
                </a:lnTo>
                <a:lnTo>
                  <a:pt x="636" y="152"/>
                </a:lnTo>
                <a:lnTo>
                  <a:pt x="635" y="153"/>
                </a:lnTo>
                <a:lnTo>
                  <a:pt x="633" y="153"/>
                </a:lnTo>
                <a:lnTo>
                  <a:pt x="633" y="156"/>
                </a:lnTo>
                <a:lnTo>
                  <a:pt x="635" y="158"/>
                </a:lnTo>
                <a:lnTo>
                  <a:pt x="636" y="162"/>
                </a:lnTo>
                <a:lnTo>
                  <a:pt x="637" y="165"/>
                </a:lnTo>
                <a:lnTo>
                  <a:pt x="639" y="167"/>
                </a:lnTo>
                <a:lnTo>
                  <a:pt x="640" y="170"/>
                </a:lnTo>
                <a:lnTo>
                  <a:pt x="642" y="173"/>
                </a:lnTo>
                <a:lnTo>
                  <a:pt x="645" y="175"/>
                </a:lnTo>
                <a:lnTo>
                  <a:pt x="646" y="176"/>
                </a:lnTo>
                <a:lnTo>
                  <a:pt x="649" y="178"/>
                </a:lnTo>
                <a:lnTo>
                  <a:pt x="652" y="178"/>
                </a:lnTo>
                <a:lnTo>
                  <a:pt x="654" y="176"/>
                </a:lnTo>
                <a:lnTo>
                  <a:pt x="658" y="176"/>
                </a:lnTo>
                <a:lnTo>
                  <a:pt x="662" y="176"/>
                </a:lnTo>
                <a:lnTo>
                  <a:pt x="665" y="176"/>
                </a:lnTo>
                <a:lnTo>
                  <a:pt x="665" y="175"/>
                </a:lnTo>
                <a:lnTo>
                  <a:pt x="666" y="175"/>
                </a:lnTo>
                <a:lnTo>
                  <a:pt x="667" y="174"/>
                </a:lnTo>
                <a:lnTo>
                  <a:pt x="667" y="173"/>
                </a:lnTo>
                <a:lnTo>
                  <a:pt x="667" y="171"/>
                </a:lnTo>
                <a:lnTo>
                  <a:pt x="666" y="169"/>
                </a:lnTo>
                <a:lnTo>
                  <a:pt x="666" y="167"/>
                </a:lnTo>
                <a:lnTo>
                  <a:pt x="666" y="165"/>
                </a:lnTo>
                <a:lnTo>
                  <a:pt x="667" y="163"/>
                </a:lnTo>
                <a:lnTo>
                  <a:pt x="669" y="163"/>
                </a:lnTo>
                <a:lnTo>
                  <a:pt x="670" y="162"/>
                </a:lnTo>
                <a:lnTo>
                  <a:pt x="671" y="161"/>
                </a:lnTo>
                <a:lnTo>
                  <a:pt x="673" y="159"/>
                </a:lnTo>
                <a:lnTo>
                  <a:pt x="673" y="159"/>
                </a:lnTo>
                <a:lnTo>
                  <a:pt x="671" y="158"/>
                </a:lnTo>
                <a:lnTo>
                  <a:pt x="671" y="157"/>
                </a:lnTo>
                <a:lnTo>
                  <a:pt x="671" y="156"/>
                </a:lnTo>
                <a:lnTo>
                  <a:pt x="671" y="154"/>
                </a:lnTo>
                <a:lnTo>
                  <a:pt x="673" y="153"/>
                </a:lnTo>
                <a:lnTo>
                  <a:pt x="675" y="152"/>
                </a:lnTo>
                <a:lnTo>
                  <a:pt x="676" y="152"/>
                </a:lnTo>
                <a:lnTo>
                  <a:pt x="678" y="150"/>
                </a:lnTo>
                <a:lnTo>
                  <a:pt x="679" y="152"/>
                </a:lnTo>
                <a:lnTo>
                  <a:pt x="679" y="154"/>
                </a:lnTo>
                <a:lnTo>
                  <a:pt x="679" y="157"/>
                </a:lnTo>
                <a:lnTo>
                  <a:pt x="679" y="158"/>
                </a:lnTo>
                <a:lnTo>
                  <a:pt x="679" y="161"/>
                </a:lnTo>
                <a:lnTo>
                  <a:pt x="680" y="161"/>
                </a:lnTo>
                <a:lnTo>
                  <a:pt x="682" y="162"/>
                </a:lnTo>
                <a:lnTo>
                  <a:pt x="684" y="163"/>
                </a:lnTo>
                <a:lnTo>
                  <a:pt x="686" y="165"/>
                </a:lnTo>
                <a:lnTo>
                  <a:pt x="686" y="167"/>
                </a:lnTo>
                <a:lnTo>
                  <a:pt x="686" y="169"/>
                </a:lnTo>
                <a:lnTo>
                  <a:pt x="686" y="171"/>
                </a:lnTo>
                <a:lnTo>
                  <a:pt x="684" y="173"/>
                </a:lnTo>
                <a:lnTo>
                  <a:pt x="683" y="173"/>
                </a:lnTo>
                <a:lnTo>
                  <a:pt x="682" y="171"/>
                </a:lnTo>
                <a:lnTo>
                  <a:pt x="680" y="171"/>
                </a:lnTo>
                <a:lnTo>
                  <a:pt x="680" y="170"/>
                </a:lnTo>
                <a:lnTo>
                  <a:pt x="680" y="169"/>
                </a:lnTo>
                <a:lnTo>
                  <a:pt x="679" y="167"/>
                </a:lnTo>
                <a:lnTo>
                  <a:pt x="678" y="166"/>
                </a:lnTo>
                <a:lnTo>
                  <a:pt x="676" y="165"/>
                </a:lnTo>
                <a:lnTo>
                  <a:pt x="675" y="166"/>
                </a:lnTo>
                <a:lnTo>
                  <a:pt x="674" y="167"/>
                </a:lnTo>
                <a:lnTo>
                  <a:pt x="671" y="169"/>
                </a:lnTo>
                <a:lnTo>
                  <a:pt x="671" y="171"/>
                </a:lnTo>
                <a:lnTo>
                  <a:pt x="673" y="173"/>
                </a:lnTo>
                <a:lnTo>
                  <a:pt x="673" y="174"/>
                </a:lnTo>
                <a:lnTo>
                  <a:pt x="673" y="176"/>
                </a:lnTo>
                <a:lnTo>
                  <a:pt x="674" y="179"/>
                </a:lnTo>
                <a:lnTo>
                  <a:pt x="674" y="180"/>
                </a:lnTo>
                <a:lnTo>
                  <a:pt x="673" y="180"/>
                </a:lnTo>
                <a:lnTo>
                  <a:pt x="671" y="179"/>
                </a:lnTo>
                <a:lnTo>
                  <a:pt x="670" y="179"/>
                </a:lnTo>
                <a:lnTo>
                  <a:pt x="669" y="179"/>
                </a:lnTo>
                <a:lnTo>
                  <a:pt x="667" y="180"/>
                </a:lnTo>
                <a:lnTo>
                  <a:pt x="667" y="182"/>
                </a:lnTo>
                <a:lnTo>
                  <a:pt x="666" y="184"/>
                </a:lnTo>
                <a:lnTo>
                  <a:pt x="665" y="186"/>
                </a:lnTo>
                <a:lnTo>
                  <a:pt x="663" y="187"/>
                </a:lnTo>
                <a:lnTo>
                  <a:pt x="662" y="188"/>
                </a:lnTo>
                <a:lnTo>
                  <a:pt x="661" y="190"/>
                </a:lnTo>
                <a:lnTo>
                  <a:pt x="659" y="191"/>
                </a:lnTo>
                <a:lnTo>
                  <a:pt x="658" y="192"/>
                </a:lnTo>
                <a:lnTo>
                  <a:pt x="658" y="193"/>
                </a:lnTo>
                <a:lnTo>
                  <a:pt x="658" y="195"/>
                </a:lnTo>
                <a:lnTo>
                  <a:pt x="658" y="196"/>
                </a:lnTo>
                <a:lnTo>
                  <a:pt x="658" y="197"/>
                </a:lnTo>
                <a:lnTo>
                  <a:pt x="658" y="197"/>
                </a:lnTo>
                <a:lnTo>
                  <a:pt x="657" y="199"/>
                </a:lnTo>
                <a:lnTo>
                  <a:pt x="654" y="199"/>
                </a:lnTo>
                <a:lnTo>
                  <a:pt x="654" y="200"/>
                </a:lnTo>
                <a:lnTo>
                  <a:pt x="654" y="201"/>
                </a:lnTo>
                <a:lnTo>
                  <a:pt x="654" y="204"/>
                </a:lnTo>
                <a:lnTo>
                  <a:pt x="656" y="207"/>
                </a:lnTo>
                <a:lnTo>
                  <a:pt x="657" y="208"/>
                </a:lnTo>
                <a:lnTo>
                  <a:pt x="661" y="211"/>
                </a:lnTo>
                <a:lnTo>
                  <a:pt x="670" y="211"/>
                </a:lnTo>
                <a:lnTo>
                  <a:pt x="678" y="209"/>
                </a:lnTo>
                <a:lnTo>
                  <a:pt x="682" y="207"/>
                </a:lnTo>
                <a:lnTo>
                  <a:pt x="684" y="205"/>
                </a:lnTo>
                <a:lnTo>
                  <a:pt x="688" y="203"/>
                </a:lnTo>
                <a:lnTo>
                  <a:pt x="691" y="200"/>
                </a:lnTo>
                <a:lnTo>
                  <a:pt x="694" y="197"/>
                </a:lnTo>
                <a:lnTo>
                  <a:pt x="696" y="196"/>
                </a:lnTo>
                <a:lnTo>
                  <a:pt x="697" y="195"/>
                </a:lnTo>
                <a:lnTo>
                  <a:pt x="699" y="195"/>
                </a:lnTo>
                <a:lnTo>
                  <a:pt x="699" y="196"/>
                </a:lnTo>
                <a:lnTo>
                  <a:pt x="700" y="196"/>
                </a:lnTo>
                <a:lnTo>
                  <a:pt x="703" y="196"/>
                </a:lnTo>
                <a:lnTo>
                  <a:pt x="704" y="195"/>
                </a:lnTo>
                <a:lnTo>
                  <a:pt x="705" y="193"/>
                </a:lnTo>
                <a:lnTo>
                  <a:pt x="708" y="192"/>
                </a:lnTo>
                <a:lnTo>
                  <a:pt x="711" y="191"/>
                </a:lnTo>
                <a:lnTo>
                  <a:pt x="713" y="191"/>
                </a:lnTo>
                <a:lnTo>
                  <a:pt x="714" y="190"/>
                </a:lnTo>
                <a:lnTo>
                  <a:pt x="716" y="188"/>
                </a:lnTo>
                <a:lnTo>
                  <a:pt x="717" y="187"/>
                </a:lnTo>
                <a:lnTo>
                  <a:pt x="718" y="186"/>
                </a:lnTo>
                <a:lnTo>
                  <a:pt x="720" y="184"/>
                </a:lnTo>
                <a:lnTo>
                  <a:pt x="720" y="184"/>
                </a:lnTo>
                <a:lnTo>
                  <a:pt x="721" y="186"/>
                </a:lnTo>
                <a:lnTo>
                  <a:pt x="722" y="186"/>
                </a:lnTo>
                <a:lnTo>
                  <a:pt x="724" y="186"/>
                </a:lnTo>
                <a:lnTo>
                  <a:pt x="725" y="184"/>
                </a:lnTo>
                <a:lnTo>
                  <a:pt x="725" y="184"/>
                </a:lnTo>
                <a:lnTo>
                  <a:pt x="725" y="184"/>
                </a:lnTo>
                <a:lnTo>
                  <a:pt x="726" y="183"/>
                </a:lnTo>
                <a:lnTo>
                  <a:pt x="728" y="182"/>
                </a:lnTo>
                <a:lnTo>
                  <a:pt x="729" y="182"/>
                </a:lnTo>
                <a:lnTo>
                  <a:pt x="729" y="182"/>
                </a:lnTo>
                <a:lnTo>
                  <a:pt x="731" y="182"/>
                </a:lnTo>
                <a:lnTo>
                  <a:pt x="734" y="182"/>
                </a:lnTo>
                <a:lnTo>
                  <a:pt x="735" y="183"/>
                </a:lnTo>
                <a:lnTo>
                  <a:pt x="735" y="184"/>
                </a:lnTo>
                <a:lnTo>
                  <a:pt x="738" y="186"/>
                </a:lnTo>
                <a:lnTo>
                  <a:pt x="739" y="187"/>
                </a:lnTo>
                <a:lnTo>
                  <a:pt x="741" y="188"/>
                </a:lnTo>
                <a:lnTo>
                  <a:pt x="742" y="188"/>
                </a:lnTo>
                <a:lnTo>
                  <a:pt x="743" y="187"/>
                </a:lnTo>
                <a:lnTo>
                  <a:pt x="746" y="186"/>
                </a:lnTo>
                <a:lnTo>
                  <a:pt x="750" y="184"/>
                </a:lnTo>
                <a:lnTo>
                  <a:pt x="752" y="186"/>
                </a:lnTo>
                <a:lnTo>
                  <a:pt x="754" y="186"/>
                </a:lnTo>
                <a:lnTo>
                  <a:pt x="756" y="187"/>
                </a:lnTo>
                <a:lnTo>
                  <a:pt x="759" y="187"/>
                </a:lnTo>
                <a:lnTo>
                  <a:pt x="760" y="188"/>
                </a:lnTo>
                <a:lnTo>
                  <a:pt x="762" y="188"/>
                </a:lnTo>
                <a:lnTo>
                  <a:pt x="760" y="190"/>
                </a:lnTo>
                <a:lnTo>
                  <a:pt x="760" y="192"/>
                </a:lnTo>
                <a:lnTo>
                  <a:pt x="760" y="193"/>
                </a:lnTo>
                <a:lnTo>
                  <a:pt x="762" y="193"/>
                </a:lnTo>
                <a:lnTo>
                  <a:pt x="762" y="195"/>
                </a:lnTo>
                <a:lnTo>
                  <a:pt x="763" y="193"/>
                </a:lnTo>
                <a:lnTo>
                  <a:pt x="764" y="193"/>
                </a:lnTo>
                <a:lnTo>
                  <a:pt x="766" y="192"/>
                </a:lnTo>
                <a:lnTo>
                  <a:pt x="766" y="191"/>
                </a:lnTo>
                <a:lnTo>
                  <a:pt x="767" y="188"/>
                </a:lnTo>
                <a:lnTo>
                  <a:pt x="768" y="188"/>
                </a:lnTo>
                <a:lnTo>
                  <a:pt x="768" y="188"/>
                </a:lnTo>
                <a:lnTo>
                  <a:pt x="769" y="188"/>
                </a:lnTo>
                <a:lnTo>
                  <a:pt x="771" y="188"/>
                </a:lnTo>
                <a:lnTo>
                  <a:pt x="772" y="187"/>
                </a:lnTo>
                <a:lnTo>
                  <a:pt x="772" y="187"/>
                </a:lnTo>
                <a:lnTo>
                  <a:pt x="772" y="187"/>
                </a:lnTo>
                <a:lnTo>
                  <a:pt x="771" y="184"/>
                </a:lnTo>
                <a:lnTo>
                  <a:pt x="769" y="183"/>
                </a:lnTo>
                <a:lnTo>
                  <a:pt x="769" y="183"/>
                </a:lnTo>
                <a:lnTo>
                  <a:pt x="769" y="183"/>
                </a:lnTo>
                <a:lnTo>
                  <a:pt x="768" y="180"/>
                </a:lnTo>
                <a:lnTo>
                  <a:pt x="767" y="178"/>
                </a:lnTo>
                <a:lnTo>
                  <a:pt x="767" y="175"/>
                </a:lnTo>
                <a:lnTo>
                  <a:pt x="767" y="175"/>
                </a:lnTo>
                <a:lnTo>
                  <a:pt x="768" y="175"/>
                </a:lnTo>
                <a:lnTo>
                  <a:pt x="771" y="176"/>
                </a:lnTo>
                <a:lnTo>
                  <a:pt x="771" y="178"/>
                </a:lnTo>
                <a:lnTo>
                  <a:pt x="772" y="179"/>
                </a:lnTo>
                <a:lnTo>
                  <a:pt x="772" y="180"/>
                </a:lnTo>
                <a:lnTo>
                  <a:pt x="773" y="182"/>
                </a:lnTo>
                <a:lnTo>
                  <a:pt x="775" y="182"/>
                </a:lnTo>
                <a:lnTo>
                  <a:pt x="775" y="182"/>
                </a:lnTo>
                <a:lnTo>
                  <a:pt x="775" y="180"/>
                </a:lnTo>
                <a:lnTo>
                  <a:pt x="775" y="178"/>
                </a:lnTo>
                <a:lnTo>
                  <a:pt x="776" y="176"/>
                </a:lnTo>
                <a:lnTo>
                  <a:pt x="776" y="176"/>
                </a:lnTo>
                <a:lnTo>
                  <a:pt x="777" y="176"/>
                </a:lnTo>
                <a:lnTo>
                  <a:pt x="779" y="178"/>
                </a:lnTo>
                <a:lnTo>
                  <a:pt x="780" y="176"/>
                </a:lnTo>
                <a:lnTo>
                  <a:pt x="780" y="176"/>
                </a:lnTo>
                <a:lnTo>
                  <a:pt x="780" y="175"/>
                </a:lnTo>
                <a:lnTo>
                  <a:pt x="781" y="175"/>
                </a:lnTo>
                <a:lnTo>
                  <a:pt x="781" y="175"/>
                </a:lnTo>
                <a:lnTo>
                  <a:pt x="783" y="176"/>
                </a:lnTo>
                <a:lnTo>
                  <a:pt x="784" y="178"/>
                </a:lnTo>
                <a:lnTo>
                  <a:pt x="785" y="178"/>
                </a:lnTo>
                <a:lnTo>
                  <a:pt x="786" y="178"/>
                </a:lnTo>
                <a:lnTo>
                  <a:pt x="788" y="176"/>
                </a:lnTo>
                <a:lnTo>
                  <a:pt x="790" y="175"/>
                </a:lnTo>
                <a:lnTo>
                  <a:pt x="792" y="173"/>
                </a:lnTo>
                <a:lnTo>
                  <a:pt x="792" y="171"/>
                </a:lnTo>
                <a:lnTo>
                  <a:pt x="792" y="170"/>
                </a:lnTo>
                <a:lnTo>
                  <a:pt x="790" y="169"/>
                </a:lnTo>
                <a:lnTo>
                  <a:pt x="790" y="167"/>
                </a:lnTo>
                <a:lnTo>
                  <a:pt x="788" y="167"/>
                </a:lnTo>
                <a:lnTo>
                  <a:pt x="788" y="166"/>
                </a:lnTo>
                <a:lnTo>
                  <a:pt x="788" y="165"/>
                </a:lnTo>
                <a:lnTo>
                  <a:pt x="789" y="163"/>
                </a:lnTo>
                <a:lnTo>
                  <a:pt x="790" y="162"/>
                </a:lnTo>
                <a:lnTo>
                  <a:pt x="793" y="161"/>
                </a:lnTo>
                <a:lnTo>
                  <a:pt x="794" y="161"/>
                </a:lnTo>
                <a:lnTo>
                  <a:pt x="796" y="159"/>
                </a:lnTo>
                <a:lnTo>
                  <a:pt x="798" y="159"/>
                </a:lnTo>
                <a:lnTo>
                  <a:pt x="800" y="159"/>
                </a:lnTo>
                <a:lnTo>
                  <a:pt x="800" y="159"/>
                </a:lnTo>
                <a:lnTo>
                  <a:pt x="800" y="158"/>
                </a:lnTo>
                <a:lnTo>
                  <a:pt x="800" y="156"/>
                </a:lnTo>
                <a:lnTo>
                  <a:pt x="800" y="154"/>
                </a:lnTo>
                <a:lnTo>
                  <a:pt x="798" y="153"/>
                </a:lnTo>
                <a:lnTo>
                  <a:pt x="797" y="152"/>
                </a:lnTo>
                <a:lnTo>
                  <a:pt x="796" y="149"/>
                </a:lnTo>
                <a:lnTo>
                  <a:pt x="796" y="148"/>
                </a:lnTo>
                <a:lnTo>
                  <a:pt x="794" y="146"/>
                </a:lnTo>
                <a:lnTo>
                  <a:pt x="794" y="145"/>
                </a:lnTo>
                <a:lnTo>
                  <a:pt x="794" y="144"/>
                </a:lnTo>
                <a:lnTo>
                  <a:pt x="796" y="142"/>
                </a:lnTo>
                <a:lnTo>
                  <a:pt x="796" y="140"/>
                </a:lnTo>
                <a:lnTo>
                  <a:pt x="794" y="139"/>
                </a:lnTo>
                <a:lnTo>
                  <a:pt x="794" y="136"/>
                </a:lnTo>
                <a:lnTo>
                  <a:pt x="794" y="135"/>
                </a:lnTo>
                <a:lnTo>
                  <a:pt x="796" y="132"/>
                </a:lnTo>
                <a:lnTo>
                  <a:pt x="796" y="131"/>
                </a:lnTo>
                <a:lnTo>
                  <a:pt x="797" y="129"/>
                </a:lnTo>
                <a:lnTo>
                  <a:pt x="798" y="127"/>
                </a:lnTo>
                <a:lnTo>
                  <a:pt x="798" y="125"/>
                </a:lnTo>
                <a:lnTo>
                  <a:pt x="798" y="124"/>
                </a:lnTo>
                <a:lnTo>
                  <a:pt x="797" y="123"/>
                </a:lnTo>
                <a:lnTo>
                  <a:pt x="794" y="120"/>
                </a:lnTo>
                <a:lnTo>
                  <a:pt x="793" y="118"/>
                </a:lnTo>
                <a:lnTo>
                  <a:pt x="792" y="116"/>
                </a:lnTo>
                <a:lnTo>
                  <a:pt x="792" y="115"/>
                </a:lnTo>
                <a:lnTo>
                  <a:pt x="792" y="112"/>
                </a:lnTo>
                <a:lnTo>
                  <a:pt x="792" y="110"/>
                </a:lnTo>
                <a:lnTo>
                  <a:pt x="790" y="106"/>
                </a:lnTo>
                <a:lnTo>
                  <a:pt x="790" y="103"/>
                </a:lnTo>
                <a:lnTo>
                  <a:pt x="789" y="102"/>
                </a:lnTo>
                <a:lnTo>
                  <a:pt x="786" y="101"/>
                </a:lnTo>
                <a:lnTo>
                  <a:pt x="784" y="99"/>
                </a:lnTo>
                <a:lnTo>
                  <a:pt x="781" y="99"/>
                </a:lnTo>
                <a:lnTo>
                  <a:pt x="779" y="99"/>
                </a:lnTo>
                <a:lnTo>
                  <a:pt x="779" y="101"/>
                </a:lnTo>
                <a:lnTo>
                  <a:pt x="777" y="102"/>
                </a:lnTo>
                <a:lnTo>
                  <a:pt x="777" y="104"/>
                </a:lnTo>
                <a:lnTo>
                  <a:pt x="777" y="107"/>
                </a:lnTo>
                <a:lnTo>
                  <a:pt x="777" y="110"/>
                </a:lnTo>
                <a:lnTo>
                  <a:pt x="777" y="112"/>
                </a:lnTo>
                <a:lnTo>
                  <a:pt x="779" y="115"/>
                </a:lnTo>
                <a:lnTo>
                  <a:pt x="779" y="119"/>
                </a:lnTo>
                <a:lnTo>
                  <a:pt x="780" y="120"/>
                </a:lnTo>
                <a:lnTo>
                  <a:pt x="780" y="121"/>
                </a:lnTo>
                <a:lnTo>
                  <a:pt x="780" y="123"/>
                </a:lnTo>
                <a:lnTo>
                  <a:pt x="780" y="124"/>
                </a:lnTo>
                <a:lnTo>
                  <a:pt x="781" y="125"/>
                </a:lnTo>
                <a:lnTo>
                  <a:pt x="783" y="127"/>
                </a:lnTo>
                <a:lnTo>
                  <a:pt x="783" y="128"/>
                </a:lnTo>
                <a:lnTo>
                  <a:pt x="783" y="129"/>
                </a:lnTo>
                <a:lnTo>
                  <a:pt x="783" y="131"/>
                </a:lnTo>
                <a:lnTo>
                  <a:pt x="781" y="132"/>
                </a:lnTo>
                <a:lnTo>
                  <a:pt x="781" y="133"/>
                </a:lnTo>
                <a:lnTo>
                  <a:pt x="783" y="133"/>
                </a:lnTo>
                <a:lnTo>
                  <a:pt x="783" y="135"/>
                </a:lnTo>
                <a:lnTo>
                  <a:pt x="781" y="136"/>
                </a:lnTo>
                <a:lnTo>
                  <a:pt x="780" y="135"/>
                </a:lnTo>
                <a:lnTo>
                  <a:pt x="777" y="135"/>
                </a:lnTo>
                <a:lnTo>
                  <a:pt x="776" y="133"/>
                </a:lnTo>
                <a:lnTo>
                  <a:pt x="776" y="133"/>
                </a:lnTo>
                <a:lnTo>
                  <a:pt x="775" y="132"/>
                </a:lnTo>
                <a:lnTo>
                  <a:pt x="773" y="131"/>
                </a:lnTo>
                <a:lnTo>
                  <a:pt x="773" y="131"/>
                </a:lnTo>
                <a:lnTo>
                  <a:pt x="772" y="131"/>
                </a:lnTo>
                <a:lnTo>
                  <a:pt x="769" y="129"/>
                </a:lnTo>
                <a:lnTo>
                  <a:pt x="768" y="128"/>
                </a:lnTo>
                <a:lnTo>
                  <a:pt x="768" y="128"/>
                </a:lnTo>
                <a:lnTo>
                  <a:pt x="767" y="127"/>
                </a:lnTo>
                <a:lnTo>
                  <a:pt x="767" y="125"/>
                </a:lnTo>
                <a:lnTo>
                  <a:pt x="767" y="124"/>
                </a:lnTo>
                <a:lnTo>
                  <a:pt x="767" y="123"/>
                </a:lnTo>
                <a:lnTo>
                  <a:pt x="767" y="123"/>
                </a:lnTo>
                <a:lnTo>
                  <a:pt x="767" y="120"/>
                </a:lnTo>
                <a:lnTo>
                  <a:pt x="767" y="119"/>
                </a:lnTo>
                <a:lnTo>
                  <a:pt x="768" y="119"/>
                </a:lnTo>
                <a:lnTo>
                  <a:pt x="769" y="120"/>
                </a:lnTo>
                <a:lnTo>
                  <a:pt x="771" y="120"/>
                </a:lnTo>
                <a:lnTo>
                  <a:pt x="772" y="121"/>
                </a:lnTo>
                <a:lnTo>
                  <a:pt x="775" y="123"/>
                </a:lnTo>
                <a:lnTo>
                  <a:pt x="776" y="123"/>
                </a:lnTo>
                <a:lnTo>
                  <a:pt x="777" y="123"/>
                </a:lnTo>
                <a:lnTo>
                  <a:pt x="777" y="123"/>
                </a:lnTo>
                <a:lnTo>
                  <a:pt x="776" y="121"/>
                </a:lnTo>
                <a:lnTo>
                  <a:pt x="776" y="119"/>
                </a:lnTo>
                <a:lnTo>
                  <a:pt x="775" y="118"/>
                </a:lnTo>
                <a:lnTo>
                  <a:pt x="775" y="116"/>
                </a:lnTo>
                <a:lnTo>
                  <a:pt x="775" y="116"/>
                </a:lnTo>
                <a:lnTo>
                  <a:pt x="775" y="116"/>
                </a:lnTo>
                <a:lnTo>
                  <a:pt x="773" y="112"/>
                </a:lnTo>
                <a:lnTo>
                  <a:pt x="771" y="110"/>
                </a:lnTo>
                <a:lnTo>
                  <a:pt x="769" y="108"/>
                </a:lnTo>
                <a:lnTo>
                  <a:pt x="768" y="107"/>
                </a:lnTo>
                <a:lnTo>
                  <a:pt x="767" y="107"/>
                </a:lnTo>
                <a:lnTo>
                  <a:pt x="766" y="107"/>
                </a:lnTo>
                <a:lnTo>
                  <a:pt x="763" y="108"/>
                </a:lnTo>
                <a:lnTo>
                  <a:pt x="762" y="108"/>
                </a:lnTo>
                <a:lnTo>
                  <a:pt x="760" y="108"/>
                </a:lnTo>
                <a:lnTo>
                  <a:pt x="759" y="108"/>
                </a:lnTo>
                <a:lnTo>
                  <a:pt x="758" y="107"/>
                </a:lnTo>
                <a:lnTo>
                  <a:pt x="758" y="106"/>
                </a:lnTo>
                <a:lnTo>
                  <a:pt x="756" y="104"/>
                </a:lnTo>
                <a:lnTo>
                  <a:pt x="756" y="103"/>
                </a:lnTo>
                <a:lnTo>
                  <a:pt x="758" y="102"/>
                </a:lnTo>
                <a:lnTo>
                  <a:pt x="758" y="102"/>
                </a:lnTo>
                <a:lnTo>
                  <a:pt x="759" y="101"/>
                </a:lnTo>
                <a:lnTo>
                  <a:pt x="760" y="101"/>
                </a:lnTo>
                <a:lnTo>
                  <a:pt x="762" y="101"/>
                </a:lnTo>
                <a:lnTo>
                  <a:pt x="763" y="101"/>
                </a:lnTo>
                <a:lnTo>
                  <a:pt x="763" y="98"/>
                </a:lnTo>
                <a:lnTo>
                  <a:pt x="763" y="97"/>
                </a:lnTo>
                <a:lnTo>
                  <a:pt x="763" y="93"/>
                </a:lnTo>
                <a:lnTo>
                  <a:pt x="762" y="90"/>
                </a:lnTo>
                <a:lnTo>
                  <a:pt x="760" y="86"/>
                </a:lnTo>
                <a:lnTo>
                  <a:pt x="758" y="84"/>
                </a:lnTo>
                <a:lnTo>
                  <a:pt x="758" y="84"/>
                </a:lnTo>
                <a:lnTo>
                  <a:pt x="758" y="84"/>
                </a:lnTo>
                <a:lnTo>
                  <a:pt x="756" y="82"/>
                </a:lnTo>
                <a:lnTo>
                  <a:pt x="755" y="81"/>
                </a:lnTo>
                <a:lnTo>
                  <a:pt x="751" y="80"/>
                </a:lnTo>
                <a:lnTo>
                  <a:pt x="747" y="78"/>
                </a:lnTo>
                <a:lnTo>
                  <a:pt x="745" y="78"/>
                </a:lnTo>
                <a:lnTo>
                  <a:pt x="745" y="78"/>
                </a:lnTo>
                <a:lnTo>
                  <a:pt x="745" y="78"/>
                </a:lnTo>
                <a:lnTo>
                  <a:pt x="742" y="78"/>
                </a:lnTo>
                <a:lnTo>
                  <a:pt x="739" y="78"/>
                </a:lnTo>
                <a:lnTo>
                  <a:pt x="739" y="78"/>
                </a:lnTo>
                <a:lnTo>
                  <a:pt x="739" y="77"/>
                </a:lnTo>
                <a:lnTo>
                  <a:pt x="741" y="76"/>
                </a:lnTo>
                <a:lnTo>
                  <a:pt x="742" y="74"/>
                </a:lnTo>
                <a:lnTo>
                  <a:pt x="743" y="74"/>
                </a:lnTo>
                <a:lnTo>
                  <a:pt x="746" y="74"/>
                </a:lnTo>
                <a:lnTo>
                  <a:pt x="748" y="74"/>
                </a:lnTo>
                <a:lnTo>
                  <a:pt x="751" y="74"/>
                </a:lnTo>
                <a:lnTo>
                  <a:pt x="755" y="73"/>
                </a:lnTo>
                <a:lnTo>
                  <a:pt x="756" y="73"/>
                </a:lnTo>
                <a:lnTo>
                  <a:pt x="758" y="74"/>
                </a:lnTo>
                <a:lnTo>
                  <a:pt x="759" y="76"/>
                </a:lnTo>
                <a:lnTo>
                  <a:pt x="760" y="77"/>
                </a:lnTo>
                <a:lnTo>
                  <a:pt x="762" y="77"/>
                </a:lnTo>
                <a:lnTo>
                  <a:pt x="763" y="78"/>
                </a:lnTo>
                <a:lnTo>
                  <a:pt x="763" y="78"/>
                </a:lnTo>
                <a:lnTo>
                  <a:pt x="764" y="77"/>
                </a:lnTo>
                <a:lnTo>
                  <a:pt x="767" y="76"/>
                </a:lnTo>
                <a:lnTo>
                  <a:pt x="768" y="74"/>
                </a:lnTo>
                <a:lnTo>
                  <a:pt x="771" y="74"/>
                </a:lnTo>
                <a:lnTo>
                  <a:pt x="772" y="74"/>
                </a:lnTo>
                <a:lnTo>
                  <a:pt x="775" y="74"/>
                </a:lnTo>
                <a:lnTo>
                  <a:pt x="775" y="73"/>
                </a:lnTo>
                <a:lnTo>
                  <a:pt x="775" y="73"/>
                </a:lnTo>
                <a:lnTo>
                  <a:pt x="776" y="72"/>
                </a:lnTo>
                <a:lnTo>
                  <a:pt x="776" y="72"/>
                </a:lnTo>
                <a:lnTo>
                  <a:pt x="776" y="72"/>
                </a:lnTo>
                <a:lnTo>
                  <a:pt x="777" y="72"/>
                </a:lnTo>
                <a:lnTo>
                  <a:pt x="779" y="72"/>
                </a:lnTo>
                <a:lnTo>
                  <a:pt x="781" y="72"/>
                </a:lnTo>
                <a:lnTo>
                  <a:pt x="784" y="73"/>
                </a:lnTo>
                <a:lnTo>
                  <a:pt x="786" y="73"/>
                </a:lnTo>
                <a:lnTo>
                  <a:pt x="789" y="73"/>
                </a:lnTo>
                <a:lnTo>
                  <a:pt x="792" y="72"/>
                </a:lnTo>
                <a:lnTo>
                  <a:pt x="793" y="72"/>
                </a:lnTo>
                <a:lnTo>
                  <a:pt x="794" y="69"/>
                </a:lnTo>
                <a:lnTo>
                  <a:pt x="796" y="68"/>
                </a:lnTo>
                <a:lnTo>
                  <a:pt x="796" y="65"/>
                </a:lnTo>
                <a:lnTo>
                  <a:pt x="797" y="64"/>
                </a:lnTo>
                <a:lnTo>
                  <a:pt x="797" y="63"/>
                </a:lnTo>
                <a:lnTo>
                  <a:pt x="796" y="61"/>
                </a:lnTo>
                <a:lnTo>
                  <a:pt x="794" y="60"/>
                </a:lnTo>
                <a:lnTo>
                  <a:pt x="793" y="57"/>
                </a:lnTo>
                <a:lnTo>
                  <a:pt x="792" y="55"/>
                </a:lnTo>
                <a:lnTo>
                  <a:pt x="789" y="53"/>
                </a:lnTo>
                <a:lnTo>
                  <a:pt x="788" y="51"/>
                </a:lnTo>
                <a:lnTo>
                  <a:pt x="786" y="48"/>
                </a:lnTo>
                <a:lnTo>
                  <a:pt x="784" y="46"/>
                </a:lnTo>
                <a:lnTo>
                  <a:pt x="781" y="44"/>
                </a:lnTo>
                <a:lnTo>
                  <a:pt x="780" y="42"/>
                </a:lnTo>
                <a:lnTo>
                  <a:pt x="779" y="42"/>
                </a:lnTo>
                <a:lnTo>
                  <a:pt x="777" y="42"/>
                </a:lnTo>
                <a:lnTo>
                  <a:pt x="773" y="43"/>
                </a:lnTo>
                <a:lnTo>
                  <a:pt x="771" y="43"/>
                </a:lnTo>
                <a:lnTo>
                  <a:pt x="769" y="44"/>
                </a:lnTo>
                <a:lnTo>
                  <a:pt x="769" y="44"/>
                </a:lnTo>
                <a:lnTo>
                  <a:pt x="768" y="46"/>
                </a:lnTo>
                <a:lnTo>
                  <a:pt x="767" y="46"/>
                </a:lnTo>
                <a:lnTo>
                  <a:pt x="767" y="46"/>
                </a:lnTo>
                <a:lnTo>
                  <a:pt x="766" y="44"/>
                </a:lnTo>
                <a:lnTo>
                  <a:pt x="764" y="42"/>
                </a:lnTo>
                <a:lnTo>
                  <a:pt x="763" y="42"/>
                </a:lnTo>
                <a:lnTo>
                  <a:pt x="762" y="42"/>
                </a:lnTo>
                <a:lnTo>
                  <a:pt x="759" y="43"/>
                </a:lnTo>
                <a:lnTo>
                  <a:pt x="756" y="44"/>
                </a:lnTo>
                <a:lnTo>
                  <a:pt x="754" y="46"/>
                </a:lnTo>
                <a:lnTo>
                  <a:pt x="752" y="47"/>
                </a:lnTo>
                <a:lnTo>
                  <a:pt x="751" y="49"/>
                </a:lnTo>
                <a:lnTo>
                  <a:pt x="750" y="52"/>
                </a:lnTo>
                <a:lnTo>
                  <a:pt x="748" y="53"/>
                </a:lnTo>
                <a:lnTo>
                  <a:pt x="747" y="53"/>
                </a:lnTo>
                <a:lnTo>
                  <a:pt x="746" y="52"/>
                </a:lnTo>
                <a:lnTo>
                  <a:pt x="745" y="51"/>
                </a:lnTo>
                <a:lnTo>
                  <a:pt x="743" y="49"/>
                </a:lnTo>
                <a:lnTo>
                  <a:pt x="745" y="48"/>
                </a:lnTo>
                <a:lnTo>
                  <a:pt x="746" y="47"/>
                </a:lnTo>
                <a:lnTo>
                  <a:pt x="747" y="44"/>
                </a:lnTo>
                <a:lnTo>
                  <a:pt x="747" y="43"/>
                </a:lnTo>
                <a:lnTo>
                  <a:pt x="748" y="42"/>
                </a:lnTo>
                <a:lnTo>
                  <a:pt x="747" y="40"/>
                </a:lnTo>
                <a:lnTo>
                  <a:pt x="746" y="39"/>
                </a:lnTo>
                <a:lnTo>
                  <a:pt x="746" y="36"/>
                </a:lnTo>
                <a:lnTo>
                  <a:pt x="746" y="34"/>
                </a:lnTo>
                <a:lnTo>
                  <a:pt x="747" y="30"/>
                </a:lnTo>
                <a:lnTo>
                  <a:pt x="747" y="30"/>
                </a:lnTo>
                <a:lnTo>
                  <a:pt x="747" y="30"/>
                </a:lnTo>
                <a:lnTo>
                  <a:pt x="746" y="29"/>
                </a:lnTo>
                <a:lnTo>
                  <a:pt x="745" y="27"/>
                </a:lnTo>
                <a:lnTo>
                  <a:pt x="743" y="25"/>
                </a:lnTo>
                <a:lnTo>
                  <a:pt x="743" y="25"/>
                </a:lnTo>
                <a:lnTo>
                  <a:pt x="742" y="23"/>
                </a:lnTo>
                <a:lnTo>
                  <a:pt x="742" y="23"/>
                </a:lnTo>
                <a:lnTo>
                  <a:pt x="743" y="22"/>
                </a:lnTo>
                <a:lnTo>
                  <a:pt x="745" y="22"/>
                </a:lnTo>
                <a:lnTo>
                  <a:pt x="747" y="23"/>
                </a:lnTo>
                <a:lnTo>
                  <a:pt x="750" y="25"/>
                </a:lnTo>
                <a:lnTo>
                  <a:pt x="754" y="26"/>
                </a:lnTo>
                <a:lnTo>
                  <a:pt x="758" y="29"/>
                </a:lnTo>
                <a:lnTo>
                  <a:pt x="758" y="29"/>
                </a:lnTo>
                <a:lnTo>
                  <a:pt x="758" y="29"/>
                </a:lnTo>
                <a:lnTo>
                  <a:pt x="758" y="30"/>
                </a:lnTo>
                <a:lnTo>
                  <a:pt x="759" y="31"/>
                </a:lnTo>
                <a:lnTo>
                  <a:pt x="759" y="34"/>
                </a:lnTo>
                <a:lnTo>
                  <a:pt x="762" y="36"/>
                </a:lnTo>
                <a:lnTo>
                  <a:pt x="763" y="38"/>
                </a:lnTo>
                <a:lnTo>
                  <a:pt x="764" y="39"/>
                </a:lnTo>
                <a:lnTo>
                  <a:pt x="764" y="39"/>
                </a:lnTo>
                <a:lnTo>
                  <a:pt x="764" y="39"/>
                </a:lnTo>
                <a:lnTo>
                  <a:pt x="766" y="39"/>
                </a:lnTo>
                <a:lnTo>
                  <a:pt x="768" y="38"/>
                </a:lnTo>
                <a:lnTo>
                  <a:pt x="771" y="36"/>
                </a:lnTo>
                <a:lnTo>
                  <a:pt x="772" y="35"/>
                </a:lnTo>
                <a:lnTo>
                  <a:pt x="775" y="34"/>
                </a:lnTo>
                <a:lnTo>
                  <a:pt x="777" y="31"/>
                </a:lnTo>
                <a:lnTo>
                  <a:pt x="779" y="30"/>
                </a:lnTo>
                <a:lnTo>
                  <a:pt x="780" y="30"/>
                </a:lnTo>
                <a:lnTo>
                  <a:pt x="780" y="29"/>
                </a:lnTo>
                <a:lnTo>
                  <a:pt x="780" y="27"/>
                </a:lnTo>
                <a:lnTo>
                  <a:pt x="780" y="25"/>
                </a:lnTo>
                <a:lnTo>
                  <a:pt x="781" y="21"/>
                </a:lnTo>
                <a:lnTo>
                  <a:pt x="781" y="18"/>
                </a:lnTo>
                <a:lnTo>
                  <a:pt x="781" y="15"/>
                </a:lnTo>
                <a:lnTo>
                  <a:pt x="780" y="13"/>
                </a:lnTo>
                <a:lnTo>
                  <a:pt x="779" y="10"/>
                </a:lnTo>
                <a:lnTo>
                  <a:pt x="777" y="9"/>
                </a:lnTo>
                <a:lnTo>
                  <a:pt x="776" y="8"/>
                </a:lnTo>
                <a:lnTo>
                  <a:pt x="776" y="8"/>
                </a:lnTo>
                <a:lnTo>
                  <a:pt x="776" y="8"/>
                </a:lnTo>
                <a:lnTo>
                  <a:pt x="775" y="6"/>
                </a:lnTo>
                <a:lnTo>
                  <a:pt x="775" y="4"/>
                </a:lnTo>
                <a:lnTo>
                  <a:pt x="775" y="2"/>
                </a:lnTo>
                <a:lnTo>
                  <a:pt x="773" y="1"/>
                </a:lnTo>
                <a:lnTo>
                  <a:pt x="773" y="1"/>
                </a:lnTo>
                <a:lnTo>
                  <a:pt x="775" y="0"/>
                </a:lnTo>
                <a:lnTo>
                  <a:pt x="776" y="0"/>
                </a:lnTo>
                <a:close/>
              </a:path>
            </a:pathLst>
          </a:custGeom>
          <a:solidFill>
            <a:srgbClr val="FAE17C">
              <a:alpha val="7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3923927" y="3055268"/>
            <a:ext cx="1296144" cy="72008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4400" dirty="0">
                <a:solidFill>
                  <a:schemeClr val="bg1"/>
                </a:solidFill>
                <a:latin typeface="12롯데마트드림Bold" pitchFamily="18" charset="-127"/>
                <a:ea typeface="12롯데마트드림Bold" pitchFamily="18" charset="-127"/>
              </a:rPr>
              <a:t>단점</a:t>
            </a:r>
            <a:endParaRPr lang="ko-KR" altLang="en-US" sz="4400" dirty="0">
              <a:solidFill>
                <a:srgbClr val="020403"/>
              </a:solidFill>
              <a:latin typeface="12롯데마트드림Bold" pitchFamily="18" charset="-127"/>
              <a:ea typeface="12롯데마트드림Bold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945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-10988" y="0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395536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 w="19050">
            <a:solidFill>
              <a:srgbClr val="FAE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-36512" y="2633140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최대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년 계약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근로기간의 연속성 부족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4729459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760" y="1592936"/>
            <a:ext cx="1260000" cy="1260000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83" y="1520928"/>
            <a:ext cx="1260000" cy="1260000"/>
          </a:xfrm>
          <a:prstGeom prst="rect">
            <a:avLst/>
          </a:prstGeom>
        </p:spPr>
      </p:pic>
      <p:sp>
        <p:nvSpPr>
          <p:cNvPr id="36" name="모서리가 둥근 직사각형 35"/>
          <p:cNvSpPr/>
          <p:nvPr/>
        </p:nvSpPr>
        <p:spPr>
          <a:xfrm>
            <a:off x="2051720" y="3984891"/>
            <a:ext cx="5040560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3257924" y="4310447"/>
            <a:ext cx="2628152" cy="1260000"/>
            <a:chOff x="3023968" y="4310446"/>
            <a:chExt cx="2628152" cy="1260000"/>
          </a:xfrm>
        </p:grpSpPr>
        <p:pic>
          <p:nvPicPr>
            <p:cNvPr id="37" name="그림 3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3968" y="4310446"/>
              <a:ext cx="1260000" cy="1260000"/>
            </a:xfrm>
            <a:prstGeom prst="rect">
              <a:avLst/>
            </a:prstGeom>
          </p:spPr>
        </p:pic>
        <p:sp>
          <p:nvSpPr>
            <p:cNvPr id="38" name="오른쪽 화살표 37"/>
            <p:cNvSpPr/>
            <p:nvPr/>
          </p:nvSpPr>
          <p:spPr>
            <a:xfrm>
              <a:off x="4328403" y="4759968"/>
              <a:ext cx="631282" cy="216024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9" name="그림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4120" y="4616446"/>
              <a:ext cx="648000" cy="648000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4297411" y="2633137"/>
            <a:ext cx="4896544" cy="858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퇴직금의 보장이 없는 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 일자리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23728" y="5301208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그간 쌓아온 전문성이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없어지게 되어 매우 비효율적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06325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-10988" y="0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395536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4729459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760" y="1592936"/>
            <a:ext cx="1260000" cy="1260000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83" y="1520928"/>
            <a:ext cx="1260000" cy="1260000"/>
          </a:xfrm>
          <a:prstGeom prst="rect">
            <a:avLst/>
          </a:prstGeom>
        </p:spPr>
      </p:pic>
      <p:sp>
        <p:nvSpPr>
          <p:cNvPr id="36" name="모서리가 둥근 직사각형 35"/>
          <p:cNvSpPr/>
          <p:nvPr/>
        </p:nvSpPr>
        <p:spPr>
          <a:xfrm>
            <a:off x="2051720" y="3984891"/>
            <a:ext cx="5040560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solidFill>
              <a:srgbClr val="FAE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3257924" y="4310447"/>
            <a:ext cx="2628152" cy="1260000"/>
            <a:chOff x="3023968" y="4310446"/>
            <a:chExt cx="2628152" cy="1260000"/>
          </a:xfrm>
        </p:grpSpPr>
        <p:pic>
          <p:nvPicPr>
            <p:cNvPr id="37" name="그림 3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3968" y="4310446"/>
              <a:ext cx="1260000" cy="1260000"/>
            </a:xfrm>
            <a:prstGeom prst="rect">
              <a:avLst/>
            </a:prstGeom>
          </p:spPr>
        </p:pic>
        <p:sp>
          <p:nvSpPr>
            <p:cNvPr id="38" name="오른쪽 화살표 37"/>
            <p:cNvSpPr/>
            <p:nvPr/>
          </p:nvSpPr>
          <p:spPr>
            <a:xfrm>
              <a:off x="4328403" y="4759968"/>
              <a:ext cx="631282" cy="216024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9" name="그림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4120" y="4616446"/>
              <a:ext cx="648000" cy="648000"/>
            </a:xfrm>
            <a:prstGeom prst="rect">
              <a:avLst/>
            </a:prstGeom>
          </p:spPr>
        </p:pic>
      </p:grpSp>
      <p:sp>
        <p:nvSpPr>
          <p:cNvPr id="40" name="TextBox 39"/>
          <p:cNvSpPr txBox="1"/>
          <p:nvPr/>
        </p:nvSpPr>
        <p:spPr>
          <a:xfrm>
            <a:off x="2123728" y="5301208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그간 쌓아온 </a:t>
            </a: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전문성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이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없어지게 되어 매우 </a:t>
            </a: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비효율적</a:t>
            </a:r>
            <a:endParaRPr lang="en-US" altLang="ko-KR" dirty="0">
              <a:solidFill>
                <a:srgbClr val="FAE17C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36512" y="2633140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최대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년 계약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근로기간의 연속성 부족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97411" y="2633137"/>
            <a:ext cx="4896544" cy="858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퇴직금의 보장이 없는 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 일자리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687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-10988" y="0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395536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4729459" y="1248587"/>
            <a:ext cx="4032448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solidFill>
              <a:srgbClr val="FAE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760" y="1592936"/>
            <a:ext cx="1260000" cy="126000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297411" y="2633137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퇴직금의 보장이 없는</a:t>
            </a:r>
            <a:endParaRPr lang="en-US" altLang="ko-KR" dirty="0" smtClean="0">
              <a:solidFill>
                <a:srgbClr val="FAE17C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 일자리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83" y="1520928"/>
            <a:ext cx="1260000" cy="1260000"/>
          </a:xfrm>
          <a:prstGeom prst="rect">
            <a:avLst/>
          </a:prstGeom>
        </p:spPr>
      </p:pic>
      <p:sp>
        <p:nvSpPr>
          <p:cNvPr id="36" name="모서리가 둥근 직사각형 35"/>
          <p:cNvSpPr/>
          <p:nvPr/>
        </p:nvSpPr>
        <p:spPr>
          <a:xfrm>
            <a:off x="2051720" y="3984891"/>
            <a:ext cx="5040560" cy="2468447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3257924" y="4310447"/>
            <a:ext cx="2628152" cy="1260000"/>
            <a:chOff x="3023968" y="4310446"/>
            <a:chExt cx="2628152" cy="1260000"/>
          </a:xfrm>
        </p:grpSpPr>
        <p:pic>
          <p:nvPicPr>
            <p:cNvPr id="37" name="그림 3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3968" y="4310446"/>
              <a:ext cx="1260000" cy="1260000"/>
            </a:xfrm>
            <a:prstGeom prst="rect">
              <a:avLst/>
            </a:prstGeom>
          </p:spPr>
        </p:pic>
        <p:sp>
          <p:nvSpPr>
            <p:cNvPr id="38" name="오른쪽 화살표 37"/>
            <p:cNvSpPr/>
            <p:nvPr/>
          </p:nvSpPr>
          <p:spPr>
            <a:xfrm>
              <a:off x="4328403" y="4759968"/>
              <a:ext cx="631282" cy="216024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9" name="그림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4120" y="4616446"/>
              <a:ext cx="648000" cy="648000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2123728" y="5301208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그간 쌓아온 전문성이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없어지게 되어 매우 비효율적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36512" y="2633140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최대 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년 계약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근로기간의 연속성 부족</a:t>
            </a:r>
            <a:endParaRPr lang="en-US" altLang="ko-KR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140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-17460" y="-27384"/>
            <a:ext cx="9178925" cy="6885384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-36510" y="-27384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1816645" y="2658631"/>
            <a:ext cx="5472608" cy="1643063"/>
          </a:xfrm>
          <a:custGeom>
            <a:avLst/>
            <a:gdLst>
              <a:gd name="T0" fmla="*/ 564 w 1106"/>
              <a:gd name="T1" fmla="*/ 103 h 1035"/>
              <a:gd name="T2" fmla="*/ 820 w 1106"/>
              <a:gd name="T3" fmla="*/ 80 h 1035"/>
              <a:gd name="T4" fmla="*/ 594 w 1106"/>
              <a:gd name="T5" fmla="*/ 87 h 1035"/>
              <a:gd name="T6" fmla="*/ 788 w 1106"/>
              <a:gd name="T7" fmla="*/ 9 h 1035"/>
              <a:gd name="T8" fmla="*/ 831 w 1106"/>
              <a:gd name="T9" fmla="*/ 14 h 1035"/>
              <a:gd name="T10" fmla="*/ 881 w 1106"/>
              <a:gd name="T11" fmla="*/ 129 h 1035"/>
              <a:gd name="T12" fmla="*/ 920 w 1106"/>
              <a:gd name="T13" fmla="*/ 203 h 1035"/>
              <a:gd name="T14" fmla="*/ 979 w 1106"/>
              <a:gd name="T15" fmla="*/ 259 h 1035"/>
              <a:gd name="T16" fmla="*/ 1010 w 1106"/>
              <a:gd name="T17" fmla="*/ 345 h 1035"/>
              <a:gd name="T18" fmla="*/ 1025 w 1106"/>
              <a:gd name="T19" fmla="*/ 432 h 1035"/>
              <a:gd name="T20" fmla="*/ 1022 w 1106"/>
              <a:gd name="T21" fmla="*/ 466 h 1035"/>
              <a:gd name="T22" fmla="*/ 1081 w 1106"/>
              <a:gd name="T23" fmla="*/ 509 h 1035"/>
              <a:gd name="T24" fmla="*/ 1084 w 1106"/>
              <a:gd name="T25" fmla="*/ 649 h 1035"/>
              <a:gd name="T26" fmla="*/ 1051 w 1106"/>
              <a:gd name="T27" fmla="*/ 645 h 1035"/>
              <a:gd name="T28" fmla="*/ 996 w 1106"/>
              <a:gd name="T29" fmla="*/ 637 h 1035"/>
              <a:gd name="T30" fmla="*/ 957 w 1106"/>
              <a:gd name="T31" fmla="*/ 677 h 1035"/>
              <a:gd name="T32" fmla="*/ 872 w 1106"/>
              <a:gd name="T33" fmla="*/ 769 h 1035"/>
              <a:gd name="T34" fmla="*/ 803 w 1106"/>
              <a:gd name="T35" fmla="*/ 827 h 1035"/>
              <a:gd name="T36" fmla="*/ 815 w 1106"/>
              <a:gd name="T37" fmla="*/ 806 h 1035"/>
              <a:gd name="T38" fmla="*/ 783 w 1106"/>
              <a:gd name="T39" fmla="*/ 831 h 1035"/>
              <a:gd name="T40" fmla="*/ 792 w 1106"/>
              <a:gd name="T41" fmla="*/ 877 h 1035"/>
              <a:gd name="T42" fmla="*/ 786 w 1106"/>
              <a:gd name="T43" fmla="*/ 924 h 1035"/>
              <a:gd name="T44" fmla="*/ 741 w 1106"/>
              <a:gd name="T45" fmla="*/ 852 h 1035"/>
              <a:gd name="T46" fmla="*/ 683 w 1106"/>
              <a:gd name="T47" fmla="*/ 804 h 1035"/>
              <a:gd name="T48" fmla="*/ 639 w 1106"/>
              <a:gd name="T49" fmla="*/ 855 h 1035"/>
              <a:gd name="T50" fmla="*/ 598 w 1106"/>
              <a:gd name="T51" fmla="*/ 949 h 1035"/>
              <a:gd name="T52" fmla="*/ 580 w 1106"/>
              <a:gd name="T53" fmla="*/ 889 h 1035"/>
              <a:gd name="T54" fmla="*/ 542 w 1106"/>
              <a:gd name="T55" fmla="*/ 1018 h 1035"/>
              <a:gd name="T56" fmla="*/ 536 w 1106"/>
              <a:gd name="T57" fmla="*/ 1004 h 1035"/>
              <a:gd name="T58" fmla="*/ 479 w 1106"/>
              <a:gd name="T59" fmla="*/ 944 h 1035"/>
              <a:gd name="T60" fmla="*/ 515 w 1106"/>
              <a:gd name="T61" fmla="*/ 868 h 1035"/>
              <a:gd name="T62" fmla="*/ 407 w 1106"/>
              <a:gd name="T63" fmla="*/ 899 h 1035"/>
              <a:gd name="T64" fmla="*/ 322 w 1106"/>
              <a:gd name="T65" fmla="*/ 864 h 1035"/>
              <a:gd name="T66" fmla="*/ 272 w 1106"/>
              <a:gd name="T67" fmla="*/ 870 h 1035"/>
              <a:gd name="T68" fmla="*/ 241 w 1106"/>
              <a:gd name="T69" fmla="*/ 872 h 1035"/>
              <a:gd name="T70" fmla="*/ 210 w 1106"/>
              <a:gd name="T71" fmla="*/ 835 h 1035"/>
              <a:gd name="T72" fmla="*/ 159 w 1106"/>
              <a:gd name="T73" fmla="*/ 792 h 1035"/>
              <a:gd name="T74" fmla="*/ 222 w 1106"/>
              <a:gd name="T75" fmla="*/ 760 h 1035"/>
              <a:gd name="T76" fmla="*/ 149 w 1106"/>
              <a:gd name="T77" fmla="*/ 760 h 1035"/>
              <a:gd name="T78" fmla="*/ 210 w 1106"/>
              <a:gd name="T79" fmla="*/ 696 h 1035"/>
              <a:gd name="T80" fmla="*/ 221 w 1106"/>
              <a:gd name="T81" fmla="*/ 639 h 1035"/>
              <a:gd name="T82" fmla="*/ 175 w 1106"/>
              <a:gd name="T83" fmla="*/ 654 h 1035"/>
              <a:gd name="T84" fmla="*/ 107 w 1106"/>
              <a:gd name="T85" fmla="*/ 590 h 1035"/>
              <a:gd name="T86" fmla="*/ 15 w 1106"/>
              <a:gd name="T87" fmla="*/ 548 h 1035"/>
              <a:gd name="T88" fmla="*/ 22 w 1106"/>
              <a:gd name="T89" fmla="*/ 518 h 1035"/>
              <a:gd name="T90" fmla="*/ 59 w 1106"/>
              <a:gd name="T91" fmla="*/ 466 h 1035"/>
              <a:gd name="T92" fmla="*/ 78 w 1106"/>
              <a:gd name="T93" fmla="*/ 391 h 1035"/>
              <a:gd name="T94" fmla="*/ 43 w 1106"/>
              <a:gd name="T95" fmla="*/ 315 h 1035"/>
              <a:gd name="T96" fmla="*/ 133 w 1106"/>
              <a:gd name="T97" fmla="*/ 317 h 1035"/>
              <a:gd name="T98" fmla="*/ 175 w 1106"/>
              <a:gd name="T99" fmla="*/ 290 h 1035"/>
              <a:gd name="T100" fmla="*/ 221 w 1106"/>
              <a:gd name="T101" fmla="*/ 281 h 1035"/>
              <a:gd name="T102" fmla="*/ 242 w 1106"/>
              <a:gd name="T103" fmla="*/ 197 h 1035"/>
              <a:gd name="T104" fmla="*/ 292 w 1106"/>
              <a:gd name="T105" fmla="*/ 157 h 1035"/>
              <a:gd name="T106" fmla="*/ 302 w 1106"/>
              <a:gd name="T107" fmla="*/ 84 h 1035"/>
              <a:gd name="T108" fmla="*/ 385 w 1106"/>
              <a:gd name="T109" fmla="*/ 129 h 1035"/>
              <a:gd name="T110" fmla="*/ 416 w 1106"/>
              <a:gd name="T111" fmla="*/ 146 h 1035"/>
              <a:gd name="T112" fmla="*/ 449 w 1106"/>
              <a:gd name="T113" fmla="*/ 153 h 1035"/>
              <a:gd name="T114" fmla="*/ 497 w 1106"/>
              <a:gd name="T115" fmla="*/ 80 h 1035"/>
              <a:gd name="T116" fmla="*/ 547 w 1106"/>
              <a:gd name="T117" fmla="*/ 46 h 1035"/>
              <a:gd name="T118" fmla="*/ 644 w 1106"/>
              <a:gd name="T119" fmla="*/ 124 h 1035"/>
              <a:gd name="T120" fmla="*/ 654 w 1106"/>
              <a:gd name="T121" fmla="*/ 201 h 1035"/>
              <a:gd name="T122" fmla="*/ 794 w 1106"/>
              <a:gd name="T123" fmla="*/ 144 h 1035"/>
              <a:gd name="T124" fmla="*/ 763 w 1106"/>
              <a:gd name="T125" fmla="*/ 78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6" h="1035">
                <a:moveTo>
                  <a:pt x="607" y="116"/>
                </a:moveTo>
                <a:lnTo>
                  <a:pt x="606" y="116"/>
                </a:lnTo>
                <a:lnTo>
                  <a:pt x="604" y="118"/>
                </a:lnTo>
                <a:lnTo>
                  <a:pt x="604" y="118"/>
                </a:lnTo>
                <a:lnTo>
                  <a:pt x="607" y="118"/>
                </a:lnTo>
                <a:lnTo>
                  <a:pt x="608" y="120"/>
                </a:lnTo>
                <a:lnTo>
                  <a:pt x="608" y="121"/>
                </a:lnTo>
                <a:lnTo>
                  <a:pt x="608" y="124"/>
                </a:lnTo>
                <a:lnTo>
                  <a:pt x="607" y="125"/>
                </a:lnTo>
                <a:lnTo>
                  <a:pt x="607" y="128"/>
                </a:lnTo>
                <a:lnTo>
                  <a:pt x="607" y="129"/>
                </a:lnTo>
                <a:lnTo>
                  <a:pt x="608" y="129"/>
                </a:lnTo>
                <a:lnTo>
                  <a:pt x="610" y="129"/>
                </a:lnTo>
                <a:lnTo>
                  <a:pt x="612" y="129"/>
                </a:lnTo>
                <a:lnTo>
                  <a:pt x="614" y="129"/>
                </a:lnTo>
                <a:lnTo>
                  <a:pt x="615" y="128"/>
                </a:lnTo>
                <a:lnTo>
                  <a:pt x="615" y="129"/>
                </a:lnTo>
                <a:lnTo>
                  <a:pt x="616" y="132"/>
                </a:lnTo>
                <a:lnTo>
                  <a:pt x="616" y="133"/>
                </a:lnTo>
                <a:lnTo>
                  <a:pt x="616" y="136"/>
                </a:lnTo>
                <a:lnTo>
                  <a:pt x="618" y="137"/>
                </a:lnTo>
                <a:lnTo>
                  <a:pt x="618" y="139"/>
                </a:lnTo>
                <a:lnTo>
                  <a:pt x="619" y="137"/>
                </a:lnTo>
                <a:lnTo>
                  <a:pt x="620" y="136"/>
                </a:lnTo>
                <a:lnTo>
                  <a:pt x="620" y="135"/>
                </a:lnTo>
                <a:lnTo>
                  <a:pt x="619" y="133"/>
                </a:lnTo>
                <a:lnTo>
                  <a:pt x="618" y="131"/>
                </a:lnTo>
                <a:lnTo>
                  <a:pt x="616" y="128"/>
                </a:lnTo>
                <a:lnTo>
                  <a:pt x="615" y="127"/>
                </a:lnTo>
                <a:lnTo>
                  <a:pt x="615" y="124"/>
                </a:lnTo>
                <a:lnTo>
                  <a:pt x="614" y="121"/>
                </a:lnTo>
                <a:lnTo>
                  <a:pt x="612" y="119"/>
                </a:lnTo>
                <a:lnTo>
                  <a:pt x="612" y="119"/>
                </a:lnTo>
                <a:lnTo>
                  <a:pt x="611" y="118"/>
                </a:lnTo>
                <a:lnTo>
                  <a:pt x="610" y="118"/>
                </a:lnTo>
                <a:lnTo>
                  <a:pt x="608" y="116"/>
                </a:lnTo>
                <a:lnTo>
                  <a:pt x="607" y="116"/>
                </a:lnTo>
                <a:close/>
                <a:moveTo>
                  <a:pt x="801" y="114"/>
                </a:moveTo>
                <a:lnTo>
                  <a:pt x="800" y="114"/>
                </a:lnTo>
                <a:lnTo>
                  <a:pt x="798" y="115"/>
                </a:lnTo>
                <a:lnTo>
                  <a:pt x="797" y="115"/>
                </a:lnTo>
                <a:lnTo>
                  <a:pt x="797" y="116"/>
                </a:lnTo>
                <a:lnTo>
                  <a:pt x="798" y="118"/>
                </a:lnTo>
                <a:lnTo>
                  <a:pt x="801" y="118"/>
                </a:lnTo>
                <a:lnTo>
                  <a:pt x="802" y="116"/>
                </a:lnTo>
                <a:lnTo>
                  <a:pt x="803" y="115"/>
                </a:lnTo>
                <a:lnTo>
                  <a:pt x="803" y="114"/>
                </a:lnTo>
                <a:lnTo>
                  <a:pt x="801" y="114"/>
                </a:lnTo>
                <a:close/>
                <a:moveTo>
                  <a:pt x="561" y="112"/>
                </a:moveTo>
                <a:lnTo>
                  <a:pt x="561" y="114"/>
                </a:lnTo>
                <a:lnTo>
                  <a:pt x="560" y="115"/>
                </a:lnTo>
                <a:lnTo>
                  <a:pt x="560" y="116"/>
                </a:lnTo>
                <a:lnTo>
                  <a:pt x="560" y="118"/>
                </a:lnTo>
                <a:lnTo>
                  <a:pt x="560" y="119"/>
                </a:lnTo>
                <a:lnTo>
                  <a:pt x="561" y="118"/>
                </a:lnTo>
                <a:lnTo>
                  <a:pt x="561" y="116"/>
                </a:lnTo>
                <a:lnTo>
                  <a:pt x="561" y="115"/>
                </a:lnTo>
                <a:lnTo>
                  <a:pt x="561" y="114"/>
                </a:lnTo>
                <a:lnTo>
                  <a:pt x="561" y="112"/>
                </a:lnTo>
                <a:close/>
                <a:moveTo>
                  <a:pt x="826" y="108"/>
                </a:moveTo>
                <a:lnTo>
                  <a:pt x="826" y="108"/>
                </a:lnTo>
                <a:lnTo>
                  <a:pt x="826" y="110"/>
                </a:lnTo>
                <a:lnTo>
                  <a:pt x="826" y="110"/>
                </a:lnTo>
                <a:lnTo>
                  <a:pt x="827" y="110"/>
                </a:lnTo>
                <a:lnTo>
                  <a:pt x="828" y="110"/>
                </a:lnTo>
                <a:lnTo>
                  <a:pt x="827" y="108"/>
                </a:lnTo>
                <a:lnTo>
                  <a:pt x="826" y="108"/>
                </a:lnTo>
                <a:close/>
                <a:moveTo>
                  <a:pt x="599" y="107"/>
                </a:moveTo>
                <a:lnTo>
                  <a:pt x="597" y="108"/>
                </a:lnTo>
                <a:lnTo>
                  <a:pt x="597" y="108"/>
                </a:lnTo>
                <a:lnTo>
                  <a:pt x="597" y="110"/>
                </a:lnTo>
                <a:lnTo>
                  <a:pt x="598" y="110"/>
                </a:lnTo>
                <a:lnTo>
                  <a:pt x="599" y="110"/>
                </a:lnTo>
                <a:lnTo>
                  <a:pt x="601" y="110"/>
                </a:lnTo>
                <a:lnTo>
                  <a:pt x="602" y="108"/>
                </a:lnTo>
                <a:lnTo>
                  <a:pt x="603" y="108"/>
                </a:lnTo>
                <a:lnTo>
                  <a:pt x="602" y="108"/>
                </a:lnTo>
                <a:lnTo>
                  <a:pt x="601" y="107"/>
                </a:lnTo>
                <a:lnTo>
                  <a:pt x="599" y="107"/>
                </a:lnTo>
                <a:close/>
                <a:moveTo>
                  <a:pt x="556" y="107"/>
                </a:moveTo>
                <a:lnTo>
                  <a:pt x="555" y="107"/>
                </a:lnTo>
                <a:lnTo>
                  <a:pt x="552" y="108"/>
                </a:lnTo>
                <a:lnTo>
                  <a:pt x="551" y="110"/>
                </a:lnTo>
                <a:lnTo>
                  <a:pt x="551" y="111"/>
                </a:lnTo>
                <a:lnTo>
                  <a:pt x="551" y="111"/>
                </a:lnTo>
                <a:lnTo>
                  <a:pt x="552" y="112"/>
                </a:lnTo>
                <a:lnTo>
                  <a:pt x="553" y="111"/>
                </a:lnTo>
                <a:lnTo>
                  <a:pt x="555" y="111"/>
                </a:lnTo>
                <a:lnTo>
                  <a:pt x="555" y="110"/>
                </a:lnTo>
                <a:lnTo>
                  <a:pt x="556" y="108"/>
                </a:lnTo>
                <a:lnTo>
                  <a:pt x="556" y="107"/>
                </a:lnTo>
                <a:lnTo>
                  <a:pt x="556" y="107"/>
                </a:lnTo>
                <a:close/>
                <a:moveTo>
                  <a:pt x="305" y="103"/>
                </a:moveTo>
                <a:lnTo>
                  <a:pt x="305" y="103"/>
                </a:lnTo>
                <a:lnTo>
                  <a:pt x="303" y="104"/>
                </a:lnTo>
                <a:lnTo>
                  <a:pt x="303" y="106"/>
                </a:lnTo>
                <a:lnTo>
                  <a:pt x="305" y="108"/>
                </a:lnTo>
                <a:lnTo>
                  <a:pt x="305" y="110"/>
                </a:lnTo>
                <a:lnTo>
                  <a:pt x="306" y="111"/>
                </a:lnTo>
                <a:lnTo>
                  <a:pt x="306" y="112"/>
                </a:lnTo>
                <a:lnTo>
                  <a:pt x="306" y="111"/>
                </a:lnTo>
                <a:lnTo>
                  <a:pt x="307" y="110"/>
                </a:lnTo>
                <a:lnTo>
                  <a:pt x="307" y="107"/>
                </a:lnTo>
                <a:lnTo>
                  <a:pt x="307" y="106"/>
                </a:lnTo>
                <a:lnTo>
                  <a:pt x="306" y="103"/>
                </a:lnTo>
                <a:lnTo>
                  <a:pt x="305" y="103"/>
                </a:lnTo>
                <a:close/>
                <a:moveTo>
                  <a:pt x="552" y="99"/>
                </a:moveTo>
                <a:lnTo>
                  <a:pt x="551" y="101"/>
                </a:lnTo>
                <a:lnTo>
                  <a:pt x="550" y="102"/>
                </a:lnTo>
                <a:lnTo>
                  <a:pt x="548" y="102"/>
                </a:lnTo>
                <a:lnTo>
                  <a:pt x="550" y="103"/>
                </a:lnTo>
                <a:lnTo>
                  <a:pt x="551" y="102"/>
                </a:lnTo>
                <a:lnTo>
                  <a:pt x="552" y="102"/>
                </a:lnTo>
                <a:lnTo>
                  <a:pt x="553" y="102"/>
                </a:lnTo>
                <a:lnTo>
                  <a:pt x="553" y="101"/>
                </a:lnTo>
                <a:lnTo>
                  <a:pt x="553" y="101"/>
                </a:lnTo>
                <a:lnTo>
                  <a:pt x="552" y="99"/>
                </a:lnTo>
                <a:close/>
                <a:moveTo>
                  <a:pt x="813" y="99"/>
                </a:moveTo>
                <a:lnTo>
                  <a:pt x="815" y="103"/>
                </a:lnTo>
                <a:lnTo>
                  <a:pt x="818" y="104"/>
                </a:lnTo>
                <a:lnTo>
                  <a:pt x="820" y="107"/>
                </a:lnTo>
                <a:lnTo>
                  <a:pt x="820" y="104"/>
                </a:lnTo>
                <a:lnTo>
                  <a:pt x="819" y="103"/>
                </a:lnTo>
                <a:lnTo>
                  <a:pt x="818" y="102"/>
                </a:lnTo>
                <a:lnTo>
                  <a:pt x="817" y="101"/>
                </a:lnTo>
                <a:lnTo>
                  <a:pt x="813" y="99"/>
                </a:lnTo>
                <a:close/>
                <a:moveTo>
                  <a:pt x="564" y="99"/>
                </a:moveTo>
                <a:lnTo>
                  <a:pt x="564" y="99"/>
                </a:lnTo>
                <a:lnTo>
                  <a:pt x="564" y="101"/>
                </a:lnTo>
                <a:lnTo>
                  <a:pt x="564" y="102"/>
                </a:lnTo>
                <a:lnTo>
                  <a:pt x="564" y="103"/>
                </a:lnTo>
                <a:lnTo>
                  <a:pt x="564" y="102"/>
                </a:lnTo>
                <a:lnTo>
                  <a:pt x="564" y="101"/>
                </a:lnTo>
                <a:lnTo>
                  <a:pt x="564" y="99"/>
                </a:lnTo>
                <a:lnTo>
                  <a:pt x="564" y="99"/>
                </a:lnTo>
                <a:close/>
                <a:moveTo>
                  <a:pt x="303" y="98"/>
                </a:moveTo>
                <a:lnTo>
                  <a:pt x="302" y="98"/>
                </a:lnTo>
                <a:lnTo>
                  <a:pt x="301" y="98"/>
                </a:lnTo>
                <a:lnTo>
                  <a:pt x="301" y="99"/>
                </a:lnTo>
                <a:lnTo>
                  <a:pt x="301" y="99"/>
                </a:lnTo>
                <a:lnTo>
                  <a:pt x="302" y="99"/>
                </a:lnTo>
                <a:lnTo>
                  <a:pt x="303" y="99"/>
                </a:lnTo>
                <a:lnTo>
                  <a:pt x="305" y="99"/>
                </a:lnTo>
                <a:lnTo>
                  <a:pt x="305" y="99"/>
                </a:lnTo>
                <a:lnTo>
                  <a:pt x="305" y="98"/>
                </a:lnTo>
                <a:lnTo>
                  <a:pt x="303" y="98"/>
                </a:lnTo>
                <a:close/>
                <a:moveTo>
                  <a:pt x="561" y="95"/>
                </a:moveTo>
                <a:lnTo>
                  <a:pt x="561" y="97"/>
                </a:lnTo>
                <a:lnTo>
                  <a:pt x="561" y="97"/>
                </a:lnTo>
                <a:lnTo>
                  <a:pt x="563" y="98"/>
                </a:lnTo>
                <a:lnTo>
                  <a:pt x="563" y="98"/>
                </a:lnTo>
                <a:lnTo>
                  <a:pt x="563" y="97"/>
                </a:lnTo>
                <a:lnTo>
                  <a:pt x="563" y="97"/>
                </a:lnTo>
                <a:lnTo>
                  <a:pt x="561" y="95"/>
                </a:lnTo>
                <a:close/>
                <a:moveTo>
                  <a:pt x="789" y="93"/>
                </a:moveTo>
                <a:lnTo>
                  <a:pt x="789" y="94"/>
                </a:lnTo>
                <a:lnTo>
                  <a:pt x="789" y="95"/>
                </a:lnTo>
                <a:lnTo>
                  <a:pt x="789" y="95"/>
                </a:lnTo>
                <a:lnTo>
                  <a:pt x="790" y="97"/>
                </a:lnTo>
                <a:lnTo>
                  <a:pt x="790" y="97"/>
                </a:lnTo>
                <a:lnTo>
                  <a:pt x="790" y="95"/>
                </a:lnTo>
                <a:lnTo>
                  <a:pt x="790" y="94"/>
                </a:lnTo>
                <a:lnTo>
                  <a:pt x="789" y="93"/>
                </a:lnTo>
                <a:close/>
                <a:moveTo>
                  <a:pt x="569" y="89"/>
                </a:moveTo>
                <a:lnTo>
                  <a:pt x="569" y="89"/>
                </a:lnTo>
                <a:lnTo>
                  <a:pt x="569" y="90"/>
                </a:lnTo>
                <a:lnTo>
                  <a:pt x="569" y="90"/>
                </a:lnTo>
                <a:lnTo>
                  <a:pt x="570" y="91"/>
                </a:lnTo>
                <a:lnTo>
                  <a:pt x="570" y="90"/>
                </a:lnTo>
                <a:lnTo>
                  <a:pt x="569" y="89"/>
                </a:lnTo>
                <a:lnTo>
                  <a:pt x="569" y="89"/>
                </a:lnTo>
                <a:lnTo>
                  <a:pt x="569" y="89"/>
                </a:lnTo>
                <a:close/>
                <a:moveTo>
                  <a:pt x="568" y="86"/>
                </a:moveTo>
                <a:lnTo>
                  <a:pt x="567" y="87"/>
                </a:lnTo>
                <a:lnTo>
                  <a:pt x="568" y="87"/>
                </a:lnTo>
                <a:lnTo>
                  <a:pt x="568" y="89"/>
                </a:lnTo>
                <a:lnTo>
                  <a:pt x="569" y="89"/>
                </a:lnTo>
                <a:lnTo>
                  <a:pt x="569" y="89"/>
                </a:lnTo>
                <a:lnTo>
                  <a:pt x="569" y="89"/>
                </a:lnTo>
                <a:lnTo>
                  <a:pt x="569" y="87"/>
                </a:lnTo>
                <a:lnTo>
                  <a:pt x="568" y="87"/>
                </a:lnTo>
                <a:lnTo>
                  <a:pt x="568" y="86"/>
                </a:lnTo>
                <a:close/>
                <a:moveTo>
                  <a:pt x="775" y="80"/>
                </a:moveTo>
                <a:lnTo>
                  <a:pt x="772" y="80"/>
                </a:lnTo>
                <a:lnTo>
                  <a:pt x="769" y="81"/>
                </a:lnTo>
                <a:lnTo>
                  <a:pt x="769" y="81"/>
                </a:lnTo>
                <a:lnTo>
                  <a:pt x="769" y="81"/>
                </a:lnTo>
                <a:lnTo>
                  <a:pt x="768" y="82"/>
                </a:lnTo>
                <a:lnTo>
                  <a:pt x="768" y="84"/>
                </a:lnTo>
                <a:lnTo>
                  <a:pt x="767" y="85"/>
                </a:lnTo>
                <a:lnTo>
                  <a:pt x="769" y="87"/>
                </a:lnTo>
                <a:lnTo>
                  <a:pt x="772" y="90"/>
                </a:lnTo>
                <a:lnTo>
                  <a:pt x="775" y="91"/>
                </a:lnTo>
                <a:lnTo>
                  <a:pt x="776" y="91"/>
                </a:lnTo>
                <a:lnTo>
                  <a:pt x="777" y="90"/>
                </a:lnTo>
                <a:lnTo>
                  <a:pt x="779" y="89"/>
                </a:lnTo>
                <a:lnTo>
                  <a:pt x="779" y="86"/>
                </a:lnTo>
                <a:lnTo>
                  <a:pt x="779" y="84"/>
                </a:lnTo>
                <a:lnTo>
                  <a:pt x="779" y="82"/>
                </a:lnTo>
                <a:lnTo>
                  <a:pt x="776" y="80"/>
                </a:lnTo>
                <a:lnTo>
                  <a:pt x="775" y="80"/>
                </a:lnTo>
                <a:close/>
                <a:moveTo>
                  <a:pt x="504" y="80"/>
                </a:moveTo>
                <a:lnTo>
                  <a:pt x="504" y="80"/>
                </a:lnTo>
                <a:lnTo>
                  <a:pt x="504" y="81"/>
                </a:lnTo>
                <a:lnTo>
                  <a:pt x="502" y="82"/>
                </a:lnTo>
                <a:lnTo>
                  <a:pt x="502" y="84"/>
                </a:lnTo>
                <a:lnTo>
                  <a:pt x="504" y="84"/>
                </a:lnTo>
                <a:lnTo>
                  <a:pt x="504" y="84"/>
                </a:lnTo>
                <a:lnTo>
                  <a:pt x="504" y="82"/>
                </a:lnTo>
                <a:lnTo>
                  <a:pt x="504" y="81"/>
                </a:lnTo>
                <a:lnTo>
                  <a:pt x="504" y="80"/>
                </a:lnTo>
                <a:lnTo>
                  <a:pt x="504" y="80"/>
                </a:lnTo>
                <a:close/>
                <a:moveTo>
                  <a:pt x="800" y="77"/>
                </a:moveTo>
                <a:lnTo>
                  <a:pt x="797" y="78"/>
                </a:lnTo>
                <a:lnTo>
                  <a:pt x="794" y="78"/>
                </a:lnTo>
                <a:lnTo>
                  <a:pt x="794" y="80"/>
                </a:lnTo>
                <a:lnTo>
                  <a:pt x="793" y="82"/>
                </a:lnTo>
                <a:lnTo>
                  <a:pt x="792" y="84"/>
                </a:lnTo>
                <a:lnTo>
                  <a:pt x="790" y="85"/>
                </a:lnTo>
                <a:lnTo>
                  <a:pt x="790" y="86"/>
                </a:lnTo>
                <a:lnTo>
                  <a:pt x="792" y="86"/>
                </a:lnTo>
                <a:lnTo>
                  <a:pt x="793" y="89"/>
                </a:lnTo>
                <a:lnTo>
                  <a:pt x="794" y="90"/>
                </a:lnTo>
                <a:lnTo>
                  <a:pt x="793" y="93"/>
                </a:lnTo>
                <a:lnTo>
                  <a:pt x="793" y="95"/>
                </a:lnTo>
                <a:lnTo>
                  <a:pt x="792" y="97"/>
                </a:lnTo>
                <a:lnTo>
                  <a:pt x="792" y="98"/>
                </a:lnTo>
                <a:lnTo>
                  <a:pt x="793" y="98"/>
                </a:lnTo>
                <a:lnTo>
                  <a:pt x="794" y="99"/>
                </a:lnTo>
                <a:lnTo>
                  <a:pt x="797" y="101"/>
                </a:lnTo>
                <a:lnTo>
                  <a:pt x="798" y="102"/>
                </a:lnTo>
                <a:lnTo>
                  <a:pt x="801" y="104"/>
                </a:lnTo>
                <a:lnTo>
                  <a:pt x="802" y="106"/>
                </a:lnTo>
                <a:lnTo>
                  <a:pt x="805" y="107"/>
                </a:lnTo>
                <a:lnTo>
                  <a:pt x="806" y="106"/>
                </a:lnTo>
                <a:lnTo>
                  <a:pt x="807" y="104"/>
                </a:lnTo>
                <a:lnTo>
                  <a:pt x="810" y="103"/>
                </a:lnTo>
                <a:lnTo>
                  <a:pt x="811" y="101"/>
                </a:lnTo>
                <a:lnTo>
                  <a:pt x="811" y="99"/>
                </a:lnTo>
                <a:lnTo>
                  <a:pt x="813" y="98"/>
                </a:lnTo>
                <a:lnTo>
                  <a:pt x="813" y="95"/>
                </a:lnTo>
                <a:lnTo>
                  <a:pt x="814" y="94"/>
                </a:lnTo>
                <a:lnTo>
                  <a:pt x="814" y="93"/>
                </a:lnTo>
                <a:lnTo>
                  <a:pt x="815" y="93"/>
                </a:lnTo>
                <a:lnTo>
                  <a:pt x="817" y="91"/>
                </a:lnTo>
                <a:lnTo>
                  <a:pt x="817" y="90"/>
                </a:lnTo>
                <a:lnTo>
                  <a:pt x="817" y="89"/>
                </a:lnTo>
                <a:lnTo>
                  <a:pt x="818" y="87"/>
                </a:lnTo>
                <a:lnTo>
                  <a:pt x="820" y="87"/>
                </a:lnTo>
                <a:lnTo>
                  <a:pt x="823" y="87"/>
                </a:lnTo>
                <a:lnTo>
                  <a:pt x="826" y="87"/>
                </a:lnTo>
                <a:lnTo>
                  <a:pt x="828" y="86"/>
                </a:lnTo>
                <a:lnTo>
                  <a:pt x="830" y="85"/>
                </a:lnTo>
                <a:lnTo>
                  <a:pt x="832" y="84"/>
                </a:lnTo>
                <a:lnTo>
                  <a:pt x="832" y="82"/>
                </a:lnTo>
                <a:lnTo>
                  <a:pt x="832" y="81"/>
                </a:lnTo>
                <a:lnTo>
                  <a:pt x="830" y="80"/>
                </a:lnTo>
                <a:lnTo>
                  <a:pt x="827" y="80"/>
                </a:lnTo>
                <a:lnTo>
                  <a:pt x="823" y="78"/>
                </a:lnTo>
                <a:lnTo>
                  <a:pt x="822" y="78"/>
                </a:lnTo>
                <a:lnTo>
                  <a:pt x="820" y="78"/>
                </a:lnTo>
                <a:lnTo>
                  <a:pt x="820" y="80"/>
                </a:lnTo>
                <a:lnTo>
                  <a:pt x="819" y="80"/>
                </a:lnTo>
                <a:lnTo>
                  <a:pt x="817" y="80"/>
                </a:lnTo>
                <a:lnTo>
                  <a:pt x="815" y="78"/>
                </a:lnTo>
                <a:lnTo>
                  <a:pt x="814" y="78"/>
                </a:lnTo>
                <a:lnTo>
                  <a:pt x="811" y="78"/>
                </a:lnTo>
                <a:lnTo>
                  <a:pt x="810" y="78"/>
                </a:lnTo>
                <a:lnTo>
                  <a:pt x="809" y="80"/>
                </a:lnTo>
                <a:lnTo>
                  <a:pt x="807" y="80"/>
                </a:lnTo>
                <a:lnTo>
                  <a:pt x="806" y="80"/>
                </a:lnTo>
                <a:lnTo>
                  <a:pt x="805" y="80"/>
                </a:lnTo>
                <a:lnTo>
                  <a:pt x="805" y="78"/>
                </a:lnTo>
                <a:lnTo>
                  <a:pt x="802" y="77"/>
                </a:lnTo>
                <a:lnTo>
                  <a:pt x="800" y="77"/>
                </a:lnTo>
                <a:close/>
                <a:moveTo>
                  <a:pt x="839" y="76"/>
                </a:moveTo>
                <a:lnTo>
                  <a:pt x="839" y="77"/>
                </a:lnTo>
                <a:lnTo>
                  <a:pt x="839" y="77"/>
                </a:lnTo>
                <a:lnTo>
                  <a:pt x="839" y="76"/>
                </a:lnTo>
                <a:close/>
                <a:moveTo>
                  <a:pt x="838" y="76"/>
                </a:moveTo>
                <a:lnTo>
                  <a:pt x="836" y="76"/>
                </a:lnTo>
                <a:lnTo>
                  <a:pt x="836" y="77"/>
                </a:lnTo>
                <a:lnTo>
                  <a:pt x="836" y="77"/>
                </a:lnTo>
                <a:lnTo>
                  <a:pt x="838" y="77"/>
                </a:lnTo>
                <a:lnTo>
                  <a:pt x="838" y="77"/>
                </a:lnTo>
                <a:lnTo>
                  <a:pt x="839" y="77"/>
                </a:lnTo>
                <a:lnTo>
                  <a:pt x="839" y="77"/>
                </a:lnTo>
                <a:lnTo>
                  <a:pt x="839" y="77"/>
                </a:lnTo>
                <a:lnTo>
                  <a:pt x="840" y="78"/>
                </a:lnTo>
                <a:lnTo>
                  <a:pt x="841" y="78"/>
                </a:lnTo>
                <a:lnTo>
                  <a:pt x="843" y="80"/>
                </a:lnTo>
                <a:lnTo>
                  <a:pt x="844" y="81"/>
                </a:lnTo>
                <a:lnTo>
                  <a:pt x="845" y="82"/>
                </a:lnTo>
                <a:lnTo>
                  <a:pt x="845" y="84"/>
                </a:lnTo>
                <a:lnTo>
                  <a:pt x="845" y="85"/>
                </a:lnTo>
                <a:lnTo>
                  <a:pt x="845" y="86"/>
                </a:lnTo>
                <a:lnTo>
                  <a:pt x="844" y="87"/>
                </a:lnTo>
                <a:lnTo>
                  <a:pt x="843" y="87"/>
                </a:lnTo>
                <a:lnTo>
                  <a:pt x="840" y="89"/>
                </a:lnTo>
                <a:lnTo>
                  <a:pt x="839" y="90"/>
                </a:lnTo>
                <a:lnTo>
                  <a:pt x="839" y="91"/>
                </a:lnTo>
                <a:lnTo>
                  <a:pt x="838" y="93"/>
                </a:lnTo>
                <a:lnTo>
                  <a:pt x="839" y="95"/>
                </a:lnTo>
                <a:lnTo>
                  <a:pt x="839" y="97"/>
                </a:lnTo>
                <a:lnTo>
                  <a:pt x="840" y="98"/>
                </a:lnTo>
                <a:lnTo>
                  <a:pt x="841" y="99"/>
                </a:lnTo>
                <a:lnTo>
                  <a:pt x="844" y="101"/>
                </a:lnTo>
                <a:lnTo>
                  <a:pt x="845" y="102"/>
                </a:lnTo>
                <a:lnTo>
                  <a:pt x="847" y="102"/>
                </a:lnTo>
                <a:lnTo>
                  <a:pt x="848" y="102"/>
                </a:lnTo>
                <a:lnTo>
                  <a:pt x="851" y="101"/>
                </a:lnTo>
                <a:lnTo>
                  <a:pt x="852" y="102"/>
                </a:lnTo>
                <a:lnTo>
                  <a:pt x="852" y="102"/>
                </a:lnTo>
                <a:lnTo>
                  <a:pt x="852" y="103"/>
                </a:lnTo>
                <a:lnTo>
                  <a:pt x="853" y="106"/>
                </a:lnTo>
                <a:lnTo>
                  <a:pt x="855" y="107"/>
                </a:lnTo>
                <a:lnTo>
                  <a:pt x="856" y="110"/>
                </a:lnTo>
                <a:lnTo>
                  <a:pt x="856" y="110"/>
                </a:lnTo>
                <a:lnTo>
                  <a:pt x="857" y="110"/>
                </a:lnTo>
                <a:lnTo>
                  <a:pt x="857" y="112"/>
                </a:lnTo>
                <a:lnTo>
                  <a:pt x="857" y="112"/>
                </a:lnTo>
                <a:lnTo>
                  <a:pt x="857" y="112"/>
                </a:lnTo>
                <a:lnTo>
                  <a:pt x="860" y="112"/>
                </a:lnTo>
                <a:lnTo>
                  <a:pt x="861" y="111"/>
                </a:lnTo>
                <a:lnTo>
                  <a:pt x="861" y="110"/>
                </a:lnTo>
                <a:lnTo>
                  <a:pt x="861" y="107"/>
                </a:lnTo>
                <a:lnTo>
                  <a:pt x="861" y="106"/>
                </a:lnTo>
                <a:lnTo>
                  <a:pt x="860" y="103"/>
                </a:lnTo>
                <a:lnTo>
                  <a:pt x="858" y="102"/>
                </a:lnTo>
                <a:lnTo>
                  <a:pt x="857" y="102"/>
                </a:lnTo>
                <a:lnTo>
                  <a:pt x="855" y="101"/>
                </a:lnTo>
                <a:lnTo>
                  <a:pt x="853" y="99"/>
                </a:lnTo>
                <a:lnTo>
                  <a:pt x="852" y="98"/>
                </a:lnTo>
                <a:lnTo>
                  <a:pt x="852" y="97"/>
                </a:lnTo>
                <a:lnTo>
                  <a:pt x="852" y="94"/>
                </a:lnTo>
                <a:lnTo>
                  <a:pt x="851" y="93"/>
                </a:lnTo>
                <a:lnTo>
                  <a:pt x="851" y="91"/>
                </a:lnTo>
                <a:lnTo>
                  <a:pt x="849" y="90"/>
                </a:lnTo>
                <a:lnTo>
                  <a:pt x="851" y="89"/>
                </a:lnTo>
                <a:lnTo>
                  <a:pt x="851" y="89"/>
                </a:lnTo>
                <a:lnTo>
                  <a:pt x="852" y="89"/>
                </a:lnTo>
                <a:lnTo>
                  <a:pt x="853" y="89"/>
                </a:lnTo>
                <a:lnTo>
                  <a:pt x="855" y="89"/>
                </a:lnTo>
                <a:lnTo>
                  <a:pt x="856" y="89"/>
                </a:lnTo>
                <a:lnTo>
                  <a:pt x="856" y="89"/>
                </a:lnTo>
                <a:lnTo>
                  <a:pt x="856" y="86"/>
                </a:lnTo>
                <a:lnTo>
                  <a:pt x="856" y="85"/>
                </a:lnTo>
                <a:lnTo>
                  <a:pt x="855" y="84"/>
                </a:lnTo>
                <a:lnTo>
                  <a:pt x="852" y="82"/>
                </a:lnTo>
                <a:lnTo>
                  <a:pt x="849" y="81"/>
                </a:lnTo>
                <a:lnTo>
                  <a:pt x="847" y="80"/>
                </a:lnTo>
                <a:lnTo>
                  <a:pt x="844" y="78"/>
                </a:lnTo>
                <a:lnTo>
                  <a:pt x="841" y="77"/>
                </a:lnTo>
                <a:lnTo>
                  <a:pt x="839" y="76"/>
                </a:lnTo>
                <a:lnTo>
                  <a:pt x="838" y="76"/>
                </a:lnTo>
                <a:close/>
                <a:moveTo>
                  <a:pt x="811" y="69"/>
                </a:moveTo>
                <a:lnTo>
                  <a:pt x="810" y="69"/>
                </a:lnTo>
                <a:lnTo>
                  <a:pt x="809" y="70"/>
                </a:lnTo>
                <a:lnTo>
                  <a:pt x="810" y="72"/>
                </a:lnTo>
                <a:lnTo>
                  <a:pt x="810" y="73"/>
                </a:lnTo>
                <a:lnTo>
                  <a:pt x="811" y="73"/>
                </a:lnTo>
                <a:lnTo>
                  <a:pt x="814" y="73"/>
                </a:lnTo>
                <a:lnTo>
                  <a:pt x="815" y="73"/>
                </a:lnTo>
                <a:lnTo>
                  <a:pt x="817" y="72"/>
                </a:lnTo>
                <a:lnTo>
                  <a:pt x="815" y="70"/>
                </a:lnTo>
                <a:lnTo>
                  <a:pt x="814" y="70"/>
                </a:lnTo>
                <a:lnTo>
                  <a:pt x="813" y="69"/>
                </a:lnTo>
                <a:lnTo>
                  <a:pt x="811" y="69"/>
                </a:lnTo>
                <a:close/>
                <a:moveTo>
                  <a:pt x="561" y="68"/>
                </a:moveTo>
                <a:lnTo>
                  <a:pt x="560" y="68"/>
                </a:lnTo>
                <a:lnTo>
                  <a:pt x="557" y="68"/>
                </a:lnTo>
                <a:lnTo>
                  <a:pt x="557" y="69"/>
                </a:lnTo>
                <a:lnTo>
                  <a:pt x="559" y="72"/>
                </a:lnTo>
                <a:lnTo>
                  <a:pt x="561" y="73"/>
                </a:lnTo>
                <a:lnTo>
                  <a:pt x="564" y="73"/>
                </a:lnTo>
                <a:lnTo>
                  <a:pt x="567" y="76"/>
                </a:lnTo>
                <a:lnTo>
                  <a:pt x="569" y="77"/>
                </a:lnTo>
                <a:lnTo>
                  <a:pt x="572" y="80"/>
                </a:lnTo>
                <a:lnTo>
                  <a:pt x="574" y="81"/>
                </a:lnTo>
                <a:lnTo>
                  <a:pt x="577" y="82"/>
                </a:lnTo>
                <a:lnTo>
                  <a:pt x="578" y="84"/>
                </a:lnTo>
                <a:lnTo>
                  <a:pt x="581" y="86"/>
                </a:lnTo>
                <a:lnTo>
                  <a:pt x="584" y="89"/>
                </a:lnTo>
                <a:lnTo>
                  <a:pt x="585" y="90"/>
                </a:lnTo>
                <a:lnTo>
                  <a:pt x="587" y="91"/>
                </a:lnTo>
                <a:lnTo>
                  <a:pt x="587" y="93"/>
                </a:lnTo>
                <a:lnTo>
                  <a:pt x="589" y="91"/>
                </a:lnTo>
                <a:lnTo>
                  <a:pt x="591" y="91"/>
                </a:lnTo>
                <a:lnTo>
                  <a:pt x="591" y="90"/>
                </a:lnTo>
                <a:lnTo>
                  <a:pt x="591" y="89"/>
                </a:lnTo>
                <a:lnTo>
                  <a:pt x="591" y="87"/>
                </a:lnTo>
                <a:lnTo>
                  <a:pt x="593" y="87"/>
                </a:lnTo>
                <a:lnTo>
                  <a:pt x="594" y="87"/>
                </a:lnTo>
                <a:lnTo>
                  <a:pt x="594" y="89"/>
                </a:lnTo>
                <a:lnTo>
                  <a:pt x="597" y="89"/>
                </a:lnTo>
                <a:lnTo>
                  <a:pt x="598" y="90"/>
                </a:lnTo>
                <a:lnTo>
                  <a:pt x="599" y="90"/>
                </a:lnTo>
                <a:lnTo>
                  <a:pt x="599" y="90"/>
                </a:lnTo>
                <a:lnTo>
                  <a:pt x="599" y="87"/>
                </a:lnTo>
                <a:lnTo>
                  <a:pt x="598" y="85"/>
                </a:lnTo>
                <a:lnTo>
                  <a:pt x="595" y="84"/>
                </a:lnTo>
                <a:lnTo>
                  <a:pt x="593" y="81"/>
                </a:lnTo>
                <a:lnTo>
                  <a:pt x="590" y="80"/>
                </a:lnTo>
                <a:lnTo>
                  <a:pt x="586" y="78"/>
                </a:lnTo>
                <a:lnTo>
                  <a:pt x="582" y="77"/>
                </a:lnTo>
                <a:lnTo>
                  <a:pt x="578" y="76"/>
                </a:lnTo>
                <a:lnTo>
                  <a:pt x="576" y="74"/>
                </a:lnTo>
                <a:lnTo>
                  <a:pt x="573" y="73"/>
                </a:lnTo>
                <a:lnTo>
                  <a:pt x="570" y="72"/>
                </a:lnTo>
                <a:lnTo>
                  <a:pt x="569" y="70"/>
                </a:lnTo>
                <a:lnTo>
                  <a:pt x="568" y="69"/>
                </a:lnTo>
                <a:lnTo>
                  <a:pt x="567" y="68"/>
                </a:lnTo>
                <a:lnTo>
                  <a:pt x="564" y="68"/>
                </a:lnTo>
                <a:lnTo>
                  <a:pt x="561" y="68"/>
                </a:lnTo>
                <a:close/>
                <a:moveTo>
                  <a:pt x="526" y="68"/>
                </a:moveTo>
                <a:lnTo>
                  <a:pt x="525" y="68"/>
                </a:lnTo>
                <a:lnTo>
                  <a:pt x="525" y="68"/>
                </a:lnTo>
                <a:lnTo>
                  <a:pt x="526" y="68"/>
                </a:lnTo>
                <a:lnTo>
                  <a:pt x="527" y="68"/>
                </a:lnTo>
                <a:lnTo>
                  <a:pt x="527" y="68"/>
                </a:lnTo>
                <a:lnTo>
                  <a:pt x="527" y="68"/>
                </a:lnTo>
                <a:lnTo>
                  <a:pt x="526" y="68"/>
                </a:lnTo>
                <a:close/>
                <a:moveTo>
                  <a:pt x="539" y="65"/>
                </a:moveTo>
                <a:lnTo>
                  <a:pt x="536" y="65"/>
                </a:lnTo>
                <a:lnTo>
                  <a:pt x="535" y="65"/>
                </a:lnTo>
                <a:lnTo>
                  <a:pt x="535" y="67"/>
                </a:lnTo>
                <a:lnTo>
                  <a:pt x="535" y="68"/>
                </a:lnTo>
                <a:lnTo>
                  <a:pt x="535" y="69"/>
                </a:lnTo>
                <a:lnTo>
                  <a:pt x="536" y="72"/>
                </a:lnTo>
                <a:lnTo>
                  <a:pt x="536" y="73"/>
                </a:lnTo>
                <a:lnTo>
                  <a:pt x="538" y="77"/>
                </a:lnTo>
                <a:lnTo>
                  <a:pt x="539" y="80"/>
                </a:lnTo>
                <a:lnTo>
                  <a:pt x="540" y="81"/>
                </a:lnTo>
                <a:lnTo>
                  <a:pt x="543" y="82"/>
                </a:lnTo>
                <a:lnTo>
                  <a:pt x="544" y="85"/>
                </a:lnTo>
                <a:lnTo>
                  <a:pt x="547" y="87"/>
                </a:lnTo>
                <a:lnTo>
                  <a:pt x="550" y="89"/>
                </a:lnTo>
                <a:lnTo>
                  <a:pt x="551" y="90"/>
                </a:lnTo>
                <a:lnTo>
                  <a:pt x="552" y="90"/>
                </a:lnTo>
                <a:lnTo>
                  <a:pt x="555" y="90"/>
                </a:lnTo>
                <a:lnTo>
                  <a:pt x="557" y="90"/>
                </a:lnTo>
                <a:lnTo>
                  <a:pt x="559" y="89"/>
                </a:lnTo>
                <a:lnTo>
                  <a:pt x="560" y="87"/>
                </a:lnTo>
                <a:lnTo>
                  <a:pt x="561" y="86"/>
                </a:lnTo>
                <a:lnTo>
                  <a:pt x="563" y="84"/>
                </a:lnTo>
                <a:lnTo>
                  <a:pt x="564" y="82"/>
                </a:lnTo>
                <a:lnTo>
                  <a:pt x="563" y="82"/>
                </a:lnTo>
                <a:lnTo>
                  <a:pt x="561" y="81"/>
                </a:lnTo>
                <a:lnTo>
                  <a:pt x="559" y="80"/>
                </a:lnTo>
                <a:lnTo>
                  <a:pt x="556" y="77"/>
                </a:lnTo>
                <a:lnTo>
                  <a:pt x="555" y="76"/>
                </a:lnTo>
                <a:lnTo>
                  <a:pt x="553" y="73"/>
                </a:lnTo>
                <a:lnTo>
                  <a:pt x="552" y="70"/>
                </a:lnTo>
                <a:lnTo>
                  <a:pt x="551" y="68"/>
                </a:lnTo>
                <a:lnTo>
                  <a:pt x="548" y="67"/>
                </a:lnTo>
                <a:lnTo>
                  <a:pt x="547" y="65"/>
                </a:lnTo>
                <a:lnTo>
                  <a:pt x="544" y="65"/>
                </a:lnTo>
                <a:lnTo>
                  <a:pt x="542" y="65"/>
                </a:lnTo>
                <a:lnTo>
                  <a:pt x="539" y="65"/>
                </a:lnTo>
                <a:close/>
                <a:moveTo>
                  <a:pt x="809" y="64"/>
                </a:moveTo>
                <a:lnTo>
                  <a:pt x="809" y="64"/>
                </a:lnTo>
                <a:lnTo>
                  <a:pt x="807" y="65"/>
                </a:lnTo>
                <a:lnTo>
                  <a:pt x="809" y="67"/>
                </a:lnTo>
                <a:lnTo>
                  <a:pt x="809" y="65"/>
                </a:lnTo>
                <a:lnTo>
                  <a:pt x="809" y="65"/>
                </a:lnTo>
                <a:lnTo>
                  <a:pt x="809" y="64"/>
                </a:lnTo>
                <a:lnTo>
                  <a:pt x="809" y="64"/>
                </a:lnTo>
                <a:close/>
                <a:moveTo>
                  <a:pt x="843" y="40"/>
                </a:moveTo>
                <a:lnTo>
                  <a:pt x="841" y="40"/>
                </a:lnTo>
                <a:lnTo>
                  <a:pt x="839" y="42"/>
                </a:lnTo>
                <a:lnTo>
                  <a:pt x="838" y="42"/>
                </a:lnTo>
                <a:lnTo>
                  <a:pt x="836" y="43"/>
                </a:lnTo>
                <a:lnTo>
                  <a:pt x="835" y="46"/>
                </a:lnTo>
                <a:lnTo>
                  <a:pt x="835" y="47"/>
                </a:lnTo>
                <a:lnTo>
                  <a:pt x="835" y="49"/>
                </a:lnTo>
                <a:lnTo>
                  <a:pt x="835" y="52"/>
                </a:lnTo>
                <a:lnTo>
                  <a:pt x="836" y="56"/>
                </a:lnTo>
                <a:lnTo>
                  <a:pt x="838" y="57"/>
                </a:lnTo>
                <a:lnTo>
                  <a:pt x="839" y="59"/>
                </a:lnTo>
                <a:lnTo>
                  <a:pt x="840" y="60"/>
                </a:lnTo>
                <a:lnTo>
                  <a:pt x="843" y="63"/>
                </a:lnTo>
                <a:lnTo>
                  <a:pt x="845" y="64"/>
                </a:lnTo>
                <a:lnTo>
                  <a:pt x="847" y="64"/>
                </a:lnTo>
                <a:lnTo>
                  <a:pt x="848" y="63"/>
                </a:lnTo>
                <a:lnTo>
                  <a:pt x="848" y="61"/>
                </a:lnTo>
                <a:lnTo>
                  <a:pt x="848" y="57"/>
                </a:lnTo>
                <a:lnTo>
                  <a:pt x="848" y="53"/>
                </a:lnTo>
                <a:lnTo>
                  <a:pt x="847" y="48"/>
                </a:lnTo>
                <a:lnTo>
                  <a:pt x="847" y="48"/>
                </a:lnTo>
                <a:lnTo>
                  <a:pt x="847" y="48"/>
                </a:lnTo>
                <a:lnTo>
                  <a:pt x="847" y="47"/>
                </a:lnTo>
                <a:lnTo>
                  <a:pt x="845" y="46"/>
                </a:lnTo>
                <a:lnTo>
                  <a:pt x="844" y="44"/>
                </a:lnTo>
                <a:lnTo>
                  <a:pt x="843" y="40"/>
                </a:lnTo>
                <a:lnTo>
                  <a:pt x="843" y="40"/>
                </a:lnTo>
                <a:lnTo>
                  <a:pt x="843" y="40"/>
                </a:lnTo>
                <a:close/>
                <a:moveTo>
                  <a:pt x="830" y="30"/>
                </a:moveTo>
                <a:lnTo>
                  <a:pt x="828" y="30"/>
                </a:lnTo>
                <a:lnTo>
                  <a:pt x="826" y="31"/>
                </a:lnTo>
                <a:lnTo>
                  <a:pt x="823" y="31"/>
                </a:lnTo>
                <a:lnTo>
                  <a:pt x="823" y="32"/>
                </a:lnTo>
                <a:lnTo>
                  <a:pt x="823" y="34"/>
                </a:lnTo>
                <a:lnTo>
                  <a:pt x="824" y="35"/>
                </a:lnTo>
                <a:lnTo>
                  <a:pt x="826" y="36"/>
                </a:lnTo>
                <a:lnTo>
                  <a:pt x="828" y="38"/>
                </a:lnTo>
                <a:lnTo>
                  <a:pt x="831" y="38"/>
                </a:lnTo>
                <a:lnTo>
                  <a:pt x="832" y="38"/>
                </a:lnTo>
                <a:lnTo>
                  <a:pt x="834" y="36"/>
                </a:lnTo>
                <a:lnTo>
                  <a:pt x="834" y="35"/>
                </a:lnTo>
                <a:lnTo>
                  <a:pt x="834" y="34"/>
                </a:lnTo>
                <a:lnTo>
                  <a:pt x="834" y="32"/>
                </a:lnTo>
                <a:lnTo>
                  <a:pt x="834" y="32"/>
                </a:lnTo>
                <a:lnTo>
                  <a:pt x="832" y="31"/>
                </a:lnTo>
                <a:lnTo>
                  <a:pt x="832" y="31"/>
                </a:lnTo>
                <a:lnTo>
                  <a:pt x="831" y="31"/>
                </a:lnTo>
                <a:lnTo>
                  <a:pt x="831" y="31"/>
                </a:lnTo>
                <a:lnTo>
                  <a:pt x="830" y="30"/>
                </a:lnTo>
                <a:close/>
                <a:moveTo>
                  <a:pt x="776" y="0"/>
                </a:moveTo>
                <a:lnTo>
                  <a:pt x="777" y="0"/>
                </a:lnTo>
                <a:lnTo>
                  <a:pt x="779" y="1"/>
                </a:lnTo>
                <a:lnTo>
                  <a:pt x="781" y="4"/>
                </a:lnTo>
                <a:lnTo>
                  <a:pt x="783" y="5"/>
                </a:lnTo>
                <a:lnTo>
                  <a:pt x="785" y="8"/>
                </a:lnTo>
                <a:lnTo>
                  <a:pt x="788" y="9"/>
                </a:lnTo>
                <a:lnTo>
                  <a:pt x="790" y="10"/>
                </a:lnTo>
                <a:lnTo>
                  <a:pt x="793" y="12"/>
                </a:lnTo>
                <a:lnTo>
                  <a:pt x="793" y="13"/>
                </a:lnTo>
                <a:lnTo>
                  <a:pt x="794" y="13"/>
                </a:lnTo>
                <a:lnTo>
                  <a:pt x="796" y="14"/>
                </a:lnTo>
                <a:lnTo>
                  <a:pt x="797" y="14"/>
                </a:lnTo>
                <a:lnTo>
                  <a:pt x="796" y="15"/>
                </a:lnTo>
                <a:lnTo>
                  <a:pt x="794" y="15"/>
                </a:lnTo>
                <a:lnTo>
                  <a:pt x="793" y="15"/>
                </a:lnTo>
                <a:lnTo>
                  <a:pt x="792" y="15"/>
                </a:lnTo>
                <a:lnTo>
                  <a:pt x="789" y="17"/>
                </a:lnTo>
                <a:lnTo>
                  <a:pt x="788" y="18"/>
                </a:lnTo>
                <a:lnTo>
                  <a:pt x="786" y="21"/>
                </a:lnTo>
                <a:lnTo>
                  <a:pt x="785" y="22"/>
                </a:lnTo>
                <a:lnTo>
                  <a:pt x="785" y="23"/>
                </a:lnTo>
                <a:lnTo>
                  <a:pt x="786" y="25"/>
                </a:lnTo>
                <a:lnTo>
                  <a:pt x="788" y="27"/>
                </a:lnTo>
                <a:lnTo>
                  <a:pt x="789" y="29"/>
                </a:lnTo>
                <a:lnTo>
                  <a:pt x="790" y="29"/>
                </a:lnTo>
                <a:lnTo>
                  <a:pt x="792" y="29"/>
                </a:lnTo>
                <a:lnTo>
                  <a:pt x="793" y="27"/>
                </a:lnTo>
                <a:lnTo>
                  <a:pt x="794" y="26"/>
                </a:lnTo>
                <a:lnTo>
                  <a:pt x="796" y="25"/>
                </a:lnTo>
                <a:lnTo>
                  <a:pt x="796" y="23"/>
                </a:lnTo>
                <a:lnTo>
                  <a:pt x="796" y="21"/>
                </a:lnTo>
                <a:lnTo>
                  <a:pt x="797" y="19"/>
                </a:lnTo>
                <a:lnTo>
                  <a:pt x="798" y="18"/>
                </a:lnTo>
                <a:lnTo>
                  <a:pt x="798" y="18"/>
                </a:lnTo>
                <a:lnTo>
                  <a:pt x="800" y="19"/>
                </a:lnTo>
                <a:lnTo>
                  <a:pt x="800" y="22"/>
                </a:lnTo>
                <a:lnTo>
                  <a:pt x="800" y="25"/>
                </a:lnTo>
                <a:lnTo>
                  <a:pt x="798" y="29"/>
                </a:lnTo>
                <a:lnTo>
                  <a:pt x="798" y="29"/>
                </a:lnTo>
                <a:lnTo>
                  <a:pt x="798" y="29"/>
                </a:lnTo>
                <a:lnTo>
                  <a:pt x="797" y="30"/>
                </a:lnTo>
                <a:lnTo>
                  <a:pt x="796" y="32"/>
                </a:lnTo>
                <a:lnTo>
                  <a:pt x="793" y="34"/>
                </a:lnTo>
                <a:lnTo>
                  <a:pt x="793" y="35"/>
                </a:lnTo>
                <a:lnTo>
                  <a:pt x="792" y="36"/>
                </a:lnTo>
                <a:lnTo>
                  <a:pt x="792" y="36"/>
                </a:lnTo>
                <a:lnTo>
                  <a:pt x="792" y="36"/>
                </a:lnTo>
                <a:lnTo>
                  <a:pt x="793" y="40"/>
                </a:lnTo>
                <a:lnTo>
                  <a:pt x="793" y="43"/>
                </a:lnTo>
                <a:lnTo>
                  <a:pt x="793" y="46"/>
                </a:lnTo>
                <a:lnTo>
                  <a:pt x="792" y="47"/>
                </a:lnTo>
                <a:lnTo>
                  <a:pt x="792" y="48"/>
                </a:lnTo>
                <a:lnTo>
                  <a:pt x="793" y="49"/>
                </a:lnTo>
                <a:lnTo>
                  <a:pt x="794" y="51"/>
                </a:lnTo>
                <a:lnTo>
                  <a:pt x="797" y="53"/>
                </a:lnTo>
                <a:lnTo>
                  <a:pt x="800" y="53"/>
                </a:lnTo>
                <a:lnTo>
                  <a:pt x="803" y="55"/>
                </a:lnTo>
                <a:lnTo>
                  <a:pt x="807" y="55"/>
                </a:lnTo>
                <a:lnTo>
                  <a:pt x="811" y="56"/>
                </a:lnTo>
                <a:lnTo>
                  <a:pt x="814" y="56"/>
                </a:lnTo>
                <a:lnTo>
                  <a:pt x="815" y="57"/>
                </a:lnTo>
                <a:lnTo>
                  <a:pt x="815" y="59"/>
                </a:lnTo>
                <a:lnTo>
                  <a:pt x="815" y="60"/>
                </a:lnTo>
                <a:lnTo>
                  <a:pt x="817" y="61"/>
                </a:lnTo>
                <a:lnTo>
                  <a:pt x="818" y="61"/>
                </a:lnTo>
                <a:lnTo>
                  <a:pt x="819" y="61"/>
                </a:lnTo>
                <a:lnTo>
                  <a:pt x="820" y="61"/>
                </a:lnTo>
                <a:lnTo>
                  <a:pt x="822" y="63"/>
                </a:lnTo>
                <a:lnTo>
                  <a:pt x="823" y="64"/>
                </a:lnTo>
                <a:lnTo>
                  <a:pt x="824" y="65"/>
                </a:lnTo>
                <a:lnTo>
                  <a:pt x="826" y="67"/>
                </a:lnTo>
                <a:lnTo>
                  <a:pt x="827" y="67"/>
                </a:lnTo>
                <a:lnTo>
                  <a:pt x="828" y="67"/>
                </a:lnTo>
                <a:lnTo>
                  <a:pt x="830" y="65"/>
                </a:lnTo>
                <a:lnTo>
                  <a:pt x="831" y="64"/>
                </a:lnTo>
                <a:lnTo>
                  <a:pt x="831" y="61"/>
                </a:lnTo>
                <a:lnTo>
                  <a:pt x="830" y="60"/>
                </a:lnTo>
                <a:lnTo>
                  <a:pt x="828" y="57"/>
                </a:lnTo>
                <a:lnTo>
                  <a:pt x="827" y="55"/>
                </a:lnTo>
                <a:lnTo>
                  <a:pt x="826" y="53"/>
                </a:lnTo>
                <a:lnTo>
                  <a:pt x="824" y="52"/>
                </a:lnTo>
                <a:lnTo>
                  <a:pt x="823" y="52"/>
                </a:lnTo>
                <a:lnTo>
                  <a:pt x="822" y="52"/>
                </a:lnTo>
                <a:lnTo>
                  <a:pt x="820" y="51"/>
                </a:lnTo>
                <a:lnTo>
                  <a:pt x="819" y="49"/>
                </a:lnTo>
                <a:lnTo>
                  <a:pt x="819" y="48"/>
                </a:lnTo>
                <a:lnTo>
                  <a:pt x="819" y="47"/>
                </a:lnTo>
                <a:lnTo>
                  <a:pt x="819" y="44"/>
                </a:lnTo>
                <a:lnTo>
                  <a:pt x="819" y="40"/>
                </a:lnTo>
                <a:lnTo>
                  <a:pt x="818" y="38"/>
                </a:lnTo>
                <a:lnTo>
                  <a:pt x="817" y="34"/>
                </a:lnTo>
                <a:lnTo>
                  <a:pt x="817" y="34"/>
                </a:lnTo>
                <a:lnTo>
                  <a:pt x="817" y="34"/>
                </a:lnTo>
                <a:lnTo>
                  <a:pt x="815" y="32"/>
                </a:lnTo>
                <a:lnTo>
                  <a:pt x="814" y="31"/>
                </a:lnTo>
                <a:lnTo>
                  <a:pt x="811" y="29"/>
                </a:lnTo>
                <a:lnTo>
                  <a:pt x="810" y="29"/>
                </a:lnTo>
                <a:lnTo>
                  <a:pt x="810" y="27"/>
                </a:lnTo>
                <a:lnTo>
                  <a:pt x="810" y="27"/>
                </a:lnTo>
                <a:lnTo>
                  <a:pt x="807" y="25"/>
                </a:lnTo>
                <a:lnTo>
                  <a:pt x="805" y="21"/>
                </a:lnTo>
                <a:lnTo>
                  <a:pt x="803" y="18"/>
                </a:lnTo>
                <a:lnTo>
                  <a:pt x="802" y="17"/>
                </a:lnTo>
                <a:lnTo>
                  <a:pt x="802" y="15"/>
                </a:lnTo>
                <a:lnTo>
                  <a:pt x="802" y="13"/>
                </a:lnTo>
                <a:lnTo>
                  <a:pt x="801" y="10"/>
                </a:lnTo>
                <a:lnTo>
                  <a:pt x="801" y="8"/>
                </a:lnTo>
                <a:lnTo>
                  <a:pt x="801" y="6"/>
                </a:lnTo>
                <a:lnTo>
                  <a:pt x="802" y="4"/>
                </a:lnTo>
                <a:lnTo>
                  <a:pt x="803" y="2"/>
                </a:lnTo>
                <a:lnTo>
                  <a:pt x="806" y="0"/>
                </a:lnTo>
                <a:lnTo>
                  <a:pt x="807" y="0"/>
                </a:lnTo>
                <a:lnTo>
                  <a:pt x="810" y="1"/>
                </a:lnTo>
                <a:lnTo>
                  <a:pt x="810" y="2"/>
                </a:lnTo>
                <a:lnTo>
                  <a:pt x="811" y="4"/>
                </a:lnTo>
                <a:lnTo>
                  <a:pt x="811" y="6"/>
                </a:lnTo>
                <a:lnTo>
                  <a:pt x="811" y="6"/>
                </a:lnTo>
                <a:lnTo>
                  <a:pt x="809" y="6"/>
                </a:lnTo>
                <a:lnTo>
                  <a:pt x="807" y="6"/>
                </a:lnTo>
                <a:lnTo>
                  <a:pt x="805" y="8"/>
                </a:lnTo>
                <a:lnTo>
                  <a:pt x="805" y="9"/>
                </a:lnTo>
                <a:lnTo>
                  <a:pt x="806" y="10"/>
                </a:lnTo>
                <a:lnTo>
                  <a:pt x="807" y="12"/>
                </a:lnTo>
                <a:lnTo>
                  <a:pt x="809" y="13"/>
                </a:lnTo>
                <a:lnTo>
                  <a:pt x="810" y="13"/>
                </a:lnTo>
                <a:lnTo>
                  <a:pt x="811" y="13"/>
                </a:lnTo>
                <a:lnTo>
                  <a:pt x="814" y="13"/>
                </a:lnTo>
                <a:lnTo>
                  <a:pt x="815" y="13"/>
                </a:lnTo>
                <a:lnTo>
                  <a:pt x="817" y="13"/>
                </a:lnTo>
                <a:lnTo>
                  <a:pt x="818" y="14"/>
                </a:lnTo>
                <a:lnTo>
                  <a:pt x="820" y="15"/>
                </a:lnTo>
                <a:lnTo>
                  <a:pt x="822" y="17"/>
                </a:lnTo>
                <a:lnTo>
                  <a:pt x="824" y="17"/>
                </a:lnTo>
                <a:lnTo>
                  <a:pt x="827" y="17"/>
                </a:lnTo>
                <a:lnTo>
                  <a:pt x="828" y="15"/>
                </a:lnTo>
                <a:lnTo>
                  <a:pt x="830" y="15"/>
                </a:lnTo>
                <a:lnTo>
                  <a:pt x="831" y="14"/>
                </a:lnTo>
                <a:lnTo>
                  <a:pt x="831" y="14"/>
                </a:lnTo>
                <a:lnTo>
                  <a:pt x="831" y="15"/>
                </a:lnTo>
                <a:lnTo>
                  <a:pt x="831" y="18"/>
                </a:lnTo>
                <a:lnTo>
                  <a:pt x="828" y="19"/>
                </a:lnTo>
                <a:lnTo>
                  <a:pt x="826" y="21"/>
                </a:lnTo>
                <a:lnTo>
                  <a:pt x="823" y="21"/>
                </a:lnTo>
                <a:lnTo>
                  <a:pt x="822" y="21"/>
                </a:lnTo>
                <a:lnTo>
                  <a:pt x="819" y="21"/>
                </a:lnTo>
                <a:lnTo>
                  <a:pt x="817" y="19"/>
                </a:lnTo>
                <a:lnTo>
                  <a:pt x="815" y="21"/>
                </a:lnTo>
                <a:lnTo>
                  <a:pt x="814" y="21"/>
                </a:lnTo>
                <a:lnTo>
                  <a:pt x="814" y="22"/>
                </a:lnTo>
                <a:lnTo>
                  <a:pt x="814" y="23"/>
                </a:lnTo>
                <a:lnTo>
                  <a:pt x="815" y="26"/>
                </a:lnTo>
                <a:lnTo>
                  <a:pt x="817" y="27"/>
                </a:lnTo>
                <a:lnTo>
                  <a:pt x="818" y="29"/>
                </a:lnTo>
                <a:lnTo>
                  <a:pt x="819" y="29"/>
                </a:lnTo>
                <a:lnTo>
                  <a:pt x="822" y="27"/>
                </a:lnTo>
                <a:lnTo>
                  <a:pt x="824" y="26"/>
                </a:lnTo>
                <a:lnTo>
                  <a:pt x="827" y="25"/>
                </a:lnTo>
                <a:lnTo>
                  <a:pt x="827" y="25"/>
                </a:lnTo>
                <a:lnTo>
                  <a:pt x="828" y="25"/>
                </a:lnTo>
                <a:lnTo>
                  <a:pt x="830" y="25"/>
                </a:lnTo>
                <a:lnTo>
                  <a:pt x="832" y="25"/>
                </a:lnTo>
                <a:lnTo>
                  <a:pt x="835" y="23"/>
                </a:lnTo>
                <a:lnTo>
                  <a:pt x="836" y="21"/>
                </a:lnTo>
                <a:lnTo>
                  <a:pt x="838" y="18"/>
                </a:lnTo>
                <a:lnTo>
                  <a:pt x="838" y="17"/>
                </a:lnTo>
                <a:lnTo>
                  <a:pt x="838" y="15"/>
                </a:lnTo>
                <a:lnTo>
                  <a:pt x="839" y="15"/>
                </a:lnTo>
                <a:lnTo>
                  <a:pt x="840" y="15"/>
                </a:lnTo>
                <a:lnTo>
                  <a:pt x="841" y="15"/>
                </a:lnTo>
                <a:lnTo>
                  <a:pt x="841" y="14"/>
                </a:lnTo>
                <a:lnTo>
                  <a:pt x="843" y="14"/>
                </a:lnTo>
                <a:lnTo>
                  <a:pt x="843" y="14"/>
                </a:lnTo>
                <a:lnTo>
                  <a:pt x="843" y="13"/>
                </a:lnTo>
                <a:lnTo>
                  <a:pt x="844" y="14"/>
                </a:lnTo>
                <a:lnTo>
                  <a:pt x="847" y="15"/>
                </a:lnTo>
                <a:lnTo>
                  <a:pt x="848" y="19"/>
                </a:lnTo>
                <a:lnTo>
                  <a:pt x="851" y="22"/>
                </a:lnTo>
                <a:lnTo>
                  <a:pt x="853" y="30"/>
                </a:lnTo>
                <a:lnTo>
                  <a:pt x="858" y="39"/>
                </a:lnTo>
                <a:lnTo>
                  <a:pt x="861" y="48"/>
                </a:lnTo>
                <a:lnTo>
                  <a:pt x="862" y="53"/>
                </a:lnTo>
                <a:lnTo>
                  <a:pt x="862" y="55"/>
                </a:lnTo>
                <a:lnTo>
                  <a:pt x="862" y="55"/>
                </a:lnTo>
                <a:lnTo>
                  <a:pt x="862" y="57"/>
                </a:lnTo>
                <a:lnTo>
                  <a:pt x="862" y="60"/>
                </a:lnTo>
                <a:lnTo>
                  <a:pt x="862" y="60"/>
                </a:lnTo>
                <a:lnTo>
                  <a:pt x="862" y="60"/>
                </a:lnTo>
                <a:lnTo>
                  <a:pt x="864" y="64"/>
                </a:lnTo>
                <a:lnTo>
                  <a:pt x="862" y="67"/>
                </a:lnTo>
                <a:lnTo>
                  <a:pt x="861" y="68"/>
                </a:lnTo>
                <a:lnTo>
                  <a:pt x="858" y="68"/>
                </a:lnTo>
                <a:lnTo>
                  <a:pt x="857" y="69"/>
                </a:lnTo>
                <a:lnTo>
                  <a:pt x="855" y="70"/>
                </a:lnTo>
                <a:lnTo>
                  <a:pt x="855" y="72"/>
                </a:lnTo>
                <a:lnTo>
                  <a:pt x="855" y="74"/>
                </a:lnTo>
                <a:lnTo>
                  <a:pt x="856" y="76"/>
                </a:lnTo>
                <a:lnTo>
                  <a:pt x="857" y="78"/>
                </a:lnTo>
                <a:lnTo>
                  <a:pt x="858" y="80"/>
                </a:lnTo>
                <a:lnTo>
                  <a:pt x="860" y="82"/>
                </a:lnTo>
                <a:lnTo>
                  <a:pt x="861" y="84"/>
                </a:lnTo>
                <a:lnTo>
                  <a:pt x="861" y="86"/>
                </a:lnTo>
                <a:lnTo>
                  <a:pt x="861" y="89"/>
                </a:lnTo>
                <a:lnTo>
                  <a:pt x="862" y="91"/>
                </a:lnTo>
                <a:lnTo>
                  <a:pt x="864" y="93"/>
                </a:lnTo>
                <a:lnTo>
                  <a:pt x="864" y="93"/>
                </a:lnTo>
                <a:lnTo>
                  <a:pt x="866" y="93"/>
                </a:lnTo>
                <a:lnTo>
                  <a:pt x="868" y="91"/>
                </a:lnTo>
                <a:lnTo>
                  <a:pt x="868" y="90"/>
                </a:lnTo>
                <a:lnTo>
                  <a:pt x="868" y="89"/>
                </a:lnTo>
                <a:lnTo>
                  <a:pt x="868" y="86"/>
                </a:lnTo>
                <a:lnTo>
                  <a:pt x="866" y="84"/>
                </a:lnTo>
                <a:lnTo>
                  <a:pt x="866" y="81"/>
                </a:lnTo>
                <a:lnTo>
                  <a:pt x="866" y="80"/>
                </a:lnTo>
                <a:lnTo>
                  <a:pt x="866" y="78"/>
                </a:lnTo>
                <a:lnTo>
                  <a:pt x="866" y="78"/>
                </a:lnTo>
                <a:lnTo>
                  <a:pt x="868" y="78"/>
                </a:lnTo>
                <a:lnTo>
                  <a:pt x="868" y="78"/>
                </a:lnTo>
                <a:lnTo>
                  <a:pt x="868" y="80"/>
                </a:lnTo>
                <a:lnTo>
                  <a:pt x="869" y="80"/>
                </a:lnTo>
                <a:lnTo>
                  <a:pt x="869" y="80"/>
                </a:lnTo>
                <a:lnTo>
                  <a:pt x="869" y="81"/>
                </a:lnTo>
                <a:lnTo>
                  <a:pt x="870" y="82"/>
                </a:lnTo>
                <a:lnTo>
                  <a:pt x="872" y="84"/>
                </a:lnTo>
                <a:lnTo>
                  <a:pt x="874" y="85"/>
                </a:lnTo>
                <a:lnTo>
                  <a:pt x="875" y="86"/>
                </a:lnTo>
                <a:lnTo>
                  <a:pt x="878" y="89"/>
                </a:lnTo>
                <a:lnTo>
                  <a:pt x="881" y="91"/>
                </a:lnTo>
                <a:lnTo>
                  <a:pt x="882" y="93"/>
                </a:lnTo>
                <a:lnTo>
                  <a:pt x="883" y="94"/>
                </a:lnTo>
                <a:lnTo>
                  <a:pt x="883" y="95"/>
                </a:lnTo>
                <a:lnTo>
                  <a:pt x="882" y="97"/>
                </a:lnTo>
                <a:lnTo>
                  <a:pt x="879" y="97"/>
                </a:lnTo>
                <a:lnTo>
                  <a:pt x="878" y="98"/>
                </a:lnTo>
                <a:lnTo>
                  <a:pt x="875" y="98"/>
                </a:lnTo>
                <a:lnTo>
                  <a:pt x="874" y="98"/>
                </a:lnTo>
                <a:lnTo>
                  <a:pt x="873" y="98"/>
                </a:lnTo>
                <a:lnTo>
                  <a:pt x="870" y="98"/>
                </a:lnTo>
                <a:lnTo>
                  <a:pt x="868" y="98"/>
                </a:lnTo>
                <a:lnTo>
                  <a:pt x="865" y="98"/>
                </a:lnTo>
                <a:lnTo>
                  <a:pt x="865" y="99"/>
                </a:lnTo>
                <a:lnTo>
                  <a:pt x="865" y="101"/>
                </a:lnTo>
                <a:lnTo>
                  <a:pt x="865" y="103"/>
                </a:lnTo>
                <a:lnTo>
                  <a:pt x="866" y="104"/>
                </a:lnTo>
                <a:lnTo>
                  <a:pt x="866" y="106"/>
                </a:lnTo>
                <a:lnTo>
                  <a:pt x="868" y="107"/>
                </a:lnTo>
                <a:lnTo>
                  <a:pt x="870" y="107"/>
                </a:lnTo>
                <a:lnTo>
                  <a:pt x="873" y="108"/>
                </a:lnTo>
                <a:lnTo>
                  <a:pt x="875" y="108"/>
                </a:lnTo>
                <a:lnTo>
                  <a:pt x="878" y="108"/>
                </a:lnTo>
                <a:lnTo>
                  <a:pt x="881" y="108"/>
                </a:lnTo>
                <a:lnTo>
                  <a:pt x="885" y="108"/>
                </a:lnTo>
                <a:lnTo>
                  <a:pt x="887" y="110"/>
                </a:lnTo>
                <a:lnTo>
                  <a:pt x="889" y="110"/>
                </a:lnTo>
                <a:lnTo>
                  <a:pt x="889" y="111"/>
                </a:lnTo>
                <a:lnTo>
                  <a:pt x="889" y="114"/>
                </a:lnTo>
                <a:lnTo>
                  <a:pt x="889" y="115"/>
                </a:lnTo>
                <a:lnTo>
                  <a:pt x="887" y="116"/>
                </a:lnTo>
                <a:lnTo>
                  <a:pt x="886" y="118"/>
                </a:lnTo>
                <a:lnTo>
                  <a:pt x="885" y="118"/>
                </a:lnTo>
                <a:lnTo>
                  <a:pt x="882" y="118"/>
                </a:lnTo>
                <a:lnTo>
                  <a:pt x="881" y="118"/>
                </a:lnTo>
                <a:lnTo>
                  <a:pt x="879" y="119"/>
                </a:lnTo>
                <a:lnTo>
                  <a:pt x="879" y="119"/>
                </a:lnTo>
                <a:lnTo>
                  <a:pt x="879" y="120"/>
                </a:lnTo>
                <a:lnTo>
                  <a:pt x="879" y="123"/>
                </a:lnTo>
                <a:lnTo>
                  <a:pt x="879" y="124"/>
                </a:lnTo>
                <a:lnTo>
                  <a:pt x="881" y="127"/>
                </a:lnTo>
                <a:lnTo>
                  <a:pt x="881" y="129"/>
                </a:lnTo>
                <a:lnTo>
                  <a:pt x="882" y="131"/>
                </a:lnTo>
                <a:lnTo>
                  <a:pt x="882" y="132"/>
                </a:lnTo>
                <a:lnTo>
                  <a:pt x="882" y="132"/>
                </a:lnTo>
                <a:lnTo>
                  <a:pt x="881" y="135"/>
                </a:lnTo>
                <a:lnTo>
                  <a:pt x="881" y="136"/>
                </a:lnTo>
                <a:lnTo>
                  <a:pt x="882" y="137"/>
                </a:lnTo>
                <a:lnTo>
                  <a:pt x="882" y="139"/>
                </a:lnTo>
                <a:lnTo>
                  <a:pt x="883" y="137"/>
                </a:lnTo>
                <a:lnTo>
                  <a:pt x="885" y="137"/>
                </a:lnTo>
                <a:lnTo>
                  <a:pt x="885" y="137"/>
                </a:lnTo>
                <a:lnTo>
                  <a:pt x="885" y="139"/>
                </a:lnTo>
                <a:lnTo>
                  <a:pt x="885" y="140"/>
                </a:lnTo>
                <a:lnTo>
                  <a:pt x="883" y="140"/>
                </a:lnTo>
                <a:lnTo>
                  <a:pt x="883" y="141"/>
                </a:lnTo>
                <a:lnTo>
                  <a:pt x="882" y="141"/>
                </a:lnTo>
                <a:lnTo>
                  <a:pt x="881" y="142"/>
                </a:lnTo>
                <a:lnTo>
                  <a:pt x="882" y="142"/>
                </a:lnTo>
                <a:lnTo>
                  <a:pt x="883" y="144"/>
                </a:lnTo>
                <a:lnTo>
                  <a:pt x="885" y="144"/>
                </a:lnTo>
                <a:lnTo>
                  <a:pt x="887" y="144"/>
                </a:lnTo>
                <a:lnTo>
                  <a:pt x="890" y="144"/>
                </a:lnTo>
                <a:lnTo>
                  <a:pt x="890" y="144"/>
                </a:lnTo>
                <a:lnTo>
                  <a:pt x="890" y="142"/>
                </a:lnTo>
                <a:lnTo>
                  <a:pt x="889" y="139"/>
                </a:lnTo>
                <a:lnTo>
                  <a:pt x="889" y="137"/>
                </a:lnTo>
                <a:lnTo>
                  <a:pt x="889" y="136"/>
                </a:lnTo>
                <a:lnTo>
                  <a:pt x="889" y="136"/>
                </a:lnTo>
                <a:lnTo>
                  <a:pt x="889" y="136"/>
                </a:lnTo>
                <a:lnTo>
                  <a:pt x="890" y="131"/>
                </a:lnTo>
                <a:lnTo>
                  <a:pt x="891" y="127"/>
                </a:lnTo>
                <a:lnTo>
                  <a:pt x="892" y="124"/>
                </a:lnTo>
                <a:lnTo>
                  <a:pt x="892" y="123"/>
                </a:lnTo>
                <a:lnTo>
                  <a:pt x="894" y="121"/>
                </a:lnTo>
                <a:lnTo>
                  <a:pt x="895" y="120"/>
                </a:lnTo>
                <a:lnTo>
                  <a:pt x="895" y="119"/>
                </a:lnTo>
                <a:lnTo>
                  <a:pt x="895" y="118"/>
                </a:lnTo>
                <a:lnTo>
                  <a:pt x="895" y="116"/>
                </a:lnTo>
                <a:lnTo>
                  <a:pt x="895" y="116"/>
                </a:lnTo>
                <a:lnTo>
                  <a:pt x="895" y="118"/>
                </a:lnTo>
                <a:lnTo>
                  <a:pt x="896" y="120"/>
                </a:lnTo>
                <a:lnTo>
                  <a:pt x="898" y="123"/>
                </a:lnTo>
                <a:lnTo>
                  <a:pt x="899" y="125"/>
                </a:lnTo>
                <a:lnTo>
                  <a:pt x="900" y="128"/>
                </a:lnTo>
                <a:lnTo>
                  <a:pt x="900" y="129"/>
                </a:lnTo>
                <a:lnTo>
                  <a:pt x="902" y="131"/>
                </a:lnTo>
                <a:lnTo>
                  <a:pt x="903" y="133"/>
                </a:lnTo>
                <a:lnTo>
                  <a:pt x="904" y="137"/>
                </a:lnTo>
                <a:lnTo>
                  <a:pt x="906" y="140"/>
                </a:lnTo>
                <a:lnTo>
                  <a:pt x="907" y="142"/>
                </a:lnTo>
                <a:lnTo>
                  <a:pt x="908" y="145"/>
                </a:lnTo>
                <a:lnTo>
                  <a:pt x="910" y="148"/>
                </a:lnTo>
                <a:lnTo>
                  <a:pt x="911" y="152"/>
                </a:lnTo>
                <a:lnTo>
                  <a:pt x="912" y="154"/>
                </a:lnTo>
                <a:lnTo>
                  <a:pt x="913" y="157"/>
                </a:lnTo>
                <a:lnTo>
                  <a:pt x="915" y="157"/>
                </a:lnTo>
                <a:lnTo>
                  <a:pt x="916" y="158"/>
                </a:lnTo>
                <a:lnTo>
                  <a:pt x="919" y="159"/>
                </a:lnTo>
                <a:lnTo>
                  <a:pt x="919" y="161"/>
                </a:lnTo>
                <a:lnTo>
                  <a:pt x="919" y="162"/>
                </a:lnTo>
                <a:lnTo>
                  <a:pt x="920" y="165"/>
                </a:lnTo>
                <a:lnTo>
                  <a:pt x="920" y="166"/>
                </a:lnTo>
                <a:lnTo>
                  <a:pt x="921" y="167"/>
                </a:lnTo>
                <a:lnTo>
                  <a:pt x="923" y="169"/>
                </a:lnTo>
                <a:lnTo>
                  <a:pt x="925" y="169"/>
                </a:lnTo>
                <a:lnTo>
                  <a:pt x="927" y="170"/>
                </a:lnTo>
                <a:lnTo>
                  <a:pt x="928" y="169"/>
                </a:lnTo>
                <a:lnTo>
                  <a:pt x="929" y="169"/>
                </a:lnTo>
                <a:lnTo>
                  <a:pt x="929" y="167"/>
                </a:lnTo>
                <a:lnTo>
                  <a:pt x="930" y="167"/>
                </a:lnTo>
                <a:lnTo>
                  <a:pt x="932" y="167"/>
                </a:lnTo>
                <a:lnTo>
                  <a:pt x="933" y="169"/>
                </a:lnTo>
                <a:lnTo>
                  <a:pt x="934" y="170"/>
                </a:lnTo>
                <a:lnTo>
                  <a:pt x="937" y="170"/>
                </a:lnTo>
                <a:lnTo>
                  <a:pt x="940" y="169"/>
                </a:lnTo>
                <a:lnTo>
                  <a:pt x="941" y="169"/>
                </a:lnTo>
                <a:lnTo>
                  <a:pt x="944" y="169"/>
                </a:lnTo>
                <a:lnTo>
                  <a:pt x="945" y="169"/>
                </a:lnTo>
                <a:lnTo>
                  <a:pt x="946" y="170"/>
                </a:lnTo>
                <a:lnTo>
                  <a:pt x="946" y="171"/>
                </a:lnTo>
                <a:lnTo>
                  <a:pt x="946" y="173"/>
                </a:lnTo>
                <a:lnTo>
                  <a:pt x="944" y="174"/>
                </a:lnTo>
                <a:lnTo>
                  <a:pt x="944" y="174"/>
                </a:lnTo>
                <a:lnTo>
                  <a:pt x="944" y="174"/>
                </a:lnTo>
                <a:lnTo>
                  <a:pt x="942" y="175"/>
                </a:lnTo>
                <a:lnTo>
                  <a:pt x="941" y="176"/>
                </a:lnTo>
                <a:lnTo>
                  <a:pt x="941" y="176"/>
                </a:lnTo>
                <a:lnTo>
                  <a:pt x="941" y="176"/>
                </a:lnTo>
                <a:lnTo>
                  <a:pt x="940" y="176"/>
                </a:lnTo>
                <a:lnTo>
                  <a:pt x="937" y="176"/>
                </a:lnTo>
                <a:lnTo>
                  <a:pt x="934" y="176"/>
                </a:lnTo>
                <a:lnTo>
                  <a:pt x="933" y="175"/>
                </a:lnTo>
                <a:lnTo>
                  <a:pt x="932" y="175"/>
                </a:lnTo>
                <a:lnTo>
                  <a:pt x="929" y="175"/>
                </a:lnTo>
                <a:lnTo>
                  <a:pt x="927" y="176"/>
                </a:lnTo>
                <a:lnTo>
                  <a:pt x="927" y="176"/>
                </a:lnTo>
                <a:lnTo>
                  <a:pt x="927" y="179"/>
                </a:lnTo>
                <a:lnTo>
                  <a:pt x="927" y="180"/>
                </a:lnTo>
                <a:lnTo>
                  <a:pt x="927" y="183"/>
                </a:lnTo>
                <a:lnTo>
                  <a:pt x="927" y="184"/>
                </a:lnTo>
                <a:lnTo>
                  <a:pt x="927" y="184"/>
                </a:lnTo>
                <a:lnTo>
                  <a:pt x="925" y="183"/>
                </a:lnTo>
                <a:lnTo>
                  <a:pt x="924" y="183"/>
                </a:lnTo>
                <a:lnTo>
                  <a:pt x="923" y="183"/>
                </a:lnTo>
                <a:lnTo>
                  <a:pt x="921" y="184"/>
                </a:lnTo>
                <a:lnTo>
                  <a:pt x="921" y="186"/>
                </a:lnTo>
                <a:lnTo>
                  <a:pt x="920" y="187"/>
                </a:lnTo>
                <a:lnTo>
                  <a:pt x="920" y="188"/>
                </a:lnTo>
                <a:lnTo>
                  <a:pt x="921" y="188"/>
                </a:lnTo>
                <a:lnTo>
                  <a:pt x="924" y="190"/>
                </a:lnTo>
                <a:lnTo>
                  <a:pt x="925" y="190"/>
                </a:lnTo>
                <a:lnTo>
                  <a:pt x="928" y="190"/>
                </a:lnTo>
                <a:lnTo>
                  <a:pt x="929" y="190"/>
                </a:lnTo>
                <a:lnTo>
                  <a:pt x="932" y="190"/>
                </a:lnTo>
                <a:lnTo>
                  <a:pt x="933" y="191"/>
                </a:lnTo>
                <a:lnTo>
                  <a:pt x="934" y="191"/>
                </a:lnTo>
                <a:lnTo>
                  <a:pt x="936" y="192"/>
                </a:lnTo>
                <a:lnTo>
                  <a:pt x="934" y="192"/>
                </a:lnTo>
                <a:lnTo>
                  <a:pt x="933" y="193"/>
                </a:lnTo>
                <a:lnTo>
                  <a:pt x="932" y="195"/>
                </a:lnTo>
                <a:lnTo>
                  <a:pt x="932" y="196"/>
                </a:lnTo>
                <a:lnTo>
                  <a:pt x="930" y="197"/>
                </a:lnTo>
                <a:lnTo>
                  <a:pt x="930" y="199"/>
                </a:lnTo>
                <a:lnTo>
                  <a:pt x="929" y="200"/>
                </a:lnTo>
                <a:lnTo>
                  <a:pt x="929" y="201"/>
                </a:lnTo>
                <a:lnTo>
                  <a:pt x="928" y="201"/>
                </a:lnTo>
                <a:lnTo>
                  <a:pt x="927" y="201"/>
                </a:lnTo>
                <a:lnTo>
                  <a:pt x="925" y="203"/>
                </a:lnTo>
                <a:lnTo>
                  <a:pt x="924" y="203"/>
                </a:lnTo>
                <a:lnTo>
                  <a:pt x="923" y="203"/>
                </a:lnTo>
                <a:lnTo>
                  <a:pt x="921" y="203"/>
                </a:lnTo>
                <a:lnTo>
                  <a:pt x="920" y="203"/>
                </a:lnTo>
                <a:lnTo>
                  <a:pt x="919" y="203"/>
                </a:lnTo>
                <a:lnTo>
                  <a:pt x="919" y="203"/>
                </a:lnTo>
                <a:lnTo>
                  <a:pt x="920" y="205"/>
                </a:lnTo>
                <a:lnTo>
                  <a:pt x="920" y="208"/>
                </a:lnTo>
                <a:lnTo>
                  <a:pt x="920" y="209"/>
                </a:lnTo>
                <a:lnTo>
                  <a:pt x="919" y="211"/>
                </a:lnTo>
                <a:lnTo>
                  <a:pt x="919" y="212"/>
                </a:lnTo>
                <a:lnTo>
                  <a:pt x="917" y="213"/>
                </a:lnTo>
                <a:lnTo>
                  <a:pt x="916" y="214"/>
                </a:lnTo>
                <a:lnTo>
                  <a:pt x="916" y="214"/>
                </a:lnTo>
                <a:lnTo>
                  <a:pt x="917" y="216"/>
                </a:lnTo>
                <a:lnTo>
                  <a:pt x="917" y="216"/>
                </a:lnTo>
                <a:lnTo>
                  <a:pt x="916" y="217"/>
                </a:lnTo>
                <a:lnTo>
                  <a:pt x="916" y="217"/>
                </a:lnTo>
                <a:lnTo>
                  <a:pt x="915" y="218"/>
                </a:lnTo>
                <a:lnTo>
                  <a:pt x="912" y="218"/>
                </a:lnTo>
                <a:lnTo>
                  <a:pt x="911" y="220"/>
                </a:lnTo>
                <a:lnTo>
                  <a:pt x="911" y="221"/>
                </a:lnTo>
                <a:lnTo>
                  <a:pt x="911" y="222"/>
                </a:lnTo>
                <a:lnTo>
                  <a:pt x="911" y="224"/>
                </a:lnTo>
                <a:lnTo>
                  <a:pt x="911" y="226"/>
                </a:lnTo>
                <a:lnTo>
                  <a:pt x="912" y="226"/>
                </a:lnTo>
                <a:lnTo>
                  <a:pt x="913" y="226"/>
                </a:lnTo>
                <a:lnTo>
                  <a:pt x="915" y="226"/>
                </a:lnTo>
                <a:lnTo>
                  <a:pt x="915" y="225"/>
                </a:lnTo>
                <a:lnTo>
                  <a:pt x="916" y="224"/>
                </a:lnTo>
                <a:lnTo>
                  <a:pt x="917" y="222"/>
                </a:lnTo>
                <a:lnTo>
                  <a:pt x="919" y="222"/>
                </a:lnTo>
                <a:lnTo>
                  <a:pt x="920" y="222"/>
                </a:lnTo>
                <a:lnTo>
                  <a:pt x="921" y="221"/>
                </a:lnTo>
                <a:lnTo>
                  <a:pt x="924" y="218"/>
                </a:lnTo>
                <a:lnTo>
                  <a:pt x="924" y="217"/>
                </a:lnTo>
                <a:lnTo>
                  <a:pt x="924" y="217"/>
                </a:lnTo>
                <a:lnTo>
                  <a:pt x="925" y="217"/>
                </a:lnTo>
                <a:lnTo>
                  <a:pt x="927" y="217"/>
                </a:lnTo>
                <a:lnTo>
                  <a:pt x="929" y="218"/>
                </a:lnTo>
                <a:lnTo>
                  <a:pt x="929" y="218"/>
                </a:lnTo>
                <a:lnTo>
                  <a:pt x="929" y="216"/>
                </a:lnTo>
                <a:lnTo>
                  <a:pt x="929" y="214"/>
                </a:lnTo>
                <a:lnTo>
                  <a:pt x="928" y="213"/>
                </a:lnTo>
                <a:lnTo>
                  <a:pt x="927" y="213"/>
                </a:lnTo>
                <a:lnTo>
                  <a:pt x="925" y="213"/>
                </a:lnTo>
                <a:lnTo>
                  <a:pt x="924" y="212"/>
                </a:lnTo>
                <a:lnTo>
                  <a:pt x="924" y="212"/>
                </a:lnTo>
                <a:lnTo>
                  <a:pt x="925" y="211"/>
                </a:lnTo>
                <a:lnTo>
                  <a:pt x="928" y="209"/>
                </a:lnTo>
                <a:lnTo>
                  <a:pt x="928" y="209"/>
                </a:lnTo>
                <a:lnTo>
                  <a:pt x="929" y="208"/>
                </a:lnTo>
                <a:lnTo>
                  <a:pt x="930" y="208"/>
                </a:lnTo>
                <a:lnTo>
                  <a:pt x="932" y="209"/>
                </a:lnTo>
                <a:lnTo>
                  <a:pt x="933" y="211"/>
                </a:lnTo>
                <a:lnTo>
                  <a:pt x="936" y="212"/>
                </a:lnTo>
                <a:lnTo>
                  <a:pt x="940" y="213"/>
                </a:lnTo>
                <a:lnTo>
                  <a:pt x="942" y="214"/>
                </a:lnTo>
                <a:lnTo>
                  <a:pt x="944" y="216"/>
                </a:lnTo>
                <a:lnTo>
                  <a:pt x="945" y="217"/>
                </a:lnTo>
                <a:lnTo>
                  <a:pt x="945" y="218"/>
                </a:lnTo>
                <a:lnTo>
                  <a:pt x="947" y="220"/>
                </a:lnTo>
                <a:lnTo>
                  <a:pt x="949" y="221"/>
                </a:lnTo>
                <a:lnTo>
                  <a:pt x="951" y="222"/>
                </a:lnTo>
                <a:lnTo>
                  <a:pt x="953" y="224"/>
                </a:lnTo>
                <a:lnTo>
                  <a:pt x="954" y="224"/>
                </a:lnTo>
                <a:lnTo>
                  <a:pt x="955" y="224"/>
                </a:lnTo>
                <a:lnTo>
                  <a:pt x="957" y="222"/>
                </a:lnTo>
                <a:lnTo>
                  <a:pt x="959" y="222"/>
                </a:lnTo>
                <a:lnTo>
                  <a:pt x="962" y="221"/>
                </a:lnTo>
                <a:lnTo>
                  <a:pt x="963" y="221"/>
                </a:lnTo>
                <a:lnTo>
                  <a:pt x="964" y="221"/>
                </a:lnTo>
                <a:lnTo>
                  <a:pt x="967" y="222"/>
                </a:lnTo>
                <a:lnTo>
                  <a:pt x="968" y="222"/>
                </a:lnTo>
                <a:lnTo>
                  <a:pt x="970" y="222"/>
                </a:lnTo>
                <a:lnTo>
                  <a:pt x="970" y="224"/>
                </a:lnTo>
                <a:lnTo>
                  <a:pt x="971" y="225"/>
                </a:lnTo>
                <a:lnTo>
                  <a:pt x="972" y="225"/>
                </a:lnTo>
                <a:lnTo>
                  <a:pt x="974" y="226"/>
                </a:lnTo>
                <a:lnTo>
                  <a:pt x="975" y="226"/>
                </a:lnTo>
                <a:lnTo>
                  <a:pt x="978" y="228"/>
                </a:lnTo>
                <a:lnTo>
                  <a:pt x="979" y="230"/>
                </a:lnTo>
                <a:lnTo>
                  <a:pt x="980" y="231"/>
                </a:lnTo>
                <a:lnTo>
                  <a:pt x="979" y="234"/>
                </a:lnTo>
                <a:lnTo>
                  <a:pt x="978" y="235"/>
                </a:lnTo>
                <a:lnTo>
                  <a:pt x="978" y="238"/>
                </a:lnTo>
                <a:lnTo>
                  <a:pt x="976" y="238"/>
                </a:lnTo>
                <a:lnTo>
                  <a:pt x="975" y="238"/>
                </a:lnTo>
                <a:lnTo>
                  <a:pt x="974" y="237"/>
                </a:lnTo>
                <a:lnTo>
                  <a:pt x="972" y="235"/>
                </a:lnTo>
                <a:lnTo>
                  <a:pt x="971" y="233"/>
                </a:lnTo>
                <a:lnTo>
                  <a:pt x="970" y="231"/>
                </a:lnTo>
                <a:lnTo>
                  <a:pt x="968" y="231"/>
                </a:lnTo>
                <a:lnTo>
                  <a:pt x="967" y="231"/>
                </a:lnTo>
                <a:lnTo>
                  <a:pt x="964" y="231"/>
                </a:lnTo>
                <a:lnTo>
                  <a:pt x="963" y="231"/>
                </a:lnTo>
                <a:lnTo>
                  <a:pt x="963" y="233"/>
                </a:lnTo>
                <a:lnTo>
                  <a:pt x="963" y="234"/>
                </a:lnTo>
                <a:lnTo>
                  <a:pt x="963" y="237"/>
                </a:lnTo>
                <a:lnTo>
                  <a:pt x="964" y="238"/>
                </a:lnTo>
                <a:lnTo>
                  <a:pt x="966" y="239"/>
                </a:lnTo>
                <a:lnTo>
                  <a:pt x="967" y="241"/>
                </a:lnTo>
                <a:lnTo>
                  <a:pt x="968" y="242"/>
                </a:lnTo>
                <a:lnTo>
                  <a:pt x="970" y="242"/>
                </a:lnTo>
                <a:lnTo>
                  <a:pt x="970" y="242"/>
                </a:lnTo>
                <a:lnTo>
                  <a:pt x="971" y="242"/>
                </a:lnTo>
                <a:lnTo>
                  <a:pt x="972" y="242"/>
                </a:lnTo>
                <a:lnTo>
                  <a:pt x="972" y="243"/>
                </a:lnTo>
                <a:lnTo>
                  <a:pt x="974" y="245"/>
                </a:lnTo>
                <a:lnTo>
                  <a:pt x="974" y="246"/>
                </a:lnTo>
                <a:lnTo>
                  <a:pt x="975" y="247"/>
                </a:lnTo>
                <a:lnTo>
                  <a:pt x="975" y="247"/>
                </a:lnTo>
                <a:lnTo>
                  <a:pt x="978" y="247"/>
                </a:lnTo>
                <a:lnTo>
                  <a:pt x="979" y="247"/>
                </a:lnTo>
                <a:lnTo>
                  <a:pt x="980" y="247"/>
                </a:lnTo>
                <a:lnTo>
                  <a:pt x="982" y="247"/>
                </a:lnTo>
                <a:lnTo>
                  <a:pt x="983" y="248"/>
                </a:lnTo>
                <a:lnTo>
                  <a:pt x="984" y="247"/>
                </a:lnTo>
                <a:lnTo>
                  <a:pt x="985" y="247"/>
                </a:lnTo>
                <a:lnTo>
                  <a:pt x="987" y="247"/>
                </a:lnTo>
                <a:lnTo>
                  <a:pt x="988" y="247"/>
                </a:lnTo>
                <a:lnTo>
                  <a:pt x="989" y="247"/>
                </a:lnTo>
                <a:lnTo>
                  <a:pt x="989" y="247"/>
                </a:lnTo>
                <a:lnTo>
                  <a:pt x="989" y="248"/>
                </a:lnTo>
                <a:lnTo>
                  <a:pt x="988" y="250"/>
                </a:lnTo>
                <a:lnTo>
                  <a:pt x="988" y="251"/>
                </a:lnTo>
                <a:lnTo>
                  <a:pt x="988" y="252"/>
                </a:lnTo>
                <a:lnTo>
                  <a:pt x="988" y="254"/>
                </a:lnTo>
                <a:lnTo>
                  <a:pt x="988" y="255"/>
                </a:lnTo>
                <a:lnTo>
                  <a:pt x="987" y="255"/>
                </a:lnTo>
                <a:lnTo>
                  <a:pt x="984" y="255"/>
                </a:lnTo>
                <a:lnTo>
                  <a:pt x="983" y="255"/>
                </a:lnTo>
                <a:lnTo>
                  <a:pt x="980" y="258"/>
                </a:lnTo>
                <a:lnTo>
                  <a:pt x="979" y="259"/>
                </a:lnTo>
                <a:lnTo>
                  <a:pt x="979" y="259"/>
                </a:lnTo>
                <a:lnTo>
                  <a:pt x="979" y="260"/>
                </a:lnTo>
                <a:lnTo>
                  <a:pt x="980" y="260"/>
                </a:lnTo>
                <a:lnTo>
                  <a:pt x="982" y="262"/>
                </a:lnTo>
                <a:lnTo>
                  <a:pt x="983" y="263"/>
                </a:lnTo>
                <a:lnTo>
                  <a:pt x="983" y="263"/>
                </a:lnTo>
                <a:lnTo>
                  <a:pt x="984" y="263"/>
                </a:lnTo>
                <a:lnTo>
                  <a:pt x="985" y="264"/>
                </a:lnTo>
                <a:lnTo>
                  <a:pt x="988" y="264"/>
                </a:lnTo>
                <a:lnTo>
                  <a:pt x="988" y="265"/>
                </a:lnTo>
                <a:lnTo>
                  <a:pt x="988" y="267"/>
                </a:lnTo>
                <a:lnTo>
                  <a:pt x="987" y="267"/>
                </a:lnTo>
                <a:lnTo>
                  <a:pt x="985" y="267"/>
                </a:lnTo>
                <a:lnTo>
                  <a:pt x="984" y="267"/>
                </a:lnTo>
                <a:lnTo>
                  <a:pt x="982" y="265"/>
                </a:lnTo>
                <a:lnTo>
                  <a:pt x="980" y="265"/>
                </a:lnTo>
                <a:lnTo>
                  <a:pt x="979" y="265"/>
                </a:lnTo>
                <a:lnTo>
                  <a:pt x="979" y="267"/>
                </a:lnTo>
                <a:lnTo>
                  <a:pt x="978" y="268"/>
                </a:lnTo>
                <a:lnTo>
                  <a:pt x="978" y="269"/>
                </a:lnTo>
                <a:lnTo>
                  <a:pt x="976" y="269"/>
                </a:lnTo>
                <a:lnTo>
                  <a:pt x="976" y="269"/>
                </a:lnTo>
                <a:lnTo>
                  <a:pt x="976" y="271"/>
                </a:lnTo>
                <a:lnTo>
                  <a:pt x="978" y="273"/>
                </a:lnTo>
                <a:lnTo>
                  <a:pt x="979" y="275"/>
                </a:lnTo>
                <a:lnTo>
                  <a:pt x="980" y="276"/>
                </a:lnTo>
                <a:lnTo>
                  <a:pt x="983" y="276"/>
                </a:lnTo>
                <a:lnTo>
                  <a:pt x="983" y="276"/>
                </a:lnTo>
                <a:lnTo>
                  <a:pt x="985" y="275"/>
                </a:lnTo>
                <a:lnTo>
                  <a:pt x="987" y="273"/>
                </a:lnTo>
                <a:lnTo>
                  <a:pt x="988" y="273"/>
                </a:lnTo>
                <a:lnTo>
                  <a:pt x="989" y="273"/>
                </a:lnTo>
                <a:lnTo>
                  <a:pt x="989" y="275"/>
                </a:lnTo>
                <a:lnTo>
                  <a:pt x="989" y="277"/>
                </a:lnTo>
                <a:lnTo>
                  <a:pt x="989" y="279"/>
                </a:lnTo>
                <a:lnTo>
                  <a:pt x="988" y="281"/>
                </a:lnTo>
                <a:lnTo>
                  <a:pt x="988" y="281"/>
                </a:lnTo>
                <a:lnTo>
                  <a:pt x="988" y="283"/>
                </a:lnTo>
                <a:lnTo>
                  <a:pt x="989" y="283"/>
                </a:lnTo>
                <a:lnTo>
                  <a:pt x="991" y="285"/>
                </a:lnTo>
                <a:lnTo>
                  <a:pt x="992" y="286"/>
                </a:lnTo>
                <a:lnTo>
                  <a:pt x="992" y="288"/>
                </a:lnTo>
                <a:lnTo>
                  <a:pt x="992" y="288"/>
                </a:lnTo>
                <a:lnTo>
                  <a:pt x="993" y="290"/>
                </a:lnTo>
                <a:lnTo>
                  <a:pt x="993" y="292"/>
                </a:lnTo>
                <a:lnTo>
                  <a:pt x="993" y="293"/>
                </a:lnTo>
                <a:lnTo>
                  <a:pt x="992" y="293"/>
                </a:lnTo>
                <a:lnTo>
                  <a:pt x="992" y="293"/>
                </a:lnTo>
                <a:lnTo>
                  <a:pt x="993" y="294"/>
                </a:lnTo>
                <a:lnTo>
                  <a:pt x="995" y="296"/>
                </a:lnTo>
                <a:lnTo>
                  <a:pt x="996" y="297"/>
                </a:lnTo>
                <a:lnTo>
                  <a:pt x="997" y="298"/>
                </a:lnTo>
                <a:lnTo>
                  <a:pt x="1000" y="300"/>
                </a:lnTo>
                <a:lnTo>
                  <a:pt x="1001" y="301"/>
                </a:lnTo>
                <a:lnTo>
                  <a:pt x="1002" y="302"/>
                </a:lnTo>
                <a:lnTo>
                  <a:pt x="1002" y="303"/>
                </a:lnTo>
                <a:lnTo>
                  <a:pt x="1004" y="305"/>
                </a:lnTo>
                <a:lnTo>
                  <a:pt x="1005" y="305"/>
                </a:lnTo>
                <a:lnTo>
                  <a:pt x="1005" y="305"/>
                </a:lnTo>
                <a:lnTo>
                  <a:pt x="1006" y="303"/>
                </a:lnTo>
                <a:lnTo>
                  <a:pt x="1006" y="302"/>
                </a:lnTo>
                <a:lnTo>
                  <a:pt x="1006" y="301"/>
                </a:lnTo>
                <a:lnTo>
                  <a:pt x="1005" y="300"/>
                </a:lnTo>
                <a:lnTo>
                  <a:pt x="1004" y="298"/>
                </a:lnTo>
                <a:lnTo>
                  <a:pt x="1002" y="297"/>
                </a:lnTo>
                <a:lnTo>
                  <a:pt x="1001" y="296"/>
                </a:lnTo>
                <a:lnTo>
                  <a:pt x="1001" y="294"/>
                </a:lnTo>
                <a:lnTo>
                  <a:pt x="1002" y="294"/>
                </a:lnTo>
                <a:lnTo>
                  <a:pt x="1004" y="294"/>
                </a:lnTo>
                <a:lnTo>
                  <a:pt x="1005" y="294"/>
                </a:lnTo>
                <a:lnTo>
                  <a:pt x="1006" y="296"/>
                </a:lnTo>
                <a:lnTo>
                  <a:pt x="1008" y="298"/>
                </a:lnTo>
                <a:lnTo>
                  <a:pt x="1009" y="301"/>
                </a:lnTo>
                <a:lnTo>
                  <a:pt x="1009" y="302"/>
                </a:lnTo>
                <a:lnTo>
                  <a:pt x="1009" y="303"/>
                </a:lnTo>
                <a:lnTo>
                  <a:pt x="1009" y="306"/>
                </a:lnTo>
                <a:lnTo>
                  <a:pt x="1008" y="307"/>
                </a:lnTo>
                <a:lnTo>
                  <a:pt x="1006" y="307"/>
                </a:lnTo>
                <a:lnTo>
                  <a:pt x="1005" y="309"/>
                </a:lnTo>
                <a:lnTo>
                  <a:pt x="1004" y="310"/>
                </a:lnTo>
                <a:lnTo>
                  <a:pt x="1004" y="313"/>
                </a:lnTo>
                <a:lnTo>
                  <a:pt x="1004" y="313"/>
                </a:lnTo>
                <a:lnTo>
                  <a:pt x="1004" y="314"/>
                </a:lnTo>
                <a:lnTo>
                  <a:pt x="1004" y="315"/>
                </a:lnTo>
                <a:lnTo>
                  <a:pt x="1005" y="318"/>
                </a:lnTo>
                <a:lnTo>
                  <a:pt x="1005" y="319"/>
                </a:lnTo>
                <a:lnTo>
                  <a:pt x="1005" y="319"/>
                </a:lnTo>
                <a:lnTo>
                  <a:pt x="1005" y="319"/>
                </a:lnTo>
                <a:lnTo>
                  <a:pt x="1009" y="319"/>
                </a:lnTo>
                <a:lnTo>
                  <a:pt x="1012" y="319"/>
                </a:lnTo>
                <a:lnTo>
                  <a:pt x="1013" y="318"/>
                </a:lnTo>
                <a:lnTo>
                  <a:pt x="1014" y="318"/>
                </a:lnTo>
                <a:lnTo>
                  <a:pt x="1016" y="319"/>
                </a:lnTo>
                <a:lnTo>
                  <a:pt x="1017" y="319"/>
                </a:lnTo>
                <a:lnTo>
                  <a:pt x="1017" y="319"/>
                </a:lnTo>
                <a:lnTo>
                  <a:pt x="1018" y="318"/>
                </a:lnTo>
                <a:lnTo>
                  <a:pt x="1018" y="317"/>
                </a:lnTo>
                <a:lnTo>
                  <a:pt x="1019" y="315"/>
                </a:lnTo>
                <a:lnTo>
                  <a:pt x="1021" y="315"/>
                </a:lnTo>
                <a:lnTo>
                  <a:pt x="1022" y="317"/>
                </a:lnTo>
                <a:lnTo>
                  <a:pt x="1022" y="318"/>
                </a:lnTo>
                <a:lnTo>
                  <a:pt x="1023" y="319"/>
                </a:lnTo>
                <a:lnTo>
                  <a:pt x="1023" y="320"/>
                </a:lnTo>
                <a:lnTo>
                  <a:pt x="1021" y="322"/>
                </a:lnTo>
                <a:lnTo>
                  <a:pt x="1019" y="323"/>
                </a:lnTo>
                <a:lnTo>
                  <a:pt x="1018" y="324"/>
                </a:lnTo>
                <a:lnTo>
                  <a:pt x="1018" y="326"/>
                </a:lnTo>
                <a:lnTo>
                  <a:pt x="1018" y="327"/>
                </a:lnTo>
                <a:lnTo>
                  <a:pt x="1019" y="330"/>
                </a:lnTo>
                <a:lnTo>
                  <a:pt x="1021" y="332"/>
                </a:lnTo>
                <a:lnTo>
                  <a:pt x="1022" y="334"/>
                </a:lnTo>
                <a:lnTo>
                  <a:pt x="1025" y="335"/>
                </a:lnTo>
                <a:lnTo>
                  <a:pt x="1026" y="337"/>
                </a:lnTo>
                <a:lnTo>
                  <a:pt x="1029" y="339"/>
                </a:lnTo>
                <a:lnTo>
                  <a:pt x="1031" y="340"/>
                </a:lnTo>
                <a:lnTo>
                  <a:pt x="1033" y="341"/>
                </a:lnTo>
                <a:lnTo>
                  <a:pt x="1033" y="341"/>
                </a:lnTo>
                <a:lnTo>
                  <a:pt x="1031" y="343"/>
                </a:lnTo>
                <a:lnTo>
                  <a:pt x="1030" y="343"/>
                </a:lnTo>
                <a:lnTo>
                  <a:pt x="1030" y="343"/>
                </a:lnTo>
                <a:lnTo>
                  <a:pt x="1029" y="341"/>
                </a:lnTo>
                <a:lnTo>
                  <a:pt x="1027" y="341"/>
                </a:lnTo>
                <a:lnTo>
                  <a:pt x="1027" y="341"/>
                </a:lnTo>
                <a:lnTo>
                  <a:pt x="1026" y="341"/>
                </a:lnTo>
                <a:lnTo>
                  <a:pt x="1023" y="341"/>
                </a:lnTo>
                <a:lnTo>
                  <a:pt x="1022" y="340"/>
                </a:lnTo>
                <a:lnTo>
                  <a:pt x="1021" y="339"/>
                </a:lnTo>
                <a:lnTo>
                  <a:pt x="1019" y="339"/>
                </a:lnTo>
                <a:lnTo>
                  <a:pt x="1017" y="339"/>
                </a:lnTo>
                <a:lnTo>
                  <a:pt x="1014" y="340"/>
                </a:lnTo>
                <a:lnTo>
                  <a:pt x="1013" y="343"/>
                </a:lnTo>
                <a:lnTo>
                  <a:pt x="1010" y="345"/>
                </a:lnTo>
                <a:lnTo>
                  <a:pt x="1010" y="345"/>
                </a:lnTo>
                <a:lnTo>
                  <a:pt x="1010" y="345"/>
                </a:lnTo>
                <a:lnTo>
                  <a:pt x="1012" y="347"/>
                </a:lnTo>
                <a:lnTo>
                  <a:pt x="1012" y="349"/>
                </a:lnTo>
                <a:lnTo>
                  <a:pt x="1013" y="352"/>
                </a:lnTo>
                <a:lnTo>
                  <a:pt x="1013" y="352"/>
                </a:lnTo>
                <a:lnTo>
                  <a:pt x="1012" y="352"/>
                </a:lnTo>
                <a:lnTo>
                  <a:pt x="1010" y="352"/>
                </a:lnTo>
                <a:lnTo>
                  <a:pt x="1009" y="349"/>
                </a:lnTo>
                <a:lnTo>
                  <a:pt x="1009" y="347"/>
                </a:lnTo>
                <a:lnTo>
                  <a:pt x="1009" y="344"/>
                </a:lnTo>
                <a:lnTo>
                  <a:pt x="1008" y="343"/>
                </a:lnTo>
                <a:lnTo>
                  <a:pt x="1006" y="341"/>
                </a:lnTo>
                <a:lnTo>
                  <a:pt x="1006" y="341"/>
                </a:lnTo>
                <a:lnTo>
                  <a:pt x="1005" y="343"/>
                </a:lnTo>
                <a:lnTo>
                  <a:pt x="1004" y="344"/>
                </a:lnTo>
                <a:lnTo>
                  <a:pt x="1004" y="347"/>
                </a:lnTo>
                <a:lnTo>
                  <a:pt x="1004" y="348"/>
                </a:lnTo>
                <a:lnTo>
                  <a:pt x="1004" y="349"/>
                </a:lnTo>
                <a:lnTo>
                  <a:pt x="1005" y="351"/>
                </a:lnTo>
                <a:lnTo>
                  <a:pt x="1006" y="352"/>
                </a:lnTo>
                <a:lnTo>
                  <a:pt x="1008" y="353"/>
                </a:lnTo>
                <a:lnTo>
                  <a:pt x="1009" y="355"/>
                </a:lnTo>
                <a:lnTo>
                  <a:pt x="1010" y="356"/>
                </a:lnTo>
                <a:lnTo>
                  <a:pt x="1010" y="356"/>
                </a:lnTo>
                <a:lnTo>
                  <a:pt x="1019" y="366"/>
                </a:lnTo>
                <a:lnTo>
                  <a:pt x="1019" y="366"/>
                </a:lnTo>
                <a:lnTo>
                  <a:pt x="1021" y="366"/>
                </a:lnTo>
                <a:lnTo>
                  <a:pt x="1021" y="368"/>
                </a:lnTo>
                <a:lnTo>
                  <a:pt x="1019" y="369"/>
                </a:lnTo>
                <a:lnTo>
                  <a:pt x="1018" y="369"/>
                </a:lnTo>
                <a:lnTo>
                  <a:pt x="1016" y="369"/>
                </a:lnTo>
                <a:lnTo>
                  <a:pt x="1014" y="370"/>
                </a:lnTo>
                <a:lnTo>
                  <a:pt x="1013" y="370"/>
                </a:lnTo>
                <a:lnTo>
                  <a:pt x="1012" y="369"/>
                </a:lnTo>
                <a:lnTo>
                  <a:pt x="1010" y="369"/>
                </a:lnTo>
                <a:lnTo>
                  <a:pt x="1009" y="369"/>
                </a:lnTo>
                <a:lnTo>
                  <a:pt x="1009" y="370"/>
                </a:lnTo>
                <a:lnTo>
                  <a:pt x="1008" y="372"/>
                </a:lnTo>
                <a:lnTo>
                  <a:pt x="1006" y="373"/>
                </a:lnTo>
                <a:lnTo>
                  <a:pt x="1006" y="375"/>
                </a:lnTo>
                <a:lnTo>
                  <a:pt x="1006" y="377"/>
                </a:lnTo>
                <a:lnTo>
                  <a:pt x="1006" y="379"/>
                </a:lnTo>
                <a:lnTo>
                  <a:pt x="1006" y="382"/>
                </a:lnTo>
                <a:lnTo>
                  <a:pt x="1008" y="385"/>
                </a:lnTo>
                <a:lnTo>
                  <a:pt x="1008" y="385"/>
                </a:lnTo>
                <a:lnTo>
                  <a:pt x="1010" y="385"/>
                </a:lnTo>
                <a:lnTo>
                  <a:pt x="1013" y="385"/>
                </a:lnTo>
                <a:lnTo>
                  <a:pt x="1014" y="383"/>
                </a:lnTo>
                <a:lnTo>
                  <a:pt x="1016" y="382"/>
                </a:lnTo>
                <a:lnTo>
                  <a:pt x="1018" y="381"/>
                </a:lnTo>
                <a:lnTo>
                  <a:pt x="1019" y="379"/>
                </a:lnTo>
                <a:lnTo>
                  <a:pt x="1021" y="379"/>
                </a:lnTo>
                <a:lnTo>
                  <a:pt x="1022" y="378"/>
                </a:lnTo>
                <a:lnTo>
                  <a:pt x="1022" y="379"/>
                </a:lnTo>
                <a:lnTo>
                  <a:pt x="1022" y="381"/>
                </a:lnTo>
                <a:lnTo>
                  <a:pt x="1021" y="383"/>
                </a:lnTo>
                <a:lnTo>
                  <a:pt x="1021" y="386"/>
                </a:lnTo>
                <a:lnTo>
                  <a:pt x="1021" y="387"/>
                </a:lnTo>
                <a:lnTo>
                  <a:pt x="1021" y="389"/>
                </a:lnTo>
                <a:lnTo>
                  <a:pt x="1022" y="390"/>
                </a:lnTo>
                <a:lnTo>
                  <a:pt x="1021" y="390"/>
                </a:lnTo>
                <a:lnTo>
                  <a:pt x="1019" y="390"/>
                </a:lnTo>
                <a:lnTo>
                  <a:pt x="1018" y="390"/>
                </a:lnTo>
                <a:lnTo>
                  <a:pt x="1017" y="390"/>
                </a:lnTo>
                <a:lnTo>
                  <a:pt x="1016" y="391"/>
                </a:lnTo>
                <a:lnTo>
                  <a:pt x="1013" y="391"/>
                </a:lnTo>
                <a:lnTo>
                  <a:pt x="1012" y="391"/>
                </a:lnTo>
                <a:lnTo>
                  <a:pt x="1012" y="391"/>
                </a:lnTo>
                <a:lnTo>
                  <a:pt x="1010" y="391"/>
                </a:lnTo>
                <a:lnTo>
                  <a:pt x="1009" y="391"/>
                </a:lnTo>
                <a:lnTo>
                  <a:pt x="1008" y="391"/>
                </a:lnTo>
                <a:lnTo>
                  <a:pt x="1008" y="391"/>
                </a:lnTo>
                <a:lnTo>
                  <a:pt x="1008" y="392"/>
                </a:lnTo>
                <a:lnTo>
                  <a:pt x="1008" y="394"/>
                </a:lnTo>
                <a:lnTo>
                  <a:pt x="1009" y="395"/>
                </a:lnTo>
                <a:lnTo>
                  <a:pt x="1009" y="396"/>
                </a:lnTo>
                <a:lnTo>
                  <a:pt x="1009" y="396"/>
                </a:lnTo>
                <a:lnTo>
                  <a:pt x="1008" y="396"/>
                </a:lnTo>
                <a:lnTo>
                  <a:pt x="1006" y="398"/>
                </a:lnTo>
                <a:lnTo>
                  <a:pt x="1005" y="398"/>
                </a:lnTo>
                <a:lnTo>
                  <a:pt x="1004" y="399"/>
                </a:lnTo>
                <a:lnTo>
                  <a:pt x="1002" y="400"/>
                </a:lnTo>
                <a:lnTo>
                  <a:pt x="1001" y="402"/>
                </a:lnTo>
                <a:lnTo>
                  <a:pt x="999" y="403"/>
                </a:lnTo>
                <a:lnTo>
                  <a:pt x="996" y="403"/>
                </a:lnTo>
                <a:lnTo>
                  <a:pt x="995" y="404"/>
                </a:lnTo>
                <a:lnTo>
                  <a:pt x="992" y="406"/>
                </a:lnTo>
                <a:lnTo>
                  <a:pt x="991" y="408"/>
                </a:lnTo>
                <a:lnTo>
                  <a:pt x="991" y="411"/>
                </a:lnTo>
                <a:lnTo>
                  <a:pt x="991" y="411"/>
                </a:lnTo>
                <a:lnTo>
                  <a:pt x="992" y="411"/>
                </a:lnTo>
                <a:lnTo>
                  <a:pt x="992" y="411"/>
                </a:lnTo>
                <a:lnTo>
                  <a:pt x="995" y="412"/>
                </a:lnTo>
                <a:lnTo>
                  <a:pt x="997" y="413"/>
                </a:lnTo>
                <a:lnTo>
                  <a:pt x="999" y="415"/>
                </a:lnTo>
                <a:lnTo>
                  <a:pt x="1000" y="415"/>
                </a:lnTo>
                <a:lnTo>
                  <a:pt x="1000" y="415"/>
                </a:lnTo>
                <a:lnTo>
                  <a:pt x="1000" y="415"/>
                </a:lnTo>
                <a:lnTo>
                  <a:pt x="1002" y="417"/>
                </a:lnTo>
                <a:lnTo>
                  <a:pt x="1006" y="420"/>
                </a:lnTo>
                <a:lnTo>
                  <a:pt x="1010" y="423"/>
                </a:lnTo>
                <a:lnTo>
                  <a:pt x="1012" y="423"/>
                </a:lnTo>
                <a:lnTo>
                  <a:pt x="1014" y="423"/>
                </a:lnTo>
                <a:lnTo>
                  <a:pt x="1016" y="423"/>
                </a:lnTo>
                <a:lnTo>
                  <a:pt x="1018" y="423"/>
                </a:lnTo>
                <a:lnTo>
                  <a:pt x="1019" y="421"/>
                </a:lnTo>
                <a:lnTo>
                  <a:pt x="1019" y="423"/>
                </a:lnTo>
                <a:lnTo>
                  <a:pt x="1018" y="424"/>
                </a:lnTo>
                <a:lnTo>
                  <a:pt x="1018" y="427"/>
                </a:lnTo>
                <a:lnTo>
                  <a:pt x="1018" y="429"/>
                </a:lnTo>
                <a:lnTo>
                  <a:pt x="1018" y="430"/>
                </a:lnTo>
                <a:lnTo>
                  <a:pt x="1019" y="432"/>
                </a:lnTo>
                <a:lnTo>
                  <a:pt x="1021" y="434"/>
                </a:lnTo>
                <a:lnTo>
                  <a:pt x="1023" y="437"/>
                </a:lnTo>
                <a:lnTo>
                  <a:pt x="1025" y="438"/>
                </a:lnTo>
                <a:lnTo>
                  <a:pt x="1027" y="438"/>
                </a:lnTo>
                <a:lnTo>
                  <a:pt x="1030" y="440"/>
                </a:lnTo>
                <a:lnTo>
                  <a:pt x="1031" y="440"/>
                </a:lnTo>
                <a:lnTo>
                  <a:pt x="1034" y="438"/>
                </a:lnTo>
                <a:lnTo>
                  <a:pt x="1035" y="437"/>
                </a:lnTo>
                <a:lnTo>
                  <a:pt x="1034" y="436"/>
                </a:lnTo>
                <a:lnTo>
                  <a:pt x="1033" y="434"/>
                </a:lnTo>
                <a:lnTo>
                  <a:pt x="1031" y="433"/>
                </a:lnTo>
                <a:lnTo>
                  <a:pt x="1030" y="432"/>
                </a:lnTo>
                <a:lnTo>
                  <a:pt x="1029" y="432"/>
                </a:lnTo>
                <a:lnTo>
                  <a:pt x="1029" y="433"/>
                </a:lnTo>
                <a:lnTo>
                  <a:pt x="1027" y="434"/>
                </a:lnTo>
                <a:lnTo>
                  <a:pt x="1026" y="434"/>
                </a:lnTo>
                <a:lnTo>
                  <a:pt x="1025" y="433"/>
                </a:lnTo>
                <a:lnTo>
                  <a:pt x="1025" y="432"/>
                </a:lnTo>
                <a:lnTo>
                  <a:pt x="1025" y="430"/>
                </a:lnTo>
                <a:lnTo>
                  <a:pt x="1026" y="428"/>
                </a:lnTo>
                <a:lnTo>
                  <a:pt x="1027" y="427"/>
                </a:lnTo>
                <a:lnTo>
                  <a:pt x="1027" y="424"/>
                </a:lnTo>
                <a:lnTo>
                  <a:pt x="1026" y="421"/>
                </a:lnTo>
                <a:lnTo>
                  <a:pt x="1025" y="420"/>
                </a:lnTo>
                <a:lnTo>
                  <a:pt x="1025" y="417"/>
                </a:lnTo>
                <a:lnTo>
                  <a:pt x="1023" y="417"/>
                </a:lnTo>
                <a:lnTo>
                  <a:pt x="1021" y="416"/>
                </a:lnTo>
                <a:lnTo>
                  <a:pt x="1019" y="416"/>
                </a:lnTo>
                <a:lnTo>
                  <a:pt x="1017" y="415"/>
                </a:lnTo>
                <a:lnTo>
                  <a:pt x="1016" y="415"/>
                </a:lnTo>
                <a:lnTo>
                  <a:pt x="1016" y="413"/>
                </a:lnTo>
                <a:lnTo>
                  <a:pt x="1014" y="412"/>
                </a:lnTo>
                <a:lnTo>
                  <a:pt x="1013" y="411"/>
                </a:lnTo>
                <a:lnTo>
                  <a:pt x="1012" y="412"/>
                </a:lnTo>
                <a:lnTo>
                  <a:pt x="1010" y="412"/>
                </a:lnTo>
                <a:lnTo>
                  <a:pt x="1009" y="413"/>
                </a:lnTo>
                <a:lnTo>
                  <a:pt x="1008" y="415"/>
                </a:lnTo>
                <a:lnTo>
                  <a:pt x="1006" y="415"/>
                </a:lnTo>
                <a:lnTo>
                  <a:pt x="1006" y="413"/>
                </a:lnTo>
                <a:lnTo>
                  <a:pt x="1005" y="411"/>
                </a:lnTo>
                <a:lnTo>
                  <a:pt x="1005" y="409"/>
                </a:lnTo>
                <a:lnTo>
                  <a:pt x="1006" y="407"/>
                </a:lnTo>
                <a:lnTo>
                  <a:pt x="1006" y="407"/>
                </a:lnTo>
                <a:lnTo>
                  <a:pt x="1006" y="407"/>
                </a:lnTo>
                <a:lnTo>
                  <a:pt x="1008" y="407"/>
                </a:lnTo>
                <a:lnTo>
                  <a:pt x="1009" y="406"/>
                </a:lnTo>
                <a:lnTo>
                  <a:pt x="1012" y="406"/>
                </a:lnTo>
                <a:lnTo>
                  <a:pt x="1013" y="404"/>
                </a:lnTo>
                <a:lnTo>
                  <a:pt x="1014" y="403"/>
                </a:lnTo>
                <a:lnTo>
                  <a:pt x="1014" y="403"/>
                </a:lnTo>
                <a:lnTo>
                  <a:pt x="1014" y="403"/>
                </a:lnTo>
                <a:lnTo>
                  <a:pt x="1017" y="404"/>
                </a:lnTo>
                <a:lnTo>
                  <a:pt x="1018" y="406"/>
                </a:lnTo>
                <a:lnTo>
                  <a:pt x="1019" y="406"/>
                </a:lnTo>
                <a:lnTo>
                  <a:pt x="1021" y="406"/>
                </a:lnTo>
                <a:lnTo>
                  <a:pt x="1021" y="404"/>
                </a:lnTo>
                <a:lnTo>
                  <a:pt x="1022" y="403"/>
                </a:lnTo>
                <a:lnTo>
                  <a:pt x="1021" y="402"/>
                </a:lnTo>
                <a:lnTo>
                  <a:pt x="1021" y="402"/>
                </a:lnTo>
                <a:lnTo>
                  <a:pt x="1019" y="400"/>
                </a:lnTo>
                <a:lnTo>
                  <a:pt x="1021" y="400"/>
                </a:lnTo>
                <a:lnTo>
                  <a:pt x="1021" y="400"/>
                </a:lnTo>
                <a:lnTo>
                  <a:pt x="1023" y="402"/>
                </a:lnTo>
                <a:lnTo>
                  <a:pt x="1027" y="403"/>
                </a:lnTo>
                <a:lnTo>
                  <a:pt x="1031" y="403"/>
                </a:lnTo>
                <a:lnTo>
                  <a:pt x="1035" y="404"/>
                </a:lnTo>
                <a:lnTo>
                  <a:pt x="1039" y="406"/>
                </a:lnTo>
                <a:lnTo>
                  <a:pt x="1042" y="406"/>
                </a:lnTo>
                <a:lnTo>
                  <a:pt x="1042" y="407"/>
                </a:lnTo>
                <a:lnTo>
                  <a:pt x="1042" y="409"/>
                </a:lnTo>
                <a:lnTo>
                  <a:pt x="1042" y="412"/>
                </a:lnTo>
                <a:lnTo>
                  <a:pt x="1043" y="415"/>
                </a:lnTo>
                <a:lnTo>
                  <a:pt x="1043" y="415"/>
                </a:lnTo>
                <a:lnTo>
                  <a:pt x="1044" y="416"/>
                </a:lnTo>
                <a:lnTo>
                  <a:pt x="1044" y="417"/>
                </a:lnTo>
                <a:lnTo>
                  <a:pt x="1043" y="419"/>
                </a:lnTo>
                <a:lnTo>
                  <a:pt x="1043" y="420"/>
                </a:lnTo>
                <a:lnTo>
                  <a:pt x="1042" y="423"/>
                </a:lnTo>
                <a:lnTo>
                  <a:pt x="1042" y="425"/>
                </a:lnTo>
                <a:lnTo>
                  <a:pt x="1043" y="428"/>
                </a:lnTo>
                <a:lnTo>
                  <a:pt x="1043" y="429"/>
                </a:lnTo>
                <a:lnTo>
                  <a:pt x="1044" y="430"/>
                </a:lnTo>
                <a:lnTo>
                  <a:pt x="1044" y="432"/>
                </a:lnTo>
                <a:lnTo>
                  <a:pt x="1046" y="434"/>
                </a:lnTo>
                <a:lnTo>
                  <a:pt x="1047" y="436"/>
                </a:lnTo>
                <a:lnTo>
                  <a:pt x="1047" y="437"/>
                </a:lnTo>
                <a:lnTo>
                  <a:pt x="1046" y="437"/>
                </a:lnTo>
                <a:lnTo>
                  <a:pt x="1046" y="438"/>
                </a:lnTo>
                <a:lnTo>
                  <a:pt x="1046" y="438"/>
                </a:lnTo>
                <a:lnTo>
                  <a:pt x="1047" y="440"/>
                </a:lnTo>
                <a:lnTo>
                  <a:pt x="1048" y="440"/>
                </a:lnTo>
                <a:lnTo>
                  <a:pt x="1050" y="440"/>
                </a:lnTo>
                <a:lnTo>
                  <a:pt x="1051" y="440"/>
                </a:lnTo>
                <a:lnTo>
                  <a:pt x="1052" y="440"/>
                </a:lnTo>
                <a:lnTo>
                  <a:pt x="1051" y="440"/>
                </a:lnTo>
                <a:lnTo>
                  <a:pt x="1051" y="441"/>
                </a:lnTo>
                <a:lnTo>
                  <a:pt x="1050" y="442"/>
                </a:lnTo>
                <a:lnTo>
                  <a:pt x="1048" y="442"/>
                </a:lnTo>
                <a:lnTo>
                  <a:pt x="1046" y="444"/>
                </a:lnTo>
                <a:lnTo>
                  <a:pt x="1043" y="446"/>
                </a:lnTo>
                <a:lnTo>
                  <a:pt x="1042" y="447"/>
                </a:lnTo>
                <a:lnTo>
                  <a:pt x="1040" y="449"/>
                </a:lnTo>
                <a:lnTo>
                  <a:pt x="1038" y="451"/>
                </a:lnTo>
                <a:lnTo>
                  <a:pt x="1036" y="453"/>
                </a:lnTo>
                <a:lnTo>
                  <a:pt x="1034" y="454"/>
                </a:lnTo>
                <a:lnTo>
                  <a:pt x="1033" y="455"/>
                </a:lnTo>
                <a:lnTo>
                  <a:pt x="1031" y="457"/>
                </a:lnTo>
                <a:lnTo>
                  <a:pt x="1030" y="457"/>
                </a:lnTo>
                <a:lnTo>
                  <a:pt x="1030" y="455"/>
                </a:lnTo>
                <a:lnTo>
                  <a:pt x="1030" y="453"/>
                </a:lnTo>
                <a:lnTo>
                  <a:pt x="1029" y="450"/>
                </a:lnTo>
                <a:lnTo>
                  <a:pt x="1026" y="449"/>
                </a:lnTo>
                <a:lnTo>
                  <a:pt x="1026" y="449"/>
                </a:lnTo>
                <a:lnTo>
                  <a:pt x="1026" y="447"/>
                </a:lnTo>
                <a:lnTo>
                  <a:pt x="1026" y="446"/>
                </a:lnTo>
                <a:lnTo>
                  <a:pt x="1025" y="445"/>
                </a:lnTo>
                <a:lnTo>
                  <a:pt x="1025" y="444"/>
                </a:lnTo>
                <a:lnTo>
                  <a:pt x="1025" y="444"/>
                </a:lnTo>
                <a:lnTo>
                  <a:pt x="1023" y="444"/>
                </a:lnTo>
                <a:lnTo>
                  <a:pt x="1022" y="442"/>
                </a:lnTo>
                <a:lnTo>
                  <a:pt x="1021" y="442"/>
                </a:lnTo>
                <a:lnTo>
                  <a:pt x="1018" y="444"/>
                </a:lnTo>
                <a:lnTo>
                  <a:pt x="1018" y="445"/>
                </a:lnTo>
                <a:lnTo>
                  <a:pt x="1018" y="446"/>
                </a:lnTo>
                <a:lnTo>
                  <a:pt x="1019" y="449"/>
                </a:lnTo>
                <a:lnTo>
                  <a:pt x="1021" y="450"/>
                </a:lnTo>
                <a:lnTo>
                  <a:pt x="1023" y="451"/>
                </a:lnTo>
                <a:lnTo>
                  <a:pt x="1023" y="451"/>
                </a:lnTo>
                <a:lnTo>
                  <a:pt x="1025" y="451"/>
                </a:lnTo>
                <a:lnTo>
                  <a:pt x="1026" y="451"/>
                </a:lnTo>
                <a:lnTo>
                  <a:pt x="1027" y="451"/>
                </a:lnTo>
                <a:lnTo>
                  <a:pt x="1027" y="451"/>
                </a:lnTo>
                <a:lnTo>
                  <a:pt x="1027" y="451"/>
                </a:lnTo>
                <a:lnTo>
                  <a:pt x="1027" y="454"/>
                </a:lnTo>
                <a:lnTo>
                  <a:pt x="1026" y="455"/>
                </a:lnTo>
                <a:lnTo>
                  <a:pt x="1026" y="457"/>
                </a:lnTo>
                <a:lnTo>
                  <a:pt x="1026" y="458"/>
                </a:lnTo>
                <a:lnTo>
                  <a:pt x="1026" y="458"/>
                </a:lnTo>
                <a:lnTo>
                  <a:pt x="1029" y="458"/>
                </a:lnTo>
                <a:lnTo>
                  <a:pt x="1030" y="459"/>
                </a:lnTo>
                <a:lnTo>
                  <a:pt x="1030" y="459"/>
                </a:lnTo>
                <a:lnTo>
                  <a:pt x="1030" y="461"/>
                </a:lnTo>
                <a:lnTo>
                  <a:pt x="1030" y="463"/>
                </a:lnTo>
                <a:lnTo>
                  <a:pt x="1030" y="464"/>
                </a:lnTo>
                <a:lnTo>
                  <a:pt x="1029" y="464"/>
                </a:lnTo>
                <a:lnTo>
                  <a:pt x="1027" y="464"/>
                </a:lnTo>
                <a:lnTo>
                  <a:pt x="1025" y="464"/>
                </a:lnTo>
                <a:lnTo>
                  <a:pt x="1023" y="464"/>
                </a:lnTo>
                <a:lnTo>
                  <a:pt x="1022" y="466"/>
                </a:lnTo>
                <a:lnTo>
                  <a:pt x="1021" y="467"/>
                </a:lnTo>
                <a:lnTo>
                  <a:pt x="1019" y="470"/>
                </a:lnTo>
                <a:lnTo>
                  <a:pt x="1019" y="471"/>
                </a:lnTo>
                <a:lnTo>
                  <a:pt x="1019" y="471"/>
                </a:lnTo>
                <a:lnTo>
                  <a:pt x="1019" y="471"/>
                </a:lnTo>
                <a:lnTo>
                  <a:pt x="1022" y="472"/>
                </a:lnTo>
                <a:lnTo>
                  <a:pt x="1023" y="472"/>
                </a:lnTo>
                <a:lnTo>
                  <a:pt x="1023" y="472"/>
                </a:lnTo>
                <a:lnTo>
                  <a:pt x="1023" y="472"/>
                </a:lnTo>
                <a:lnTo>
                  <a:pt x="1026" y="474"/>
                </a:lnTo>
                <a:lnTo>
                  <a:pt x="1030" y="475"/>
                </a:lnTo>
                <a:lnTo>
                  <a:pt x="1033" y="475"/>
                </a:lnTo>
                <a:lnTo>
                  <a:pt x="1034" y="475"/>
                </a:lnTo>
                <a:lnTo>
                  <a:pt x="1036" y="475"/>
                </a:lnTo>
                <a:lnTo>
                  <a:pt x="1039" y="475"/>
                </a:lnTo>
                <a:lnTo>
                  <a:pt x="1042" y="474"/>
                </a:lnTo>
                <a:lnTo>
                  <a:pt x="1043" y="474"/>
                </a:lnTo>
                <a:lnTo>
                  <a:pt x="1044" y="472"/>
                </a:lnTo>
                <a:lnTo>
                  <a:pt x="1046" y="471"/>
                </a:lnTo>
                <a:lnTo>
                  <a:pt x="1048" y="468"/>
                </a:lnTo>
                <a:lnTo>
                  <a:pt x="1050" y="468"/>
                </a:lnTo>
                <a:lnTo>
                  <a:pt x="1050" y="468"/>
                </a:lnTo>
                <a:lnTo>
                  <a:pt x="1052" y="468"/>
                </a:lnTo>
                <a:lnTo>
                  <a:pt x="1054" y="468"/>
                </a:lnTo>
                <a:lnTo>
                  <a:pt x="1054" y="467"/>
                </a:lnTo>
                <a:lnTo>
                  <a:pt x="1054" y="467"/>
                </a:lnTo>
                <a:lnTo>
                  <a:pt x="1052" y="466"/>
                </a:lnTo>
                <a:lnTo>
                  <a:pt x="1051" y="464"/>
                </a:lnTo>
                <a:lnTo>
                  <a:pt x="1050" y="463"/>
                </a:lnTo>
                <a:lnTo>
                  <a:pt x="1048" y="462"/>
                </a:lnTo>
                <a:lnTo>
                  <a:pt x="1047" y="461"/>
                </a:lnTo>
                <a:lnTo>
                  <a:pt x="1047" y="459"/>
                </a:lnTo>
                <a:lnTo>
                  <a:pt x="1047" y="458"/>
                </a:lnTo>
                <a:lnTo>
                  <a:pt x="1046" y="458"/>
                </a:lnTo>
                <a:lnTo>
                  <a:pt x="1044" y="458"/>
                </a:lnTo>
                <a:lnTo>
                  <a:pt x="1043" y="458"/>
                </a:lnTo>
                <a:lnTo>
                  <a:pt x="1042" y="458"/>
                </a:lnTo>
                <a:lnTo>
                  <a:pt x="1042" y="457"/>
                </a:lnTo>
                <a:lnTo>
                  <a:pt x="1042" y="457"/>
                </a:lnTo>
                <a:lnTo>
                  <a:pt x="1043" y="455"/>
                </a:lnTo>
                <a:lnTo>
                  <a:pt x="1046" y="455"/>
                </a:lnTo>
                <a:lnTo>
                  <a:pt x="1047" y="455"/>
                </a:lnTo>
                <a:lnTo>
                  <a:pt x="1048" y="455"/>
                </a:lnTo>
                <a:lnTo>
                  <a:pt x="1050" y="455"/>
                </a:lnTo>
                <a:lnTo>
                  <a:pt x="1052" y="455"/>
                </a:lnTo>
                <a:lnTo>
                  <a:pt x="1054" y="457"/>
                </a:lnTo>
                <a:lnTo>
                  <a:pt x="1055" y="455"/>
                </a:lnTo>
                <a:lnTo>
                  <a:pt x="1056" y="455"/>
                </a:lnTo>
                <a:lnTo>
                  <a:pt x="1056" y="454"/>
                </a:lnTo>
                <a:lnTo>
                  <a:pt x="1057" y="453"/>
                </a:lnTo>
                <a:lnTo>
                  <a:pt x="1059" y="454"/>
                </a:lnTo>
                <a:lnTo>
                  <a:pt x="1060" y="454"/>
                </a:lnTo>
                <a:lnTo>
                  <a:pt x="1061" y="455"/>
                </a:lnTo>
                <a:lnTo>
                  <a:pt x="1061" y="457"/>
                </a:lnTo>
                <a:lnTo>
                  <a:pt x="1061" y="457"/>
                </a:lnTo>
                <a:lnTo>
                  <a:pt x="1061" y="458"/>
                </a:lnTo>
                <a:lnTo>
                  <a:pt x="1061" y="459"/>
                </a:lnTo>
                <a:lnTo>
                  <a:pt x="1061" y="459"/>
                </a:lnTo>
                <a:lnTo>
                  <a:pt x="1061" y="461"/>
                </a:lnTo>
                <a:lnTo>
                  <a:pt x="1063" y="461"/>
                </a:lnTo>
                <a:lnTo>
                  <a:pt x="1064" y="461"/>
                </a:lnTo>
                <a:lnTo>
                  <a:pt x="1064" y="462"/>
                </a:lnTo>
                <a:lnTo>
                  <a:pt x="1064" y="463"/>
                </a:lnTo>
                <a:lnTo>
                  <a:pt x="1063" y="466"/>
                </a:lnTo>
                <a:lnTo>
                  <a:pt x="1061" y="468"/>
                </a:lnTo>
                <a:lnTo>
                  <a:pt x="1060" y="468"/>
                </a:lnTo>
                <a:lnTo>
                  <a:pt x="1057" y="470"/>
                </a:lnTo>
                <a:lnTo>
                  <a:pt x="1056" y="471"/>
                </a:lnTo>
                <a:lnTo>
                  <a:pt x="1054" y="472"/>
                </a:lnTo>
                <a:lnTo>
                  <a:pt x="1054" y="472"/>
                </a:lnTo>
                <a:lnTo>
                  <a:pt x="1052" y="472"/>
                </a:lnTo>
                <a:lnTo>
                  <a:pt x="1050" y="472"/>
                </a:lnTo>
                <a:lnTo>
                  <a:pt x="1047" y="474"/>
                </a:lnTo>
                <a:lnTo>
                  <a:pt x="1046" y="476"/>
                </a:lnTo>
                <a:lnTo>
                  <a:pt x="1046" y="478"/>
                </a:lnTo>
                <a:lnTo>
                  <a:pt x="1046" y="480"/>
                </a:lnTo>
                <a:lnTo>
                  <a:pt x="1047" y="483"/>
                </a:lnTo>
                <a:lnTo>
                  <a:pt x="1048" y="487"/>
                </a:lnTo>
                <a:lnTo>
                  <a:pt x="1050" y="489"/>
                </a:lnTo>
                <a:lnTo>
                  <a:pt x="1051" y="492"/>
                </a:lnTo>
                <a:lnTo>
                  <a:pt x="1052" y="492"/>
                </a:lnTo>
                <a:lnTo>
                  <a:pt x="1054" y="492"/>
                </a:lnTo>
                <a:lnTo>
                  <a:pt x="1056" y="492"/>
                </a:lnTo>
                <a:lnTo>
                  <a:pt x="1059" y="492"/>
                </a:lnTo>
                <a:lnTo>
                  <a:pt x="1060" y="492"/>
                </a:lnTo>
                <a:lnTo>
                  <a:pt x="1060" y="491"/>
                </a:lnTo>
                <a:lnTo>
                  <a:pt x="1061" y="489"/>
                </a:lnTo>
                <a:lnTo>
                  <a:pt x="1061" y="488"/>
                </a:lnTo>
                <a:lnTo>
                  <a:pt x="1061" y="487"/>
                </a:lnTo>
                <a:lnTo>
                  <a:pt x="1061" y="485"/>
                </a:lnTo>
                <a:lnTo>
                  <a:pt x="1061" y="484"/>
                </a:lnTo>
                <a:lnTo>
                  <a:pt x="1061" y="484"/>
                </a:lnTo>
                <a:lnTo>
                  <a:pt x="1063" y="485"/>
                </a:lnTo>
                <a:lnTo>
                  <a:pt x="1064" y="487"/>
                </a:lnTo>
                <a:lnTo>
                  <a:pt x="1065" y="488"/>
                </a:lnTo>
                <a:lnTo>
                  <a:pt x="1068" y="489"/>
                </a:lnTo>
                <a:lnTo>
                  <a:pt x="1069" y="491"/>
                </a:lnTo>
                <a:lnTo>
                  <a:pt x="1072" y="492"/>
                </a:lnTo>
                <a:lnTo>
                  <a:pt x="1074" y="491"/>
                </a:lnTo>
                <a:lnTo>
                  <a:pt x="1076" y="491"/>
                </a:lnTo>
                <a:lnTo>
                  <a:pt x="1077" y="489"/>
                </a:lnTo>
                <a:lnTo>
                  <a:pt x="1080" y="487"/>
                </a:lnTo>
                <a:lnTo>
                  <a:pt x="1082" y="485"/>
                </a:lnTo>
                <a:lnTo>
                  <a:pt x="1085" y="483"/>
                </a:lnTo>
                <a:lnTo>
                  <a:pt x="1088" y="481"/>
                </a:lnTo>
                <a:lnTo>
                  <a:pt x="1089" y="480"/>
                </a:lnTo>
                <a:lnTo>
                  <a:pt x="1089" y="480"/>
                </a:lnTo>
                <a:lnTo>
                  <a:pt x="1089" y="483"/>
                </a:lnTo>
                <a:lnTo>
                  <a:pt x="1090" y="485"/>
                </a:lnTo>
                <a:lnTo>
                  <a:pt x="1090" y="487"/>
                </a:lnTo>
                <a:lnTo>
                  <a:pt x="1091" y="488"/>
                </a:lnTo>
                <a:lnTo>
                  <a:pt x="1091" y="491"/>
                </a:lnTo>
                <a:lnTo>
                  <a:pt x="1091" y="493"/>
                </a:lnTo>
                <a:lnTo>
                  <a:pt x="1090" y="497"/>
                </a:lnTo>
                <a:lnTo>
                  <a:pt x="1090" y="497"/>
                </a:lnTo>
                <a:lnTo>
                  <a:pt x="1090" y="497"/>
                </a:lnTo>
                <a:lnTo>
                  <a:pt x="1090" y="499"/>
                </a:lnTo>
                <a:lnTo>
                  <a:pt x="1091" y="500"/>
                </a:lnTo>
                <a:lnTo>
                  <a:pt x="1093" y="502"/>
                </a:lnTo>
                <a:lnTo>
                  <a:pt x="1093" y="502"/>
                </a:lnTo>
                <a:lnTo>
                  <a:pt x="1093" y="504"/>
                </a:lnTo>
                <a:lnTo>
                  <a:pt x="1093" y="504"/>
                </a:lnTo>
                <a:lnTo>
                  <a:pt x="1093" y="506"/>
                </a:lnTo>
                <a:lnTo>
                  <a:pt x="1091" y="508"/>
                </a:lnTo>
                <a:lnTo>
                  <a:pt x="1090" y="508"/>
                </a:lnTo>
                <a:lnTo>
                  <a:pt x="1089" y="508"/>
                </a:lnTo>
                <a:lnTo>
                  <a:pt x="1088" y="506"/>
                </a:lnTo>
                <a:lnTo>
                  <a:pt x="1085" y="505"/>
                </a:lnTo>
                <a:lnTo>
                  <a:pt x="1084" y="505"/>
                </a:lnTo>
                <a:lnTo>
                  <a:pt x="1082" y="506"/>
                </a:lnTo>
                <a:lnTo>
                  <a:pt x="1081" y="509"/>
                </a:lnTo>
                <a:lnTo>
                  <a:pt x="1080" y="510"/>
                </a:lnTo>
                <a:lnTo>
                  <a:pt x="1080" y="512"/>
                </a:lnTo>
                <a:lnTo>
                  <a:pt x="1081" y="514"/>
                </a:lnTo>
                <a:lnTo>
                  <a:pt x="1081" y="516"/>
                </a:lnTo>
                <a:lnTo>
                  <a:pt x="1082" y="517"/>
                </a:lnTo>
                <a:lnTo>
                  <a:pt x="1082" y="518"/>
                </a:lnTo>
                <a:lnTo>
                  <a:pt x="1085" y="519"/>
                </a:lnTo>
                <a:lnTo>
                  <a:pt x="1086" y="522"/>
                </a:lnTo>
                <a:lnTo>
                  <a:pt x="1086" y="523"/>
                </a:lnTo>
                <a:lnTo>
                  <a:pt x="1086" y="525"/>
                </a:lnTo>
                <a:lnTo>
                  <a:pt x="1086" y="527"/>
                </a:lnTo>
                <a:lnTo>
                  <a:pt x="1088" y="529"/>
                </a:lnTo>
                <a:lnTo>
                  <a:pt x="1088" y="530"/>
                </a:lnTo>
                <a:lnTo>
                  <a:pt x="1089" y="530"/>
                </a:lnTo>
                <a:lnTo>
                  <a:pt x="1090" y="530"/>
                </a:lnTo>
                <a:lnTo>
                  <a:pt x="1090" y="530"/>
                </a:lnTo>
                <a:lnTo>
                  <a:pt x="1091" y="529"/>
                </a:lnTo>
                <a:lnTo>
                  <a:pt x="1091" y="527"/>
                </a:lnTo>
                <a:lnTo>
                  <a:pt x="1093" y="527"/>
                </a:lnTo>
                <a:lnTo>
                  <a:pt x="1093" y="527"/>
                </a:lnTo>
                <a:lnTo>
                  <a:pt x="1094" y="529"/>
                </a:lnTo>
                <a:lnTo>
                  <a:pt x="1094" y="530"/>
                </a:lnTo>
                <a:lnTo>
                  <a:pt x="1094" y="531"/>
                </a:lnTo>
                <a:lnTo>
                  <a:pt x="1093" y="533"/>
                </a:lnTo>
                <a:lnTo>
                  <a:pt x="1091" y="534"/>
                </a:lnTo>
                <a:lnTo>
                  <a:pt x="1090" y="535"/>
                </a:lnTo>
                <a:lnTo>
                  <a:pt x="1089" y="535"/>
                </a:lnTo>
                <a:lnTo>
                  <a:pt x="1088" y="535"/>
                </a:lnTo>
                <a:lnTo>
                  <a:pt x="1085" y="534"/>
                </a:lnTo>
                <a:lnTo>
                  <a:pt x="1082" y="535"/>
                </a:lnTo>
                <a:lnTo>
                  <a:pt x="1081" y="535"/>
                </a:lnTo>
                <a:lnTo>
                  <a:pt x="1080" y="538"/>
                </a:lnTo>
                <a:lnTo>
                  <a:pt x="1078" y="540"/>
                </a:lnTo>
                <a:lnTo>
                  <a:pt x="1077" y="543"/>
                </a:lnTo>
                <a:lnTo>
                  <a:pt x="1076" y="546"/>
                </a:lnTo>
                <a:lnTo>
                  <a:pt x="1076" y="548"/>
                </a:lnTo>
                <a:lnTo>
                  <a:pt x="1077" y="552"/>
                </a:lnTo>
                <a:lnTo>
                  <a:pt x="1078" y="555"/>
                </a:lnTo>
                <a:lnTo>
                  <a:pt x="1080" y="559"/>
                </a:lnTo>
                <a:lnTo>
                  <a:pt x="1081" y="561"/>
                </a:lnTo>
                <a:lnTo>
                  <a:pt x="1082" y="561"/>
                </a:lnTo>
                <a:lnTo>
                  <a:pt x="1084" y="563"/>
                </a:lnTo>
                <a:lnTo>
                  <a:pt x="1086" y="563"/>
                </a:lnTo>
                <a:lnTo>
                  <a:pt x="1088" y="564"/>
                </a:lnTo>
                <a:lnTo>
                  <a:pt x="1088" y="564"/>
                </a:lnTo>
                <a:lnTo>
                  <a:pt x="1088" y="565"/>
                </a:lnTo>
                <a:lnTo>
                  <a:pt x="1086" y="567"/>
                </a:lnTo>
                <a:lnTo>
                  <a:pt x="1084" y="569"/>
                </a:lnTo>
                <a:lnTo>
                  <a:pt x="1084" y="571"/>
                </a:lnTo>
                <a:lnTo>
                  <a:pt x="1082" y="571"/>
                </a:lnTo>
                <a:lnTo>
                  <a:pt x="1082" y="573"/>
                </a:lnTo>
                <a:lnTo>
                  <a:pt x="1082" y="576"/>
                </a:lnTo>
                <a:lnTo>
                  <a:pt x="1082" y="580"/>
                </a:lnTo>
                <a:lnTo>
                  <a:pt x="1084" y="582"/>
                </a:lnTo>
                <a:lnTo>
                  <a:pt x="1085" y="585"/>
                </a:lnTo>
                <a:lnTo>
                  <a:pt x="1088" y="588"/>
                </a:lnTo>
                <a:lnTo>
                  <a:pt x="1091" y="590"/>
                </a:lnTo>
                <a:lnTo>
                  <a:pt x="1094" y="593"/>
                </a:lnTo>
                <a:lnTo>
                  <a:pt x="1097" y="594"/>
                </a:lnTo>
                <a:lnTo>
                  <a:pt x="1098" y="597"/>
                </a:lnTo>
                <a:lnTo>
                  <a:pt x="1098" y="597"/>
                </a:lnTo>
                <a:lnTo>
                  <a:pt x="1098" y="597"/>
                </a:lnTo>
                <a:lnTo>
                  <a:pt x="1101" y="597"/>
                </a:lnTo>
                <a:lnTo>
                  <a:pt x="1102" y="597"/>
                </a:lnTo>
                <a:lnTo>
                  <a:pt x="1103" y="597"/>
                </a:lnTo>
                <a:lnTo>
                  <a:pt x="1103" y="598"/>
                </a:lnTo>
                <a:lnTo>
                  <a:pt x="1105" y="599"/>
                </a:lnTo>
                <a:lnTo>
                  <a:pt x="1105" y="601"/>
                </a:lnTo>
                <a:lnTo>
                  <a:pt x="1103" y="602"/>
                </a:lnTo>
                <a:lnTo>
                  <a:pt x="1102" y="602"/>
                </a:lnTo>
                <a:lnTo>
                  <a:pt x="1099" y="602"/>
                </a:lnTo>
                <a:lnTo>
                  <a:pt x="1098" y="603"/>
                </a:lnTo>
                <a:lnTo>
                  <a:pt x="1097" y="605"/>
                </a:lnTo>
                <a:lnTo>
                  <a:pt x="1098" y="606"/>
                </a:lnTo>
                <a:lnTo>
                  <a:pt x="1098" y="608"/>
                </a:lnTo>
                <a:lnTo>
                  <a:pt x="1099" y="611"/>
                </a:lnTo>
                <a:lnTo>
                  <a:pt x="1101" y="612"/>
                </a:lnTo>
                <a:lnTo>
                  <a:pt x="1102" y="614"/>
                </a:lnTo>
                <a:lnTo>
                  <a:pt x="1105" y="615"/>
                </a:lnTo>
                <a:lnTo>
                  <a:pt x="1106" y="616"/>
                </a:lnTo>
                <a:lnTo>
                  <a:pt x="1106" y="618"/>
                </a:lnTo>
                <a:lnTo>
                  <a:pt x="1106" y="619"/>
                </a:lnTo>
                <a:lnTo>
                  <a:pt x="1105" y="620"/>
                </a:lnTo>
                <a:lnTo>
                  <a:pt x="1103" y="620"/>
                </a:lnTo>
                <a:lnTo>
                  <a:pt x="1101" y="622"/>
                </a:lnTo>
                <a:lnTo>
                  <a:pt x="1099" y="622"/>
                </a:lnTo>
                <a:lnTo>
                  <a:pt x="1097" y="622"/>
                </a:lnTo>
                <a:lnTo>
                  <a:pt x="1095" y="620"/>
                </a:lnTo>
                <a:lnTo>
                  <a:pt x="1093" y="622"/>
                </a:lnTo>
                <a:lnTo>
                  <a:pt x="1091" y="622"/>
                </a:lnTo>
                <a:lnTo>
                  <a:pt x="1091" y="622"/>
                </a:lnTo>
                <a:lnTo>
                  <a:pt x="1091" y="624"/>
                </a:lnTo>
                <a:lnTo>
                  <a:pt x="1091" y="625"/>
                </a:lnTo>
                <a:lnTo>
                  <a:pt x="1091" y="628"/>
                </a:lnTo>
                <a:lnTo>
                  <a:pt x="1091" y="629"/>
                </a:lnTo>
                <a:lnTo>
                  <a:pt x="1091" y="631"/>
                </a:lnTo>
                <a:lnTo>
                  <a:pt x="1090" y="632"/>
                </a:lnTo>
                <a:lnTo>
                  <a:pt x="1089" y="633"/>
                </a:lnTo>
                <a:lnTo>
                  <a:pt x="1088" y="633"/>
                </a:lnTo>
                <a:lnTo>
                  <a:pt x="1086" y="635"/>
                </a:lnTo>
                <a:lnTo>
                  <a:pt x="1085" y="636"/>
                </a:lnTo>
                <a:lnTo>
                  <a:pt x="1086" y="637"/>
                </a:lnTo>
                <a:lnTo>
                  <a:pt x="1086" y="639"/>
                </a:lnTo>
                <a:lnTo>
                  <a:pt x="1086" y="640"/>
                </a:lnTo>
                <a:lnTo>
                  <a:pt x="1085" y="641"/>
                </a:lnTo>
                <a:lnTo>
                  <a:pt x="1084" y="641"/>
                </a:lnTo>
                <a:lnTo>
                  <a:pt x="1082" y="640"/>
                </a:lnTo>
                <a:lnTo>
                  <a:pt x="1081" y="639"/>
                </a:lnTo>
                <a:lnTo>
                  <a:pt x="1078" y="639"/>
                </a:lnTo>
                <a:lnTo>
                  <a:pt x="1077" y="639"/>
                </a:lnTo>
                <a:lnTo>
                  <a:pt x="1076" y="640"/>
                </a:lnTo>
                <a:lnTo>
                  <a:pt x="1076" y="643"/>
                </a:lnTo>
                <a:lnTo>
                  <a:pt x="1076" y="645"/>
                </a:lnTo>
                <a:lnTo>
                  <a:pt x="1076" y="648"/>
                </a:lnTo>
                <a:lnTo>
                  <a:pt x="1076" y="650"/>
                </a:lnTo>
                <a:lnTo>
                  <a:pt x="1076" y="653"/>
                </a:lnTo>
                <a:lnTo>
                  <a:pt x="1077" y="653"/>
                </a:lnTo>
                <a:lnTo>
                  <a:pt x="1077" y="653"/>
                </a:lnTo>
                <a:lnTo>
                  <a:pt x="1078" y="654"/>
                </a:lnTo>
                <a:lnTo>
                  <a:pt x="1078" y="656"/>
                </a:lnTo>
                <a:lnTo>
                  <a:pt x="1081" y="654"/>
                </a:lnTo>
                <a:lnTo>
                  <a:pt x="1081" y="653"/>
                </a:lnTo>
                <a:lnTo>
                  <a:pt x="1081" y="652"/>
                </a:lnTo>
                <a:lnTo>
                  <a:pt x="1080" y="652"/>
                </a:lnTo>
                <a:lnTo>
                  <a:pt x="1078" y="649"/>
                </a:lnTo>
                <a:lnTo>
                  <a:pt x="1078" y="648"/>
                </a:lnTo>
                <a:lnTo>
                  <a:pt x="1078" y="648"/>
                </a:lnTo>
                <a:lnTo>
                  <a:pt x="1080" y="646"/>
                </a:lnTo>
                <a:lnTo>
                  <a:pt x="1082" y="646"/>
                </a:lnTo>
                <a:lnTo>
                  <a:pt x="1084" y="648"/>
                </a:lnTo>
                <a:lnTo>
                  <a:pt x="1084" y="649"/>
                </a:lnTo>
                <a:lnTo>
                  <a:pt x="1084" y="650"/>
                </a:lnTo>
                <a:lnTo>
                  <a:pt x="1085" y="652"/>
                </a:lnTo>
                <a:lnTo>
                  <a:pt x="1085" y="653"/>
                </a:lnTo>
                <a:lnTo>
                  <a:pt x="1086" y="654"/>
                </a:lnTo>
                <a:lnTo>
                  <a:pt x="1086" y="653"/>
                </a:lnTo>
                <a:lnTo>
                  <a:pt x="1088" y="652"/>
                </a:lnTo>
                <a:lnTo>
                  <a:pt x="1089" y="650"/>
                </a:lnTo>
                <a:lnTo>
                  <a:pt x="1090" y="648"/>
                </a:lnTo>
                <a:lnTo>
                  <a:pt x="1091" y="646"/>
                </a:lnTo>
                <a:lnTo>
                  <a:pt x="1093" y="646"/>
                </a:lnTo>
                <a:lnTo>
                  <a:pt x="1093" y="646"/>
                </a:lnTo>
                <a:lnTo>
                  <a:pt x="1094" y="648"/>
                </a:lnTo>
                <a:lnTo>
                  <a:pt x="1094" y="649"/>
                </a:lnTo>
                <a:lnTo>
                  <a:pt x="1094" y="650"/>
                </a:lnTo>
                <a:lnTo>
                  <a:pt x="1093" y="654"/>
                </a:lnTo>
                <a:lnTo>
                  <a:pt x="1093" y="657"/>
                </a:lnTo>
                <a:lnTo>
                  <a:pt x="1091" y="660"/>
                </a:lnTo>
                <a:lnTo>
                  <a:pt x="1090" y="661"/>
                </a:lnTo>
                <a:lnTo>
                  <a:pt x="1089" y="663"/>
                </a:lnTo>
                <a:lnTo>
                  <a:pt x="1088" y="666"/>
                </a:lnTo>
                <a:lnTo>
                  <a:pt x="1086" y="667"/>
                </a:lnTo>
                <a:lnTo>
                  <a:pt x="1085" y="669"/>
                </a:lnTo>
                <a:lnTo>
                  <a:pt x="1085" y="669"/>
                </a:lnTo>
                <a:lnTo>
                  <a:pt x="1084" y="670"/>
                </a:lnTo>
                <a:lnTo>
                  <a:pt x="1084" y="671"/>
                </a:lnTo>
                <a:lnTo>
                  <a:pt x="1082" y="673"/>
                </a:lnTo>
                <a:lnTo>
                  <a:pt x="1084" y="674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7"/>
                </a:lnTo>
                <a:lnTo>
                  <a:pt x="1084" y="678"/>
                </a:lnTo>
                <a:lnTo>
                  <a:pt x="1082" y="677"/>
                </a:lnTo>
                <a:lnTo>
                  <a:pt x="1081" y="675"/>
                </a:lnTo>
                <a:lnTo>
                  <a:pt x="1080" y="675"/>
                </a:lnTo>
                <a:lnTo>
                  <a:pt x="1077" y="674"/>
                </a:lnTo>
                <a:lnTo>
                  <a:pt x="1076" y="673"/>
                </a:lnTo>
                <a:lnTo>
                  <a:pt x="1076" y="673"/>
                </a:lnTo>
                <a:lnTo>
                  <a:pt x="1074" y="673"/>
                </a:lnTo>
                <a:lnTo>
                  <a:pt x="1072" y="673"/>
                </a:lnTo>
                <a:lnTo>
                  <a:pt x="1072" y="673"/>
                </a:lnTo>
                <a:lnTo>
                  <a:pt x="1071" y="671"/>
                </a:lnTo>
                <a:lnTo>
                  <a:pt x="1069" y="669"/>
                </a:lnTo>
                <a:lnTo>
                  <a:pt x="1068" y="669"/>
                </a:lnTo>
                <a:lnTo>
                  <a:pt x="1067" y="669"/>
                </a:lnTo>
                <a:lnTo>
                  <a:pt x="1064" y="669"/>
                </a:lnTo>
                <a:lnTo>
                  <a:pt x="1061" y="669"/>
                </a:lnTo>
                <a:lnTo>
                  <a:pt x="1060" y="669"/>
                </a:lnTo>
                <a:lnTo>
                  <a:pt x="1060" y="669"/>
                </a:lnTo>
                <a:lnTo>
                  <a:pt x="1060" y="667"/>
                </a:lnTo>
                <a:lnTo>
                  <a:pt x="1060" y="666"/>
                </a:lnTo>
                <a:lnTo>
                  <a:pt x="1060" y="666"/>
                </a:lnTo>
                <a:lnTo>
                  <a:pt x="1060" y="665"/>
                </a:lnTo>
                <a:lnTo>
                  <a:pt x="1060" y="663"/>
                </a:lnTo>
                <a:lnTo>
                  <a:pt x="1061" y="662"/>
                </a:lnTo>
                <a:lnTo>
                  <a:pt x="1061" y="660"/>
                </a:lnTo>
                <a:lnTo>
                  <a:pt x="1061" y="658"/>
                </a:lnTo>
                <a:lnTo>
                  <a:pt x="1060" y="658"/>
                </a:lnTo>
                <a:lnTo>
                  <a:pt x="1059" y="658"/>
                </a:lnTo>
                <a:lnTo>
                  <a:pt x="1057" y="658"/>
                </a:lnTo>
                <a:lnTo>
                  <a:pt x="1056" y="658"/>
                </a:lnTo>
                <a:lnTo>
                  <a:pt x="1056" y="661"/>
                </a:lnTo>
                <a:lnTo>
                  <a:pt x="1055" y="662"/>
                </a:lnTo>
                <a:lnTo>
                  <a:pt x="1054" y="663"/>
                </a:lnTo>
                <a:lnTo>
                  <a:pt x="1052" y="665"/>
                </a:lnTo>
                <a:lnTo>
                  <a:pt x="1052" y="663"/>
                </a:lnTo>
                <a:lnTo>
                  <a:pt x="1052" y="662"/>
                </a:lnTo>
                <a:lnTo>
                  <a:pt x="1052" y="660"/>
                </a:lnTo>
                <a:lnTo>
                  <a:pt x="1052" y="658"/>
                </a:lnTo>
                <a:lnTo>
                  <a:pt x="1052" y="656"/>
                </a:lnTo>
                <a:lnTo>
                  <a:pt x="1052" y="653"/>
                </a:lnTo>
                <a:lnTo>
                  <a:pt x="1051" y="652"/>
                </a:lnTo>
                <a:lnTo>
                  <a:pt x="1051" y="650"/>
                </a:lnTo>
                <a:lnTo>
                  <a:pt x="1048" y="650"/>
                </a:lnTo>
                <a:lnTo>
                  <a:pt x="1047" y="652"/>
                </a:lnTo>
                <a:lnTo>
                  <a:pt x="1046" y="653"/>
                </a:lnTo>
                <a:lnTo>
                  <a:pt x="1044" y="654"/>
                </a:lnTo>
                <a:lnTo>
                  <a:pt x="1044" y="657"/>
                </a:lnTo>
                <a:lnTo>
                  <a:pt x="1044" y="658"/>
                </a:lnTo>
                <a:lnTo>
                  <a:pt x="1046" y="661"/>
                </a:lnTo>
                <a:lnTo>
                  <a:pt x="1046" y="662"/>
                </a:lnTo>
                <a:lnTo>
                  <a:pt x="1044" y="663"/>
                </a:lnTo>
                <a:lnTo>
                  <a:pt x="1044" y="665"/>
                </a:lnTo>
                <a:lnTo>
                  <a:pt x="1043" y="666"/>
                </a:lnTo>
                <a:lnTo>
                  <a:pt x="1043" y="666"/>
                </a:lnTo>
                <a:lnTo>
                  <a:pt x="1042" y="666"/>
                </a:lnTo>
                <a:lnTo>
                  <a:pt x="1040" y="665"/>
                </a:lnTo>
                <a:lnTo>
                  <a:pt x="1040" y="663"/>
                </a:lnTo>
                <a:lnTo>
                  <a:pt x="1040" y="662"/>
                </a:lnTo>
                <a:lnTo>
                  <a:pt x="1039" y="660"/>
                </a:lnTo>
                <a:lnTo>
                  <a:pt x="1038" y="657"/>
                </a:lnTo>
                <a:lnTo>
                  <a:pt x="1036" y="656"/>
                </a:lnTo>
                <a:lnTo>
                  <a:pt x="1035" y="654"/>
                </a:lnTo>
                <a:lnTo>
                  <a:pt x="1034" y="653"/>
                </a:lnTo>
                <a:lnTo>
                  <a:pt x="1033" y="653"/>
                </a:lnTo>
                <a:lnTo>
                  <a:pt x="1031" y="653"/>
                </a:lnTo>
                <a:lnTo>
                  <a:pt x="1030" y="653"/>
                </a:lnTo>
                <a:lnTo>
                  <a:pt x="1029" y="653"/>
                </a:lnTo>
                <a:lnTo>
                  <a:pt x="1029" y="652"/>
                </a:lnTo>
                <a:lnTo>
                  <a:pt x="1029" y="650"/>
                </a:lnTo>
                <a:lnTo>
                  <a:pt x="1029" y="649"/>
                </a:lnTo>
                <a:lnTo>
                  <a:pt x="1030" y="648"/>
                </a:lnTo>
                <a:lnTo>
                  <a:pt x="1031" y="645"/>
                </a:lnTo>
                <a:lnTo>
                  <a:pt x="1033" y="644"/>
                </a:lnTo>
                <a:lnTo>
                  <a:pt x="1033" y="641"/>
                </a:lnTo>
                <a:lnTo>
                  <a:pt x="1033" y="639"/>
                </a:lnTo>
                <a:lnTo>
                  <a:pt x="1034" y="637"/>
                </a:lnTo>
                <a:lnTo>
                  <a:pt x="1035" y="637"/>
                </a:lnTo>
                <a:lnTo>
                  <a:pt x="1036" y="636"/>
                </a:lnTo>
                <a:lnTo>
                  <a:pt x="1038" y="637"/>
                </a:lnTo>
                <a:lnTo>
                  <a:pt x="1039" y="637"/>
                </a:lnTo>
                <a:lnTo>
                  <a:pt x="1040" y="639"/>
                </a:lnTo>
                <a:lnTo>
                  <a:pt x="1042" y="639"/>
                </a:lnTo>
                <a:lnTo>
                  <a:pt x="1042" y="639"/>
                </a:lnTo>
                <a:lnTo>
                  <a:pt x="1043" y="639"/>
                </a:lnTo>
                <a:lnTo>
                  <a:pt x="1043" y="637"/>
                </a:lnTo>
                <a:lnTo>
                  <a:pt x="1043" y="636"/>
                </a:lnTo>
                <a:lnTo>
                  <a:pt x="1043" y="635"/>
                </a:lnTo>
                <a:lnTo>
                  <a:pt x="1043" y="633"/>
                </a:lnTo>
                <a:lnTo>
                  <a:pt x="1044" y="633"/>
                </a:lnTo>
                <a:lnTo>
                  <a:pt x="1044" y="633"/>
                </a:lnTo>
                <a:lnTo>
                  <a:pt x="1046" y="635"/>
                </a:lnTo>
                <a:lnTo>
                  <a:pt x="1047" y="636"/>
                </a:lnTo>
                <a:lnTo>
                  <a:pt x="1047" y="639"/>
                </a:lnTo>
                <a:lnTo>
                  <a:pt x="1046" y="640"/>
                </a:lnTo>
                <a:lnTo>
                  <a:pt x="1046" y="643"/>
                </a:lnTo>
                <a:lnTo>
                  <a:pt x="1046" y="645"/>
                </a:lnTo>
                <a:lnTo>
                  <a:pt x="1047" y="646"/>
                </a:lnTo>
                <a:lnTo>
                  <a:pt x="1048" y="648"/>
                </a:lnTo>
                <a:lnTo>
                  <a:pt x="1050" y="646"/>
                </a:lnTo>
                <a:lnTo>
                  <a:pt x="1051" y="645"/>
                </a:lnTo>
                <a:lnTo>
                  <a:pt x="1051" y="644"/>
                </a:lnTo>
                <a:lnTo>
                  <a:pt x="1052" y="641"/>
                </a:lnTo>
                <a:lnTo>
                  <a:pt x="1052" y="640"/>
                </a:lnTo>
                <a:lnTo>
                  <a:pt x="1052" y="640"/>
                </a:lnTo>
                <a:lnTo>
                  <a:pt x="1052" y="640"/>
                </a:lnTo>
                <a:lnTo>
                  <a:pt x="1052" y="639"/>
                </a:lnTo>
                <a:lnTo>
                  <a:pt x="1051" y="637"/>
                </a:lnTo>
                <a:lnTo>
                  <a:pt x="1051" y="636"/>
                </a:lnTo>
                <a:lnTo>
                  <a:pt x="1051" y="636"/>
                </a:lnTo>
                <a:lnTo>
                  <a:pt x="1051" y="635"/>
                </a:lnTo>
                <a:lnTo>
                  <a:pt x="1050" y="632"/>
                </a:lnTo>
                <a:lnTo>
                  <a:pt x="1048" y="631"/>
                </a:lnTo>
                <a:lnTo>
                  <a:pt x="1046" y="628"/>
                </a:lnTo>
                <a:lnTo>
                  <a:pt x="1044" y="627"/>
                </a:lnTo>
                <a:lnTo>
                  <a:pt x="1042" y="625"/>
                </a:lnTo>
                <a:lnTo>
                  <a:pt x="1039" y="623"/>
                </a:lnTo>
                <a:lnTo>
                  <a:pt x="1038" y="620"/>
                </a:lnTo>
                <a:lnTo>
                  <a:pt x="1035" y="619"/>
                </a:lnTo>
                <a:lnTo>
                  <a:pt x="1034" y="619"/>
                </a:lnTo>
                <a:lnTo>
                  <a:pt x="1033" y="619"/>
                </a:lnTo>
                <a:lnTo>
                  <a:pt x="1031" y="620"/>
                </a:lnTo>
                <a:lnTo>
                  <a:pt x="1030" y="622"/>
                </a:lnTo>
                <a:lnTo>
                  <a:pt x="1029" y="624"/>
                </a:lnTo>
                <a:lnTo>
                  <a:pt x="1029" y="625"/>
                </a:lnTo>
                <a:lnTo>
                  <a:pt x="1029" y="627"/>
                </a:lnTo>
                <a:lnTo>
                  <a:pt x="1027" y="628"/>
                </a:lnTo>
                <a:lnTo>
                  <a:pt x="1027" y="628"/>
                </a:lnTo>
                <a:lnTo>
                  <a:pt x="1026" y="628"/>
                </a:lnTo>
                <a:lnTo>
                  <a:pt x="1026" y="628"/>
                </a:lnTo>
                <a:lnTo>
                  <a:pt x="1026" y="627"/>
                </a:lnTo>
                <a:lnTo>
                  <a:pt x="1025" y="627"/>
                </a:lnTo>
                <a:lnTo>
                  <a:pt x="1025" y="627"/>
                </a:lnTo>
                <a:lnTo>
                  <a:pt x="1025" y="624"/>
                </a:lnTo>
                <a:lnTo>
                  <a:pt x="1025" y="622"/>
                </a:lnTo>
                <a:lnTo>
                  <a:pt x="1025" y="620"/>
                </a:lnTo>
                <a:lnTo>
                  <a:pt x="1025" y="618"/>
                </a:lnTo>
                <a:lnTo>
                  <a:pt x="1026" y="616"/>
                </a:lnTo>
                <a:lnTo>
                  <a:pt x="1026" y="616"/>
                </a:lnTo>
                <a:lnTo>
                  <a:pt x="1027" y="616"/>
                </a:lnTo>
                <a:lnTo>
                  <a:pt x="1029" y="616"/>
                </a:lnTo>
                <a:lnTo>
                  <a:pt x="1030" y="616"/>
                </a:lnTo>
                <a:lnTo>
                  <a:pt x="1030" y="615"/>
                </a:lnTo>
                <a:lnTo>
                  <a:pt x="1030" y="615"/>
                </a:lnTo>
                <a:lnTo>
                  <a:pt x="1029" y="614"/>
                </a:lnTo>
                <a:lnTo>
                  <a:pt x="1027" y="612"/>
                </a:lnTo>
                <a:lnTo>
                  <a:pt x="1025" y="612"/>
                </a:lnTo>
                <a:lnTo>
                  <a:pt x="1022" y="612"/>
                </a:lnTo>
                <a:lnTo>
                  <a:pt x="1019" y="614"/>
                </a:lnTo>
                <a:lnTo>
                  <a:pt x="1018" y="614"/>
                </a:lnTo>
                <a:lnTo>
                  <a:pt x="1018" y="615"/>
                </a:lnTo>
                <a:lnTo>
                  <a:pt x="1018" y="616"/>
                </a:lnTo>
                <a:lnTo>
                  <a:pt x="1018" y="619"/>
                </a:lnTo>
                <a:lnTo>
                  <a:pt x="1017" y="620"/>
                </a:lnTo>
                <a:lnTo>
                  <a:pt x="1016" y="620"/>
                </a:lnTo>
                <a:lnTo>
                  <a:pt x="1016" y="622"/>
                </a:lnTo>
                <a:lnTo>
                  <a:pt x="1017" y="623"/>
                </a:lnTo>
                <a:lnTo>
                  <a:pt x="1018" y="624"/>
                </a:lnTo>
                <a:lnTo>
                  <a:pt x="1019" y="623"/>
                </a:lnTo>
                <a:lnTo>
                  <a:pt x="1021" y="623"/>
                </a:lnTo>
                <a:lnTo>
                  <a:pt x="1022" y="623"/>
                </a:lnTo>
                <a:lnTo>
                  <a:pt x="1022" y="624"/>
                </a:lnTo>
                <a:lnTo>
                  <a:pt x="1023" y="625"/>
                </a:lnTo>
                <a:lnTo>
                  <a:pt x="1023" y="627"/>
                </a:lnTo>
                <a:lnTo>
                  <a:pt x="1025" y="629"/>
                </a:lnTo>
                <a:lnTo>
                  <a:pt x="1025" y="631"/>
                </a:lnTo>
                <a:lnTo>
                  <a:pt x="1026" y="632"/>
                </a:lnTo>
                <a:lnTo>
                  <a:pt x="1026" y="635"/>
                </a:lnTo>
                <a:lnTo>
                  <a:pt x="1026" y="636"/>
                </a:lnTo>
                <a:lnTo>
                  <a:pt x="1026" y="636"/>
                </a:lnTo>
                <a:lnTo>
                  <a:pt x="1026" y="637"/>
                </a:lnTo>
                <a:lnTo>
                  <a:pt x="1025" y="637"/>
                </a:lnTo>
                <a:lnTo>
                  <a:pt x="1023" y="639"/>
                </a:lnTo>
                <a:lnTo>
                  <a:pt x="1025" y="640"/>
                </a:lnTo>
                <a:lnTo>
                  <a:pt x="1025" y="641"/>
                </a:lnTo>
                <a:lnTo>
                  <a:pt x="1025" y="643"/>
                </a:lnTo>
                <a:lnTo>
                  <a:pt x="1023" y="643"/>
                </a:lnTo>
                <a:lnTo>
                  <a:pt x="1023" y="643"/>
                </a:lnTo>
                <a:lnTo>
                  <a:pt x="1021" y="641"/>
                </a:lnTo>
                <a:lnTo>
                  <a:pt x="1019" y="639"/>
                </a:lnTo>
                <a:lnTo>
                  <a:pt x="1019" y="636"/>
                </a:lnTo>
                <a:lnTo>
                  <a:pt x="1018" y="633"/>
                </a:lnTo>
                <a:lnTo>
                  <a:pt x="1017" y="632"/>
                </a:lnTo>
                <a:lnTo>
                  <a:pt x="1016" y="629"/>
                </a:lnTo>
                <a:lnTo>
                  <a:pt x="1014" y="628"/>
                </a:lnTo>
                <a:lnTo>
                  <a:pt x="1013" y="628"/>
                </a:lnTo>
                <a:lnTo>
                  <a:pt x="1012" y="628"/>
                </a:lnTo>
                <a:lnTo>
                  <a:pt x="1010" y="627"/>
                </a:lnTo>
                <a:lnTo>
                  <a:pt x="1010" y="627"/>
                </a:lnTo>
                <a:lnTo>
                  <a:pt x="1010" y="625"/>
                </a:lnTo>
                <a:lnTo>
                  <a:pt x="1012" y="623"/>
                </a:lnTo>
                <a:lnTo>
                  <a:pt x="1012" y="620"/>
                </a:lnTo>
                <a:lnTo>
                  <a:pt x="1012" y="618"/>
                </a:lnTo>
                <a:lnTo>
                  <a:pt x="1010" y="616"/>
                </a:lnTo>
                <a:lnTo>
                  <a:pt x="1009" y="614"/>
                </a:lnTo>
                <a:lnTo>
                  <a:pt x="1006" y="612"/>
                </a:lnTo>
                <a:lnTo>
                  <a:pt x="1004" y="611"/>
                </a:lnTo>
                <a:lnTo>
                  <a:pt x="1002" y="611"/>
                </a:lnTo>
                <a:lnTo>
                  <a:pt x="1002" y="611"/>
                </a:lnTo>
                <a:lnTo>
                  <a:pt x="1002" y="612"/>
                </a:lnTo>
                <a:lnTo>
                  <a:pt x="1002" y="614"/>
                </a:lnTo>
                <a:lnTo>
                  <a:pt x="1001" y="614"/>
                </a:lnTo>
                <a:lnTo>
                  <a:pt x="1001" y="614"/>
                </a:lnTo>
                <a:lnTo>
                  <a:pt x="1000" y="614"/>
                </a:lnTo>
                <a:lnTo>
                  <a:pt x="999" y="612"/>
                </a:lnTo>
                <a:lnTo>
                  <a:pt x="996" y="612"/>
                </a:lnTo>
                <a:lnTo>
                  <a:pt x="995" y="614"/>
                </a:lnTo>
                <a:lnTo>
                  <a:pt x="995" y="615"/>
                </a:lnTo>
                <a:lnTo>
                  <a:pt x="995" y="616"/>
                </a:lnTo>
                <a:lnTo>
                  <a:pt x="996" y="619"/>
                </a:lnTo>
                <a:lnTo>
                  <a:pt x="997" y="620"/>
                </a:lnTo>
                <a:lnTo>
                  <a:pt x="999" y="622"/>
                </a:lnTo>
                <a:lnTo>
                  <a:pt x="1000" y="623"/>
                </a:lnTo>
                <a:lnTo>
                  <a:pt x="1001" y="624"/>
                </a:lnTo>
                <a:lnTo>
                  <a:pt x="1002" y="624"/>
                </a:lnTo>
                <a:lnTo>
                  <a:pt x="1001" y="625"/>
                </a:lnTo>
                <a:lnTo>
                  <a:pt x="1001" y="627"/>
                </a:lnTo>
                <a:lnTo>
                  <a:pt x="1001" y="628"/>
                </a:lnTo>
                <a:lnTo>
                  <a:pt x="1002" y="628"/>
                </a:lnTo>
                <a:lnTo>
                  <a:pt x="1002" y="629"/>
                </a:lnTo>
                <a:lnTo>
                  <a:pt x="1002" y="629"/>
                </a:lnTo>
                <a:lnTo>
                  <a:pt x="1002" y="629"/>
                </a:lnTo>
                <a:lnTo>
                  <a:pt x="1001" y="629"/>
                </a:lnTo>
                <a:lnTo>
                  <a:pt x="999" y="631"/>
                </a:lnTo>
                <a:lnTo>
                  <a:pt x="999" y="632"/>
                </a:lnTo>
                <a:lnTo>
                  <a:pt x="999" y="633"/>
                </a:lnTo>
                <a:lnTo>
                  <a:pt x="999" y="635"/>
                </a:lnTo>
                <a:lnTo>
                  <a:pt x="1000" y="636"/>
                </a:lnTo>
                <a:lnTo>
                  <a:pt x="1000" y="637"/>
                </a:lnTo>
                <a:lnTo>
                  <a:pt x="1000" y="637"/>
                </a:lnTo>
                <a:lnTo>
                  <a:pt x="999" y="637"/>
                </a:lnTo>
                <a:lnTo>
                  <a:pt x="996" y="637"/>
                </a:lnTo>
                <a:lnTo>
                  <a:pt x="995" y="636"/>
                </a:lnTo>
                <a:lnTo>
                  <a:pt x="995" y="635"/>
                </a:lnTo>
                <a:lnTo>
                  <a:pt x="995" y="632"/>
                </a:lnTo>
                <a:lnTo>
                  <a:pt x="995" y="629"/>
                </a:lnTo>
                <a:lnTo>
                  <a:pt x="995" y="627"/>
                </a:lnTo>
                <a:lnTo>
                  <a:pt x="995" y="625"/>
                </a:lnTo>
                <a:lnTo>
                  <a:pt x="995" y="624"/>
                </a:lnTo>
                <a:lnTo>
                  <a:pt x="993" y="624"/>
                </a:lnTo>
                <a:lnTo>
                  <a:pt x="991" y="624"/>
                </a:lnTo>
                <a:lnTo>
                  <a:pt x="991" y="623"/>
                </a:lnTo>
                <a:lnTo>
                  <a:pt x="989" y="622"/>
                </a:lnTo>
                <a:lnTo>
                  <a:pt x="989" y="620"/>
                </a:lnTo>
                <a:lnTo>
                  <a:pt x="988" y="620"/>
                </a:lnTo>
                <a:lnTo>
                  <a:pt x="987" y="620"/>
                </a:lnTo>
                <a:lnTo>
                  <a:pt x="985" y="622"/>
                </a:lnTo>
                <a:lnTo>
                  <a:pt x="985" y="623"/>
                </a:lnTo>
                <a:lnTo>
                  <a:pt x="984" y="623"/>
                </a:lnTo>
                <a:lnTo>
                  <a:pt x="985" y="624"/>
                </a:lnTo>
                <a:lnTo>
                  <a:pt x="987" y="624"/>
                </a:lnTo>
                <a:lnTo>
                  <a:pt x="988" y="624"/>
                </a:lnTo>
                <a:lnTo>
                  <a:pt x="989" y="625"/>
                </a:lnTo>
                <a:lnTo>
                  <a:pt x="991" y="625"/>
                </a:lnTo>
                <a:lnTo>
                  <a:pt x="989" y="627"/>
                </a:lnTo>
                <a:lnTo>
                  <a:pt x="989" y="628"/>
                </a:lnTo>
                <a:lnTo>
                  <a:pt x="988" y="628"/>
                </a:lnTo>
                <a:lnTo>
                  <a:pt x="987" y="629"/>
                </a:lnTo>
                <a:lnTo>
                  <a:pt x="985" y="629"/>
                </a:lnTo>
                <a:lnTo>
                  <a:pt x="984" y="631"/>
                </a:lnTo>
                <a:lnTo>
                  <a:pt x="983" y="632"/>
                </a:lnTo>
                <a:lnTo>
                  <a:pt x="983" y="633"/>
                </a:lnTo>
                <a:lnTo>
                  <a:pt x="983" y="636"/>
                </a:lnTo>
                <a:lnTo>
                  <a:pt x="982" y="637"/>
                </a:lnTo>
                <a:lnTo>
                  <a:pt x="980" y="637"/>
                </a:lnTo>
                <a:lnTo>
                  <a:pt x="979" y="636"/>
                </a:lnTo>
                <a:lnTo>
                  <a:pt x="976" y="635"/>
                </a:lnTo>
                <a:lnTo>
                  <a:pt x="974" y="633"/>
                </a:lnTo>
                <a:lnTo>
                  <a:pt x="974" y="633"/>
                </a:lnTo>
                <a:lnTo>
                  <a:pt x="972" y="632"/>
                </a:lnTo>
                <a:lnTo>
                  <a:pt x="972" y="631"/>
                </a:lnTo>
                <a:lnTo>
                  <a:pt x="971" y="631"/>
                </a:lnTo>
                <a:lnTo>
                  <a:pt x="970" y="631"/>
                </a:lnTo>
                <a:lnTo>
                  <a:pt x="968" y="631"/>
                </a:lnTo>
                <a:lnTo>
                  <a:pt x="966" y="632"/>
                </a:lnTo>
                <a:lnTo>
                  <a:pt x="964" y="633"/>
                </a:lnTo>
                <a:lnTo>
                  <a:pt x="964" y="635"/>
                </a:lnTo>
                <a:lnTo>
                  <a:pt x="963" y="637"/>
                </a:lnTo>
                <a:lnTo>
                  <a:pt x="963" y="640"/>
                </a:lnTo>
                <a:lnTo>
                  <a:pt x="962" y="641"/>
                </a:lnTo>
                <a:lnTo>
                  <a:pt x="962" y="641"/>
                </a:lnTo>
                <a:lnTo>
                  <a:pt x="961" y="641"/>
                </a:lnTo>
                <a:lnTo>
                  <a:pt x="959" y="641"/>
                </a:lnTo>
                <a:lnTo>
                  <a:pt x="958" y="641"/>
                </a:lnTo>
                <a:lnTo>
                  <a:pt x="957" y="643"/>
                </a:lnTo>
                <a:lnTo>
                  <a:pt x="955" y="643"/>
                </a:lnTo>
                <a:lnTo>
                  <a:pt x="957" y="643"/>
                </a:lnTo>
                <a:lnTo>
                  <a:pt x="957" y="644"/>
                </a:lnTo>
                <a:lnTo>
                  <a:pt x="958" y="644"/>
                </a:lnTo>
                <a:lnTo>
                  <a:pt x="961" y="644"/>
                </a:lnTo>
                <a:lnTo>
                  <a:pt x="962" y="644"/>
                </a:lnTo>
                <a:lnTo>
                  <a:pt x="964" y="643"/>
                </a:lnTo>
                <a:lnTo>
                  <a:pt x="966" y="644"/>
                </a:lnTo>
                <a:lnTo>
                  <a:pt x="967" y="644"/>
                </a:lnTo>
                <a:lnTo>
                  <a:pt x="970" y="644"/>
                </a:lnTo>
                <a:lnTo>
                  <a:pt x="971" y="644"/>
                </a:lnTo>
                <a:lnTo>
                  <a:pt x="972" y="643"/>
                </a:lnTo>
                <a:lnTo>
                  <a:pt x="974" y="641"/>
                </a:lnTo>
                <a:lnTo>
                  <a:pt x="975" y="640"/>
                </a:lnTo>
                <a:lnTo>
                  <a:pt x="976" y="639"/>
                </a:lnTo>
                <a:lnTo>
                  <a:pt x="976" y="639"/>
                </a:lnTo>
                <a:lnTo>
                  <a:pt x="978" y="639"/>
                </a:lnTo>
                <a:lnTo>
                  <a:pt x="978" y="640"/>
                </a:lnTo>
                <a:lnTo>
                  <a:pt x="976" y="643"/>
                </a:lnTo>
                <a:lnTo>
                  <a:pt x="976" y="644"/>
                </a:lnTo>
                <a:lnTo>
                  <a:pt x="976" y="646"/>
                </a:lnTo>
                <a:lnTo>
                  <a:pt x="976" y="649"/>
                </a:lnTo>
                <a:lnTo>
                  <a:pt x="976" y="650"/>
                </a:lnTo>
                <a:lnTo>
                  <a:pt x="978" y="652"/>
                </a:lnTo>
                <a:lnTo>
                  <a:pt x="980" y="652"/>
                </a:lnTo>
                <a:lnTo>
                  <a:pt x="983" y="653"/>
                </a:lnTo>
                <a:lnTo>
                  <a:pt x="987" y="654"/>
                </a:lnTo>
                <a:lnTo>
                  <a:pt x="988" y="656"/>
                </a:lnTo>
                <a:lnTo>
                  <a:pt x="989" y="657"/>
                </a:lnTo>
                <a:lnTo>
                  <a:pt x="992" y="658"/>
                </a:lnTo>
                <a:lnTo>
                  <a:pt x="992" y="660"/>
                </a:lnTo>
                <a:lnTo>
                  <a:pt x="992" y="661"/>
                </a:lnTo>
                <a:lnTo>
                  <a:pt x="991" y="661"/>
                </a:lnTo>
                <a:lnTo>
                  <a:pt x="989" y="662"/>
                </a:lnTo>
                <a:lnTo>
                  <a:pt x="988" y="663"/>
                </a:lnTo>
                <a:lnTo>
                  <a:pt x="988" y="665"/>
                </a:lnTo>
                <a:lnTo>
                  <a:pt x="988" y="665"/>
                </a:lnTo>
                <a:lnTo>
                  <a:pt x="989" y="666"/>
                </a:lnTo>
                <a:lnTo>
                  <a:pt x="989" y="667"/>
                </a:lnTo>
                <a:lnTo>
                  <a:pt x="988" y="667"/>
                </a:lnTo>
                <a:lnTo>
                  <a:pt x="987" y="666"/>
                </a:lnTo>
                <a:lnTo>
                  <a:pt x="985" y="665"/>
                </a:lnTo>
                <a:lnTo>
                  <a:pt x="984" y="663"/>
                </a:lnTo>
                <a:lnTo>
                  <a:pt x="984" y="662"/>
                </a:lnTo>
                <a:lnTo>
                  <a:pt x="984" y="661"/>
                </a:lnTo>
                <a:lnTo>
                  <a:pt x="984" y="660"/>
                </a:lnTo>
                <a:lnTo>
                  <a:pt x="983" y="660"/>
                </a:lnTo>
                <a:lnTo>
                  <a:pt x="982" y="658"/>
                </a:lnTo>
                <a:lnTo>
                  <a:pt x="979" y="658"/>
                </a:lnTo>
                <a:lnTo>
                  <a:pt x="975" y="658"/>
                </a:lnTo>
                <a:lnTo>
                  <a:pt x="972" y="657"/>
                </a:lnTo>
                <a:lnTo>
                  <a:pt x="971" y="656"/>
                </a:lnTo>
                <a:lnTo>
                  <a:pt x="970" y="654"/>
                </a:lnTo>
                <a:lnTo>
                  <a:pt x="968" y="653"/>
                </a:lnTo>
                <a:lnTo>
                  <a:pt x="967" y="652"/>
                </a:lnTo>
                <a:lnTo>
                  <a:pt x="966" y="650"/>
                </a:lnTo>
                <a:lnTo>
                  <a:pt x="964" y="650"/>
                </a:lnTo>
                <a:lnTo>
                  <a:pt x="963" y="652"/>
                </a:lnTo>
                <a:lnTo>
                  <a:pt x="962" y="653"/>
                </a:lnTo>
                <a:lnTo>
                  <a:pt x="961" y="657"/>
                </a:lnTo>
                <a:lnTo>
                  <a:pt x="959" y="660"/>
                </a:lnTo>
                <a:lnTo>
                  <a:pt x="959" y="663"/>
                </a:lnTo>
                <a:lnTo>
                  <a:pt x="959" y="666"/>
                </a:lnTo>
                <a:lnTo>
                  <a:pt x="961" y="669"/>
                </a:lnTo>
                <a:lnTo>
                  <a:pt x="961" y="673"/>
                </a:lnTo>
                <a:lnTo>
                  <a:pt x="962" y="677"/>
                </a:lnTo>
                <a:lnTo>
                  <a:pt x="963" y="679"/>
                </a:lnTo>
                <a:lnTo>
                  <a:pt x="963" y="682"/>
                </a:lnTo>
                <a:lnTo>
                  <a:pt x="963" y="683"/>
                </a:lnTo>
                <a:lnTo>
                  <a:pt x="963" y="683"/>
                </a:lnTo>
                <a:lnTo>
                  <a:pt x="963" y="683"/>
                </a:lnTo>
                <a:lnTo>
                  <a:pt x="962" y="683"/>
                </a:lnTo>
                <a:lnTo>
                  <a:pt x="961" y="683"/>
                </a:lnTo>
                <a:lnTo>
                  <a:pt x="959" y="682"/>
                </a:lnTo>
                <a:lnTo>
                  <a:pt x="958" y="680"/>
                </a:lnTo>
                <a:lnTo>
                  <a:pt x="958" y="679"/>
                </a:lnTo>
                <a:lnTo>
                  <a:pt x="958" y="678"/>
                </a:lnTo>
                <a:lnTo>
                  <a:pt x="957" y="677"/>
                </a:lnTo>
                <a:lnTo>
                  <a:pt x="955" y="674"/>
                </a:lnTo>
                <a:lnTo>
                  <a:pt x="954" y="673"/>
                </a:lnTo>
                <a:lnTo>
                  <a:pt x="953" y="671"/>
                </a:lnTo>
                <a:lnTo>
                  <a:pt x="950" y="669"/>
                </a:lnTo>
                <a:lnTo>
                  <a:pt x="947" y="669"/>
                </a:lnTo>
                <a:lnTo>
                  <a:pt x="946" y="667"/>
                </a:lnTo>
                <a:lnTo>
                  <a:pt x="945" y="667"/>
                </a:lnTo>
                <a:lnTo>
                  <a:pt x="944" y="667"/>
                </a:lnTo>
                <a:lnTo>
                  <a:pt x="942" y="667"/>
                </a:lnTo>
                <a:lnTo>
                  <a:pt x="941" y="667"/>
                </a:lnTo>
                <a:lnTo>
                  <a:pt x="940" y="666"/>
                </a:lnTo>
                <a:lnTo>
                  <a:pt x="940" y="665"/>
                </a:lnTo>
                <a:lnTo>
                  <a:pt x="938" y="665"/>
                </a:lnTo>
                <a:lnTo>
                  <a:pt x="937" y="663"/>
                </a:lnTo>
                <a:lnTo>
                  <a:pt x="936" y="663"/>
                </a:lnTo>
                <a:lnTo>
                  <a:pt x="934" y="666"/>
                </a:lnTo>
                <a:lnTo>
                  <a:pt x="933" y="667"/>
                </a:lnTo>
                <a:lnTo>
                  <a:pt x="933" y="669"/>
                </a:lnTo>
                <a:lnTo>
                  <a:pt x="933" y="671"/>
                </a:lnTo>
                <a:lnTo>
                  <a:pt x="933" y="675"/>
                </a:lnTo>
                <a:lnTo>
                  <a:pt x="932" y="677"/>
                </a:lnTo>
                <a:lnTo>
                  <a:pt x="932" y="678"/>
                </a:lnTo>
                <a:lnTo>
                  <a:pt x="930" y="679"/>
                </a:lnTo>
                <a:lnTo>
                  <a:pt x="928" y="680"/>
                </a:lnTo>
                <a:lnTo>
                  <a:pt x="927" y="682"/>
                </a:lnTo>
                <a:lnTo>
                  <a:pt x="925" y="683"/>
                </a:lnTo>
                <a:lnTo>
                  <a:pt x="924" y="683"/>
                </a:lnTo>
                <a:lnTo>
                  <a:pt x="923" y="683"/>
                </a:lnTo>
                <a:lnTo>
                  <a:pt x="920" y="682"/>
                </a:lnTo>
                <a:lnTo>
                  <a:pt x="919" y="683"/>
                </a:lnTo>
                <a:lnTo>
                  <a:pt x="917" y="683"/>
                </a:lnTo>
                <a:lnTo>
                  <a:pt x="916" y="684"/>
                </a:lnTo>
                <a:lnTo>
                  <a:pt x="913" y="686"/>
                </a:lnTo>
                <a:lnTo>
                  <a:pt x="912" y="687"/>
                </a:lnTo>
                <a:lnTo>
                  <a:pt x="912" y="687"/>
                </a:lnTo>
                <a:lnTo>
                  <a:pt x="912" y="688"/>
                </a:lnTo>
                <a:lnTo>
                  <a:pt x="913" y="690"/>
                </a:lnTo>
                <a:lnTo>
                  <a:pt x="913" y="690"/>
                </a:lnTo>
                <a:lnTo>
                  <a:pt x="912" y="691"/>
                </a:lnTo>
                <a:lnTo>
                  <a:pt x="912" y="691"/>
                </a:lnTo>
                <a:lnTo>
                  <a:pt x="912" y="692"/>
                </a:lnTo>
                <a:lnTo>
                  <a:pt x="913" y="692"/>
                </a:lnTo>
                <a:lnTo>
                  <a:pt x="915" y="692"/>
                </a:lnTo>
                <a:lnTo>
                  <a:pt x="916" y="692"/>
                </a:lnTo>
                <a:lnTo>
                  <a:pt x="917" y="692"/>
                </a:lnTo>
                <a:lnTo>
                  <a:pt x="919" y="692"/>
                </a:lnTo>
                <a:lnTo>
                  <a:pt x="919" y="692"/>
                </a:lnTo>
                <a:lnTo>
                  <a:pt x="919" y="692"/>
                </a:lnTo>
                <a:lnTo>
                  <a:pt x="920" y="701"/>
                </a:lnTo>
                <a:lnTo>
                  <a:pt x="921" y="704"/>
                </a:lnTo>
                <a:lnTo>
                  <a:pt x="921" y="707"/>
                </a:lnTo>
                <a:lnTo>
                  <a:pt x="921" y="707"/>
                </a:lnTo>
                <a:lnTo>
                  <a:pt x="921" y="708"/>
                </a:lnTo>
                <a:lnTo>
                  <a:pt x="921" y="708"/>
                </a:lnTo>
                <a:lnTo>
                  <a:pt x="924" y="711"/>
                </a:lnTo>
                <a:lnTo>
                  <a:pt x="927" y="712"/>
                </a:lnTo>
                <a:lnTo>
                  <a:pt x="928" y="715"/>
                </a:lnTo>
                <a:lnTo>
                  <a:pt x="928" y="716"/>
                </a:lnTo>
                <a:lnTo>
                  <a:pt x="928" y="716"/>
                </a:lnTo>
                <a:lnTo>
                  <a:pt x="927" y="716"/>
                </a:lnTo>
                <a:lnTo>
                  <a:pt x="925" y="717"/>
                </a:lnTo>
                <a:lnTo>
                  <a:pt x="924" y="720"/>
                </a:lnTo>
                <a:lnTo>
                  <a:pt x="923" y="722"/>
                </a:lnTo>
                <a:lnTo>
                  <a:pt x="921" y="724"/>
                </a:lnTo>
                <a:lnTo>
                  <a:pt x="920" y="725"/>
                </a:lnTo>
                <a:lnTo>
                  <a:pt x="920" y="726"/>
                </a:lnTo>
                <a:lnTo>
                  <a:pt x="920" y="726"/>
                </a:lnTo>
                <a:lnTo>
                  <a:pt x="920" y="728"/>
                </a:lnTo>
                <a:lnTo>
                  <a:pt x="920" y="729"/>
                </a:lnTo>
                <a:lnTo>
                  <a:pt x="919" y="730"/>
                </a:lnTo>
                <a:lnTo>
                  <a:pt x="916" y="730"/>
                </a:lnTo>
                <a:lnTo>
                  <a:pt x="915" y="730"/>
                </a:lnTo>
                <a:lnTo>
                  <a:pt x="915" y="732"/>
                </a:lnTo>
                <a:lnTo>
                  <a:pt x="913" y="732"/>
                </a:lnTo>
                <a:lnTo>
                  <a:pt x="912" y="733"/>
                </a:lnTo>
                <a:lnTo>
                  <a:pt x="910" y="734"/>
                </a:lnTo>
                <a:lnTo>
                  <a:pt x="910" y="734"/>
                </a:lnTo>
                <a:lnTo>
                  <a:pt x="908" y="734"/>
                </a:lnTo>
                <a:lnTo>
                  <a:pt x="908" y="734"/>
                </a:lnTo>
                <a:lnTo>
                  <a:pt x="906" y="735"/>
                </a:lnTo>
                <a:lnTo>
                  <a:pt x="903" y="737"/>
                </a:lnTo>
                <a:lnTo>
                  <a:pt x="902" y="738"/>
                </a:lnTo>
                <a:lnTo>
                  <a:pt x="902" y="738"/>
                </a:lnTo>
                <a:lnTo>
                  <a:pt x="902" y="739"/>
                </a:lnTo>
                <a:lnTo>
                  <a:pt x="902" y="741"/>
                </a:lnTo>
                <a:lnTo>
                  <a:pt x="902" y="742"/>
                </a:lnTo>
                <a:lnTo>
                  <a:pt x="900" y="742"/>
                </a:lnTo>
                <a:lnTo>
                  <a:pt x="898" y="741"/>
                </a:lnTo>
                <a:lnTo>
                  <a:pt x="896" y="742"/>
                </a:lnTo>
                <a:lnTo>
                  <a:pt x="894" y="742"/>
                </a:lnTo>
                <a:lnTo>
                  <a:pt x="892" y="745"/>
                </a:lnTo>
                <a:lnTo>
                  <a:pt x="892" y="746"/>
                </a:lnTo>
                <a:lnTo>
                  <a:pt x="892" y="750"/>
                </a:lnTo>
                <a:lnTo>
                  <a:pt x="892" y="751"/>
                </a:lnTo>
                <a:lnTo>
                  <a:pt x="892" y="754"/>
                </a:lnTo>
                <a:lnTo>
                  <a:pt x="892" y="754"/>
                </a:lnTo>
                <a:lnTo>
                  <a:pt x="891" y="754"/>
                </a:lnTo>
                <a:lnTo>
                  <a:pt x="889" y="752"/>
                </a:lnTo>
                <a:lnTo>
                  <a:pt x="886" y="752"/>
                </a:lnTo>
                <a:lnTo>
                  <a:pt x="885" y="754"/>
                </a:lnTo>
                <a:lnTo>
                  <a:pt x="883" y="756"/>
                </a:lnTo>
                <a:lnTo>
                  <a:pt x="883" y="759"/>
                </a:lnTo>
                <a:lnTo>
                  <a:pt x="883" y="762"/>
                </a:lnTo>
                <a:lnTo>
                  <a:pt x="883" y="763"/>
                </a:lnTo>
                <a:lnTo>
                  <a:pt x="883" y="764"/>
                </a:lnTo>
                <a:lnTo>
                  <a:pt x="885" y="766"/>
                </a:lnTo>
                <a:lnTo>
                  <a:pt x="886" y="766"/>
                </a:lnTo>
                <a:lnTo>
                  <a:pt x="886" y="767"/>
                </a:lnTo>
                <a:lnTo>
                  <a:pt x="885" y="768"/>
                </a:lnTo>
                <a:lnTo>
                  <a:pt x="885" y="769"/>
                </a:lnTo>
                <a:lnTo>
                  <a:pt x="885" y="771"/>
                </a:lnTo>
                <a:lnTo>
                  <a:pt x="885" y="772"/>
                </a:lnTo>
                <a:lnTo>
                  <a:pt x="885" y="775"/>
                </a:lnTo>
                <a:lnTo>
                  <a:pt x="882" y="775"/>
                </a:lnTo>
                <a:lnTo>
                  <a:pt x="881" y="776"/>
                </a:lnTo>
                <a:lnTo>
                  <a:pt x="878" y="776"/>
                </a:lnTo>
                <a:lnTo>
                  <a:pt x="875" y="777"/>
                </a:lnTo>
                <a:lnTo>
                  <a:pt x="874" y="777"/>
                </a:lnTo>
                <a:lnTo>
                  <a:pt x="873" y="779"/>
                </a:lnTo>
                <a:lnTo>
                  <a:pt x="872" y="779"/>
                </a:lnTo>
                <a:lnTo>
                  <a:pt x="872" y="779"/>
                </a:lnTo>
                <a:lnTo>
                  <a:pt x="870" y="777"/>
                </a:lnTo>
                <a:lnTo>
                  <a:pt x="869" y="776"/>
                </a:lnTo>
                <a:lnTo>
                  <a:pt x="869" y="773"/>
                </a:lnTo>
                <a:lnTo>
                  <a:pt x="868" y="773"/>
                </a:lnTo>
                <a:lnTo>
                  <a:pt x="869" y="772"/>
                </a:lnTo>
                <a:lnTo>
                  <a:pt x="869" y="771"/>
                </a:lnTo>
                <a:lnTo>
                  <a:pt x="869" y="769"/>
                </a:lnTo>
                <a:lnTo>
                  <a:pt x="869" y="768"/>
                </a:lnTo>
                <a:lnTo>
                  <a:pt x="870" y="769"/>
                </a:lnTo>
                <a:lnTo>
                  <a:pt x="872" y="769"/>
                </a:lnTo>
                <a:lnTo>
                  <a:pt x="872" y="769"/>
                </a:lnTo>
                <a:lnTo>
                  <a:pt x="873" y="771"/>
                </a:lnTo>
                <a:lnTo>
                  <a:pt x="873" y="771"/>
                </a:lnTo>
                <a:lnTo>
                  <a:pt x="874" y="772"/>
                </a:lnTo>
                <a:lnTo>
                  <a:pt x="875" y="772"/>
                </a:lnTo>
                <a:lnTo>
                  <a:pt x="875" y="773"/>
                </a:lnTo>
                <a:lnTo>
                  <a:pt x="875" y="773"/>
                </a:lnTo>
                <a:lnTo>
                  <a:pt x="878" y="773"/>
                </a:lnTo>
                <a:lnTo>
                  <a:pt x="879" y="772"/>
                </a:lnTo>
                <a:lnTo>
                  <a:pt x="879" y="769"/>
                </a:lnTo>
                <a:lnTo>
                  <a:pt x="878" y="767"/>
                </a:lnTo>
                <a:lnTo>
                  <a:pt x="877" y="766"/>
                </a:lnTo>
                <a:lnTo>
                  <a:pt x="874" y="764"/>
                </a:lnTo>
                <a:lnTo>
                  <a:pt x="873" y="763"/>
                </a:lnTo>
                <a:lnTo>
                  <a:pt x="872" y="763"/>
                </a:lnTo>
                <a:lnTo>
                  <a:pt x="870" y="763"/>
                </a:lnTo>
                <a:lnTo>
                  <a:pt x="870" y="763"/>
                </a:lnTo>
                <a:lnTo>
                  <a:pt x="869" y="764"/>
                </a:lnTo>
                <a:lnTo>
                  <a:pt x="868" y="764"/>
                </a:lnTo>
                <a:lnTo>
                  <a:pt x="866" y="764"/>
                </a:lnTo>
                <a:lnTo>
                  <a:pt x="865" y="763"/>
                </a:lnTo>
                <a:lnTo>
                  <a:pt x="864" y="763"/>
                </a:lnTo>
                <a:lnTo>
                  <a:pt x="862" y="762"/>
                </a:lnTo>
                <a:lnTo>
                  <a:pt x="861" y="763"/>
                </a:lnTo>
                <a:lnTo>
                  <a:pt x="861" y="763"/>
                </a:lnTo>
                <a:lnTo>
                  <a:pt x="861" y="764"/>
                </a:lnTo>
                <a:lnTo>
                  <a:pt x="860" y="764"/>
                </a:lnTo>
                <a:lnTo>
                  <a:pt x="860" y="764"/>
                </a:lnTo>
                <a:lnTo>
                  <a:pt x="858" y="767"/>
                </a:lnTo>
                <a:lnTo>
                  <a:pt x="857" y="769"/>
                </a:lnTo>
                <a:lnTo>
                  <a:pt x="858" y="772"/>
                </a:lnTo>
                <a:lnTo>
                  <a:pt x="858" y="775"/>
                </a:lnTo>
                <a:lnTo>
                  <a:pt x="860" y="779"/>
                </a:lnTo>
                <a:lnTo>
                  <a:pt x="861" y="781"/>
                </a:lnTo>
                <a:lnTo>
                  <a:pt x="862" y="783"/>
                </a:lnTo>
                <a:lnTo>
                  <a:pt x="864" y="784"/>
                </a:lnTo>
                <a:lnTo>
                  <a:pt x="864" y="787"/>
                </a:lnTo>
                <a:lnTo>
                  <a:pt x="865" y="789"/>
                </a:lnTo>
                <a:lnTo>
                  <a:pt x="866" y="790"/>
                </a:lnTo>
                <a:lnTo>
                  <a:pt x="866" y="792"/>
                </a:lnTo>
                <a:lnTo>
                  <a:pt x="865" y="792"/>
                </a:lnTo>
                <a:lnTo>
                  <a:pt x="864" y="792"/>
                </a:lnTo>
                <a:lnTo>
                  <a:pt x="862" y="790"/>
                </a:lnTo>
                <a:lnTo>
                  <a:pt x="861" y="790"/>
                </a:lnTo>
                <a:lnTo>
                  <a:pt x="860" y="792"/>
                </a:lnTo>
                <a:lnTo>
                  <a:pt x="860" y="792"/>
                </a:lnTo>
                <a:lnTo>
                  <a:pt x="860" y="794"/>
                </a:lnTo>
                <a:lnTo>
                  <a:pt x="861" y="796"/>
                </a:lnTo>
                <a:lnTo>
                  <a:pt x="861" y="798"/>
                </a:lnTo>
                <a:lnTo>
                  <a:pt x="862" y="798"/>
                </a:lnTo>
                <a:lnTo>
                  <a:pt x="862" y="798"/>
                </a:lnTo>
                <a:lnTo>
                  <a:pt x="864" y="797"/>
                </a:lnTo>
                <a:lnTo>
                  <a:pt x="865" y="798"/>
                </a:lnTo>
                <a:lnTo>
                  <a:pt x="865" y="798"/>
                </a:lnTo>
                <a:lnTo>
                  <a:pt x="864" y="800"/>
                </a:lnTo>
                <a:lnTo>
                  <a:pt x="862" y="801"/>
                </a:lnTo>
                <a:lnTo>
                  <a:pt x="860" y="802"/>
                </a:lnTo>
                <a:lnTo>
                  <a:pt x="858" y="802"/>
                </a:lnTo>
                <a:lnTo>
                  <a:pt x="856" y="802"/>
                </a:lnTo>
                <a:lnTo>
                  <a:pt x="853" y="804"/>
                </a:lnTo>
                <a:lnTo>
                  <a:pt x="851" y="804"/>
                </a:lnTo>
                <a:lnTo>
                  <a:pt x="849" y="802"/>
                </a:lnTo>
                <a:lnTo>
                  <a:pt x="848" y="802"/>
                </a:lnTo>
                <a:lnTo>
                  <a:pt x="849" y="800"/>
                </a:lnTo>
                <a:lnTo>
                  <a:pt x="849" y="797"/>
                </a:lnTo>
                <a:lnTo>
                  <a:pt x="849" y="796"/>
                </a:lnTo>
                <a:lnTo>
                  <a:pt x="849" y="794"/>
                </a:lnTo>
                <a:lnTo>
                  <a:pt x="848" y="794"/>
                </a:lnTo>
                <a:lnTo>
                  <a:pt x="847" y="793"/>
                </a:lnTo>
                <a:lnTo>
                  <a:pt x="847" y="793"/>
                </a:lnTo>
                <a:lnTo>
                  <a:pt x="845" y="792"/>
                </a:lnTo>
                <a:lnTo>
                  <a:pt x="844" y="790"/>
                </a:lnTo>
                <a:lnTo>
                  <a:pt x="843" y="790"/>
                </a:lnTo>
                <a:lnTo>
                  <a:pt x="843" y="792"/>
                </a:lnTo>
                <a:lnTo>
                  <a:pt x="841" y="794"/>
                </a:lnTo>
                <a:lnTo>
                  <a:pt x="840" y="797"/>
                </a:lnTo>
                <a:lnTo>
                  <a:pt x="840" y="800"/>
                </a:lnTo>
                <a:lnTo>
                  <a:pt x="839" y="802"/>
                </a:lnTo>
                <a:lnTo>
                  <a:pt x="839" y="806"/>
                </a:lnTo>
                <a:lnTo>
                  <a:pt x="840" y="810"/>
                </a:lnTo>
                <a:lnTo>
                  <a:pt x="840" y="814"/>
                </a:lnTo>
                <a:lnTo>
                  <a:pt x="840" y="818"/>
                </a:lnTo>
                <a:lnTo>
                  <a:pt x="841" y="821"/>
                </a:lnTo>
                <a:lnTo>
                  <a:pt x="841" y="822"/>
                </a:lnTo>
                <a:lnTo>
                  <a:pt x="843" y="822"/>
                </a:lnTo>
                <a:lnTo>
                  <a:pt x="843" y="823"/>
                </a:lnTo>
                <a:lnTo>
                  <a:pt x="844" y="824"/>
                </a:lnTo>
                <a:lnTo>
                  <a:pt x="843" y="824"/>
                </a:lnTo>
                <a:lnTo>
                  <a:pt x="841" y="826"/>
                </a:lnTo>
                <a:lnTo>
                  <a:pt x="840" y="827"/>
                </a:lnTo>
                <a:lnTo>
                  <a:pt x="839" y="828"/>
                </a:lnTo>
                <a:lnTo>
                  <a:pt x="838" y="830"/>
                </a:lnTo>
                <a:lnTo>
                  <a:pt x="836" y="830"/>
                </a:lnTo>
                <a:lnTo>
                  <a:pt x="834" y="831"/>
                </a:lnTo>
                <a:lnTo>
                  <a:pt x="831" y="832"/>
                </a:lnTo>
                <a:lnTo>
                  <a:pt x="830" y="832"/>
                </a:lnTo>
                <a:lnTo>
                  <a:pt x="828" y="832"/>
                </a:lnTo>
                <a:lnTo>
                  <a:pt x="827" y="832"/>
                </a:lnTo>
                <a:lnTo>
                  <a:pt x="826" y="834"/>
                </a:lnTo>
                <a:lnTo>
                  <a:pt x="824" y="835"/>
                </a:lnTo>
                <a:lnTo>
                  <a:pt x="824" y="835"/>
                </a:lnTo>
                <a:lnTo>
                  <a:pt x="824" y="835"/>
                </a:lnTo>
                <a:lnTo>
                  <a:pt x="824" y="838"/>
                </a:lnTo>
                <a:lnTo>
                  <a:pt x="824" y="839"/>
                </a:lnTo>
                <a:lnTo>
                  <a:pt x="824" y="839"/>
                </a:lnTo>
                <a:lnTo>
                  <a:pt x="824" y="841"/>
                </a:lnTo>
                <a:lnTo>
                  <a:pt x="823" y="841"/>
                </a:lnTo>
                <a:lnTo>
                  <a:pt x="822" y="841"/>
                </a:lnTo>
                <a:lnTo>
                  <a:pt x="822" y="841"/>
                </a:lnTo>
                <a:lnTo>
                  <a:pt x="822" y="840"/>
                </a:lnTo>
                <a:lnTo>
                  <a:pt x="822" y="838"/>
                </a:lnTo>
                <a:lnTo>
                  <a:pt x="822" y="836"/>
                </a:lnTo>
                <a:lnTo>
                  <a:pt x="822" y="836"/>
                </a:lnTo>
                <a:lnTo>
                  <a:pt x="822" y="836"/>
                </a:lnTo>
                <a:lnTo>
                  <a:pt x="820" y="835"/>
                </a:lnTo>
                <a:lnTo>
                  <a:pt x="817" y="832"/>
                </a:lnTo>
                <a:lnTo>
                  <a:pt x="813" y="832"/>
                </a:lnTo>
                <a:lnTo>
                  <a:pt x="809" y="831"/>
                </a:lnTo>
                <a:lnTo>
                  <a:pt x="809" y="831"/>
                </a:lnTo>
                <a:lnTo>
                  <a:pt x="809" y="831"/>
                </a:lnTo>
                <a:lnTo>
                  <a:pt x="807" y="831"/>
                </a:lnTo>
                <a:lnTo>
                  <a:pt x="803" y="831"/>
                </a:lnTo>
                <a:lnTo>
                  <a:pt x="803" y="831"/>
                </a:lnTo>
                <a:lnTo>
                  <a:pt x="803" y="831"/>
                </a:lnTo>
                <a:lnTo>
                  <a:pt x="802" y="831"/>
                </a:lnTo>
                <a:lnTo>
                  <a:pt x="801" y="831"/>
                </a:lnTo>
                <a:lnTo>
                  <a:pt x="800" y="830"/>
                </a:lnTo>
                <a:lnTo>
                  <a:pt x="800" y="828"/>
                </a:lnTo>
                <a:lnTo>
                  <a:pt x="801" y="828"/>
                </a:lnTo>
                <a:lnTo>
                  <a:pt x="802" y="827"/>
                </a:lnTo>
                <a:lnTo>
                  <a:pt x="803" y="827"/>
                </a:lnTo>
                <a:lnTo>
                  <a:pt x="805" y="827"/>
                </a:lnTo>
                <a:lnTo>
                  <a:pt x="805" y="827"/>
                </a:lnTo>
                <a:lnTo>
                  <a:pt x="806" y="827"/>
                </a:lnTo>
                <a:lnTo>
                  <a:pt x="809" y="826"/>
                </a:lnTo>
                <a:lnTo>
                  <a:pt x="811" y="826"/>
                </a:lnTo>
                <a:lnTo>
                  <a:pt x="811" y="826"/>
                </a:lnTo>
                <a:lnTo>
                  <a:pt x="813" y="826"/>
                </a:lnTo>
                <a:lnTo>
                  <a:pt x="813" y="826"/>
                </a:lnTo>
                <a:lnTo>
                  <a:pt x="815" y="827"/>
                </a:lnTo>
                <a:lnTo>
                  <a:pt x="818" y="828"/>
                </a:lnTo>
                <a:lnTo>
                  <a:pt x="819" y="830"/>
                </a:lnTo>
                <a:lnTo>
                  <a:pt x="819" y="830"/>
                </a:lnTo>
                <a:lnTo>
                  <a:pt x="819" y="830"/>
                </a:lnTo>
                <a:lnTo>
                  <a:pt x="822" y="828"/>
                </a:lnTo>
                <a:lnTo>
                  <a:pt x="823" y="826"/>
                </a:lnTo>
                <a:lnTo>
                  <a:pt x="824" y="824"/>
                </a:lnTo>
                <a:lnTo>
                  <a:pt x="824" y="823"/>
                </a:lnTo>
                <a:lnTo>
                  <a:pt x="824" y="821"/>
                </a:lnTo>
                <a:lnTo>
                  <a:pt x="824" y="819"/>
                </a:lnTo>
                <a:lnTo>
                  <a:pt x="824" y="817"/>
                </a:lnTo>
                <a:lnTo>
                  <a:pt x="824" y="815"/>
                </a:lnTo>
                <a:lnTo>
                  <a:pt x="826" y="815"/>
                </a:lnTo>
                <a:lnTo>
                  <a:pt x="827" y="814"/>
                </a:lnTo>
                <a:lnTo>
                  <a:pt x="828" y="814"/>
                </a:lnTo>
                <a:lnTo>
                  <a:pt x="827" y="814"/>
                </a:lnTo>
                <a:lnTo>
                  <a:pt x="826" y="813"/>
                </a:lnTo>
                <a:lnTo>
                  <a:pt x="823" y="814"/>
                </a:lnTo>
                <a:lnTo>
                  <a:pt x="822" y="814"/>
                </a:lnTo>
                <a:lnTo>
                  <a:pt x="819" y="813"/>
                </a:lnTo>
                <a:lnTo>
                  <a:pt x="819" y="813"/>
                </a:lnTo>
                <a:lnTo>
                  <a:pt x="819" y="813"/>
                </a:lnTo>
                <a:lnTo>
                  <a:pt x="820" y="811"/>
                </a:lnTo>
                <a:lnTo>
                  <a:pt x="820" y="810"/>
                </a:lnTo>
                <a:lnTo>
                  <a:pt x="822" y="810"/>
                </a:lnTo>
                <a:lnTo>
                  <a:pt x="823" y="810"/>
                </a:lnTo>
                <a:lnTo>
                  <a:pt x="824" y="809"/>
                </a:lnTo>
                <a:lnTo>
                  <a:pt x="826" y="807"/>
                </a:lnTo>
                <a:lnTo>
                  <a:pt x="826" y="806"/>
                </a:lnTo>
                <a:lnTo>
                  <a:pt x="826" y="804"/>
                </a:lnTo>
                <a:lnTo>
                  <a:pt x="824" y="802"/>
                </a:lnTo>
                <a:lnTo>
                  <a:pt x="824" y="801"/>
                </a:lnTo>
                <a:lnTo>
                  <a:pt x="823" y="801"/>
                </a:lnTo>
                <a:lnTo>
                  <a:pt x="822" y="800"/>
                </a:lnTo>
                <a:lnTo>
                  <a:pt x="822" y="798"/>
                </a:lnTo>
                <a:lnTo>
                  <a:pt x="823" y="796"/>
                </a:lnTo>
                <a:lnTo>
                  <a:pt x="823" y="794"/>
                </a:lnTo>
                <a:lnTo>
                  <a:pt x="824" y="792"/>
                </a:lnTo>
                <a:lnTo>
                  <a:pt x="824" y="789"/>
                </a:lnTo>
                <a:lnTo>
                  <a:pt x="826" y="788"/>
                </a:lnTo>
                <a:lnTo>
                  <a:pt x="826" y="787"/>
                </a:lnTo>
                <a:lnTo>
                  <a:pt x="826" y="787"/>
                </a:lnTo>
                <a:lnTo>
                  <a:pt x="826" y="787"/>
                </a:lnTo>
                <a:lnTo>
                  <a:pt x="827" y="785"/>
                </a:lnTo>
                <a:lnTo>
                  <a:pt x="827" y="785"/>
                </a:lnTo>
                <a:lnTo>
                  <a:pt x="827" y="785"/>
                </a:lnTo>
                <a:lnTo>
                  <a:pt x="826" y="785"/>
                </a:lnTo>
                <a:lnTo>
                  <a:pt x="826" y="785"/>
                </a:lnTo>
                <a:lnTo>
                  <a:pt x="823" y="787"/>
                </a:lnTo>
                <a:lnTo>
                  <a:pt x="820" y="787"/>
                </a:lnTo>
                <a:lnTo>
                  <a:pt x="820" y="787"/>
                </a:lnTo>
                <a:lnTo>
                  <a:pt x="820" y="785"/>
                </a:lnTo>
                <a:lnTo>
                  <a:pt x="819" y="784"/>
                </a:lnTo>
                <a:lnTo>
                  <a:pt x="819" y="783"/>
                </a:lnTo>
                <a:lnTo>
                  <a:pt x="818" y="781"/>
                </a:lnTo>
                <a:lnTo>
                  <a:pt x="818" y="781"/>
                </a:lnTo>
                <a:lnTo>
                  <a:pt x="817" y="781"/>
                </a:lnTo>
                <a:lnTo>
                  <a:pt x="815" y="780"/>
                </a:lnTo>
                <a:lnTo>
                  <a:pt x="815" y="777"/>
                </a:lnTo>
                <a:lnTo>
                  <a:pt x="815" y="776"/>
                </a:lnTo>
                <a:lnTo>
                  <a:pt x="815" y="773"/>
                </a:lnTo>
                <a:lnTo>
                  <a:pt x="817" y="769"/>
                </a:lnTo>
                <a:lnTo>
                  <a:pt x="815" y="768"/>
                </a:lnTo>
                <a:lnTo>
                  <a:pt x="815" y="767"/>
                </a:lnTo>
                <a:lnTo>
                  <a:pt x="814" y="764"/>
                </a:lnTo>
                <a:lnTo>
                  <a:pt x="813" y="763"/>
                </a:lnTo>
                <a:lnTo>
                  <a:pt x="811" y="762"/>
                </a:lnTo>
                <a:lnTo>
                  <a:pt x="810" y="762"/>
                </a:lnTo>
                <a:lnTo>
                  <a:pt x="809" y="760"/>
                </a:lnTo>
                <a:lnTo>
                  <a:pt x="807" y="760"/>
                </a:lnTo>
                <a:lnTo>
                  <a:pt x="806" y="760"/>
                </a:lnTo>
                <a:lnTo>
                  <a:pt x="807" y="759"/>
                </a:lnTo>
                <a:lnTo>
                  <a:pt x="807" y="758"/>
                </a:lnTo>
                <a:lnTo>
                  <a:pt x="807" y="756"/>
                </a:lnTo>
                <a:lnTo>
                  <a:pt x="807" y="756"/>
                </a:lnTo>
                <a:lnTo>
                  <a:pt x="807" y="755"/>
                </a:lnTo>
                <a:lnTo>
                  <a:pt x="809" y="755"/>
                </a:lnTo>
                <a:lnTo>
                  <a:pt x="810" y="754"/>
                </a:lnTo>
                <a:lnTo>
                  <a:pt x="810" y="754"/>
                </a:lnTo>
                <a:lnTo>
                  <a:pt x="809" y="751"/>
                </a:lnTo>
                <a:lnTo>
                  <a:pt x="807" y="751"/>
                </a:lnTo>
                <a:lnTo>
                  <a:pt x="806" y="750"/>
                </a:lnTo>
                <a:lnTo>
                  <a:pt x="805" y="750"/>
                </a:lnTo>
                <a:lnTo>
                  <a:pt x="803" y="751"/>
                </a:lnTo>
                <a:lnTo>
                  <a:pt x="801" y="754"/>
                </a:lnTo>
                <a:lnTo>
                  <a:pt x="800" y="756"/>
                </a:lnTo>
                <a:lnTo>
                  <a:pt x="800" y="759"/>
                </a:lnTo>
                <a:lnTo>
                  <a:pt x="800" y="760"/>
                </a:lnTo>
                <a:lnTo>
                  <a:pt x="801" y="763"/>
                </a:lnTo>
                <a:lnTo>
                  <a:pt x="802" y="766"/>
                </a:lnTo>
                <a:lnTo>
                  <a:pt x="805" y="768"/>
                </a:lnTo>
                <a:lnTo>
                  <a:pt x="806" y="771"/>
                </a:lnTo>
                <a:lnTo>
                  <a:pt x="807" y="772"/>
                </a:lnTo>
                <a:lnTo>
                  <a:pt x="809" y="775"/>
                </a:lnTo>
                <a:lnTo>
                  <a:pt x="809" y="775"/>
                </a:lnTo>
                <a:lnTo>
                  <a:pt x="809" y="776"/>
                </a:lnTo>
                <a:lnTo>
                  <a:pt x="809" y="777"/>
                </a:lnTo>
                <a:lnTo>
                  <a:pt x="809" y="779"/>
                </a:lnTo>
                <a:lnTo>
                  <a:pt x="809" y="779"/>
                </a:lnTo>
                <a:lnTo>
                  <a:pt x="810" y="780"/>
                </a:lnTo>
                <a:lnTo>
                  <a:pt x="813" y="781"/>
                </a:lnTo>
                <a:lnTo>
                  <a:pt x="814" y="781"/>
                </a:lnTo>
                <a:lnTo>
                  <a:pt x="814" y="783"/>
                </a:lnTo>
                <a:lnTo>
                  <a:pt x="815" y="784"/>
                </a:lnTo>
                <a:lnTo>
                  <a:pt x="815" y="785"/>
                </a:lnTo>
                <a:lnTo>
                  <a:pt x="814" y="785"/>
                </a:lnTo>
                <a:lnTo>
                  <a:pt x="814" y="787"/>
                </a:lnTo>
                <a:lnTo>
                  <a:pt x="813" y="789"/>
                </a:lnTo>
                <a:lnTo>
                  <a:pt x="813" y="792"/>
                </a:lnTo>
                <a:lnTo>
                  <a:pt x="814" y="793"/>
                </a:lnTo>
                <a:lnTo>
                  <a:pt x="815" y="797"/>
                </a:lnTo>
                <a:lnTo>
                  <a:pt x="815" y="800"/>
                </a:lnTo>
                <a:lnTo>
                  <a:pt x="817" y="802"/>
                </a:lnTo>
                <a:lnTo>
                  <a:pt x="818" y="804"/>
                </a:lnTo>
                <a:lnTo>
                  <a:pt x="818" y="804"/>
                </a:lnTo>
                <a:lnTo>
                  <a:pt x="819" y="806"/>
                </a:lnTo>
                <a:lnTo>
                  <a:pt x="819" y="807"/>
                </a:lnTo>
                <a:lnTo>
                  <a:pt x="819" y="807"/>
                </a:lnTo>
                <a:lnTo>
                  <a:pt x="818" y="807"/>
                </a:lnTo>
                <a:lnTo>
                  <a:pt x="817" y="806"/>
                </a:lnTo>
                <a:lnTo>
                  <a:pt x="817" y="806"/>
                </a:lnTo>
                <a:lnTo>
                  <a:pt x="815" y="806"/>
                </a:lnTo>
                <a:lnTo>
                  <a:pt x="815" y="806"/>
                </a:lnTo>
                <a:lnTo>
                  <a:pt x="814" y="805"/>
                </a:lnTo>
                <a:lnTo>
                  <a:pt x="813" y="805"/>
                </a:lnTo>
                <a:lnTo>
                  <a:pt x="813" y="805"/>
                </a:lnTo>
                <a:lnTo>
                  <a:pt x="813" y="807"/>
                </a:lnTo>
                <a:lnTo>
                  <a:pt x="813" y="809"/>
                </a:lnTo>
                <a:lnTo>
                  <a:pt x="813" y="811"/>
                </a:lnTo>
                <a:lnTo>
                  <a:pt x="813" y="814"/>
                </a:lnTo>
                <a:lnTo>
                  <a:pt x="813" y="817"/>
                </a:lnTo>
                <a:lnTo>
                  <a:pt x="811" y="817"/>
                </a:lnTo>
                <a:lnTo>
                  <a:pt x="811" y="817"/>
                </a:lnTo>
                <a:lnTo>
                  <a:pt x="809" y="817"/>
                </a:lnTo>
                <a:lnTo>
                  <a:pt x="806" y="814"/>
                </a:lnTo>
                <a:lnTo>
                  <a:pt x="805" y="814"/>
                </a:lnTo>
                <a:lnTo>
                  <a:pt x="803" y="814"/>
                </a:lnTo>
                <a:lnTo>
                  <a:pt x="802" y="815"/>
                </a:lnTo>
                <a:lnTo>
                  <a:pt x="801" y="817"/>
                </a:lnTo>
                <a:lnTo>
                  <a:pt x="800" y="818"/>
                </a:lnTo>
                <a:lnTo>
                  <a:pt x="800" y="818"/>
                </a:lnTo>
                <a:lnTo>
                  <a:pt x="800" y="819"/>
                </a:lnTo>
                <a:lnTo>
                  <a:pt x="801" y="821"/>
                </a:lnTo>
                <a:lnTo>
                  <a:pt x="800" y="822"/>
                </a:lnTo>
                <a:lnTo>
                  <a:pt x="798" y="822"/>
                </a:lnTo>
                <a:lnTo>
                  <a:pt x="796" y="822"/>
                </a:lnTo>
                <a:lnTo>
                  <a:pt x="794" y="821"/>
                </a:lnTo>
                <a:lnTo>
                  <a:pt x="792" y="818"/>
                </a:lnTo>
                <a:lnTo>
                  <a:pt x="789" y="817"/>
                </a:lnTo>
                <a:lnTo>
                  <a:pt x="788" y="815"/>
                </a:lnTo>
                <a:lnTo>
                  <a:pt x="786" y="815"/>
                </a:lnTo>
                <a:lnTo>
                  <a:pt x="785" y="814"/>
                </a:lnTo>
                <a:lnTo>
                  <a:pt x="785" y="814"/>
                </a:lnTo>
                <a:lnTo>
                  <a:pt x="784" y="813"/>
                </a:lnTo>
                <a:lnTo>
                  <a:pt x="785" y="811"/>
                </a:lnTo>
                <a:lnTo>
                  <a:pt x="786" y="811"/>
                </a:lnTo>
                <a:lnTo>
                  <a:pt x="788" y="811"/>
                </a:lnTo>
                <a:lnTo>
                  <a:pt x="789" y="811"/>
                </a:lnTo>
                <a:lnTo>
                  <a:pt x="790" y="811"/>
                </a:lnTo>
                <a:lnTo>
                  <a:pt x="792" y="811"/>
                </a:lnTo>
                <a:lnTo>
                  <a:pt x="793" y="811"/>
                </a:lnTo>
                <a:lnTo>
                  <a:pt x="794" y="810"/>
                </a:lnTo>
                <a:lnTo>
                  <a:pt x="796" y="810"/>
                </a:lnTo>
                <a:lnTo>
                  <a:pt x="796" y="809"/>
                </a:lnTo>
                <a:lnTo>
                  <a:pt x="796" y="809"/>
                </a:lnTo>
                <a:lnTo>
                  <a:pt x="796" y="809"/>
                </a:lnTo>
                <a:lnTo>
                  <a:pt x="797" y="806"/>
                </a:lnTo>
                <a:lnTo>
                  <a:pt x="797" y="804"/>
                </a:lnTo>
                <a:lnTo>
                  <a:pt x="797" y="802"/>
                </a:lnTo>
                <a:lnTo>
                  <a:pt x="797" y="801"/>
                </a:lnTo>
                <a:lnTo>
                  <a:pt x="797" y="800"/>
                </a:lnTo>
                <a:lnTo>
                  <a:pt x="798" y="800"/>
                </a:lnTo>
                <a:lnTo>
                  <a:pt x="800" y="798"/>
                </a:lnTo>
                <a:lnTo>
                  <a:pt x="801" y="798"/>
                </a:lnTo>
                <a:lnTo>
                  <a:pt x="802" y="797"/>
                </a:lnTo>
                <a:lnTo>
                  <a:pt x="803" y="796"/>
                </a:lnTo>
                <a:lnTo>
                  <a:pt x="805" y="793"/>
                </a:lnTo>
                <a:lnTo>
                  <a:pt x="805" y="792"/>
                </a:lnTo>
                <a:lnTo>
                  <a:pt x="806" y="789"/>
                </a:lnTo>
                <a:lnTo>
                  <a:pt x="806" y="788"/>
                </a:lnTo>
                <a:lnTo>
                  <a:pt x="806" y="787"/>
                </a:lnTo>
                <a:lnTo>
                  <a:pt x="805" y="787"/>
                </a:lnTo>
                <a:lnTo>
                  <a:pt x="805" y="787"/>
                </a:lnTo>
                <a:lnTo>
                  <a:pt x="803" y="785"/>
                </a:lnTo>
                <a:lnTo>
                  <a:pt x="803" y="784"/>
                </a:lnTo>
                <a:lnTo>
                  <a:pt x="802" y="783"/>
                </a:lnTo>
                <a:lnTo>
                  <a:pt x="800" y="783"/>
                </a:lnTo>
                <a:lnTo>
                  <a:pt x="798" y="784"/>
                </a:lnTo>
                <a:lnTo>
                  <a:pt x="797" y="785"/>
                </a:lnTo>
                <a:lnTo>
                  <a:pt x="796" y="787"/>
                </a:lnTo>
                <a:lnTo>
                  <a:pt x="796" y="789"/>
                </a:lnTo>
                <a:lnTo>
                  <a:pt x="797" y="790"/>
                </a:lnTo>
                <a:lnTo>
                  <a:pt x="797" y="793"/>
                </a:lnTo>
                <a:lnTo>
                  <a:pt x="798" y="794"/>
                </a:lnTo>
                <a:lnTo>
                  <a:pt x="798" y="796"/>
                </a:lnTo>
                <a:lnTo>
                  <a:pt x="797" y="797"/>
                </a:lnTo>
                <a:lnTo>
                  <a:pt x="796" y="798"/>
                </a:lnTo>
                <a:lnTo>
                  <a:pt x="794" y="798"/>
                </a:lnTo>
                <a:lnTo>
                  <a:pt x="793" y="798"/>
                </a:lnTo>
                <a:lnTo>
                  <a:pt x="792" y="800"/>
                </a:lnTo>
                <a:lnTo>
                  <a:pt x="792" y="801"/>
                </a:lnTo>
                <a:lnTo>
                  <a:pt x="790" y="802"/>
                </a:lnTo>
                <a:lnTo>
                  <a:pt x="790" y="804"/>
                </a:lnTo>
                <a:lnTo>
                  <a:pt x="789" y="805"/>
                </a:lnTo>
                <a:lnTo>
                  <a:pt x="788" y="805"/>
                </a:lnTo>
                <a:lnTo>
                  <a:pt x="786" y="805"/>
                </a:lnTo>
                <a:lnTo>
                  <a:pt x="784" y="804"/>
                </a:lnTo>
                <a:lnTo>
                  <a:pt x="781" y="802"/>
                </a:lnTo>
                <a:lnTo>
                  <a:pt x="781" y="802"/>
                </a:lnTo>
                <a:lnTo>
                  <a:pt x="780" y="801"/>
                </a:lnTo>
                <a:lnTo>
                  <a:pt x="780" y="800"/>
                </a:lnTo>
                <a:lnTo>
                  <a:pt x="779" y="800"/>
                </a:lnTo>
                <a:lnTo>
                  <a:pt x="779" y="800"/>
                </a:lnTo>
                <a:lnTo>
                  <a:pt x="777" y="801"/>
                </a:lnTo>
                <a:lnTo>
                  <a:pt x="777" y="802"/>
                </a:lnTo>
                <a:lnTo>
                  <a:pt x="777" y="804"/>
                </a:lnTo>
                <a:lnTo>
                  <a:pt x="777" y="806"/>
                </a:lnTo>
                <a:lnTo>
                  <a:pt x="777" y="806"/>
                </a:lnTo>
                <a:lnTo>
                  <a:pt x="779" y="807"/>
                </a:lnTo>
                <a:lnTo>
                  <a:pt x="780" y="809"/>
                </a:lnTo>
                <a:lnTo>
                  <a:pt x="780" y="810"/>
                </a:lnTo>
                <a:lnTo>
                  <a:pt x="780" y="811"/>
                </a:lnTo>
                <a:lnTo>
                  <a:pt x="779" y="811"/>
                </a:lnTo>
                <a:lnTo>
                  <a:pt x="777" y="813"/>
                </a:lnTo>
                <a:lnTo>
                  <a:pt x="776" y="814"/>
                </a:lnTo>
                <a:lnTo>
                  <a:pt x="773" y="814"/>
                </a:lnTo>
                <a:lnTo>
                  <a:pt x="772" y="813"/>
                </a:lnTo>
                <a:lnTo>
                  <a:pt x="771" y="813"/>
                </a:lnTo>
                <a:lnTo>
                  <a:pt x="769" y="813"/>
                </a:lnTo>
                <a:lnTo>
                  <a:pt x="768" y="814"/>
                </a:lnTo>
                <a:lnTo>
                  <a:pt x="768" y="814"/>
                </a:lnTo>
                <a:lnTo>
                  <a:pt x="768" y="817"/>
                </a:lnTo>
                <a:lnTo>
                  <a:pt x="767" y="818"/>
                </a:lnTo>
                <a:lnTo>
                  <a:pt x="767" y="819"/>
                </a:lnTo>
                <a:lnTo>
                  <a:pt x="768" y="819"/>
                </a:lnTo>
                <a:lnTo>
                  <a:pt x="768" y="821"/>
                </a:lnTo>
                <a:lnTo>
                  <a:pt x="768" y="821"/>
                </a:lnTo>
                <a:lnTo>
                  <a:pt x="768" y="821"/>
                </a:lnTo>
                <a:lnTo>
                  <a:pt x="769" y="823"/>
                </a:lnTo>
                <a:lnTo>
                  <a:pt x="771" y="823"/>
                </a:lnTo>
                <a:lnTo>
                  <a:pt x="772" y="823"/>
                </a:lnTo>
                <a:lnTo>
                  <a:pt x="773" y="823"/>
                </a:lnTo>
                <a:lnTo>
                  <a:pt x="775" y="822"/>
                </a:lnTo>
                <a:lnTo>
                  <a:pt x="775" y="822"/>
                </a:lnTo>
                <a:lnTo>
                  <a:pt x="776" y="821"/>
                </a:lnTo>
                <a:lnTo>
                  <a:pt x="777" y="822"/>
                </a:lnTo>
                <a:lnTo>
                  <a:pt x="779" y="822"/>
                </a:lnTo>
                <a:lnTo>
                  <a:pt x="780" y="824"/>
                </a:lnTo>
                <a:lnTo>
                  <a:pt x="781" y="826"/>
                </a:lnTo>
                <a:lnTo>
                  <a:pt x="783" y="828"/>
                </a:lnTo>
                <a:lnTo>
                  <a:pt x="783" y="830"/>
                </a:lnTo>
                <a:lnTo>
                  <a:pt x="783" y="831"/>
                </a:lnTo>
                <a:lnTo>
                  <a:pt x="783" y="831"/>
                </a:lnTo>
                <a:lnTo>
                  <a:pt x="781" y="832"/>
                </a:lnTo>
                <a:lnTo>
                  <a:pt x="781" y="835"/>
                </a:lnTo>
                <a:lnTo>
                  <a:pt x="780" y="835"/>
                </a:lnTo>
                <a:lnTo>
                  <a:pt x="779" y="836"/>
                </a:lnTo>
                <a:lnTo>
                  <a:pt x="777" y="836"/>
                </a:lnTo>
                <a:lnTo>
                  <a:pt x="776" y="836"/>
                </a:lnTo>
                <a:lnTo>
                  <a:pt x="776" y="835"/>
                </a:lnTo>
                <a:lnTo>
                  <a:pt x="775" y="834"/>
                </a:lnTo>
                <a:lnTo>
                  <a:pt x="775" y="832"/>
                </a:lnTo>
                <a:lnTo>
                  <a:pt x="773" y="830"/>
                </a:lnTo>
                <a:lnTo>
                  <a:pt x="773" y="830"/>
                </a:lnTo>
                <a:lnTo>
                  <a:pt x="772" y="830"/>
                </a:lnTo>
                <a:lnTo>
                  <a:pt x="772" y="831"/>
                </a:lnTo>
                <a:lnTo>
                  <a:pt x="772" y="834"/>
                </a:lnTo>
                <a:lnTo>
                  <a:pt x="771" y="835"/>
                </a:lnTo>
                <a:lnTo>
                  <a:pt x="771" y="835"/>
                </a:lnTo>
                <a:lnTo>
                  <a:pt x="771" y="835"/>
                </a:lnTo>
                <a:lnTo>
                  <a:pt x="769" y="832"/>
                </a:lnTo>
                <a:lnTo>
                  <a:pt x="769" y="831"/>
                </a:lnTo>
                <a:lnTo>
                  <a:pt x="768" y="828"/>
                </a:lnTo>
                <a:lnTo>
                  <a:pt x="768" y="828"/>
                </a:lnTo>
                <a:lnTo>
                  <a:pt x="767" y="827"/>
                </a:lnTo>
                <a:lnTo>
                  <a:pt x="766" y="827"/>
                </a:lnTo>
                <a:lnTo>
                  <a:pt x="766" y="826"/>
                </a:lnTo>
                <a:lnTo>
                  <a:pt x="766" y="824"/>
                </a:lnTo>
                <a:lnTo>
                  <a:pt x="764" y="822"/>
                </a:lnTo>
                <a:lnTo>
                  <a:pt x="763" y="821"/>
                </a:lnTo>
                <a:lnTo>
                  <a:pt x="762" y="819"/>
                </a:lnTo>
                <a:lnTo>
                  <a:pt x="760" y="819"/>
                </a:lnTo>
                <a:lnTo>
                  <a:pt x="758" y="819"/>
                </a:lnTo>
                <a:lnTo>
                  <a:pt x="758" y="819"/>
                </a:lnTo>
                <a:lnTo>
                  <a:pt x="756" y="819"/>
                </a:lnTo>
                <a:lnTo>
                  <a:pt x="756" y="821"/>
                </a:lnTo>
                <a:lnTo>
                  <a:pt x="756" y="823"/>
                </a:lnTo>
                <a:lnTo>
                  <a:pt x="758" y="824"/>
                </a:lnTo>
                <a:lnTo>
                  <a:pt x="758" y="824"/>
                </a:lnTo>
                <a:lnTo>
                  <a:pt x="759" y="824"/>
                </a:lnTo>
                <a:lnTo>
                  <a:pt x="762" y="824"/>
                </a:lnTo>
                <a:lnTo>
                  <a:pt x="763" y="824"/>
                </a:lnTo>
                <a:lnTo>
                  <a:pt x="763" y="824"/>
                </a:lnTo>
                <a:lnTo>
                  <a:pt x="763" y="826"/>
                </a:lnTo>
                <a:lnTo>
                  <a:pt x="762" y="827"/>
                </a:lnTo>
                <a:lnTo>
                  <a:pt x="760" y="827"/>
                </a:lnTo>
                <a:lnTo>
                  <a:pt x="759" y="827"/>
                </a:lnTo>
                <a:lnTo>
                  <a:pt x="756" y="828"/>
                </a:lnTo>
                <a:lnTo>
                  <a:pt x="755" y="830"/>
                </a:lnTo>
                <a:lnTo>
                  <a:pt x="755" y="832"/>
                </a:lnTo>
                <a:lnTo>
                  <a:pt x="754" y="834"/>
                </a:lnTo>
                <a:lnTo>
                  <a:pt x="754" y="835"/>
                </a:lnTo>
                <a:lnTo>
                  <a:pt x="752" y="835"/>
                </a:lnTo>
                <a:lnTo>
                  <a:pt x="751" y="834"/>
                </a:lnTo>
                <a:lnTo>
                  <a:pt x="751" y="834"/>
                </a:lnTo>
                <a:lnTo>
                  <a:pt x="750" y="834"/>
                </a:lnTo>
                <a:lnTo>
                  <a:pt x="750" y="835"/>
                </a:lnTo>
                <a:lnTo>
                  <a:pt x="751" y="836"/>
                </a:lnTo>
                <a:lnTo>
                  <a:pt x="752" y="839"/>
                </a:lnTo>
                <a:lnTo>
                  <a:pt x="754" y="841"/>
                </a:lnTo>
                <a:lnTo>
                  <a:pt x="756" y="845"/>
                </a:lnTo>
                <a:lnTo>
                  <a:pt x="758" y="848"/>
                </a:lnTo>
                <a:lnTo>
                  <a:pt x="759" y="851"/>
                </a:lnTo>
                <a:lnTo>
                  <a:pt x="759" y="853"/>
                </a:lnTo>
                <a:lnTo>
                  <a:pt x="759" y="853"/>
                </a:lnTo>
                <a:lnTo>
                  <a:pt x="760" y="853"/>
                </a:lnTo>
                <a:lnTo>
                  <a:pt x="762" y="855"/>
                </a:lnTo>
                <a:lnTo>
                  <a:pt x="762" y="856"/>
                </a:lnTo>
                <a:lnTo>
                  <a:pt x="763" y="857"/>
                </a:lnTo>
                <a:lnTo>
                  <a:pt x="763" y="857"/>
                </a:lnTo>
                <a:lnTo>
                  <a:pt x="766" y="859"/>
                </a:lnTo>
                <a:lnTo>
                  <a:pt x="768" y="861"/>
                </a:lnTo>
                <a:lnTo>
                  <a:pt x="769" y="864"/>
                </a:lnTo>
                <a:lnTo>
                  <a:pt x="769" y="864"/>
                </a:lnTo>
                <a:lnTo>
                  <a:pt x="771" y="864"/>
                </a:lnTo>
                <a:lnTo>
                  <a:pt x="771" y="864"/>
                </a:lnTo>
                <a:lnTo>
                  <a:pt x="772" y="864"/>
                </a:lnTo>
                <a:lnTo>
                  <a:pt x="773" y="865"/>
                </a:lnTo>
                <a:lnTo>
                  <a:pt x="775" y="865"/>
                </a:lnTo>
                <a:lnTo>
                  <a:pt x="775" y="865"/>
                </a:lnTo>
                <a:lnTo>
                  <a:pt x="775" y="868"/>
                </a:lnTo>
                <a:lnTo>
                  <a:pt x="775" y="869"/>
                </a:lnTo>
                <a:lnTo>
                  <a:pt x="773" y="869"/>
                </a:lnTo>
                <a:lnTo>
                  <a:pt x="771" y="869"/>
                </a:lnTo>
                <a:lnTo>
                  <a:pt x="769" y="868"/>
                </a:lnTo>
                <a:lnTo>
                  <a:pt x="767" y="866"/>
                </a:lnTo>
                <a:lnTo>
                  <a:pt x="764" y="866"/>
                </a:lnTo>
                <a:lnTo>
                  <a:pt x="763" y="868"/>
                </a:lnTo>
                <a:lnTo>
                  <a:pt x="760" y="869"/>
                </a:lnTo>
                <a:lnTo>
                  <a:pt x="759" y="870"/>
                </a:lnTo>
                <a:lnTo>
                  <a:pt x="758" y="870"/>
                </a:lnTo>
                <a:lnTo>
                  <a:pt x="758" y="873"/>
                </a:lnTo>
                <a:lnTo>
                  <a:pt x="758" y="876"/>
                </a:lnTo>
                <a:lnTo>
                  <a:pt x="759" y="878"/>
                </a:lnTo>
                <a:lnTo>
                  <a:pt x="759" y="879"/>
                </a:lnTo>
                <a:lnTo>
                  <a:pt x="760" y="881"/>
                </a:lnTo>
                <a:lnTo>
                  <a:pt x="762" y="882"/>
                </a:lnTo>
                <a:lnTo>
                  <a:pt x="764" y="883"/>
                </a:lnTo>
                <a:lnTo>
                  <a:pt x="766" y="885"/>
                </a:lnTo>
                <a:lnTo>
                  <a:pt x="767" y="885"/>
                </a:lnTo>
                <a:lnTo>
                  <a:pt x="767" y="885"/>
                </a:lnTo>
                <a:lnTo>
                  <a:pt x="767" y="883"/>
                </a:lnTo>
                <a:lnTo>
                  <a:pt x="767" y="882"/>
                </a:lnTo>
                <a:lnTo>
                  <a:pt x="767" y="881"/>
                </a:lnTo>
                <a:lnTo>
                  <a:pt x="768" y="881"/>
                </a:lnTo>
                <a:lnTo>
                  <a:pt x="769" y="881"/>
                </a:lnTo>
                <a:lnTo>
                  <a:pt x="771" y="882"/>
                </a:lnTo>
                <a:lnTo>
                  <a:pt x="772" y="882"/>
                </a:lnTo>
                <a:lnTo>
                  <a:pt x="772" y="881"/>
                </a:lnTo>
                <a:lnTo>
                  <a:pt x="772" y="879"/>
                </a:lnTo>
                <a:lnTo>
                  <a:pt x="772" y="878"/>
                </a:lnTo>
                <a:lnTo>
                  <a:pt x="772" y="877"/>
                </a:lnTo>
                <a:lnTo>
                  <a:pt x="773" y="877"/>
                </a:lnTo>
                <a:lnTo>
                  <a:pt x="775" y="877"/>
                </a:lnTo>
                <a:lnTo>
                  <a:pt x="777" y="877"/>
                </a:lnTo>
                <a:lnTo>
                  <a:pt x="779" y="878"/>
                </a:lnTo>
                <a:lnTo>
                  <a:pt x="779" y="881"/>
                </a:lnTo>
                <a:lnTo>
                  <a:pt x="779" y="882"/>
                </a:lnTo>
                <a:lnTo>
                  <a:pt x="779" y="883"/>
                </a:lnTo>
                <a:lnTo>
                  <a:pt x="779" y="885"/>
                </a:lnTo>
                <a:lnTo>
                  <a:pt x="779" y="886"/>
                </a:lnTo>
                <a:lnTo>
                  <a:pt x="779" y="887"/>
                </a:lnTo>
                <a:lnTo>
                  <a:pt x="779" y="889"/>
                </a:lnTo>
                <a:lnTo>
                  <a:pt x="781" y="889"/>
                </a:lnTo>
                <a:lnTo>
                  <a:pt x="783" y="887"/>
                </a:lnTo>
                <a:lnTo>
                  <a:pt x="784" y="887"/>
                </a:lnTo>
                <a:lnTo>
                  <a:pt x="784" y="887"/>
                </a:lnTo>
                <a:lnTo>
                  <a:pt x="784" y="886"/>
                </a:lnTo>
                <a:lnTo>
                  <a:pt x="785" y="885"/>
                </a:lnTo>
                <a:lnTo>
                  <a:pt x="786" y="883"/>
                </a:lnTo>
                <a:lnTo>
                  <a:pt x="788" y="882"/>
                </a:lnTo>
                <a:lnTo>
                  <a:pt x="789" y="879"/>
                </a:lnTo>
                <a:lnTo>
                  <a:pt x="790" y="878"/>
                </a:lnTo>
                <a:lnTo>
                  <a:pt x="792" y="877"/>
                </a:lnTo>
                <a:lnTo>
                  <a:pt x="793" y="877"/>
                </a:lnTo>
                <a:lnTo>
                  <a:pt x="794" y="877"/>
                </a:lnTo>
                <a:lnTo>
                  <a:pt x="797" y="877"/>
                </a:lnTo>
                <a:lnTo>
                  <a:pt x="800" y="877"/>
                </a:lnTo>
                <a:lnTo>
                  <a:pt x="801" y="876"/>
                </a:lnTo>
                <a:lnTo>
                  <a:pt x="802" y="874"/>
                </a:lnTo>
                <a:lnTo>
                  <a:pt x="802" y="873"/>
                </a:lnTo>
                <a:lnTo>
                  <a:pt x="802" y="872"/>
                </a:lnTo>
                <a:lnTo>
                  <a:pt x="802" y="870"/>
                </a:lnTo>
                <a:lnTo>
                  <a:pt x="803" y="869"/>
                </a:lnTo>
                <a:lnTo>
                  <a:pt x="805" y="870"/>
                </a:lnTo>
                <a:lnTo>
                  <a:pt x="807" y="870"/>
                </a:lnTo>
                <a:lnTo>
                  <a:pt x="809" y="870"/>
                </a:lnTo>
                <a:lnTo>
                  <a:pt x="810" y="869"/>
                </a:lnTo>
                <a:lnTo>
                  <a:pt x="810" y="868"/>
                </a:lnTo>
                <a:lnTo>
                  <a:pt x="810" y="866"/>
                </a:lnTo>
                <a:lnTo>
                  <a:pt x="811" y="865"/>
                </a:lnTo>
                <a:lnTo>
                  <a:pt x="811" y="865"/>
                </a:lnTo>
                <a:lnTo>
                  <a:pt x="813" y="865"/>
                </a:lnTo>
                <a:lnTo>
                  <a:pt x="814" y="865"/>
                </a:lnTo>
                <a:lnTo>
                  <a:pt x="814" y="866"/>
                </a:lnTo>
                <a:lnTo>
                  <a:pt x="814" y="868"/>
                </a:lnTo>
                <a:lnTo>
                  <a:pt x="814" y="870"/>
                </a:lnTo>
                <a:lnTo>
                  <a:pt x="814" y="873"/>
                </a:lnTo>
                <a:lnTo>
                  <a:pt x="814" y="876"/>
                </a:lnTo>
                <a:lnTo>
                  <a:pt x="814" y="878"/>
                </a:lnTo>
                <a:lnTo>
                  <a:pt x="813" y="881"/>
                </a:lnTo>
                <a:lnTo>
                  <a:pt x="813" y="883"/>
                </a:lnTo>
                <a:lnTo>
                  <a:pt x="813" y="886"/>
                </a:lnTo>
                <a:lnTo>
                  <a:pt x="814" y="887"/>
                </a:lnTo>
                <a:lnTo>
                  <a:pt x="814" y="890"/>
                </a:lnTo>
                <a:lnTo>
                  <a:pt x="815" y="893"/>
                </a:lnTo>
                <a:lnTo>
                  <a:pt x="815" y="895"/>
                </a:lnTo>
                <a:lnTo>
                  <a:pt x="815" y="896"/>
                </a:lnTo>
                <a:lnTo>
                  <a:pt x="814" y="896"/>
                </a:lnTo>
                <a:lnTo>
                  <a:pt x="811" y="898"/>
                </a:lnTo>
                <a:lnTo>
                  <a:pt x="810" y="898"/>
                </a:lnTo>
                <a:lnTo>
                  <a:pt x="809" y="896"/>
                </a:lnTo>
                <a:lnTo>
                  <a:pt x="809" y="895"/>
                </a:lnTo>
                <a:lnTo>
                  <a:pt x="807" y="893"/>
                </a:lnTo>
                <a:lnTo>
                  <a:pt x="806" y="891"/>
                </a:lnTo>
                <a:lnTo>
                  <a:pt x="806" y="890"/>
                </a:lnTo>
                <a:lnTo>
                  <a:pt x="805" y="890"/>
                </a:lnTo>
                <a:lnTo>
                  <a:pt x="803" y="889"/>
                </a:lnTo>
                <a:lnTo>
                  <a:pt x="803" y="887"/>
                </a:lnTo>
                <a:lnTo>
                  <a:pt x="803" y="885"/>
                </a:lnTo>
                <a:lnTo>
                  <a:pt x="803" y="883"/>
                </a:lnTo>
                <a:lnTo>
                  <a:pt x="802" y="882"/>
                </a:lnTo>
                <a:lnTo>
                  <a:pt x="802" y="882"/>
                </a:lnTo>
                <a:lnTo>
                  <a:pt x="801" y="883"/>
                </a:lnTo>
                <a:lnTo>
                  <a:pt x="800" y="885"/>
                </a:lnTo>
                <a:lnTo>
                  <a:pt x="800" y="886"/>
                </a:lnTo>
                <a:lnTo>
                  <a:pt x="800" y="887"/>
                </a:lnTo>
                <a:lnTo>
                  <a:pt x="801" y="889"/>
                </a:lnTo>
                <a:lnTo>
                  <a:pt x="802" y="890"/>
                </a:lnTo>
                <a:lnTo>
                  <a:pt x="803" y="891"/>
                </a:lnTo>
                <a:lnTo>
                  <a:pt x="805" y="893"/>
                </a:lnTo>
                <a:lnTo>
                  <a:pt x="805" y="894"/>
                </a:lnTo>
                <a:lnTo>
                  <a:pt x="805" y="896"/>
                </a:lnTo>
                <a:lnTo>
                  <a:pt x="803" y="898"/>
                </a:lnTo>
                <a:lnTo>
                  <a:pt x="802" y="899"/>
                </a:lnTo>
                <a:lnTo>
                  <a:pt x="802" y="899"/>
                </a:lnTo>
                <a:lnTo>
                  <a:pt x="801" y="898"/>
                </a:lnTo>
                <a:lnTo>
                  <a:pt x="800" y="898"/>
                </a:lnTo>
                <a:lnTo>
                  <a:pt x="800" y="896"/>
                </a:lnTo>
                <a:lnTo>
                  <a:pt x="798" y="895"/>
                </a:lnTo>
                <a:lnTo>
                  <a:pt x="800" y="895"/>
                </a:lnTo>
                <a:lnTo>
                  <a:pt x="800" y="894"/>
                </a:lnTo>
                <a:lnTo>
                  <a:pt x="800" y="893"/>
                </a:lnTo>
                <a:lnTo>
                  <a:pt x="798" y="893"/>
                </a:lnTo>
                <a:lnTo>
                  <a:pt x="797" y="891"/>
                </a:lnTo>
                <a:lnTo>
                  <a:pt x="796" y="891"/>
                </a:lnTo>
                <a:lnTo>
                  <a:pt x="796" y="891"/>
                </a:lnTo>
                <a:lnTo>
                  <a:pt x="794" y="890"/>
                </a:lnTo>
                <a:lnTo>
                  <a:pt x="794" y="889"/>
                </a:lnTo>
                <a:lnTo>
                  <a:pt x="793" y="887"/>
                </a:lnTo>
                <a:lnTo>
                  <a:pt x="790" y="886"/>
                </a:lnTo>
                <a:lnTo>
                  <a:pt x="789" y="885"/>
                </a:lnTo>
                <a:lnTo>
                  <a:pt x="786" y="886"/>
                </a:lnTo>
                <a:lnTo>
                  <a:pt x="786" y="886"/>
                </a:lnTo>
                <a:lnTo>
                  <a:pt x="786" y="887"/>
                </a:lnTo>
                <a:lnTo>
                  <a:pt x="786" y="889"/>
                </a:lnTo>
                <a:lnTo>
                  <a:pt x="786" y="890"/>
                </a:lnTo>
                <a:lnTo>
                  <a:pt x="786" y="891"/>
                </a:lnTo>
                <a:lnTo>
                  <a:pt x="786" y="891"/>
                </a:lnTo>
                <a:lnTo>
                  <a:pt x="786" y="894"/>
                </a:lnTo>
                <a:lnTo>
                  <a:pt x="788" y="895"/>
                </a:lnTo>
                <a:lnTo>
                  <a:pt x="788" y="896"/>
                </a:lnTo>
                <a:lnTo>
                  <a:pt x="789" y="898"/>
                </a:lnTo>
                <a:lnTo>
                  <a:pt x="790" y="899"/>
                </a:lnTo>
                <a:lnTo>
                  <a:pt x="792" y="900"/>
                </a:lnTo>
                <a:lnTo>
                  <a:pt x="792" y="902"/>
                </a:lnTo>
                <a:lnTo>
                  <a:pt x="793" y="903"/>
                </a:lnTo>
                <a:lnTo>
                  <a:pt x="794" y="906"/>
                </a:lnTo>
                <a:lnTo>
                  <a:pt x="794" y="907"/>
                </a:lnTo>
                <a:lnTo>
                  <a:pt x="796" y="908"/>
                </a:lnTo>
                <a:lnTo>
                  <a:pt x="794" y="907"/>
                </a:lnTo>
                <a:lnTo>
                  <a:pt x="793" y="907"/>
                </a:lnTo>
                <a:lnTo>
                  <a:pt x="792" y="906"/>
                </a:lnTo>
                <a:lnTo>
                  <a:pt x="789" y="903"/>
                </a:lnTo>
                <a:lnTo>
                  <a:pt x="786" y="902"/>
                </a:lnTo>
                <a:lnTo>
                  <a:pt x="784" y="900"/>
                </a:lnTo>
                <a:lnTo>
                  <a:pt x="783" y="898"/>
                </a:lnTo>
                <a:lnTo>
                  <a:pt x="781" y="896"/>
                </a:lnTo>
                <a:lnTo>
                  <a:pt x="779" y="895"/>
                </a:lnTo>
                <a:lnTo>
                  <a:pt x="775" y="894"/>
                </a:lnTo>
                <a:lnTo>
                  <a:pt x="772" y="894"/>
                </a:lnTo>
                <a:lnTo>
                  <a:pt x="771" y="893"/>
                </a:lnTo>
                <a:lnTo>
                  <a:pt x="771" y="893"/>
                </a:lnTo>
                <a:lnTo>
                  <a:pt x="771" y="894"/>
                </a:lnTo>
                <a:lnTo>
                  <a:pt x="769" y="894"/>
                </a:lnTo>
                <a:lnTo>
                  <a:pt x="768" y="895"/>
                </a:lnTo>
                <a:lnTo>
                  <a:pt x="768" y="895"/>
                </a:lnTo>
                <a:lnTo>
                  <a:pt x="768" y="895"/>
                </a:lnTo>
                <a:lnTo>
                  <a:pt x="767" y="899"/>
                </a:lnTo>
                <a:lnTo>
                  <a:pt x="768" y="900"/>
                </a:lnTo>
                <a:lnTo>
                  <a:pt x="769" y="902"/>
                </a:lnTo>
                <a:lnTo>
                  <a:pt x="771" y="902"/>
                </a:lnTo>
                <a:lnTo>
                  <a:pt x="773" y="903"/>
                </a:lnTo>
                <a:lnTo>
                  <a:pt x="776" y="904"/>
                </a:lnTo>
                <a:lnTo>
                  <a:pt x="776" y="906"/>
                </a:lnTo>
                <a:lnTo>
                  <a:pt x="777" y="907"/>
                </a:lnTo>
                <a:lnTo>
                  <a:pt x="780" y="910"/>
                </a:lnTo>
                <a:lnTo>
                  <a:pt x="783" y="912"/>
                </a:lnTo>
                <a:lnTo>
                  <a:pt x="784" y="913"/>
                </a:lnTo>
                <a:lnTo>
                  <a:pt x="786" y="916"/>
                </a:lnTo>
                <a:lnTo>
                  <a:pt x="788" y="917"/>
                </a:lnTo>
                <a:lnTo>
                  <a:pt x="788" y="920"/>
                </a:lnTo>
                <a:lnTo>
                  <a:pt x="786" y="921"/>
                </a:lnTo>
                <a:lnTo>
                  <a:pt x="786" y="924"/>
                </a:lnTo>
                <a:lnTo>
                  <a:pt x="786" y="924"/>
                </a:lnTo>
                <a:lnTo>
                  <a:pt x="785" y="924"/>
                </a:lnTo>
                <a:lnTo>
                  <a:pt x="784" y="923"/>
                </a:lnTo>
                <a:lnTo>
                  <a:pt x="781" y="921"/>
                </a:lnTo>
                <a:lnTo>
                  <a:pt x="780" y="919"/>
                </a:lnTo>
                <a:lnTo>
                  <a:pt x="779" y="917"/>
                </a:lnTo>
                <a:lnTo>
                  <a:pt x="777" y="916"/>
                </a:lnTo>
                <a:lnTo>
                  <a:pt x="777" y="915"/>
                </a:lnTo>
                <a:lnTo>
                  <a:pt x="777" y="913"/>
                </a:lnTo>
                <a:lnTo>
                  <a:pt x="776" y="912"/>
                </a:lnTo>
                <a:lnTo>
                  <a:pt x="773" y="912"/>
                </a:lnTo>
                <a:lnTo>
                  <a:pt x="772" y="913"/>
                </a:lnTo>
                <a:lnTo>
                  <a:pt x="771" y="915"/>
                </a:lnTo>
                <a:lnTo>
                  <a:pt x="772" y="916"/>
                </a:lnTo>
                <a:lnTo>
                  <a:pt x="773" y="919"/>
                </a:lnTo>
                <a:lnTo>
                  <a:pt x="775" y="920"/>
                </a:lnTo>
                <a:lnTo>
                  <a:pt x="776" y="923"/>
                </a:lnTo>
                <a:lnTo>
                  <a:pt x="777" y="924"/>
                </a:lnTo>
                <a:lnTo>
                  <a:pt x="779" y="924"/>
                </a:lnTo>
                <a:lnTo>
                  <a:pt x="779" y="924"/>
                </a:lnTo>
                <a:lnTo>
                  <a:pt x="780" y="924"/>
                </a:lnTo>
                <a:lnTo>
                  <a:pt x="781" y="924"/>
                </a:lnTo>
                <a:lnTo>
                  <a:pt x="781" y="925"/>
                </a:lnTo>
                <a:lnTo>
                  <a:pt x="781" y="925"/>
                </a:lnTo>
                <a:lnTo>
                  <a:pt x="780" y="927"/>
                </a:lnTo>
                <a:lnTo>
                  <a:pt x="779" y="927"/>
                </a:lnTo>
                <a:lnTo>
                  <a:pt x="776" y="927"/>
                </a:lnTo>
                <a:lnTo>
                  <a:pt x="773" y="928"/>
                </a:lnTo>
                <a:lnTo>
                  <a:pt x="771" y="929"/>
                </a:lnTo>
                <a:lnTo>
                  <a:pt x="769" y="932"/>
                </a:lnTo>
                <a:lnTo>
                  <a:pt x="769" y="933"/>
                </a:lnTo>
                <a:lnTo>
                  <a:pt x="769" y="936"/>
                </a:lnTo>
                <a:lnTo>
                  <a:pt x="769" y="940"/>
                </a:lnTo>
                <a:lnTo>
                  <a:pt x="769" y="942"/>
                </a:lnTo>
                <a:lnTo>
                  <a:pt x="769" y="944"/>
                </a:lnTo>
                <a:lnTo>
                  <a:pt x="769" y="945"/>
                </a:lnTo>
                <a:lnTo>
                  <a:pt x="768" y="945"/>
                </a:lnTo>
                <a:lnTo>
                  <a:pt x="767" y="945"/>
                </a:lnTo>
                <a:lnTo>
                  <a:pt x="766" y="946"/>
                </a:lnTo>
                <a:lnTo>
                  <a:pt x="766" y="946"/>
                </a:lnTo>
                <a:lnTo>
                  <a:pt x="764" y="945"/>
                </a:lnTo>
                <a:lnTo>
                  <a:pt x="764" y="944"/>
                </a:lnTo>
                <a:lnTo>
                  <a:pt x="763" y="942"/>
                </a:lnTo>
                <a:lnTo>
                  <a:pt x="763" y="940"/>
                </a:lnTo>
                <a:lnTo>
                  <a:pt x="763" y="938"/>
                </a:lnTo>
                <a:lnTo>
                  <a:pt x="763" y="936"/>
                </a:lnTo>
                <a:lnTo>
                  <a:pt x="763" y="936"/>
                </a:lnTo>
                <a:lnTo>
                  <a:pt x="764" y="934"/>
                </a:lnTo>
                <a:lnTo>
                  <a:pt x="766" y="933"/>
                </a:lnTo>
                <a:lnTo>
                  <a:pt x="766" y="933"/>
                </a:lnTo>
                <a:lnTo>
                  <a:pt x="764" y="932"/>
                </a:lnTo>
                <a:lnTo>
                  <a:pt x="763" y="931"/>
                </a:lnTo>
                <a:lnTo>
                  <a:pt x="762" y="931"/>
                </a:lnTo>
                <a:lnTo>
                  <a:pt x="760" y="929"/>
                </a:lnTo>
                <a:lnTo>
                  <a:pt x="758" y="928"/>
                </a:lnTo>
                <a:lnTo>
                  <a:pt x="756" y="927"/>
                </a:lnTo>
                <a:lnTo>
                  <a:pt x="756" y="925"/>
                </a:lnTo>
                <a:lnTo>
                  <a:pt x="758" y="923"/>
                </a:lnTo>
                <a:lnTo>
                  <a:pt x="759" y="920"/>
                </a:lnTo>
                <a:lnTo>
                  <a:pt x="760" y="919"/>
                </a:lnTo>
                <a:lnTo>
                  <a:pt x="762" y="919"/>
                </a:lnTo>
                <a:lnTo>
                  <a:pt x="763" y="917"/>
                </a:lnTo>
                <a:lnTo>
                  <a:pt x="764" y="916"/>
                </a:lnTo>
                <a:lnTo>
                  <a:pt x="764" y="915"/>
                </a:lnTo>
                <a:lnTo>
                  <a:pt x="764" y="913"/>
                </a:lnTo>
                <a:lnTo>
                  <a:pt x="762" y="912"/>
                </a:lnTo>
                <a:lnTo>
                  <a:pt x="759" y="912"/>
                </a:lnTo>
                <a:lnTo>
                  <a:pt x="756" y="912"/>
                </a:lnTo>
                <a:lnTo>
                  <a:pt x="755" y="911"/>
                </a:lnTo>
                <a:lnTo>
                  <a:pt x="755" y="911"/>
                </a:lnTo>
                <a:lnTo>
                  <a:pt x="755" y="910"/>
                </a:lnTo>
                <a:lnTo>
                  <a:pt x="758" y="908"/>
                </a:lnTo>
                <a:lnTo>
                  <a:pt x="759" y="908"/>
                </a:lnTo>
                <a:lnTo>
                  <a:pt x="762" y="908"/>
                </a:lnTo>
                <a:lnTo>
                  <a:pt x="763" y="908"/>
                </a:lnTo>
                <a:lnTo>
                  <a:pt x="766" y="908"/>
                </a:lnTo>
                <a:lnTo>
                  <a:pt x="767" y="907"/>
                </a:lnTo>
                <a:lnTo>
                  <a:pt x="768" y="906"/>
                </a:lnTo>
                <a:lnTo>
                  <a:pt x="768" y="904"/>
                </a:lnTo>
                <a:lnTo>
                  <a:pt x="768" y="903"/>
                </a:lnTo>
                <a:lnTo>
                  <a:pt x="766" y="902"/>
                </a:lnTo>
                <a:lnTo>
                  <a:pt x="764" y="899"/>
                </a:lnTo>
                <a:lnTo>
                  <a:pt x="763" y="898"/>
                </a:lnTo>
                <a:lnTo>
                  <a:pt x="762" y="896"/>
                </a:lnTo>
                <a:lnTo>
                  <a:pt x="760" y="895"/>
                </a:lnTo>
                <a:lnTo>
                  <a:pt x="760" y="895"/>
                </a:lnTo>
                <a:lnTo>
                  <a:pt x="760" y="898"/>
                </a:lnTo>
                <a:lnTo>
                  <a:pt x="759" y="899"/>
                </a:lnTo>
                <a:lnTo>
                  <a:pt x="758" y="900"/>
                </a:lnTo>
                <a:lnTo>
                  <a:pt x="758" y="900"/>
                </a:lnTo>
                <a:lnTo>
                  <a:pt x="756" y="899"/>
                </a:lnTo>
                <a:lnTo>
                  <a:pt x="755" y="896"/>
                </a:lnTo>
                <a:lnTo>
                  <a:pt x="755" y="894"/>
                </a:lnTo>
                <a:lnTo>
                  <a:pt x="755" y="893"/>
                </a:lnTo>
                <a:lnTo>
                  <a:pt x="755" y="890"/>
                </a:lnTo>
                <a:lnTo>
                  <a:pt x="756" y="887"/>
                </a:lnTo>
                <a:lnTo>
                  <a:pt x="756" y="885"/>
                </a:lnTo>
                <a:lnTo>
                  <a:pt x="756" y="882"/>
                </a:lnTo>
                <a:lnTo>
                  <a:pt x="756" y="881"/>
                </a:lnTo>
                <a:lnTo>
                  <a:pt x="755" y="879"/>
                </a:lnTo>
                <a:lnTo>
                  <a:pt x="754" y="878"/>
                </a:lnTo>
                <a:lnTo>
                  <a:pt x="752" y="876"/>
                </a:lnTo>
                <a:lnTo>
                  <a:pt x="752" y="874"/>
                </a:lnTo>
                <a:lnTo>
                  <a:pt x="752" y="873"/>
                </a:lnTo>
                <a:lnTo>
                  <a:pt x="752" y="870"/>
                </a:lnTo>
                <a:lnTo>
                  <a:pt x="752" y="868"/>
                </a:lnTo>
                <a:lnTo>
                  <a:pt x="754" y="865"/>
                </a:lnTo>
                <a:lnTo>
                  <a:pt x="754" y="865"/>
                </a:lnTo>
                <a:lnTo>
                  <a:pt x="755" y="862"/>
                </a:lnTo>
                <a:lnTo>
                  <a:pt x="756" y="860"/>
                </a:lnTo>
                <a:lnTo>
                  <a:pt x="758" y="857"/>
                </a:lnTo>
                <a:lnTo>
                  <a:pt x="759" y="856"/>
                </a:lnTo>
                <a:lnTo>
                  <a:pt x="758" y="855"/>
                </a:lnTo>
                <a:lnTo>
                  <a:pt x="756" y="852"/>
                </a:lnTo>
                <a:lnTo>
                  <a:pt x="754" y="851"/>
                </a:lnTo>
                <a:lnTo>
                  <a:pt x="752" y="849"/>
                </a:lnTo>
                <a:lnTo>
                  <a:pt x="751" y="849"/>
                </a:lnTo>
                <a:lnTo>
                  <a:pt x="750" y="849"/>
                </a:lnTo>
                <a:lnTo>
                  <a:pt x="748" y="851"/>
                </a:lnTo>
                <a:lnTo>
                  <a:pt x="748" y="852"/>
                </a:lnTo>
                <a:lnTo>
                  <a:pt x="748" y="855"/>
                </a:lnTo>
                <a:lnTo>
                  <a:pt x="748" y="856"/>
                </a:lnTo>
                <a:lnTo>
                  <a:pt x="748" y="857"/>
                </a:lnTo>
                <a:lnTo>
                  <a:pt x="747" y="859"/>
                </a:lnTo>
                <a:lnTo>
                  <a:pt x="746" y="860"/>
                </a:lnTo>
                <a:lnTo>
                  <a:pt x="745" y="861"/>
                </a:lnTo>
                <a:lnTo>
                  <a:pt x="743" y="861"/>
                </a:lnTo>
                <a:lnTo>
                  <a:pt x="742" y="861"/>
                </a:lnTo>
                <a:lnTo>
                  <a:pt x="742" y="859"/>
                </a:lnTo>
                <a:lnTo>
                  <a:pt x="741" y="857"/>
                </a:lnTo>
                <a:lnTo>
                  <a:pt x="741" y="855"/>
                </a:lnTo>
                <a:lnTo>
                  <a:pt x="741" y="852"/>
                </a:lnTo>
                <a:lnTo>
                  <a:pt x="742" y="851"/>
                </a:lnTo>
                <a:lnTo>
                  <a:pt x="742" y="849"/>
                </a:lnTo>
                <a:lnTo>
                  <a:pt x="743" y="848"/>
                </a:lnTo>
                <a:lnTo>
                  <a:pt x="746" y="847"/>
                </a:lnTo>
                <a:lnTo>
                  <a:pt x="746" y="845"/>
                </a:lnTo>
                <a:lnTo>
                  <a:pt x="747" y="844"/>
                </a:lnTo>
                <a:lnTo>
                  <a:pt x="747" y="843"/>
                </a:lnTo>
                <a:lnTo>
                  <a:pt x="746" y="841"/>
                </a:lnTo>
                <a:lnTo>
                  <a:pt x="746" y="840"/>
                </a:lnTo>
                <a:lnTo>
                  <a:pt x="745" y="840"/>
                </a:lnTo>
                <a:lnTo>
                  <a:pt x="742" y="839"/>
                </a:lnTo>
                <a:lnTo>
                  <a:pt x="739" y="838"/>
                </a:lnTo>
                <a:lnTo>
                  <a:pt x="738" y="836"/>
                </a:lnTo>
                <a:lnTo>
                  <a:pt x="737" y="835"/>
                </a:lnTo>
                <a:lnTo>
                  <a:pt x="735" y="834"/>
                </a:lnTo>
                <a:lnTo>
                  <a:pt x="734" y="832"/>
                </a:lnTo>
                <a:lnTo>
                  <a:pt x="734" y="831"/>
                </a:lnTo>
                <a:lnTo>
                  <a:pt x="734" y="830"/>
                </a:lnTo>
                <a:lnTo>
                  <a:pt x="735" y="830"/>
                </a:lnTo>
                <a:lnTo>
                  <a:pt x="737" y="830"/>
                </a:lnTo>
                <a:lnTo>
                  <a:pt x="738" y="830"/>
                </a:lnTo>
                <a:lnTo>
                  <a:pt x="739" y="830"/>
                </a:lnTo>
                <a:lnTo>
                  <a:pt x="742" y="830"/>
                </a:lnTo>
                <a:lnTo>
                  <a:pt x="743" y="830"/>
                </a:lnTo>
                <a:lnTo>
                  <a:pt x="743" y="828"/>
                </a:lnTo>
                <a:lnTo>
                  <a:pt x="745" y="827"/>
                </a:lnTo>
                <a:lnTo>
                  <a:pt x="746" y="827"/>
                </a:lnTo>
                <a:lnTo>
                  <a:pt x="747" y="827"/>
                </a:lnTo>
                <a:lnTo>
                  <a:pt x="748" y="827"/>
                </a:lnTo>
                <a:lnTo>
                  <a:pt x="748" y="827"/>
                </a:lnTo>
                <a:lnTo>
                  <a:pt x="750" y="826"/>
                </a:lnTo>
                <a:lnTo>
                  <a:pt x="750" y="824"/>
                </a:lnTo>
                <a:lnTo>
                  <a:pt x="750" y="822"/>
                </a:lnTo>
                <a:lnTo>
                  <a:pt x="750" y="819"/>
                </a:lnTo>
                <a:lnTo>
                  <a:pt x="748" y="815"/>
                </a:lnTo>
                <a:lnTo>
                  <a:pt x="747" y="813"/>
                </a:lnTo>
                <a:lnTo>
                  <a:pt x="747" y="811"/>
                </a:lnTo>
                <a:lnTo>
                  <a:pt x="746" y="811"/>
                </a:lnTo>
                <a:lnTo>
                  <a:pt x="743" y="810"/>
                </a:lnTo>
                <a:lnTo>
                  <a:pt x="741" y="810"/>
                </a:lnTo>
                <a:lnTo>
                  <a:pt x="738" y="809"/>
                </a:lnTo>
                <a:lnTo>
                  <a:pt x="735" y="809"/>
                </a:lnTo>
                <a:lnTo>
                  <a:pt x="733" y="809"/>
                </a:lnTo>
                <a:lnTo>
                  <a:pt x="730" y="807"/>
                </a:lnTo>
                <a:lnTo>
                  <a:pt x="728" y="807"/>
                </a:lnTo>
                <a:lnTo>
                  <a:pt x="725" y="806"/>
                </a:lnTo>
                <a:lnTo>
                  <a:pt x="724" y="806"/>
                </a:lnTo>
                <a:lnTo>
                  <a:pt x="722" y="806"/>
                </a:lnTo>
                <a:lnTo>
                  <a:pt x="724" y="807"/>
                </a:lnTo>
                <a:lnTo>
                  <a:pt x="724" y="810"/>
                </a:lnTo>
                <a:lnTo>
                  <a:pt x="724" y="813"/>
                </a:lnTo>
                <a:lnTo>
                  <a:pt x="724" y="814"/>
                </a:lnTo>
                <a:lnTo>
                  <a:pt x="722" y="815"/>
                </a:lnTo>
                <a:lnTo>
                  <a:pt x="721" y="815"/>
                </a:lnTo>
                <a:lnTo>
                  <a:pt x="718" y="815"/>
                </a:lnTo>
                <a:lnTo>
                  <a:pt x="716" y="815"/>
                </a:lnTo>
                <a:lnTo>
                  <a:pt x="716" y="815"/>
                </a:lnTo>
                <a:lnTo>
                  <a:pt x="714" y="814"/>
                </a:lnTo>
                <a:lnTo>
                  <a:pt x="714" y="813"/>
                </a:lnTo>
                <a:lnTo>
                  <a:pt x="714" y="810"/>
                </a:lnTo>
                <a:lnTo>
                  <a:pt x="714" y="809"/>
                </a:lnTo>
                <a:lnTo>
                  <a:pt x="716" y="807"/>
                </a:lnTo>
                <a:lnTo>
                  <a:pt x="716" y="806"/>
                </a:lnTo>
                <a:lnTo>
                  <a:pt x="716" y="805"/>
                </a:lnTo>
                <a:lnTo>
                  <a:pt x="714" y="805"/>
                </a:lnTo>
                <a:lnTo>
                  <a:pt x="713" y="805"/>
                </a:lnTo>
                <a:lnTo>
                  <a:pt x="711" y="805"/>
                </a:lnTo>
                <a:lnTo>
                  <a:pt x="708" y="804"/>
                </a:lnTo>
                <a:lnTo>
                  <a:pt x="708" y="802"/>
                </a:lnTo>
                <a:lnTo>
                  <a:pt x="705" y="801"/>
                </a:lnTo>
                <a:lnTo>
                  <a:pt x="704" y="800"/>
                </a:lnTo>
                <a:lnTo>
                  <a:pt x="701" y="798"/>
                </a:lnTo>
                <a:lnTo>
                  <a:pt x="700" y="797"/>
                </a:lnTo>
                <a:lnTo>
                  <a:pt x="699" y="797"/>
                </a:lnTo>
                <a:lnTo>
                  <a:pt x="696" y="797"/>
                </a:lnTo>
                <a:lnTo>
                  <a:pt x="695" y="797"/>
                </a:lnTo>
                <a:lnTo>
                  <a:pt x="694" y="798"/>
                </a:lnTo>
                <a:lnTo>
                  <a:pt x="694" y="798"/>
                </a:lnTo>
                <a:lnTo>
                  <a:pt x="695" y="800"/>
                </a:lnTo>
                <a:lnTo>
                  <a:pt x="696" y="802"/>
                </a:lnTo>
                <a:lnTo>
                  <a:pt x="697" y="804"/>
                </a:lnTo>
                <a:lnTo>
                  <a:pt x="697" y="805"/>
                </a:lnTo>
                <a:lnTo>
                  <a:pt x="696" y="805"/>
                </a:lnTo>
                <a:lnTo>
                  <a:pt x="696" y="807"/>
                </a:lnTo>
                <a:lnTo>
                  <a:pt x="696" y="809"/>
                </a:lnTo>
                <a:lnTo>
                  <a:pt x="696" y="811"/>
                </a:lnTo>
                <a:lnTo>
                  <a:pt x="696" y="813"/>
                </a:lnTo>
                <a:lnTo>
                  <a:pt x="699" y="814"/>
                </a:lnTo>
                <a:lnTo>
                  <a:pt x="700" y="817"/>
                </a:lnTo>
                <a:lnTo>
                  <a:pt x="701" y="818"/>
                </a:lnTo>
                <a:lnTo>
                  <a:pt x="703" y="818"/>
                </a:lnTo>
                <a:lnTo>
                  <a:pt x="704" y="819"/>
                </a:lnTo>
                <a:lnTo>
                  <a:pt x="707" y="819"/>
                </a:lnTo>
                <a:lnTo>
                  <a:pt x="708" y="819"/>
                </a:lnTo>
                <a:lnTo>
                  <a:pt x="709" y="821"/>
                </a:lnTo>
                <a:lnTo>
                  <a:pt x="709" y="821"/>
                </a:lnTo>
                <a:lnTo>
                  <a:pt x="708" y="822"/>
                </a:lnTo>
                <a:lnTo>
                  <a:pt x="705" y="823"/>
                </a:lnTo>
                <a:lnTo>
                  <a:pt x="704" y="823"/>
                </a:lnTo>
                <a:lnTo>
                  <a:pt x="704" y="823"/>
                </a:lnTo>
                <a:lnTo>
                  <a:pt x="703" y="822"/>
                </a:lnTo>
                <a:lnTo>
                  <a:pt x="701" y="821"/>
                </a:lnTo>
                <a:lnTo>
                  <a:pt x="701" y="821"/>
                </a:lnTo>
                <a:lnTo>
                  <a:pt x="700" y="821"/>
                </a:lnTo>
                <a:lnTo>
                  <a:pt x="697" y="819"/>
                </a:lnTo>
                <a:lnTo>
                  <a:pt x="696" y="819"/>
                </a:lnTo>
                <a:lnTo>
                  <a:pt x="695" y="818"/>
                </a:lnTo>
                <a:lnTo>
                  <a:pt x="694" y="817"/>
                </a:lnTo>
                <a:lnTo>
                  <a:pt x="692" y="815"/>
                </a:lnTo>
                <a:lnTo>
                  <a:pt x="691" y="814"/>
                </a:lnTo>
                <a:lnTo>
                  <a:pt x="690" y="814"/>
                </a:lnTo>
                <a:lnTo>
                  <a:pt x="688" y="815"/>
                </a:lnTo>
                <a:lnTo>
                  <a:pt x="687" y="817"/>
                </a:lnTo>
                <a:lnTo>
                  <a:pt x="686" y="817"/>
                </a:lnTo>
                <a:lnTo>
                  <a:pt x="686" y="817"/>
                </a:lnTo>
                <a:lnTo>
                  <a:pt x="686" y="817"/>
                </a:lnTo>
                <a:lnTo>
                  <a:pt x="686" y="815"/>
                </a:lnTo>
                <a:lnTo>
                  <a:pt x="686" y="814"/>
                </a:lnTo>
                <a:lnTo>
                  <a:pt x="687" y="813"/>
                </a:lnTo>
                <a:lnTo>
                  <a:pt x="687" y="811"/>
                </a:lnTo>
                <a:lnTo>
                  <a:pt x="687" y="810"/>
                </a:lnTo>
                <a:lnTo>
                  <a:pt x="687" y="809"/>
                </a:lnTo>
                <a:lnTo>
                  <a:pt x="687" y="807"/>
                </a:lnTo>
                <a:lnTo>
                  <a:pt x="688" y="806"/>
                </a:lnTo>
                <a:lnTo>
                  <a:pt x="688" y="805"/>
                </a:lnTo>
                <a:lnTo>
                  <a:pt x="688" y="805"/>
                </a:lnTo>
                <a:lnTo>
                  <a:pt x="687" y="804"/>
                </a:lnTo>
                <a:lnTo>
                  <a:pt x="686" y="802"/>
                </a:lnTo>
                <a:lnTo>
                  <a:pt x="684" y="802"/>
                </a:lnTo>
                <a:lnTo>
                  <a:pt x="684" y="802"/>
                </a:lnTo>
                <a:lnTo>
                  <a:pt x="683" y="804"/>
                </a:lnTo>
                <a:lnTo>
                  <a:pt x="683" y="805"/>
                </a:lnTo>
                <a:lnTo>
                  <a:pt x="683" y="805"/>
                </a:lnTo>
                <a:lnTo>
                  <a:pt x="682" y="806"/>
                </a:lnTo>
                <a:lnTo>
                  <a:pt x="682" y="809"/>
                </a:lnTo>
                <a:lnTo>
                  <a:pt x="682" y="809"/>
                </a:lnTo>
                <a:lnTo>
                  <a:pt x="682" y="810"/>
                </a:lnTo>
                <a:lnTo>
                  <a:pt x="682" y="813"/>
                </a:lnTo>
                <a:lnTo>
                  <a:pt x="682" y="814"/>
                </a:lnTo>
                <a:lnTo>
                  <a:pt x="680" y="817"/>
                </a:lnTo>
                <a:lnTo>
                  <a:pt x="680" y="819"/>
                </a:lnTo>
                <a:lnTo>
                  <a:pt x="680" y="822"/>
                </a:lnTo>
                <a:lnTo>
                  <a:pt x="680" y="823"/>
                </a:lnTo>
                <a:lnTo>
                  <a:pt x="682" y="824"/>
                </a:lnTo>
                <a:lnTo>
                  <a:pt x="683" y="826"/>
                </a:lnTo>
                <a:lnTo>
                  <a:pt x="684" y="827"/>
                </a:lnTo>
                <a:lnTo>
                  <a:pt x="686" y="827"/>
                </a:lnTo>
                <a:lnTo>
                  <a:pt x="686" y="828"/>
                </a:lnTo>
                <a:lnTo>
                  <a:pt x="684" y="828"/>
                </a:lnTo>
                <a:lnTo>
                  <a:pt x="682" y="828"/>
                </a:lnTo>
                <a:lnTo>
                  <a:pt x="680" y="827"/>
                </a:lnTo>
                <a:lnTo>
                  <a:pt x="678" y="824"/>
                </a:lnTo>
                <a:lnTo>
                  <a:pt x="676" y="823"/>
                </a:lnTo>
                <a:lnTo>
                  <a:pt x="676" y="821"/>
                </a:lnTo>
                <a:lnTo>
                  <a:pt x="676" y="818"/>
                </a:lnTo>
                <a:lnTo>
                  <a:pt x="676" y="815"/>
                </a:lnTo>
                <a:lnTo>
                  <a:pt x="675" y="813"/>
                </a:lnTo>
                <a:lnTo>
                  <a:pt x="675" y="809"/>
                </a:lnTo>
                <a:lnTo>
                  <a:pt x="674" y="807"/>
                </a:lnTo>
                <a:lnTo>
                  <a:pt x="674" y="806"/>
                </a:lnTo>
                <a:lnTo>
                  <a:pt x="673" y="806"/>
                </a:lnTo>
                <a:lnTo>
                  <a:pt x="671" y="807"/>
                </a:lnTo>
                <a:lnTo>
                  <a:pt x="671" y="807"/>
                </a:lnTo>
                <a:lnTo>
                  <a:pt x="673" y="809"/>
                </a:lnTo>
                <a:lnTo>
                  <a:pt x="673" y="810"/>
                </a:lnTo>
                <a:lnTo>
                  <a:pt x="673" y="810"/>
                </a:lnTo>
                <a:lnTo>
                  <a:pt x="673" y="811"/>
                </a:lnTo>
                <a:lnTo>
                  <a:pt x="673" y="813"/>
                </a:lnTo>
                <a:lnTo>
                  <a:pt x="674" y="814"/>
                </a:lnTo>
                <a:lnTo>
                  <a:pt x="674" y="815"/>
                </a:lnTo>
                <a:lnTo>
                  <a:pt x="673" y="815"/>
                </a:lnTo>
                <a:lnTo>
                  <a:pt x="671" y="815"/>
                </a:lnTo>
                <a:lnTo>
                  <a:pt x="670" y="815"/>
                </a:lnTo>
                <a:lnTo>
                  <a:pt x="669" y="815"/>
                </a:lnTo>
                <a:lnTo>
                  <a:pt x="667" y="814"/>
                </a:lnTo>
                <a:lnTo>
                  <a:pt x="666" y="813"/>
                </a:lnTo>
                <a:lnTo>
                  <a:pt x="663" y="811"/>
                </a:lnTo>
                <a:lnTo>
                  <a:pt x="662" y="811"/>
                </a:lnTo>
                <a:lnTo>
                  <a:pt x="661" y="811"/>
                </a:lnTo>
                <a:lnTo>
                  <a:pt x="661" y="811"/>
                </a:lnTo>
                <a:lnTo>
                  <a:pt x="661" y="814"/>
                </a:lnTo>
                <a:lnTo>
                  <a:pt x="661" y="815"/>
                </a:lnTo>
                <a:lnTo>
                  <a:pt x="661" y="817"/>
                </a:lnTo>
                <a:lnTo>
                  <a:pt x="662" y="817"/>
                </a:lnTo>
                <a:lnTo>
                  <a:pt x="665" y="818"/>
                </a:lnTo>
                <a:lnTo>
                  <a:pt x="666" y="819"/>
                </a:lnTo>
                <a:lnTo>
                  <a:pt x="667" y="819"/>
                </a:lnTo>
                <a:lnTo>
                  <a:pt x="669" y="819"/>
                </a:lnTo>
                <a:lnTo>
                  <a:pt x="670" y="819"/>
                </a:lnTo>
                <a:lnTo>
                  <a:pt x="671" y="821"/>
                </a:lnTo>
                <a:lnTo>
                  <a:pt x="671" y="822"/>
                </a:lnTo>
                <a:lnTo>
                  <a:pt x="671" y="824"/>
                </a:lnTo>
                <a:lnTo>
                  <a:pt x="670" y="827"/>
                </a:lnTo>
                <a:lnTo>
                  <a:pt x="670" y="828"/>
                </a:lnTo>
                <a:lnTo>
                  <a:pt x="669" y="828"/>
                </a:lnTo>
                <a:lnTo>
                  <a:pt x="669" y="830"/>
                </a:lnTo>
                <a:lnTo>
                  <a:pt x="667" y="831"/>
                </a:lnTo>
                <a:lnTo>
                  <a:pt x="667" y="832"/>
                </a:lnTo>
                <a:lnTo>
                  <a:pt x="669" y="834"/>
                </a:lnTo>
                <a:lnTo>
                  <a:pt x="669" y="835"/>
                </a:lnTo>
                <a:lnTo>
                  <a:pt x="670" y="838"/>
                </a:lnTo>
                <a:lnTo>
                  <a:pt x="670" y="839"/>
                </a:lnTo>
                <a:lnTo>
                  <a:pt x="669" y="840"/>
                </a:lnTo>
                <a:lnTo>
                  <a:pt x="669" y="840"/>
                </a:lnTo>
                <a:lnTo>
                  <a:pt x="669" y="839"/>
                </a:lnTo>
                <a:lnTo>
                  <a:pt x="666" y="839"/>
                </a:lnTo>
                <a:lnTo>
                  <a:pt x="663" y="838"/>
                </a:lnTo>
                <a:lnTo>
                  <a:pt x="662" y="836"/>
                </a:lnTo>
                <a:lnTo>
                  <a:pt x="661" y="836"/>
                </a:lnTo>
                <a:lnTo>
                  <a:pt x="661" y="836"/>
                </a:lnTo>
                <a:lnTo>
                  <a:pt x="659" y="838"/>
                </a:lnTo>
                <a:lnTo>
                  <a:pt x="659" y="838"/>
                </a:lnTo>
                <a:lnTo>
                  <a:pt x="661" y="840"/>
                </a:lnTo>
                <a:lnTo>
                  <a:pt x="661" y="841"/>
                </a:lnTo>
                <a:lnTo>
                  <a:pt x="662" y="843"/>
                </a:lnTo>
                <a:lnTo>
                  <a:pt x="662" y="845"/>
                </a:lnTo>
                <a:lnTo>
                  <a:pt x="661" y="845"/>
                </a:lnTo>
                <a:lnTo>
                  <a:pt x="659" y="847"/>
                </a:lnTo>
                <a:lnTo>
                  <a:pt x="659" y="847"/>
                </a:lnTo>
                <a:lnTo>
                  <a:pt x="658" y="847"/>
                </a:lnTo>
                <a:lnTo>
                  <a:pt x="656" y="847"/>
                </a:lnTo>
                <a:lnTo>
                  <a:pt x="654" y="848"/>
                </a:lnTo>
                <a:lnTo>
                  <a:pt x="653" y="848"/>
                </a:lnTo>
                <a:lnTo>
                  <a:pt x="653" y="848"/>
                </a:lnTo>
                <a:lnTo>
                  <a:pt x="653" y="848"/>
                </a:lnTo>
                <a:lnTo>
                  <a:pt x="650" y="848"/>
                </a:lnTo>
                <a:lnTo>
                  <a:pt x="649" y="847"/>
                </a:lnTo>
                <a:lnTo>
                  <a:pt x="648" y="848"/>
                </a:lnTo>
                <a:lnTo>
                  <a:pt x="649" y="848"/>
                </a:lnTo>
                <a:lnTo>
                  <a:pt x="649" y="849"/>
                </a:lnTo>
                <a:lnTo>
                  <a:pt x="650" y="851"/>
                </a:lnTo>
                <a:lnTo>
                  <a:pt x="652" y="852"/>
                </a:lnTo>
                <a:lnTo>
                  <a:pt x="652" y="853"/>
                </a:lnTo>
                <a:lnTo>
                  <a:pt x="650" y="855"/>
                </a:lnTo>
                <a:lnTo>
                  <a:pt x="649" y="856"/>
                </a:lnTo>
                <a:lnTo>
                  <a:pt x="649" y="859"/>
                </a:lnTo>
                <a:lnTo>
                  <a:pt x="649" y="860"/>
                </a:lnTo>
                <a:lnTo>
                  <a:pt x="650" y="861"/>
                </a:lnTo>
                <a:lnTo>
                  <a:pt x="650" y="862"/>
                </a:lnTo>
                <a:lnTo>
                  <a:pt x="652" y="864"/>
                </a:lnTo>
                <a:lnTo>
                  <a:pt x="652" y="865"/>
                </a:lnTo>
                <a:lnTo>
                  <a:pt x="650" y="865"/>
                </a:lnTo>
                <a:lnTo>
                  <a:pt x="648" y="866"/>
                </a:lnTo>
                <a:lnTo>
                  <a:pt x="646" y="868"/>
                </a:lnTo>
                <a:lnTo>
                  <a:pt x="645" y="869"/>
                </a:lnTo>
                <a:lnTo>
                  <a:pt x="644" y="870"/>
                </a:lnTo>
                <a:lnTo>
                  <a:pt x="641" y="872"/>
                </a:lnTo>
                <a:lnTo>
                  <a:pt x="640" y="872"/>
                </a:lnTo>
                <a:lnTo>
                  <a:pt x="640" y="872"/>
                </a:lnTo>
                <a:lnTo>
                  <a:pt x="639" y="870"/>
                </a:lnTo>
                <a:lnTo>
                  <a:pt x="639" y="869"/>
                </a:lnTo>
                <a:lnTo>
                  <a:pt x="639" y="869"/>
                </a:lnTo>
                <a:lnTo>
                  <a:pt x="640" y="868"/>
                </a:lnTo>
                <a:lnTo>
                  <a:pt x="640" y="865"/>
                </a:lnTo>
                <a:lnTo>
                  <a:pt x="640" y="864"/>
                </a:lnTo>
                <a:lnTo>
                  <a:pt x="639" y="862"/>
                </a:lnTo>
                <a:lnTo>
                  <a:pt x="639" y="861"/>
                </a:lnTo>
                <a:lnTo>
                  <a:pt x="637" y="859"/>
                </a:lnTo>
                <a:lnTo>
                  <a:pt x="639" y="857"/>
                </a:lnTo>
                <a:lnTo>
                  <a:pt x="639" y="857"/>
                </a:lnTo>
                <a:lnTo>
                  <a:pt x="639" y="856"/>
                </a:lnTo>
                <a:lnTo>
                  <a:pt x="639" y="855"/>
                </a:lnTo>
                <a:lnTo>
                  <a:pt x="639" y="855"/>
                </a:lnTo>
                <a:lnTo>
                  <a:pt x="639" y="852"/>
                </a:lnTo>
                <a:lnTo>
                  <a:pt x="637" y="852"/>
                </a:lnTo>
                <a:lnTo>
                  <a:pt x="636" y="852"/>
                </a:lnTo>
                <a:lnTo>
                  <a:pt x="635" y="853"/>
                </a:lnTo>
                <a:lnTo>
                  <a:pt x="633" y="856"/>
                </a:lnTo>
                <a:lnTo>
                  <a:pt x="633" y="857"/>
                </a:lnTo>
                <a:lnTo>
                  <a:pt x="633" y="860"/>
                </a:lnTo>
                <a:lnTo>
                  <a:pt x="632" y="862"/>
                </a:lnTo>
                <a:lnTo>
                  <a:pt x="632" y="865"/>
                </a:lnTo>
                <a:lnTo>
                  <a:pt x="632" y="866"/>
                </a:lnTo>
                <a:lnTo>
                  <a:pt x="633" y="869"/>
                </a:lnTo>
                <a:lnTo>
                  <a:pt x="633" y="870"/>
                </a:lnTo>
                <a:lnTo>
                  <a:pt x="635" y="872"/>
                </a:lnTo>
                <a:lnTo>
                  <a:pt x="636" y="873"/>
                </a:lnTo>
                <a:lnTo>
                  <a:pt x="637" y="874"/>
                </a:lnTo>
                <a:lnTo>
                  <a:pt x="639" y="876"/>
                </a:lnTo>
                <a:lnTo>
                  <a:pt x="640" y="877"/>
                </a:lnTo>
                <a:lnTo>
                  <a:pt x="640" y="877"/>
                </a:lnTo>
                <a:lnTo>
                  <a:pt x="639" y="878"/>
                </a:lnTo>
                <a:lnTo>
                  <a:pt x="636" y="879"/>
                </a:lnTo>
                <a:lnTo>
                  <a:pt x="635" y="879"/>
                </a:lnTo>
                <a:lnTo>
                  <a:pt x="635" y="879"/>
                </a:lnTo>
                <a:lnTo>
                  <a:pt x="635" y="879"/>
                </a:lnTo>
                <a:lnTo>
                  <a:pt x="633" y="883"/>
                </a:lnTo>
                <a:lnTo>
                  <a:pt x="633" y="886"/>
                </a:lnTo>
                <a:lnTo>
                  <a:pt x="632" y="887"/>
                </a:lnTo>
                <a:lnTo>
                  <a:pt x="632" y="887"/>
                </a:lnTo>
                <a:lnTo>
                  <a:pt x="631" y="886"/>
                </a:lnTo>
                <a:lnTo>
                  <a:pt x="629" y="886"/>
                </a:lnTo>
                <a:lnTo>
                  <a:pt x="629" y="886"/>
                </a:lnTo>
                <a:lnTo>
                  <a:pt x="629" y="885"/>
                </a:lnTo>
                <a:lnTo>
                  <a:pt x="629" y="874"/>
                </a:lnTo>
                <a:lnTo>
                  <a:pt x="629" y="874"/>
                </a:lnTo>
                <a:lnTo>
                  <a:pt x="629" y="874"/>
                </a:lnTo>
                <a:lnTo>
                  <a:pt x="628" y="873"/>
                </a:lnTo>
                <a:lnTo>
                  <a:pt x="628" y="873"/>
                </a:lnTo>
                <a:lnTo>
                  <a:pt x="628" y="872"/>
                </a:lnTo>
                <a:lnTo>
                  <a:pt x="628" y="872"/>
                </a:lnTo>
                <a:lnTo>
                  <a:pt x="627" y="870"/>
                </a:lnTo>
                <a:lnTo>
                  <a:pt x="627" y="870"/>
                </a:lnTo>
                <a:lnTo>
                  <a:pt x="627" y="870"/>
                </a:lnTo>
                <a:lnTo>
                  <a:pt x="627" y="872"/>
                </a:lnTo>
                <a:lnTo>
                  <a:pt x="627" y="873"/>
                </a:lnTo>
                <a:lnTo>
                  <a:pt x="627" y="874"/>
                </a:lnTo>
                <a:lnTo>
                  <a:pt x="627" y="876"/>
                </a:lnTo>
                <a:lnTo>
                  <a:pt x="625" y="877"/>
                </a:lnTo>
                <a:lnTo>
                  <a:pt x="624" y="878"/>
                </a:lnTo>
                <a:lnTo>
                  <a:pt x="622" y="878"/>
                </a:lnTo>
                <a:lnTo>
                  <a:pt x="620" y="878"/>
                </a:lnTo>
                <a:lnTo>
                  <a:pt x="619" y="878"/>
                </a:lnTo>
                <a:lnTo>
                  <a:pt x="618" y="878"/>
                </a:lnTo>
                <a:lnTo>
                  <a:pt x="616" y="878"/>
                </a:lnTo>
                <a:lnTo>
                  <a:pt x="615" y="878"/>
                </a:lnTo>
                <a:lnTo>
                  <a:pt x="615" y="879"/>
                </a:lnTo>
                <a:lnTo>
                  <a:pt x="616" y="881"/>
                </a:lnTo>
                <a:lnTo>
                  <a:pt x="618" y="883"/>
                </a:lnTo>
                <a:lnTo>
                  <a:pt x="618" y="886"/>
                </a:lnTo>
                <a:lnTo>
                  <a:pt x="618" y="887"/>
                </a:lnTo>
                <a:lnTo>
                  <a:pt x="618" y="889"/>
                </a:lnTo>
                <a:lnTo>
                  <a:pt x="618" y="890"/>
                </a:lnTo>
                <a:lnTo>
                  <a:pt x="618" y="891"/>
                </a:lnTo>
                <a:lnTo>
                  <a:pt x="618" y="893"/>
                </a:lnTo>
                <a:lnTo>
                  <a:pt x="619" y="893"/>
                </a:lnTo>
                <a:lnTo>
                  <a:pt x="620" y="893"/>
                </a:lnTo>
                <a:lnTo>
                  <a:pt x="622" y="894"/>
                </a:lnTo>
                <a:lnTo>
                  <a:pt x="623" y="895"/>
                </a:lnTo>
                <a:lnTo>
                  <a:pt x="624" y="898"/>
                </a:lnTo>
                <a:lnTo>
                  <a:pt x="625" y="899"/>
                </a:lnTo>
                <a:lnTo>
                  <a:pt x="625" y="902"/>
                </a:lnTo>
                <a:lnTo>
                  <a:pt x="627" y="904"/>
                </a:lnTo>
                <a:lnTo>
                  <a:pt x="628" y="907"/>
                </a:lnTo>
                <a:lnTo>
                  <a:pt x="628" y="910"/>
                </a:lnTo>
                <a:lnTo>
                  <a:pt x="628" y="910"/>
                </a:lnTo>
                <a:lnTo>
                  <a:pt x="628" y="910"/>
                </a:lnTo>
                <a:lnTo>
                  <a:pt x="627" y="910"/>
                </a:lnTo>
                <a:lnTo>
                  <a:pt x="625" y="908"/>
                </a:lnTo>
                <a:lnTo>
                  <a:pt x="625" y="910"/>
                </a:lnTo>
                <a:lnTo>
                  <a:pt x="625" y="911"/>
                </a:lnTo>
                <a:lnTo>
                  <a:pt x="625" y="912"/>
                </a:lnTo>
                <a:lnTo>
                  <a:pt x="627" y="913"/>
                </a:lnTo>
                <a:lnTo>
                  <a:pt x="627" y="912"/>
                </a:lnTo>
                <a:lnTo>
                  <a:pt x="628" y="911"/>
                </a:lnTo>
                <a:lnTo>
                  <a:pt x="631" y="910"/>
                </a:lnTo>
                <a:lnTo>
                  <a:pt x="631" y="908"/>
                </a:lnTo>
                <a:lnTo>
                  <a:pt x="631" y="908"/>
                </a:lnTo>
                <a:lnTo>
                  <a:pt x="632" y="910"/>
                </a:lnTo>
                <a:lnTo>
                  <a:pt x="633" y="912"/>
                </a:lnTo>
                <a:lnTo>
                  <a:pt x="633" y="912"/>
                </a:lnTo>
                <a:lnTo>
                  <a:pt x="635" y="913"/>
                </a:lnTo>
                <a:lnTo>
                  <a:pt x="635" y="913"/>
                </a:lnTo>
                <a:lnTo>
                  <a:pt x="637" y="915"/>
                </a:lnTo>
                <a:lnTo>
                  <a:pt x="640" y="916"/>
                </a:lnTo>
                <a:lnTo>
                  <a:pt x="640" y="916"/>
                </a:lnTo>
                <a:lnTo>
                  <a:pt x="640" y="917"/>
                </a:lnTo>
                <a:lnTo>
                  <a:pt x="639" y="919"/>
                </a:lnTo>
                <a:lnTo>
                  <a:pt x="637" y="920"/>
                </a:lnTo>
                <a:lnTo>
                  <a:pt x="637" y="919"/>
                </a:lnTo>
                <a:lnTo>
                  <a:pt x="636" y="919"/>
                </a:lnTo>
                <a:lnTo>
                  <a:pt x="635" y="916"/>
                </a:lnTo>
                <a:lnTo>
                  <a:pt x="635" y="916"/>
                </a:lnTo>
                <a:lnTo>
                  <a:pt x="633" y="916"/>
                </a:lnTo>
                <a:lnTo>
                  <a:pt x="631" y="917"/>
                </a:lnTo>
                <a:lnTo>
                  <a:pt x="629" y="919"/>
                </a:lnTo>
                <a:lnTo>
                  <a:pt x="628" y="920"/>
                </a:lnTo>
                <a:lnTo>
                  <a:pt x="628" y="921"/>
                </a:lnTo>
                <a:lnTo>
                  <a:pt x="627" y="924"/>
                </a:lnTo>
                <a:lnTo>
                  <a:pt x="625" y="927"/>
                </a:lnTo>
                <a:lnTo>
                  <a:pt x="624" y="929"/>
                </a:lnTo>
                <a:lnTo>
                  <a:pt x="623" y="931"/>
                </a:lnTo>
                <a:lnTo>
                  <a:pt x="622" y="931"/>
                </a:lnTo>
                <a:lnTo>
                  <a:pt x="619" y="932"/>
                </a:lnTo>
                <a:lnTo>
                  <a:pt x="618" y="933"/>
                </a:lnTo>
                <a:lnTo>
                  <a:pt x="615" y="933"/>
                </a:lnTo>
                <a:lnTo>
                  <a:pt x="615" y="933"/>
                </a:lnTo>
                <a:lnTo>
                  <a:pt x="614" y="933"/>
                </a:lnTo>
                <a:lnTo>
                  <a:pt x="611" y="934"/>
                </a:lnTo>
                <a:lnTo>
                  <a:pt x="610" y="936"/>
                </a:lnTo>
                <a:lnTo>
                  <a:pt x="608" y="937"/>
                </a:lnTo>
                <a:lnTo>
                  <a:pt x="608" y="938"/>
                </a:lnTo>
                <a:lnTo>
                  <a:pt x="608" y="940"/>
                </a:lnTo>
                <a:lnTo>
                  <a:pt x="607" y="941"/>
                </a:lnTo>
                <a:lnTo>
                  <a:pt x="606" y="941"/>
                </a:lnTo>
                <a:lnTo>
                  <a:pt x="604" y="941"/>
                </a:lnTo>
                <a:lnTo>
                  <a:pt x="602" y="940"/>
                </a:lnTo>
                <a:lnTo>
                  <a:pt x="601" y="940"/>
                </a:lnTo>
                <a:lnTo>
                  <a:pt x="599" y="940"/>
                </a:lnTo>
                <a:lnTo>
                  <a:pt x="598" y="941"/>
                </a:lnTo>
                <a:lnTo>
                  <a:pt x="599" y="942"/>
                </a:lnTo>
                <a:lnTo>
                  <a:pt x="599" y="946"/>
                </a:lnTo>
                <a:lnTo>
                  <a:pt x="598" y="949"/>
                </a:lnTo>
                <a:lnTo>
                  <a:pt x="598" y="950"/>
                </a:lnTo>
                <a:lnTo>
                  <a:pt x="595" y="950"/>
                </a:lnTo>
                <a:lnTo>
                  <a:pt x="593" y="951"/>
                </a:lnTo>
                <a:lnTo>
                  <a:pt x="590" y="951"/>
                </a:lnTo>
                <a:lnTo>
                  <a:pt x="587" y="950"/>
                </a:lnTo>
                <a:lnTo>
                  <a:pt x="587" y="950"/>
                </a:lnTo>
                <a:lnTo>
                  <a:pt x="587" y="950"/>
                </a:lnTo>
                <a:lnTo>
                  <a:pt x="587" y="950"/>
                </a:lnTo>
                <a:lnTo>
                  <a:pt x="589" y="949"/>
                </a:lnTo>
                <a:lnTo>
                  <a:pt x="591" y="948"/>
                </a:lnTo>
                <a:lnTo>
                  <a:pt x="591" y="946"/>
                </a:lnTo>
                <a:lnTo>
                  <a:pt x="591" y="944"/>
                </a:lnTo>
                <a:lnTo>
                  <a:pt x="591" y="941"/>
                </a:lnTo>
                <a:lnTo>
                  <a:pt x="590" y="938"/>
                </a:lnTo>
                <a:lnTo>
                  <a:pt x="590" y="937"/>
                </a:lnTo>
                <a:lnTo>
                  <a:pt x="589" y="937"/>
                </a:lnTo>
                <a:lnTo>
                  <a:pt x="589" y="937"/>
                </a:lnTo>
                <a:lnTo>
                  <a:pt x="590" y="934"/>
                </a:lnTo>
                <a:lnTo>
                  <a:pt x="590" y="932"/>
                </a:lnTo>
                <a:lnTo>
                  <a:pt x="590" y="932"/>
                </a:lnTo>
                <a:lnTo>
                  <a:pt x="590" y="933"/>
                </a:lnTo>
                <a:lnTo>
                  <a:pt x="589" y="934"/>
                </a:lnTo>
                <a:lnTo>
                  <a:pt x="587" y="937"/>
                </a:lnTo>
                <a:lnTo>
                  <a:pt x="586" y="938"/>
                </a:lnTo>
                <a:lnTo>
                  <a:pt x="585" y="940"/>
                </a:lnTo>
                <a:lnTo>
                  <a:pt x="582" y="941"/>
                </a:lnTo>
                <a:lnTo>
                  <a:pt x="581" y="941"/>
                </a:lnTo>
                <a:lnTo>
                  <a:pt x="580" y="942"/>
                </a:lnTo>
                <a:lnTo>
                  <a:pt x="578" y="942"/>
                </a:lnTo>
                <a:lnTo>
                  <a:pt x="577" y="941"/>
                </a:lnTo>
                <a:lnTo>
                  <a:pt x="577" y="938"/>
                </a:lnTo>
                <a:lnTo>
                  <a:pt x="576" y="936"/>
                </a:lnTo>
                <a:lnTo>
                  <a:pt x="576" y="933"/>
                </a:lnTo>
                <a:lnTo>
                  <a:pt x="576" y="931"/>
                </a:lnTo>
                <a:lnTo>
                  <a:pt x="576" y="928"/>
                </a:lnTo>
                <a:lnTo>
                  <a:pt x="576" y="925"/>
                </a:lnTo>
                <a:lnTo>
                  <a:pt x="576" y="921"/>
                </a:lnTo>
                <a:lnTo>
                  <a:pt x="576" y="920"/>
                </a:lnTo>
                <a:lnTo>
                  <a:pt x="576" y="919"/>
                </a:lnTo>
                <a:lnTo>
                  <a:pt x="578" y="920"/>
                </a:lnTo>
                <a:lnTo>
                  <a:pt x="580" y="920"/>
                </a:lnTo>
                <a:lnTo>
                  <a:pt x="581" y="921"/>
                </a:lnTo>
                <a:lnTo>
                  <a:pt x="581" y="921"/>
                </a:lnTo>
                <a:lnTo>
                  <a:pt x="581" y="923"/>
                </a:lnTo>
                <a:lnTo>
                  <a:pt x="581" y="924"/>
                </a:lnTo>
                <a:lnTo>
                  <a:pt x="580" y="925"/>
                </a:lnTo>
                <a:lnTo>
                  <a:pt x="580" y="925"/>
                </a:lnTo>
                <a:lnTo>
                  <a:pt x="580" y="925"/>
                </a:lnTo>
                <a:lnTo>
                  <a:pt x="580" y="929"/>
                </a:lnTo>
                <a:lnTo>
                  <a:pt x="580" y="932"/>
                </a:lnTo>
                <a:lnTo>
                  <a:pt x="580" y="933"/>
                </a:lnTo>
                <a:lnTo>
                  <a:pt x="582" y="932"/>
                </a:lnTo>
                <a:lnTo>
                  <a:pt x="582" y="932"/>
                </a:lnTo>
                <a:lnTo>
                  <a:pt x="582" y="932"/>
                </a:lnTo>
                <a:lnTo>
                  <a:pt x="582" y="932"/>
                </a:lnTo>
                <a:lnTo>
                  <a:pt x="584" y="931"/>
                </a:lnTo>
                <a:lnTo>
                  <a:pt x="585" y="931"/>
                </a:lnTo>
                <a:lnTo>
                  <a:pt x="585" y="931"/>
                </a:lnTo>
                <a:lnTo>
                  <a:pt x="586" y="929"/>
                </a:lnTo>
                <a:lnTo>
                  <a:pt x="587" y="928"/>
                </a:lnTo>
                <a:lnTo>
                  <a:pt x="587" y="927"/>
                </a:lnTo>
                <a:lnTo>
                  <a:pt x="589" y="925"/>
                </a:lnTo>
                <a:lnTo>
                  <a:pt x="589" y="924"/>
                </a:lnTo>
                <a:lnTo>
                  <a:pt x="590" y="923"/>
                </a:lnTo>
                <a:lnTo>
                  <a:pt x="590" y="923"/>
                </a:lnTo>
                <a:lnTo>
                  <a:pt x="591" y="921"/>
                </a:lnTo>
                <a:lnTo>
                  <a:pt x="593" y="921"/>
                </a:lnTo>
                <a:lnTo>
                  <a:pt x="591" y="920"/>
                </a:lnTo>
                <a:lnTo>
                  <a:pt x="590" y="920"/>
                </a:lnTo>
                <a:lnTo>
                  <a:pt x="589" y="919"/>
                </a:lnTo>
                <a:lnTo>
                  <a:pt x="589" y="919"/>
                </a:lnTo>
                <a:lnTo>
                  <a:pt x="589" y="919"/>
                </a:lnTo>
                <a:lnTo>
                  <a:pt x="589" y="917"/>
                </a:lnTo>
                <a:lnTo>
                  <a:pt x="587" y="917"/>
                </a:lnTo>
                <a:lnTo>
                  <a:pt x="586" y="917"/>
                </a:lnTo>
                <a:lnTo>
                  <a:pt x="585" y="916"/>
                </a:lnTo>
                <a:lnTo>
                  <a:pt x="582" y="916"/>
                </a:lnTo>
                <a:lnTo>
                  <a:pt x="582" y="915"/>
                </a:lnTo>
                <a:lnTo>
                  <a:pt x="582" y="913"/>
                </a:lnTo>
                <a:lnTo>
                  <a:pt x="581" y="911"/>
                </a:lnTo>
                <a:lnTo>
                  <a:pt x="580" y="910"/>
                </a:lnTo>
                <a:lnTo>
                  <a:pt x="580" y="910"/>
                </a:lnTo>
                <a:lnTo>
                  <a:pt x="578" y="908"/>
                </a:lnTo>
                <a:lnTo>
                  <a:pt x="578" y="908"/>
                </a:lnTo>
                <a:lnTo>
                  <a:pt x="580" y="907"/>
                </a:lnTo>
                <a:lnTo>
                  <a:pt x="581" y="907"/>
                </a:lnTo>
                <a:lnTo>
                  <a:pt x="584" y="908"/>
                </a:lnTo>
                <a:lnTo>
                  <a:pt x="586" y="908"/>
                </a:lnTo>
                <a:lnTo>
                  <a:pt x="587" y="910"/>
                </a:lnTo>
                <a:lnTo>
                  <a:pt x="589" y="910"/>
                </a:lnTo>
                <a:lnTo>
                  <a:pt x="590" y="911"/>
                </a:lnTo>
                <a:lnTo>
                  <a:pt x="591" y="912"/>
                </a:lnTo>
                <a:lnTo>
                  <a:pt x="593" y="912"/>
                </a:lnTo>
                <a:lnTo>
                  <a:pt x="593" y="912"/>
                </a:lnTo>
                <a:lnTo>
                  <a:pt x="594" y="911"/>
                </a:lnTo>
                <a:lnTo>
                  <a:pt x="595" y="910"/>
                </a:lnTo>
                <a:lnTo>
                  <a:pt x="597" y="910"/>
                </a:lnTo>
                <a:lnTo>
                  <a:pt x="598" y="910"/>
                </a:lnTo>
                <a:lnTo>
                  <a:pt x="599" y="910"/>
                </a:lnTo>
                <a:lnTo>
                  <a:pt x="602" y="910"/>
                </a:lnTo>
                <a:lnTo>
                  <a:pt x="603" y="908"/>
                </a:lnTo>
                <a:lnTo>
                  <a:pt x="603" y="906"/>
                </a:lnTo>
                <a:lnTo>
                  <a:pt x="603" y="906"/>
                </a:lnTo>
                <a:lnTo>
                  <a:pt x="603" y="906"/>
                </a:lnTo>
                <a:lnTo>
                  <a:pt x="602" y="904"/>
                </a:lnTo>
                <a:lnTo>
                  <a:pt x="602" y="903"/>
                </a:lnTo>
                <a:lnTo>
                  <a:pt x="601" y="902"/>
                </a:lnTo>
                <a:lnTo>
                  <a:pt x="598" y="900"/>
                </a:lnTo>
                <a:lnTo>
                  <a:pt x="597" y="899"/>
                </a:lnTo>
                <a:lnTo>
                  <a:pt x="597" y="896"/>
                </a:lnTo>
                <a:lnTo>
                  <a:pt x="595" y="895"/>
                </a:lnTo>
                <a:lnTo>
                  <a:pt x="595" y="894"/>
                </a:lnTo>
                <a:lnTo>
                  <a:pt x="595" y="894"/>
                </a:lnTo>
                <a:lnTo>
                  <a:pt x="593" y="891"/>
                </a:lnTo>
                <a:lnTo>
                  <a:pt x="590" y="890"/>
                </a:lnTo>
                <a:lnTo>
                  <a:pt x="589" y="889"/>
                </a:lnTo>
                <a:lnTo>
                  <a:pt x="586" y="889"/>
                </a:lnTo>
                <a:lnTo>
                  <a:pt x="585" y="889"/>
                </a:lnTo>
                <a:lnTo>
                  <a:pt x="584" y="887"/>
                </a:lnTo>
                <a:lnTo>
                  <a:pt x="582" y="887"/>
                </a:lnTo>
                <a:lnTo>
                  <a:pt x="581" y="886"/>
                </a:lnTo>
                <a:lnTo>
                  <a:pt x="581" y="885"/>
                </a:lnTo>
                <a:lnTo>
                  <a:pt x="581" y="882"/>
                </a:lnTo>
                <a:lnTo>
                  <a:pt x="580" y="881"/>
                </a:lnTo>
                <a:lnTo>
                  <a:pt x="580" y="881"/>
                </a:lnTo>
                <a:lnTo>
                  <a:pt x="578" y="882"/>
                </a:lnTo>
                <a:lnTo>
                  <a:pt x="577" y="883"/>
                </a:lnTo>
                <a:lnTo>
                  <a:pt x="577" y="885"/>
                </a:lnTo>
                <a:lnTo>
                  <a:pt x="578" y="885"/>
                </a:lnTo>
                <a:lnTo>
                  <a:pt x="578" y="886"/>
                </a:lnTo>
                <a:lnTo>
                  <a:pt x="580" y="889"/>
                </a:lnTo>
                <a:lnTo>
                  <a:pt x="580" y="889"/>
                </a:lnTo>
                <a:lnTo>
                  <a:pt x="580" y="890"/>
                </a:lnTo>
                <a:lnTo>
                  <a:pt x="578" y="890"/>
                </a:lnTo>
                <a:lnTo>
                  <a:pt x="578" y="891"/>
                </a:lnTo>
                <a:lnTo>
                  <a:pt x="577" y="891"/>
                </a:lnTo>
                <a:lnTo>
                  <a:pt x="577" y="893"/>
                </a:lnTo>
                <a:lnTo>
                  <a:pt x="578" y="894"/>
                </a:lnTo>
                <a:lnTo>
                  <a:pt x="578" y="896"/>
                </a:lnTo>
                <a:lnTo>
                  <a:pt x="577" y="899"/>
                </a:lnTo>
                <a:lnTo>
                  <a:pt x="576" y="900"/>
                </a:lnTo>
                <a:lnTo>
                  <a:pt x="574" y="903"/>
                </a:lnTo>
                <a:lnTo>
                  <a:pt x="573" y="906"/>
                </a:lnTo>
                <a:lnTo>
                  <a:pt x="572" y="908"/>
                </a:lnTo>
                <a:lnTo>
                  <a:pt x="570" y="908"/>
                </a:lnTo>
                <a:lnTo>
                  <a:pt x="570" y="908"/>
                </a:lnTo>
                <a:lnTo>
                  <a:pt x="569" y="907"/>
                </a:lnTo>
                <a:lnTo>
                  <a:pt x="568" y="906"/>
                </a:lnTo>
                <a:lnTo>
                  <a:pt x="567" y="903"/>
                </a:lnTo>
                <a:lnTo>
                  <a:pt x="564" y="902"/>
                </a:lnTo>
                <a:lnTo>
                  <a:pt x="563" y="900"/>
                </a:lnTo>
                <a:lnTo>
                  <a:pt x="560" y="900"/>
                </a:lnTo>
                <a:lnTo>
                  <a:pt x="557" y="899"/>
                </a:lnTo>
                <a:lnTo>
                  <a:pt x="555" y="899"/>
                </a:lnTo>
                <a:lnTo>
                  <a:pt x="552" y="900"/>
                </a:lnTo>
                <a:lnTo>
                  <a:pt x="551" y="900"/>
                </a:lnTo>
                <a:lnTo>
                  <a:pt x="550" y="903"/>
                </a:lnTo>
                <a:lnTo>
                  <a:pt x="548" y="904"/>
                </a:lnTo>
                <a:lnTo>
                  <a:pt x="548" y="907"/>
                </a:lnTo>
                <a:lnTo>
                  <a:pt x="547" y="908"/>
                </a:lnTo>
                <a:lnTo>
                  <a:pt x="547" y="908"/>
                </a:lnTo>
                <a:lnTo>
                  <a:pt x="548" y="910"/>
                </a:lnTo>
                <a:lnTo>
                  <a:pt x="548" y="911"/>
                </a:lnTo>
                <a:lnTo>
                  <a:pt x="547" y="912"/>
                </a:lnTo>
                <a:lnTo>
                  <a:pt x="544" y="913"/>
                </a:lnTo>
                <a:lnTo>
                  <a:pt x="542" y="915"/>
                </a:lnTo>
                <a:lnTo>
                  <a:pt x="539" y="916"/>
                </a:lnTo>
                <a:lnTo>
                  <a:pt x="538" y="917"/>
                </a:lnTo>
                <a:lnTo>
                  <a:pt x="536" y="920"/>
                </a:lnTo>
                <a:lnTo>
                  <a:pt x="535" y="921"/>
                </a:lnTo>
                <a:lnTo>
                  <a:pt x="534" y="924"/>
                </a:lnTo>
                <a:lnTo>
                  <a:pt x="532" y="927"/>
                </a:lnTo>
                <a:lnTo>
                  <a:pt x="531" y="928"/>
                </a:lnTo>
                <a:lnTo>
                  <a:pt x="531" y="929"/>
                </a:lnTo>
                <a:lnTo>
                  <a:pt x="531" y="931"/>
                </a:lnTo>
                <a:lnTo>
                  <a:pt x="531" y="931"/>
                </a:lnTo>
                <a:lnTo>
                  <a:pt x="531" y="932"/>
                </a:lnTo>
                <a:lnTo>
                  <a:pt x="532" y="931"/>
                </a:lnTo>
                <a:lnTo>
                  <a:pt x="534" y="931"/>
                </a:lnTo>
                <a:lnTo>
                  <a:pt x="535" y="932"/>
                </a:lnTo>
                <a:lnTo>
                  <a:pt x="536" y="933"/>
                </a:lnTo>
                <a:lnTo>
                  <a:pt x="538" y="936"/>
                </a:lnTo>
                <a:lnTo>
                  <a:pt x="538" y="937"/>
                </a:lnTo>
                <a:lnTo>
                  <a:pt x="539" y="940"/>
                </a:lnTo>
                <a:lnTo>
                  <a:pt x="540" y="942"/>
                </a:lnTo>
                <a:lnTo>
                  <a:pt x="543" y="944"/>
                </a:lnTo>
                <a:lnTo>
                  <a:pt x="546" y="946"/>
                </a:lnTo>
                <a:lnTo>
                  <a:pt x="547" y="948"/>
                </a:lnTo>
                <a:lnTo>
                  <a:pt x="548" y="948"/>
                </a:lnTo>
                <a:lnTo>
                  <a:pt x="547" y="950"/>
                </a:lnTo>
                <a:lnTo>
                  <a:pt x="546" y="951"/>
                </a:lnTo>
                <a:lnTo>
                  <a:pt x="543" y="951"/>
                </a:lnTo>
                <a:lnTo>
                  <a:pt x="542" y="950"/>
                </a:lnTo>
                <a:lnTo>
                  <a:pt x="539" y="949"/>
                </a:lnTo>
                <a:lnTo>
                  <a:pt x="536" y="948"/>
                </a:lnTo>
                <a:lnTo>
                  <a:pt x="535" y="946"/>
                </a:lnTo>
                <a:lnTo>
                  <a:pt x="535" y="945"/>
                </a:lnTo>
                <a:lnTo>
                  <a:pt x="534" y="944"/>
                </a:lnTo>
                <a:lnTo>
                  <a:pt x="534" y="942"/>
                </a:lnTo>
                <a:lnTo>
                  <a:pt x="532" y="942"/>
                </a:lnTo>
                <a:lnTo>
                  <a:pt x="532" y="942"/>
                </a:lnTo>
                <a:lnTo>
                  <a:pt x="532" y="945"/>
                </a:lnTo>
                <a:lnTo>
                  <a:pt x="532" y="946"/>
                </a:lnTo>
                <a:lnTo>
                  <a:pt x="532" y="948"/>
                </a:lnTo>
                <a:lnTo>
                  <a:pt x="534" y="949"/>
                </a:lnTo>
                <a:lnTo>
                  <a:pt x="534" y="949"/>
                </a:lnTo>
                <a:lnTo>
                  <a:pt x="535" y="950"/>
                </a:lnTo>
                <a:lnTo>
                  <a:pt x="535" y="951"/>
                </a:lnTo>
                <a:lnTo>
                  <a:pt x="534" y="953"/>
                </a:lnTo>
                <a:lnTo>
                  <a:pt x="532" y="955"/>
                </a:lnTo>
                <a:lnTo>
                  <a:pt x="532" y="958"/>
                </a:lnTo>
                <a:lnTo>
                  <a:pt x="534" y="959"/>
                </a:lnTo>
                <a:lnTo>
                  <a:pt x="534" y="961"/>
                </a:lnTo>
                <a:lnTo>
                  <a:pt x="536" y="963"/>
                </a:lnTo>
                <a:lnTo>
                  <a:pt x="538" y="965"/>
                </a:lnTo>
                <a:lnTo>
                  <a:pt x="539" y="966"/>
                </a:lnTo>
                <a:lnTo>
                  <a:pt x="540" y="966"/>
                </a:lnTo>
                <a:lnTo>
                  <a:pt x="542" y="967"/>
                </a:lnTo>
                <a:lnTo>
                  <a:pt x="543" y="967"/>
                </a:lnTo>
                <a:lnTo>
                  <a:pt x="544" y="968"/>
                </a:lnTo>
                <a:lnTo>
                  <a:pt x="544" y="968"/>
                </a:lnTo>
                <a:lnTo>
                  <a:pt x="543" y="970"/>
                </a:lnTo>
                <a:lnTo>
                  <a:pt x="542" y="971"/>
                </a:lnTo>
                <a:lnTo>
                  <a:pt x="540" y="971"/>
                </a:lnTo>
                <a:lnTo>
                  <a:pt x="538" y="972"/>
                </a:lnTo>
                <a:lnTo>
                  <a:pt x="536" y="974"/>
                </a:lnTo>
                <a:lnTo>
                  <a:pt x="538" y="976"/>
                </a:lnTo>
                <a:lnTo>
                  <a:pt x="538" y="979"/>
                </a:lnTo>
                <a:lnTo>
                  <a:pt x="539" y="982"/>
                </a:lnTo>
                <a:lnTo>
                  <a:pt x="540" y="983"/>
                </a:lnTo>
                <a:lnTo>
                  <a:pt x="542" y="984"/>
                </a:lnTo>
                <a:lnTo>
                  <a:pt x="543" y="987"/>
                </a:lnTo>
                <a:lnTo>
                  <a:pt x="544" y="989"/>
                </a:lnTo>
                <a:lnTo>
                  <a:pt x="544" y="991"/>
                </a:lnTo>
                <a:lnTo>
                  <a:pt x="544" y="992"/>
                </a:lnTo>
                <a:lnTo>
                  <a:pt x="543" y="995"/>
                </a:lnTo>
                <a:lnTo>
                  <a:pt x="543" y="996"/>
                </a:lnTo>
                <a:lnTo>
                  <a:pt x="543" y="999"/>
                </a:lnTo>
                <a:lnTo>
                  <a:pt x="543" y="1000"/>
                </a:lnTo>
                <a:lnTo>
                  <a:pt x="543" y="1001"/>
                </a:lnTo>
                <a:lnTo>
                  <a:pt x="544" y="1003"/>
                </a:lnTo>
                <a:lnTo>
                  <a:pt x="547" y="1004"/>
                </a:lnTo>
                <a:lnTo>
                  <a:pt x="548" y="1005"/>
                </a:lnTo>
                <a:lnTo>
                  <a:pt x="550" y="1006"/>
                </a:lnTo>
                <a:lnTo>
                  <a:pt x="550" y="1006"/>
                </a:lnTo>
                <a:lnTo>
                  <a:pt x="550" y="1008"/>
                </a:lnTo>
                <a:lnTo>
                  <a:pt x="547" y="1008"/>
                </a:lnTo>
                <a:lnTo>
                  <a:pt x="546" y="1008"/>
                </a:lnTo>
                <a:lnTo>
                  <a:pt x="543" y="1009"/>
                </a:lnTo>
                <a:lnTo>
                  <a:pt x="543" y="1010"/>
                </a:lnTo>
                <a:lnTo>
                  <a:pt x="543" y="1010"/>
                </a:lnTo>
                <a:lnTo>
                  <a:pt x="543" y="1012"/>
                </a:lnTo>
                <a:lnTo>
                  <a:pt x="543" y="1013"/>
                </a:lnTo>
                <a:lnTo>
                  <a:pt x="543" y="1013"/>
                </a:lnTo>
                <a:lnTo>
                  <a:pt x="543" y="1016"/>
                </a:lnTo>
                <a:lnTo>
                  <a:pt x="543" y="1017"/>
                </a:lnTo>
                <a:lnTo>
                  <a:pt x="543" y="1017"/>
                </a:lnTo>
                <a:lnTo>
                  <a:pt x="542" y="1017"/>
                </a:lnTo>
                <a:lnTo>
                  <a:pt x="542" y="1018"/>
                </a:lnTo>
                <a:lnTo>
                  <a:pt x="540" y="1018"/>
                </a:lnTo>
                <a:lnTo>
                  <a:pt x="542" y="1018"/>
                </a:lnTo>
                <a:lnTo>
                  <a:pt x="542" y="1018"/>
                </a:lnTo>
                <a:lnTo>
                  <a:pt x="543" y="1018"/>
                </a:lnTo>
                <a:lnTo>
                  <a:pt x="544" y="1017"/>
                </a:lnTo>
                <a:lnTo>
                  <a:pt x="546" y="1017"/>
                </a:lnTo>
                <a:lnTo>
                  <a:pt x="547" y="1017"/>
                </a:lnTo>
                <a:lnTo>
                  <a:pt x="548" y="1016"/>
                </a:lnTo>
                <a:lnTo>
                  <a:pt x="550" y="1016"/>
                </a:lnTo>
                <a:lnTo>
                  <a:pt x="551" y="1014"/>
                </a:lnTo>
                <a:lnTo>
                  <a:pt x="552" y="1012"/>
                </a:lnTo>
                <a:lnTo>
                  <a:pt x="552" y="1010"/>
                </a:lnTo>
                <a:lnTo>
                  <a:pt x="553" y="1008"/>
                </a:lnTo>
                <a:lnTo>
                  <a:pt x="555" y="1006"/>
                </a:lnTo>
                <a:lnTo>
                  <a:pt x="555" y="1006"/>
                </a:lnTo>
                <a:lnTo>
                  <a:pt x="556" y="1005"/>
                </a:lnTo>
                <a:lnTo>
                  <a:pt x="557" y="1004"/>
                </a:lnTo>
                <a:lnTo>
                  <a:pt x="559" y="1001"/>
                </a:lnTo>
                <a:lnTo>
                  <a:pt x="559" y="1000"/>
                </a:lnTo>
                <a:lnTo>
                  <a:pt x="559" y="997"/>
                </a:lnTo>
                <a:lnTo>
                  <a:pt x="559" y="995"/>
                </a:lnTo>
                <a:lnTo>
                  <a:pt x="559" y="995"/>
                </a:lnTo>
                <a:lnTo>
                  <a:pt x="559" y="995"/>
                </a:lnTo>
                <a:lnTo>
                  <a:pt x="560" y="996"/>
                </a:lnTo>
                <a:lnTo>
                  <a:pt x="561" y="996"/>
                </a:lnTo>
                <a:lnTo>
                  <a:pt x="561" y="999"/>
                </a:lnTo>
                <a:lnTo>
                  <a:pt x="563" y="1000"/>
                </a:lnTo>
                <a:lnTo>
                  <a:pt x="564" y="1001"/>
                </a:lnTo>
                <a:lnTo>
                  <a:pt x="564" y="1001"/>
                </a:lnTo>
                <a:lnTo>
                  <a:pt x="565" y="1000"/>
                </a:lnTo>
                <a:lnTo>
                  <a:pt x="567" y="999"/>
                </a:lnTo>
                <a:lnTo>
                  <a:pt x="568" y="997"/>
                </a:lnTo>
                <a:lnTo>
                  <a:pt x="568" y="996"/>
                </a:lnTo>
                <a:lnTo>
                  <a:pt x="568" y="995"/>
                </a:lnTo>
                <a:lnTo>
                  <a:pt x="567" y="993"/>
                </a:lnTo>
                <a:lnTo>
                  <a:pt x="567" y="992"/>
                </a:lnTo>
                <a:lnTo>
                  <a:pt x="567" y="992"/>
                </a:lnTo>
                <a:lnTo>
                  <a:pt x="567" y="992"/>
                </a:lnTo>
                <a:lnTo>
                  <a:pt x="568" y="992"/>
                </a:lnTo>
                <a:lnTo>
                  <a:pt x="568" y="991"/>
                </a:lnTo>
                <a:lnTo>
                  <a:pt x="568" y="991"/>
                </a:lnTo>
                <a:lnTo>
                  <a:pt x="568" y="991"/>
                </a:lnTo>
                <a:lnTo>
                  <a:pt x="568" y="991"/>
                </a:lnTo>
                <a:lnTo>
                  <a:pt x="567" y="991"/>
                </a:lnTo>
                <a:lnTo>
                  <a:pt x="565" y="991"/>
                </a:lnTo>
                <a:lnTo>
                  <a:pt x="563" y="991"/>
                </a:lnTo>
                <a:lnTo>
                  <a:pt x="561" y="991"/>
                </a:lnTo>
                <a:lnTo>
                  <a:pt x="559" y="989"/>
                </a:lnTo>
                <a:lnTo>
                  <a:pt x="557" y="988"/>
                </a:lnTo>
                <a:lnTo>
                  <a:pt x="556" y="988"/>
                </a:lnTo>
                <a:lnTo>
                  <a:pt x="555" y="987"/>
                </a:lnTo>
                <a:lnTo>
                  <a:pt x="556" y="985"/>
                </a:lnTo>
                <a:lnTo>
                  <a:pt x="557" y="984"/>
                </a:lnTo>
                <a:lnTo>
                  <a:pt x="560" y="983"/>
                </a:lnTo>
                <a:lnTo>
                  <a:pt x="561" y="984"/>
                </a:lnTo>
                <a:lnTo>
                  <a:pt x="563" y="984"/>
                </a:lnTo>
                <a:lnTo>
                  <a:pt x="565" y="984"/>
                </a:lnTo>
                <a:lnTo>
                  <a:pt x="567" y="985"/>
                </a:lnTo>
                <a:lnTo>
                  <a:pt x="568" y="985"/>
                </a:lnTo>
                <a:lnTo>
                  <a:pt x="569" y="985"/>
                </a:lnTo>
                <a:lnTo>
                  <a:pt x="569" y="984"/>
                </a:lnTo>
                <a:lnTo>
                  <a:pt x="570" y="983"/>
                </a:lnTo>
                <a:lnTo>
                  <a:pt x="572" y="983"/>
                </a:lnTo>
                <a:lnTo>
                  <a:pt x="572" y="983"/>
                </a:lnTo>
                <a:lnTo>
                  <a:pt x="573" y="985"/>
                </a:lnTo>
                <a:lnTo>
                  <a:pt x="574" y="987"/>
                </a:lnTo>
                <a:lnTo>
                  <a:pt x="576" y="989"/>
                </a:lnTo>
                <a:lnTo>
                  <a:pt x="576" y="991"/>
                </a:lnTo>
                <a:lnTo>
                  <a:pt x="574" y="992"/>
                </a:lnTo>
                <a:lnTo>
                  <a:pt x="574" y="993"/>
                </a:lnTo>
                <a:lnTo>
                  <a:pt x="574" y="996"/>
                </a:lnTo>
                <a:lnTo>
                  <a:pt x="574" y="997"/>
                </a:lnTo>
                <a:lnTo>
                  <a:pt x="574" y="999"/>
                </a:lnTo>
                <a:lnTo>
                  <a:pt x="574" y="1001"/>
                </a:lnTo>
                <a:lnTo>
                  <a:pt x="573" y="1003"/>
                </a:lnTo>
                <a:lnTo>
                  <a:pt x="572" y="1004"/>
                </a:lnTo>
                <a:lnTo>
                  <a:pt x="568" y="1005"/>
                </a:lnTo>
                <a:lnTo>
                  <a:pt x="565" y="1006"/>
                </a:lnTo>
                <a:lnTo>
                  <a:pt x="563" y="1008"/>
                </a:lnTo>
                <a:lnTo>
                  <a:pt x="561" y="1009"/>
                </a:lnTo>
                <a:lnTo>
                  <a:pt x="559" y="1012"/>
                </a:lnTo>
                <a:lnTo>
                  <a:pt x="557" y="1016"/>
                </a:lnTo>
                <a:lnTo>
                  <a:pt x="555" y="1018"/>
                </a:lnTo>
                <a:lnTo>
                  <a:pt x="555" y="1021"/>
                </a:lnTo>
                <a:lnTo>
                  <a:pt x="553" y="1023"/>
                </a:lnTo>
                <a:lnTo>
                  <a:pt x="553" y="1026"/>
                </a:lnTo>
                <a:lnTo>
                  <a:pt x="553" y="1029"/>
                </a:lnTo>
                <a:lnTo>
                  <a:pt x="552" y="1031"/>
                </a:lnTo>
                <a:lnTo>
                  <a:pt x="551" y="1033"/>
                </a:lnTo>
                <a:lnTo>
                  <a:pt x="551" y="1033"/>
                </a:lnTo>
                <a:lnTo>
                  <a:pt x="548" y="1033"/>
                </a:lnTo>
                <a:lnTo>
                  <a:pt x="547" y="1031"/>
                </a:lnTo>
                <a:lnTo>
                  <a:pt x="546" y="1029"/>
                </a:lnTo>
                <a:lnTo>
                  <a:pt x="544" y="1029"/>
                </a:lnTo>
                <a:lnTo>
                  <a:pt x="544" y="1026"/>
                </a:lnTo>
                <a:lnTo>
                  <a:pt x="544" y="1025"/>
                </a:lnTo>
                <a:lnTo>
                  <a:pt x="544" y="1026"/>
                </a:lnTo>
                <a:lnTo>
                  <a:pt x="543" y="1027"/>
                </a:lnTo>
                <a:lnTo>
                  <a:pt x="542" y="1029"/>
                </a:lnTo>
                <a:lnTo>
                  <a:pt x="540" y="1031"/>
                </a:lnTo>
                <a:lnTo>
                  <a:pt x="539" y="1033"/>
                </a:lnTo>
                <a:lnTo>
                  <a:pt x="538" y="1035"/>
                </a:lnTo>
                <a:lnTo>
                  <a:pt x="536" y="1035"/>
                </a:lnTo>
                <a:lnTo>
                  <a:pt x="535" y="1034"/>
                </a:lnTo>
                <a:lnTo>
                  <a:pt x="535" y="1033"/>
                </a:lnTo>
                <a:lnTo>
                  <a:pt x="535" y="1029"/>
                </a:lnTo>
                <a:lnTo>
                  <a:pt x="536" y="1027"/>
                </a:lnTo>
                <a:lnTo>
                  <a:pt x="536" y="1025"/>
                </a:lnTo>
                <a:lnTo>
                  <a:pt x="536" y="1021"/>
                </a:lnTo>
                <a:lnTo>
                  <a:pt x="536" y="1018"/>
                </a:lnTo>
                <a:lnTo>
                  <a:pt x="536" y="1017"/>
                </a:lnTo>
                <a:lnTo>
                  <a:pt x="536" y="1017"/>
                </a:lnTo>
                <a:lnTo>
                  <a:pt x="534" y="1017"/>
                </a:lnTo>
                <a:lnTo>
                  <a:pt x="532" y="1016"/>
                </a:lnTo>
                <a:lnTo>
                  <a:pt x="531" y="1016"/>
                </a:lnTo>
                <a:lnTo>
                  <a:pt x="531" y="1014"/>
                </a:lnTo>
                <a:lnTo>
                  <a:pt x="530" y="1013"/>
                </a:lnTo>
                <a:lnTo>
                  <a:pt x="530" y="1012"/>
                </a:lnTo>
                <a:lnTo>
                  <a:pt x="530" y="1012"/>
                </a:lnTo>
                <a:lnTo>
                  <a:pt x="531" y="1012"/>
                </a:lnTo>
                <a:lnTo>
                  <a:pt x="534" y="1012"/>
                </a:lnTo>
                <a:lnTo>
                  <a:pt x="535" y="1012"/>
                </a:lnTo>
                <a:lnTo>
                  <a:pt x="536" y="1010"/>
                </a:lnTo>
                <a:lnTo>
                  <a:pt x="536" y="1009"/>
                </a:lnTo>
                <a:lnTo>
                  <a:pt x="536" y="1006"/>
                </a:lnTo>
                <a:lnTo>
                  <a:pt x="536" y="1005"/>
                </a:lnTo>
                <a:lnTo>
                  <a:pt x="536" y="1004"/>
                </a:lnTo>
                <a:lnTo>
                  <a:pt x="538" y="1004"/>
                </a:lnTo>
                <a:lnTo>
                  <a:pt x="538" y="1004"/>
                </a:lnTo>
                <a:lnTo>
                  <a:pt x="539" y="1004"/>
                </a:lnTo>
                <a:lnTo>
                  <a:pt x="539" y="1003"/>
                </a:lnTo>
                <a:lnTo>
                  <a:pt x="538" y="1003"/>
                </a:lnTo>
                <a:lnTo>
                  <a:pt x="538" y="1003"/>
                </a:lnTo>
                <a:lnTo>
                  <a:pt x="536" y="1004"/>
                </a:lnTo>
                <a:lnTo>
                  <a:pt x="535" y="1003"/>
                </a:lnTo>
                <a:lnTo>
                  <a:pt x="534" y="1003"/>
                </a:lnTo>
                <a:lnTo>
                  <a:pt x="532" y="1000"/>
                </a:lnTo>
                <a:lnTo>
                  <a:pt x="531" y="999"/>
                </a:lnTo>
                <a:lnTo>
                  <a:pt x="531" y="997"/>
                </a:lnTo>
                <a:lnTo>
                  <a:pt x="532" y="996"/>
                </a:lnTo>
                <a:lnTo>
                  <a:pt x="534" y="995"/>
                </a:lnTo>
                <a:lnTo>
                  <a:pt x="536" y="993"/>
                </a:lnTo>
                <a:lnTo>
                  <a:pt x="538" y="992"/>
                </a:lnTo>
                <a:lnTo>
                  <a:pt x="538" y="991"/>
                </a:lnTo>
                <a:lnTo>
                  <a:pt x="536" y="988"/>
                </a:lnTo>
                <a:lnTo>
                  <a:pt x="536" y="987"/>
                </a:lnTo>
                <a:lnTo>
                  <a:pt x="535" y="987"/>
                </a:lnTo>
                <a:lnTo>
                  <a:pt x="534" y="988"/>
                </a:lnTo>
                <a:lnTo>
                  <a:pt x="532" y="988"/>
                </a:lnTo>
                <a:lnTo>
                  <a:pt x="530" y="987"/>
                </a:lnTo>
                <a:lnTo>
                  <a:pt x="530" y="987"/>
                </a:lnTo>
                <a:lnTo>
                  <a:pt x="530" y="985"/>
                </a:lnTo>
                <a:lnTo>
                  <a:pt x="530" y="983"/>
                </a:lnTo>
                <a:lnTo>
                  <a:pt x="531" y="980"/>
                </a:lnTo>
                <a:lnTo>
                  <a:pt x="532" y="978"/>
                </a:lnTo>
                <a:lnTo>
                  <a:pt x="532" y="975"/>
                </a:lnTo>
                <a:lnTo>
                  <a:pt x="532" y="974"/>
                </a:lnTo>
                <a:lnTo>
                  <a:pt x="532" y="972"/>
                </a:lnTo>
                <a:lnTo>
                  <a:pt x="531" y="972"/>
                </a:lnTo>
                <a:lnTo>
                  <a:pt x="531" y="972"/>
                </a:lnTo>
                <a:lnTo>
                  <a:pt x="531" y="971"/>
                </a:lnTo>
                <a:lnTo>
                  <a:pt x="532" y="971"/>
                </a:lnTo>
                <a:lnTo>
                  <a:pt x="532" y="970"/>
                </a:lnTo>
                <a:lnTo>
                  <a:pt x="534" y="967"/>
                </a:lnTo>
                <a:lnTo>
                  <a:pt x="534" y="966"/>
                </a:lnTo>
                <a:lnTo>
                  <a:pt x="532" y="965"/>
                </a:lnTo>
                <a:lnTo>
                  <a:pt x="531" y="963"/>
                </a:lnTo>
                <a:lnTo>
                  <a:pt x="530" y="962"/>
                </a:lnTo>
                <a:lnTo>
                  <a:pt x="529" y="962"/>
                </a:lnTo>
                <a:lnTo>
                  <a:pt x="529" y="962"/>
                </a:lnTo>
                <a:lnTo>
                  <a:pt x="529" y="962"/>
                </a:lnTo>
                <a:lnTo>
                  <a:pt x="527" y="963"/>
                </a:lnTo>
                <a:lnTo>
                  <a:pt x="526" y="963"/>
                </a:lnTo>
                <a:lnTo>
                  <a:pt x="525" y="963"/>
                </a:lnTo>
                <a:lnTo>
                  <a:pt x="523" y="962"/>
                </a:lnTo>
                <a:lnTo>
                  <a:pt x="522" y="961"/>
                </a:lnTo>
                <a:lnTo>
                  <a:pt x="521" y="959"/>
                </a:lnTo>
                <a:lnTo>
                  <a:pt x="519" y="959"/>
                </a:lnTo>
                <a:lnTo>
                  <a:pt x="519" y="959"/>
                </a:lnTo>
                <a:lnTo>
                  <a:pt x="519" y="961"/>
                </a:lnTo>
                <a:lnTo>
                  <a:pt x="518" y="961"/>
                </a:lnTo>
                <a:lnTo>
                  <a:pt x="518" y="962"/>
                </a:lnTo>
                <a:lnTo>
                  <a:pt x="518" y="963"/>
                </a:lnTo>
                <a:lnTo>
                  <a:pt x="517" y="965"/>
                </a:lnTo>
                <a:lnTo>
                  <a:pt x="515" y="963"/>
                </a:lnTo>
                <a:lnTo>
                  <a:pt x="515" y="962"/>
                </a:lnTo>
                <a:lnTo>
                  <a:pt x="515" y="961"/>
                </a:lnTo>
                <a:lnTo>
                  <a:pt x="515" y="959"/>
                </a:lnTo>
                <a:lnTo>
                  <a:pt x="517" y="957"/>
                </a:lnTo>
                <a:lnTo>
                  <a:pt x="517" y="954"/>
                </a:lnTo>
                <a:lnTo>
                  <a:pt x="517" y="953"/>
                </a:lnTo>
                <a:lnTo>
                  <a:pt x="515" y="951"/>
                </a:lnTo>
                <a:lnTo>
                  <a:pt x="514" y="950"/>
                </a:lnTo>
                <a:lnTo>
                  <a:pt x="513" y="950"/>
                </a:lnTo>
                <a:lnTo>
                  <a:pt x="510" y="949"/>
                </a:lnTo>
                <a:lnTo>
                  <a:pt x="510" y="948"/>
                </a:lnTo>
                <a:lnTo>
                  <a:pt x="512" y="948"/>
                </a:lnTo>
                <a:lnTo>
                  <a:pt x="513" y="946"/>
                </a:lnTo>
                <a:lnTo>
                  <a:pt x="515" y="946"/>
                </a:lnTo>
                <a:lnTo>
                  <a:pt x="518" y="946"/>
                </a:lnTo>
                <a:lnTo>
                  <a:pt x="521" y="948"/>
                </a:lnTo>
                <a:lnTo>
                  <a:pt x="523" y="948"/>
                </a:lnTo>
                <a:lnTo>
                  <a:pt x="526" y="948"/>
                </a:lnTo>
                <a:lnTo>
                  <a:pt x="526" y="946"/>
                </a:lnTo>
                <a:lnTo>
                  <a:pt x="527" y="945"/>
                </a:lnTo>
                <a:lnTo>
                  <a:pt x="527" y="944"/>
                </a:lnTo>
                <a:lnTo>
                  <a:pt x="527" y="941"/>
                </a:lnTo>
                <a:lnTo>
                  <a:pt x="527" y="940"/>
                </a:lnTo>
                <a:lnTo>
                  <a:pt x="526" y="938"/>
                </a:lnTo>
                <a:lnTo>
                  <a:pt x="526" y="936"/>
                </a:lnTo>
                <a:lnTo>
                  <a:pt x="526" y="934"/>
                </a:lnTo>
                <a:lnTo>
                  <a:pt x="526" y="933"/>
                </a:lnTo>
                <a:lnTo>
                  <a:pt x="526" y="932"/>
                </a:lnTo>
                <a:lnTo>
                  <a:pt x="525" y="931"/>
                </a:lnTo>
                <a:lnTo>
                  <a:pt x="522" y="931"/>
                </a:lnTo>
                <a:lnTo>
                  <a:pt x="519" y="931"/>
                </a:lnTo>
                <a:lnTo>
                  <a:pt x="518" y="932"/>
                </a:lnTo>
                <a:lnTo>
                  <a:pt x="517" y="932"/>
                </a:lnTo>
                <a:lnTo>
                  <a:pt x="514" y="933"/>
                </a:lnTo>
                <a:lnTo>
                  <a:pt x="513" y="933"/>
                </a:lnTo>
                <a:lnTo>
                  <a:pt x="512" y="933"/>
                </a:lnTo>
                <a:lnTo>
                  <a:pt x="512" y="932"/>
                </a:lnTo>
                <a:lnTo>
                  <a:pt x="512" y="929"/>
                </a:lnTo>
                <a:lnTo>
                  <a:pt x="512" y="928"/>
                </a:lnTo>
                <a:lnTo>
                  <a:pt x="512" y="925"/>
                </a:lnTo>
                <a:lnTo>
                  <a:pt x="513" y="923"/>
                </a:lnTo>
                <a:lnTo>
                  <a:pt x="512" y="923"/>
                </a:lnTo>
                <a:lnTo>
                  <a:pt x="509" y="923"/>
                </a:lnTo>
                <a:lnTo>
                  <a:pt x="509" y="923"/>
                </a:lnTo>
                <a:lnTo>
                  <a:pt x="508" y="923"/>
                </a:lnTo>
                <a:lnTo>
                  <a:pt x="508" y="923"/>
                </a:lnTo>
                <a:lnTo>
                  <a:pt x="505" y="920"/>
                </a:lnTo>
                <a:lnTo>
                  <a:pt x="504" y="920"/>
                </a:lnTo>
                <a:lnTo>
                  <a:pt x="504" y="919"/>
                </a:lnTo>
                <a:lnTo>
                  <a:pt x="504" y="919"/>
                </a:lnTo>
                <a:lnTo>
                  <a:pt x="504" y="919"/>
                </a:lnTo>
                <a:lnTo>
                  <a:pt x="501" y="921"/>
                </a:lnTo>
                <a:lnTo>
                  <a:pt x="500" y="923"/>
                </a:lnTo>
                <a:lnTo>
                  <a:pt x="500" y="924"/>
                </a:lnTo>
                <a:lnTo>
                  <a:pt x="501" y="925"/>
                </a:lnTo>
                <a:lnTo>
                  <a:pt x="502" y="927"/>
                </a:lnTo>
                <a:lnTo>
                  <a:pt x="504" y="928"/>
                </a:lnTo>
                <a:lnTo>
                  <a:pt x="506" y="928"/>
                </a:lnTo>
                <a:lnTo>
                  <a:pt x="506" y="929"/>
                </a:lnTo>
                <a:lnTo>
                  <a:pt x="505" y="929"/>
                </a:lnTo>
                <a:lnTo>
                  <a:pt x="502" y="929"/>
                </a:lnTo>
                <a:lnTo>
                  <a:pt x="500" y="928"/>
                </a:lnTo>
                <a:lnTo>
                  <a:pt x="500" y="928"/>
                </a:lnTo>
                <a:lnTo>
                  <a:pt x="498" y="928"/>
                </a:lnTo>
                <a:lnTo>
                  <a:pt x="498" y="928"/>
                </a:lnTo>
                <a:lnTo>
                  <a:pt x="496" y="928"/>
                </a:lnTo>
                <a:lnTo>
                  <a:pt x="493" y="927"/>
                </a:lnTo>
                <a:lnTo>
                  <a:pt x="493" y="927"/>
                </a:lnTo>
                <a:lnTo>
                  <a:pt x="492" y="927"/>
                </a:lnTo>
                <a:lnTo>
                  <a:pt x="492" y="927"/>
                </a:lnTo>
                <a:lnTo>
                  <a:pt x="488" y="927"/>
                </a:lnTo>
                <a:lnTo>
                  <a:pt x="484" y="928"/>
                </a:lnTo>
                <a:lnTo>
                  <a:pt x="481" y="928"/>
                </a:lnTo>
                <a:lnTo>
                  <a:pt x="481" y="929"/>
                </a:lnTo>
                <a:lnTo>
                  <a:pt x="480" y="932"/>
                </a:lnTo>
                <a:lnTo>
                  <a:pt x="479" y="934"/>
                </a:lnTo>
                <a:lnTo>
                  <a:pt x="479" y="937"/>
                </a:lnTo>
                <a:lnTo>
                  <a:pt x="479" y="940"/>
                </a:lnTo>
                <a:lnTo>
                  <a:pt x="479" y="942"/>
                </a:lnTo>
                <a:lnTo>
                  <a:pt x="479" y="944"/>
                </a:lnTo>
                <a:lnTo>
                  <a:pt x="478" y="946"/>
                </a:lnTo>
                <a:lnTo>
                  <a:pt x="476" y="946"/>
                </a:lnTo>
                <a:lnTo>
                  <a:pt x="476" y="946"/>
                </a:lnTo>
                <a:lnTo>
                  <a:pt x="476" y="945"/>
                </a:lnTo>
                <a:lnTo>
                  <a:pt x="475" y="944"/>
                </a:lnTo>
                <a:lnTo>
                  <a:pt x="474" y="942"/>
                </a:lnTo>
                <a:lnTo>
                  <a:pt x="474" y="941"/>
                </a:lnTo>
                <a:lnTo>
                  <a:pt x="472" y="941"/>
                </a:lnTo>
                <a:lnTo>
                  <a:pt x="472" y="941"/>
                </a:lnTo>
                <a:lnTo>
                  <a:pt x="471" y="938"/>
                </a:lnTo>
                <a:lnTo>
                  <a:pt x="470" y="936"/>
                </a:lnTo>
                <a:lnTo>
                  <a:pt x="468" y="936"/>
                </a:lnTo>
                <a:lnTo>
                  <a:pt x="468" y="936"/>
                </a:lnTo>
                <a:lnTo>
                  <a:pt x="467" y="937"/>
                </a:lnTo>
                <a:lnTo>
                  <a:pt x="466" y="937"/>
                </a:lnTo>
                <a:lnTo>
                  <a:pt x="466" y="936"/>
                </a:lnTo>
                <a:lnTo>
                  <a:pt x="464" y="934"/>
                </a:lnTo>
                <a:lnTo>
                  <a:pt x="463" y="934"/>
                </a:lnTo>
                <a:lnTo>
                  <a:pt x="462" y="934"/>
                </a:lnTo>
                <a:lnTo>
                  <a:pt x="460" y="934"/>
                </a:lnTo>
                <a:lnTo>
                  <a:pt x="460" y="934"/>
                </a:lnTo>
                <a:lnTo>
                  <a:pt x="460" y="934"/>
                </a:lnTo>
                <a:lnTo>
                  <a:pt x="458" y="934"/>
                </a:lnTo>
                <a:lnTo>
                  <a:pt x="457" y="933"/>
                </a:lnTo>
                <a:lnTo>
                  <a:pt x="457" y="932"/>
                </a:lnTo>
                <a:lnTo>
                  <a:pt x="457" y="932"/>
                </a:lnTo>
                <a:lnTo>
                  <a:pt x="458" y="931"/>
                </a:lnTo>
                <a:lnTo>
                  <a:pt x="459" y="931"/>
                </a:lnTo>
                <a:lnTo>
                  <a:pt x="462" y="931"/>
                </a:lnTo>
                <a:lnTo>
                  <a:pt x="466" y="931"/>
                </a:lnTo>
                <a:lnTo>
                  <a:pt x="470" y="931"/>
                </a:lnTo>
                <a:lnTo>
                  <a:pt x="472" y="929"/>
                </a:lnTo>
                <a:lnTo>
                  <a:pt x="474" y="928"/>
                </a:lnTo>
                <a:lnTo>
                  <a:pt x="476" y="927"/>
                </a:lnTo>
                <a:lnTo>
                  <a:pt x="478" y="925"/>
                </a:lnTo>
                <a:lnTo>
                  <a:pt x="479" y="923"/>
                </a:lnTo>
                <a:lnTo>
                  <a:pt x="479" y="921"/>
                </a:lnTo>
                <a:lnTo>
                  <a:pt x="479" y="921"/>
                </a:lnTo>
                <a:lnTo>
                  <a:pt x="478" y="920"/>
                </a:lnTo>
                <a:lnTo>
                  <a:pt x="476" y="917"/>
                </a:lnTo>
                <a:lnTo>
                  <a:pt x="476" y="916"/>
                </a:lnTo>
                <a:lnTo>
                  <a:pt x="476" y="913"/>
                </a:lnTo>
                <a:lnTo>
                  <a:pt x="478" y="913"/>
                </a:lnTo>
                <a:lnTo>
                  <a:pt x="480" y="913"/>
                </a:lnTo>
                <a:lnTo>
                  <a:pt x="483" y="913"/>
                </a:lnTo>
                <a:lnTo>
                  <a:pt x="485" y="913"/>
                </a:lnTo>
                <a:lnTo>
                  <a:pt x="487" y="913"/>
                </a:lnTo>
                <a:lnTo>
                  <a:pt x="487" y="912"/>
                </a:lnTo>
                <a:lnTo>
                  <a:pt x="488" y="911"/>
                </a:lnTo>
                <a:lnTo>
                  <a:pt x="488" y="910"/>
                </a:lnTo>
                <a:lnTo>
                  <a:pt x="488" y="908"/>
                </a:lnTo>
                <a:lnTo>
                  <a:pt x="487" y="907"/>
                </a:lnTo>
                <a:lnTo>
                  <a:pt x="487" y="904"/>
                </a:lnTo>
                <a:lnTo>
                  <a:pt x="487" y="903"/>
                </a:lnTo>
                <a:lnTo>
                  <a:pt x="488" y="902"/>
                </a:lnTo>
                <a:lnTo>
                  <a:pt x="489" y="900"/>
                </a:lnTo>
                <a:lnTo>
                  <a:pt x="492" y="900"/>
                </a:lnTo>
                <a:lnTo>
                  <a:pt x="493" y="899"/>
                </a:lnTo>
                <a:lnTo>
                  <a:pt x="496" y="899"/>
                </a:lnTo>
                <a:lnTo>
                  <a:pt x="496" y="898"/>
                </a:lnTo>
                <a:lnTo>
                  <a:pt x="496" y="899"/>
                </a:lnTo>
                <a:lnTo>
                  <a:pt x="496" y="902"/>
                </a:lnTo>
                <a:lnTo>
                  <a:pt x="496" y="902"/>
                </a:lnTo>
                <a:lnTo>
                  <a:pt x="496" y="903"/>
                </a:lnTo>
                <a:lnTo>
                  <a:pt x="496" y="904"/>
                </a:lnTo>
                <a:lnTo>
                  <a:pt x="496" y="906"/>
                </a:lnTo>
                <a:lnTo>
                  <a:pt x="496" y="906"/>
                </a:lnTo>
                <a:lnTo>
                  <a:pt x="497" y="907"/>
                </a:lnTo>
                <a:lnTo>
                  <a:pt x="497" y="908"/>
                </a:lnTo>
                <a:lnTo>
                  <a:pt x="497" y="910"/>
                </a:lnTo>
                <a:lnTo>
                  <a:pt x="498" y="911"/>
                </a:lnTo>
                <a:lnTo>
                  <a:pt x="498" y="912"/>
                </a:lnTo>
                <a:lnTo>
                  <a:pt x="501" y="913"/>
                </a:lnTo>
                <a:lnTo>
                  <a:pt x="504" y="913"/>
                </a:lnTo>
                <a:lnTo>
                  <a:pt x="506" y="913"/>
                </a:lnTo>
                <a:lnTo>
                  <a:pt x="510" y="915"/>
                </a:lnTo>
                <a:lnTo>
                  <a:pt x="513" y="915"/>
                </a:lnTo>
                <a:lnTo>
                  <a:pt x="514" y="915"/>
                </a:lnTo>
                <a:lnTo>
                  <a:pt x="515" y="913"/>
                </a:lnTo>
                <a:lnTo>
                  <a:pt x="517" y="912"/>
                </a:lnTo>
                <a:lnTo>
                  <a:pt x="517" y="910"/>
                </a:lnTo>
                <a:lnTo>
                  <a:pt x="515" y="908"/>
                </a:lnTo>
                <a:lnTo>
                  <a:pt x="515" y="906"/>
                </a:lnTo>
                <a:lnTo>
                  <a:pt x="514" y="903"/>
                </a:lnTo>
                <a:lnTo>
                  <a:pt x="513" y="902"/>
                </a:lnTo>
                <a:lnTo>
                  <a:pt x="512" y="899"/>
                </a:lnTo>
                <a:lnTo>
                  <a:pt x="512" y="899"/>
                </a:lnTo>
                <a:lnTo>
                  <a:pt x="510" y="899"/>
                </a:lnTo>
                <a:lnTo>
                  <a:pt x="509" y="898"/>
                </a:lnTo>
                <a:lnTo>
                  <a:pt x="506" y="898"/>
                </a:lnTo>
                <a:lnTo>
                  <a:pt x="506" y="896"/>
                </a:lnTo>
                <a:lnTo>
                  <a:pt x="506" y="896"/>
                </a:lnTo>
                <a:lnTo>
                  <a:pt x="502" y="896"/>
                </a:lnTo>
                <a:lnTo>
                  <a:pt x="501" y="895"/>
                </a:lnTo>
                <a:lnTo>
                  <a:pt x="500" y="895"/>
                </a:lnTo>
                <a:lnTo>
                  <a:pt x="500" y="894"/>
                </a:lnTo>
                <a:lnTo>
                  <a:pt x="501" y="893"/>
                </a:lnTo>
                <a:lnTo>
                  <a:pt x="504" y="891"/>
                </a:lnTo>
                <a:lnTo>
                  <a:pt x="506" y="891"/>
                </a:lnTo>
                <a:lnTo>
                  <a:pt x="508" y="891"/>
                </a:lnTo>
                <a:lnTo>
                  <a:pt x="510" y="891"/>
                </a:lnTo>
                <a:lnTo>
                  <a:pt x="513" y="893"/>
                </a:lnTo>
                <a:lnTo>
                  <a:pt x="515" y="894"/>
                </a:lnTo>
                <a:lnTo>
                  <a:pt x="518" y="894"/>
                </a:lnTo>
                <a:lnTo>
                  <a:pt x="519" y="894"/>
                </a:lnTo>
                <a:lnTo>
                  <a:pt x="521" y="893"/>
                </a:lnTo>
                <a:lnTo>
                  <a:pt x="523" y="893"/>
                </a:lnTo>
                <a:lnTo>
                  <a:pt x="525" y="891"/>
                </a:lnTo>
                <a:lnTo>
                  <a:pt x="525" y="890"/>
                </a:lnTo>
                <a:lnTo>
                  <a:pt x="525" y="889"/>
                </a:lnTo>
                <a:lnTo>
                  <a:pt x="523" y="889"/>
                </a:lnTo>
                <a:lnTo>
                  <a:pt x="522" y="887"/>
                </a:lnTo>
                <a:lnTo>
                  <a:pt x="522" y="886"/>
                </a:lnTo>
                <a:lnTo>
                  <a:pt x="522" y="886"/>
                </a:lnTo>
                <a:lnTo>
                  <a:pt x="523" y="885"/>
                </a:lnTo>
                <a:lnTo>
                  <a:pt x="523" y="885"/>
                </a:lnTo>
                <a:lnTo>
                  <a:pt x="525" y="885"/>
                </a:lnTo>
                <a:lnTo>
                  <a:pt x="525" y="885"/>
                </a:lnTo>
                <a:lnTo>
                  <a:pt x="526" y="885"/>
                </a:lnTo>
                <a:lnTo>
                  <a:pt x="526" y="885"/>
                </a:lnTo>
                <a:lnTo>
                  <a:pt x="526" y="883"/>
                </a:lnTo>
                <a:lnTo>
                  <a:pt x="526" y="882"/>
                </a:lnTo>
                <a:lnTo>
                  <a:pt x="525" y="879"/>
                </a:lnTo>
                <a:lnTo>
                  <a:pt x="523" y="879"/>
                </a:lnTo>
                <a:lnTo>
                  <a:pt x="521" y="879"/>
                </a:lnTo>
                <a:lnTo>
                  <a:pt x="518" y="878"/>
                </a:lnTo>
                <a:lnTo>
                  <a:pt x="517" y="877"/>
                </a:lnTo>
                <a:lnTo>
                  <a:pt x="515" y="876"/>
                </a:lnTo>
                <a:lnTo>
                  <a:pt x="515" y="873"/>
                </a:lnTo>
                <a:lnTo>
                  <a:pt x="515" y="870"/>
                </a:lnTo>
                <a:lnTo>
                  <a:pt x="515" y="868"/>
                </a:lnTo>
                <a:lnTo>
                  <a:pt x="517" y="866"/>
                </a:lnTo>
                <a:lnTo>
                  <a:pt x="518" y="866"/>
                </a:lnTo>
                <a:lnTo>
                  <a:pt x="519" y="865"/>
                </a:lnTo>
                <a:lnTo>
                  <a:pt x="522" y="865"/>
                </a:lnTo>
                <a:lnTo>
                  <a:pt x="523" y="866"/>
                </a:lnTo>
                <a:lnTo>
                  <a:pt x="525" y="866"/>
                </a:lnTo>
                <a:lnTo>
                  <a:pt x="527" y="866"/>
                </a:lnTo>
                <a:lnTo>
                  <a:pt x="529" y="866"/>
                </a:lnTo>
                <a:lnTo>
                  <a:pt x="530" y="866"/>
                </a:lnTo>
                <a:lnTo>
                  <a:pt x="530" y="866"/>
                </a:lnTo>
                <a:lnTo>
                  <a:pt x="526" y="864"/>
                </a:lnTo>
                <a:lnTo>
                  <a:pt x="522" y="862"/>
                </a:lnTo>
                <a:lnTo>
                  <a:pt x="521" y="862"/>
                </a:lnTo>
                <a:lnTo>
                  <a:pt x="518" y="862"/>
                </a:lnTo>
                <a:lnTo>
                  <a:pt x="515" y="862"/>
                </a:lnTo>
                <a:lnTo>
                  <a:pt x="513" y="864"/>
                </a:lnTo>
                <a:lnTo>
                  <a:pt x="512" y="864"/>
                </a:lnTo>
                <a:lnTo>
                  <a:pt x="509" y="865"/>
                </a:lnTo>
                <a:lnTo>
                  <a:pt x="509" y="866"/>
                </a:lnTo>
                <a:lnTo>
                  <a:pt x="508" y="866"/>
                </a:lnTo>
                <a:lnTo>
                  <a:pt x="508" y="866"/>
                </a:lnTo>
                <a:lnTo>
                  <a:pt x="505" y="869"/>
                </a:lnTo>
                <a:lnTo>
                  <a:pt x="502" y="870"/>
                </a:lnTo>
                <a:lnTo>
                  <a:pt x="502" y="872"/>
                </a:lnTo>
                <a:lnTo>
                  <a:pt x="502" y="873"/>
                </a:lnTo>
                <a:lnTo>
                  <a:pt x="504" y="873"/>
                </a:lnTo>
                <a:lnTo>
                  <a:pt x="505" y="873"/>
                </a:lnTo>
                <a:lnTo>
                  <a:pt x="505" y="874"/>
                </a:lnTo>
                <a:lnTo>
                  <a:pt x="505" y="876"/>
                </a:lnTo>
                <a:lnTo>
                  <a:pt x="504" y="877"/>
                </a:lnTo>
                <a:lnTo>
                  <a:pt x="504" y="877"/>
                </a:lnTo>
                <a:lnTo>
                  <a:pt x="504" y="878"/>
                </a:lnTo>
                <a:lnTo>
                  <a:pt x="505" y="878"/>
                </a:lnTo>
                <a:lnTo>
                  <a:pt x="504" y="879"/>
                </a:lnTo>
                <a:lnTo>
                  <a:pt x="504" y="879"/>
                </a:lnTo>
                <a:lnTo>
                  <a:pt x="502" y="881"/>
                </a:lnTo>
                <a:lnTo>
                  <a:pt x="501" y="882"/>
                </a:lnTo>
                <a:lnTo>
                  <a:pt x="500" y="883"/>
                </a:lnTo>
                <a:lnTo>
                  <a:pt x="498" y="885"/>
                </a:lnTo>
                <a:lnTo>
                  <a:pt x="497" y="886"/>
                </a:lnTo>
                <a:lnTo>
                  <a:pt x="495" y="887"/>
                </a:lnTo>
                <a:lnTo>
                  <a:pt x="493" y="889"/>
                </a:lnTo>
                <a:lnTo>
                  <a:pt x="491" y="890"/>
                </a:lnTo>
                <a:lnTo>
                  <a:pt x="488" y="890"/>
                </a:lnTo>
                <a:lnTo>
                  <a:pt x="485" y="891"/>
                </a:lnTo>
                <a:lnTo>
                  <a:pt x="481" y="891"/>
                </a:lnTo>
                <a:lnTo>
                  <a:pt x="479" y="893"/>
                </a:lnTo>
                <a:lnTo>
                  <a:pt x="478" y="893"/>
                </a:lnTo>
                <a:lnTo>
                  <a:pt x="478" y="894"/>
                </a:lnTo>
                <a:lnTo>
                  <a:pt x="478" y="895"/>
                </a:lnTo>
                <a:lnTo>
                  <a:pt x="476" y="896"/>
                </a:lnTo>
                <a:lnTo>
                  <a:pt x="478" y="898"/>
                </a:lnTo>
                <a:lnTo>
                  <a:pt x="478" y="899"/>
                </a:lnTo>
                <a:lnTo>
                  <a:pt x="478" y="900"/>
                </a:lnTo>
                <a:lnTo>
                  <a:pt x="478" y="903"/>
                </a:lnTo>
                <a:lnTo>
                  <a:pt x="476" y="904"/>
                </a:lnTo>
                <a:lnTo>
                  <a:pt x="475" y="906"/>
                </a:lnTo>
                <a:lnTo>
                  <a:pt x="472" y="907"/>
                </a:lnTo>
                <a:lnTo>
                  <a:pt x="471" y="908"/>
                </a:lnTo>
                <a:lnTo>
                  <a:pt x="470" y="910"/>
                </a:lnTo>
                <a:lnTo>
                  <a:pt x="468" y="911"/>
                </a:lnTo>
                <a:lnTo>
                  <a:pt x="468" y="912"/>
                </a:lnTo>
                <a:lnTo>
                  <a:pt x="468" y="913"/>
                </a:lnTo>
                <a:lnTo>
                  <a:pt x="467" y="913"/>
                </a:lnTo>
                <a:lnTo>
                  <a:pt x="466" y="915"/>
                </a:lnTo>
                <a:lnTo>
                  <a:pt x="464" y="915"/>
                </a:lnTo>
                <a:lnTo>
                  <a:pt x="462" y="913"/>
                </a:lnTo>
                <a:lnTo>
                  <a:pt x="459" y="913"/>
                </a:lnTo>
                <a:lnTo>
                  <a:pt x="457" y="913"/>
                </a:lnTo>
                <a:lnTo>
                  <a:pt x="454" y="913"/>
                </a:lnTo>
                <a:lnTo>
                  <a:pt x="453" y="915"/>
                </a:lnTo>
                <a:lnTo>
                  <a:pt x="451" y="915"/>
                </a:lnTo>
                <a:lnTo>
                  <a:pt x="449" y="915"/>
                </a:lnTo>
                <a:lnTo>
                  <a:pt x="446" y="915"/>
                </a:lnTo>
                <a:lnTo>
                  <a:pt x="445" y="913"/>
                </a:lnTo>
                <a:lnTo>
                  <a:pt x="443" y="911"/>
                </a:lnTo>
                <a:lnTo>
                  <a:pt x="443" y="910"/>
                </a:lnTo>
                <a:lnTo>
                  <a:pt x="442" y="908"/>
                </a:lnTo>
                <a:lnTo>
                  <a:pt x="440" y="906"/>
                </a:lnTo>
                <a:lnTo>
                  <a:pt x="438" y="903"/>
                </a:lnTo>
                <a:lnTo>
                  <a:pt x="436" y="900"/>
                </a:lnTo>
                <a:lnTo>
                  <a:pt x="434" y="899"/>
                </a:lnTo>
                <a:lnTo>
                  <a:pt x="433" y="898"/>
                </a:lnTo>
                <a:lnTo>
                  <a:pt x="432" y="898"/>
                </a:lnTo>
                <a:lnTo>
                  <a:pt x="432" y="899"/>
                </a:lnTo>
                <a:lnTo>
                  <a:pt x="430" y="900"/>
                </a:lnTo>
                <a:lnTo>
                  <a:pt x="430" y="903"/>
                </a:lnTo>
                <a:lnTo>
                  <a:pt x="430" y="904"/>
                </a:lnTo>
                <a:lnTo>
                  <a:pt x="430" y="906"/>
                </a:lnTo>
                <a:lnTo>
                  <a:pt x="429" y="908"/>
                </a:lnTo>
                <a:lnTo>
                  <a:pt x="428" y="910"/>
                </a:lnTo>
                <a:lnTo>
                  <a:pt x="426" y="911"/>
                </a:lnTo>
                <a:lnTo>
                  <a:pt x="425" y="912"/>
                </a:lnTo>
                <a:lnTo>
                  <a:pt x="424" y="915"/>
                </a:lnTo>
                <a:lnTo>
                  <a:pt x="423" y="916"/>
                </a:lnTo>
                <a:lnTo>
                  <a:pt x="421" y="917"/>
                </a:lnTo>
                <a:lnTo>
                  <a:pt x="420" y="917"/>
                </a:lnTo>
                <a:lnTo>
                  <a:pt x="419" y="917"/>
                </a:lnTo>
                <a:lnTo>
                  <a:pt x="416" y="916"/>
                </a:lnTo>
                <a:lnTo>
                  <a:pt x="415" y="915"/>
                </a:lnTo>
                <a:lnTo>
                  <a:pt x="415" y="913"/>
                </a:lnTo>
                <a:lnTo>
                  <a:pt x="416" y="911"/>
                </a:lnTo>
                <a:lnTo>
                  <a:pt x="419" y="908"/>
                </a:lnTo>
                <a:lnTo>
                  <a:pt x="421" y="906"/>
                </a:lnTo>
                <a:lnTo>
                  <a:pt x="423" y="903"/>
                </a:lnTo>
                <a:lnTo>
                  <a:pt x="424" y="900"/>
                </a:lnTo>
                <a:lnTo>
                  <a:pt x="424" y="898"/>
                </a:lnTo>
                <a:lnTo>
                  <a:pt x="423" y="895"/>
                </a:lnTo>
                <a:lnTo>
                  <a:pt x="420" y="893"/>
                </a:lnTo>
                <a:lnTo>
                  <a:pt x="419" y="890"/>
                </a:lnTo>
                <a:lnTo>
                  <a:pt x="416" y="887"/>
                </a:lnTo>
                <a:lnTo>
                  <a:pt x="415" y="886"/>
                </a:lnTo>
                <a:lnTo>
                  <a:pt x="415" y="885"/>
                </a:lnTo>
                <a:lnTo>
                  <a:pt x="413" y="883"/>
                </a:lnTo>
                <a:lnTo>
                  <a:pt x="413" y="882"/>
                </a:lnTo>
                <a:lnTo>
                  <a:pt x="412" y="881"/>
                </a:lnTo>
                <a:lnTo>
                  <a:pt x="412" y="881"/>
                </a:lnTo>
                <a:lnTo>
                  <a:pt x="411" y="882"/>
                </a:lnTo>
                <a:lnTo>
                  <a:pt x="408" y="883"/>
                </a:lnTo>
                <a:lnTo>
                  <a:pt x="407" y="886"/>
                </a:lnTo>
                <a:lnTo>
                  <a:pt x="407" y="887"/>
                </a:lnTo>
                <a:lnTo>
                  <a:pt x="407" y="889"/>
                </a:lnTo>
                <a:lnTo>
                  <a:pt x="407" y="889"/>
                </a:lnTo>
                <a:lnTo>
                  <a:pt x="407" y="890"/>
                </a:lnTo>
                <a:lnTo>
                  <a:pt x="407" y="891"/>
                </a:lnTo>
                <a:lnTo>
                  <a:pt x="407" y="893"/>
                </a:lnTo>
                <a:lnTo>
                  <a:pt x="407" y="893"/>
                </a:lnTo>
                <a:lnTo>
                  <a:pt x="408" y="895"/>
                </a:lnTo>
                <a:lnTo>
                  <a:pt x="408" y="896"/>
                </a:lnTo>
                <a:lnTo>
                  <a:pt x="408" y="898"/>
                </a:lnTo>
                <a:lnTo>
                  <a:pt x="407" y="899"/>
                </a:lnTo>
                <a:lnTo>
                  <a:pt x="404" y="899"/>
                </a:lnTo>
                <a:lnTo>
                  <a:pt x="403" y="899"/>
                </a:lnTo>
                <a:lnTo>
                  <a:pt x="402" y="899"/>
                </a:lnTo>
                <a:lnTo>
                  <a:pt x="400" y="898"/>
                </a:lnTo>
                <a:lnTo>
                  <a:pt x="399" y="898"/>
                </a:lnTo>
                <a:lnTo>
                  <a:pt x="398" y="896"/>
                </a:lnTo>
                <a:lnTo>
                  <a:pt x="398" y="896"/>
                </a:lnTo>
                <a:lnTo>
                  <a:pt x="399" y="896"/>
                </a:lnTo>
                <a:lnTo>
                  <a:pt x="400" y="895"/>
                </a:lnTo>
                <a:lnTo>
                  <a:pt x="402" y="894"/>
                </a:lnTo>
                <a:lnTo>
                  <a:pt x="402" y="893"/>
                </a:lnTo>
                <a:lnTo>
                  <a:pt x="402" y="891"/>
                </a:lnTo>
                <a:lnTo>
                  <a:pt x="402" y="890"/>
                </a:lnTo>
                <a:lnTo>
                  <a:pt x="402" y="889"/>
                </a:lnTo>
                <a:lnTo>
                  <a:pt x="403" y="889"/>
                </a:lnTo>
                <a:lnTo>
                  <a:pt x="403" y="887"/>
                </a:lnTo>
                <a:lnTo>
                  <a:pt x="404" y="886"/>
                </a:lnTo>
                <a:lnTo>
                  <a:pt x="404" y="885"/>
                </a:lnTo>
                <a:lnTo>
                  <a:pt x="403" y="883"/>
                </a:lnTo>
                <a:lnTo>
                  <a:pt x="402" y="881"/>
                </a:lnTo>
                <a:lnTo>
                  <a:pt x="402" y="879"/>
                </a:lnTo>
                <a:lnTo>
                  <a:pt x="402" y="878"/>
                </a:lnTo>
                <a:lnTo>
                  <a:pt x="402" y="876"/>
                </a:lnTo>
                <a:lnTo>
                  <a:pt x="402" y="873"/>
                </a:lnTo>
                <a:lnTo>
                  <a:pt x="402" y="872"/>
                </a:lnTo>
                <a:lnTo>
                  <a:pt x="400" y="870"/>
                </a:lnTo>
                <a:lnTo>
                  <a:pt x="399" y="869"/>
                </a:lnTo>
                <a:lnTo>
                  <a:pt x="396" y="869"/>
                </a:lnTo>
                <a:lnTo>
                  <a:pt x="395" y="868"/>
                </a:lnTo>
                <a:lnTo>
                  <a:pt x="392" y="868"/>
                </a:lnTo>
                <a:lnTo>
                  <a:pt x="392" y="868"/>
                </a:lnTo>
                <a:lnTo>
                  <a:pt x="391" y="869"/>
                </a:lnTo>
                <a:lnTo>
                  <a:pt x="391" y="870"/>
                </a:lnTo>
                <a:lnTo>
                  <a:pt x="391" y="872"/>
                </a:lnTo>
                <a:lnTo>
                  <a:pt x="391" y="873"/>
                </a:lnTo>
                <a:lnTo>
                  <a:pt x="392" y="874"/>
                </a:lnTo>
                <a:lnTo>
                  <a:pt x="394" y="876"/>
                </a:lnTo>
                <a:lnTo>
                  <a:pt x="395" y="877"/>
                </a:lnTo>
                <a:lnTo>
                  <a:pt x="396" y="878"/>
                </a:lnTo>
                <a:lnTo>
                  <a:pt x="396" y="879"/>
                </a:lnTo>
                <a:lnTo>
                  <a:pt x="395" y="879"/>
                </a:lnTo>
                <a:lnTo>
                  <a:pt x="394" y="881"/>
                </a:lnTo>
                <a:lnTo>
                  <a:pt x="392" y="882"/>
                </a:lnTo>
                <a:lnTo>
                  <a:pt x="392" y="883"/>
                </a:lnTo>
                <a:lnTo>
                  <a:pt x="392" y="886"/>
                </a:lnTo>
                <a:lnTo>
                  <a:pt x="391" y="887"/>
                </a:lnTo>
                <a:lnTo>
                  <a:pt x="391" y="889"/>
                </a:lnTo>
                <a:lnTo>
                  <a:pt x="390" y="887"/>
                </a:lnTo>
                <a:lnTo>
                  <a:pt x="388" y="887"/>
                </a:lnTo>
                <a:lnTo>
                  <a:pt x="388" y="886"/>
                </a:lnTo>
                <a:lnTo>
                  <a:pt x="387" y="885"/>
                </a:lnTo>
                <a:lnTo>
                  <a:pt x="387" y="882"/>
                </a:lnTo>
                <a:lnTo>
                  <a:pt x="386" y="881"/>
                </a:lnTo>
                <a:lnTo>
                  <a:pt x="386" y="881"/>
                </a:lnTo>
                <a:lnTo>
                  <a:pt x="385" y="882"/>
                </a:lnTo>
                <a:lnTo>
                  <a:pt x="385" y="883"/>
                </a:lnTo>
                <a:lnTo>
                  <a:pt x="385" y="885"/>
                </a:lnTo>
                <a:lnTo>
                  <a:pt x="386" y="886"/>
                </a:lnTo>
                <a:lnTo>
                  <a:pt x="386" y="887"/>
                </a:lnTo>
                <a:lnTo>
                  <a:pt x="386" y="887"/>
                </a:lnTo>
                <a:lnTo>
                  <a:pt x="385" y="889"/>
                </a:lnTo>
                <a:lnTo>
                  <a:pt x="383" y="889"/>
                </a:lnTo>
                <a:lnTo>
                  <a:pt x="382" y="887"/>
                </a:lnTo>
                <a:lnTo>
                  <a:pt x="381" y="886"/>
                </a:lnTo>
                <a:lnTo>
                  <a:pt x="379" y="885"/>
                </a:lnTo>
                <a:lnTo>
                  <a:pt x="377" y="883"/>
                </a:lnTo>
                <a:lnTo>
                  <a:pt x="374" y="882"/>
                </a:lnTo>
                <a:lnTo>
                  <a:pt x="371" y="882"/>
                </a:lnTo>
                <a:lnTo>
                  <a:pt x="370" y="881"/>
                </a:lnTo>
                <a:lnTo>
                  <a:pt x="369" y="882"/>
                </a:lnTo>
                <a:lnTo>
                  <a:pt x="369" y="883"/>
                </a:lnTo>
                <a:lnTo>
                  <a:pt x="368" y="886"/>
                </a:lnTo>
                <a:lnTo>
                  <a:pt x="366" y="889"/>
                </a:lnTo>
                <a:lnTo>
                  <a:pt x="366" y="889"/>
                </a:lnTo>
                <a:lnTo>
                  <a:pt x="364" y="889"/>
                </a:lnTo>
                <a:lnTo>
                  <a:pt x="362" y="890"/>
                </a:lnTo>
                <a:lnTo>
                  <a:pt x="361" y="891"/>
                </a:lnTo>
                <a:lnTo>
                  <a:pt x="361" y="893"/>
                </a:lnTo>
                <a:lnTo>
                  <a:pt x="358" y="895"/>
                </a:lnTo>
                <a:lnTo>
                  <a:pt x="357" y="895"/>
                </a:lnTo>
                <a:lnTo>
                  <a:pt x="356" y="896"/>
                </a:lnTo>
                <a:lnTo>
                  <a:pt x="353" y="896"/>
                </a:lnTo>
                <a:lnTo>
                  <a:pt x="351" y="899"/>
                </a:lnTo>
                <a:lnTo>
                  <a:pt x="349" y="900"/>
                </a:lnTo>
                <a:lnTo>
                  <a:pt x="348" y="902"/>
                </a:lnTo>
                <a:lnTo>
                  <a:pt x="347" y="903"/>
                </a:lnTo>
                <a:lnTo>
                  <a:pt x="344" y="904"/>
                </a:lnTo>
                <a:lnTo>
                  <a:pt x="341" y="904"/>
                </a:lnTo>
                <a:lnTo>
                  <a:pt x="340" y="906"/>
                </a:lnTo>
                <a:lnTo>
                  <a:pt x="339" y="906"/>
                </a:lnTo>
                <a:lnTo>
                  <a:pt x="339" y="904"/>
                </a:lnTo>
                <a:lnTo>
                  <a:pt x="339" y="903"/>
                </a:lnTo>
                <a:lnTo>
                  <a:pt x="340" y="902"/>
                </a:lnTo>
                <a:lnTo>
                  <a:pt x="341" y="902"/>
                </a:lnTo>
                <a:lnTo>
                  <a:pt x="343" y="900"/>
                </a:lnTo>
                <a:lnTo>
                  <a:pt x="344" y="899"/>
                </a:lnTo>
                <a:lnTo>
                  <a:pt x="344" y="898"/>
                </a:lnTo>
                <a:lnTo>
                  <a:pt x="345" y="895"/>
                </a:lnTo>
                <a:lnTo>
                  <a:pt x="345" y="895"/>
                </a:lnTo>
                <a:lnTo>
                  <a:pt x="347" y="895"/>
                </a:lnTo>
                <a:lnTo>
                  <a:pt x="348" y="894"/>
                </a:lnTo>
                <a:lnTo>
                  <a:pt x="348" y="894"/>
                </a:lnTo>
                <a:lnTo>
                  <a:pt x="349" y="893"/>
                </a:lnTo>
                <a:lnTo>
                  <a:pt x="351" y="891"/>
                </a:lnTo>
                <a:lnTo>
                  <a:pt x="352" y="890"/>
                </a:lnTo>
                <a:lnTo>
                  <a:pt x="353" y="890"/>
                </a:lnTo>
                <a:lnTo>
                  <a:pt x="356" y="889"/>
                </a:lnTo>
                <a:lnTo>
                  <a:pt x="357" y="887"/>
                </a:lnTo>
                <a:lnTo>
                  <a:pt x="356" y="886"/>
                </a:lnTo>
                <a:lnTo>
                  <a:pt x="356" y="886"/>
                </a:lnTo>
                <a:lnTo>
                  <a:pt x="353" y="885"/>
                </a:lnTo>
                <a:lnTo>
                  <a:pt x="351" y="883"/>
                </a:lnTo>
                <a:lnTo>
                  <a:pt x="349" y="882"/>
                </a:lnTo>
                <a:lnTo>
                  <a:pt x="348" y="882"/>
                </a:lnTo>
                <a:lnTo>
                  <a:pt x="348" y="882"/>
                </a:lnTo>
                <a:lnTo>
                  <a:pt x="348" y="882"/>
                </a:lnTo>
                <a:lnTo>
                  <a:pt x="344" y="882"/>
                </a:lnTo>
                <a:lnTo>
                  <a:pt x="341" y="883"/>
                </a:lnTo>
                <a:lnTo>
                  <a:pt x="337" y="882"/>
                </a:lnTo>
                <a:lnTo>
                  <a:pt x="335" y="881"/>
                </a:lnTo>
                <a:lnTo>
                  <a:pt x="335" y="881"/>
                </a:lnTo>
                <a:lnTo>
                  <a:pt x="335" y="881"/>
                </a:lnTo>
                <a:lnTo>
                  <a:pt x="335" y="879"/>
                </a:lnTo>
                <a:lnTo>
                  <a:pt x="332" y="876"/>
                </a:lnTo>
                <a:lnTo>
                  <a:pt x="330" y="873"/>
                </a:lnTo>
                <a:lnTo>
                  <a:pt x="327" y="870"/>
                </a:lnTo>
                <a:lnTo>
                  <a:pt x="324" y="868"/>
                </a:lnTo>
                <a:lnTo>
                  <a:pt x="323" y="865"/>
                </a:lnTo>
                <a:lnTo>
                  <a:pt x="322" y="865"/>
                </a:lnTo>
                <a:lnTo>
                  <a:pt x="322" y="864"/>
                </a:lnTo>
                <a:lnTo>
                  <a:pt x="322" y="864"/>
                </a:lnTo>
                <a:lnTo>
                  <a:pt x="318" y="864"/>
                </a:lnTo>
                <a:lnTo>
                  <a:pt x="314" y="865"/>
                </a:lnTo>
                <a:lnTo>
                  <a:pt x="310" y="868"/>
                </a:lnTo>
                <a:lnTo>
                  <a:pt x="307" y="869"/>
                </a:lnTo>
                <a:lnTo>
                  <a:pt x="306" y="872"/>
                </a:lnTo>
                <a:lnTo>
                  <a:pt x="303" y="876"/>
                </a:lnTo>
                <a:lnTo>
                  <a:pt x="302" y="879"/>
                </a:lnTo>
                <a:lnTo>
                  <a:pt x="301" y="883"/>
                </a:lnTo>
                <a:lnTo>
                  <a:pt x="299" y="887"/>
                </a:lnTo>
                <a:lnTo>
                  <a:pt x="298" y="889"/>
                </a:lnTo>
                <a:lnTo>
                  <a:pt x="297" y="890"/>
                </a:lnTo>
                <a:lnTo>
                  <a:pt x="296" y="893"/>
                </a:lnTo>
                <a:lnTo>
                  <a:pt x="294" y="895"/>
                </a:lnTo>
                <a:lnTo>
                  <a:pt x="293" y="898"/>
                </a:lnTo>
                <a:lnTo>
                  <a:pt x="292" y="899"/>
                </a:lnTo>
                <a:lnTo>
                  <a:pt x="293" y="899"/>
                </a:lnTo>
                <a:lnTo>
                  <a:pt x="293" y="900"/>
                </a:lnTo>
                <a:lnTo>
                  <a:pt x="296" y="900"/>
                </a:lnTo>
                <a:lnTo>
                  <a:pt x="296" y="902"/>
                </a:lnTo>
                <a:lnTo>
                  <a:pt x="297" y="902"/>
                </a:lnTo>
                <a:lnTo>
                  <a:pt x="297" y="902"/>
                </a:lnTo>
                <a:lnTo>
                  <a:pt x="297" y="902"/>
                </a:lnTo>
                <a:lnTo>
                  <a:pt x="297" y="902"/>
                </a:lnTo>
                <a:lnTo>
                  <a:pt x="298" y="902"/>
                </a:lnTo>
                <a:lnTo>
                  <a:pt x="301" y="902"/>
                </a:lnTo>
                <a:lnTo>
                  <a:pt x="302" y="902"/>
                </a:lnTo>
                <a:lnTo>
                  <a:pt x="302" y="903"/>
                </a:lnTo>
                <a:lnTo>
                  <a:pt x="302" y="906"/>
                </a:lnTo>
                <a:lnTo>
                  <a:pt x="303" y="908"/>
                </a:lnTo>
                <a:lnTo>
                  <a:pt x="303" y="911"/>
                </a:lnTo>
                <a:lnTo>
                  <a:pt x="305" y="912"/>
                </a:lnTo>
                <a:lnTo>
                  <a:pt x="306" y="912"/>
                </a:lnTo>
                <a:lnTo>
                  <a:pt x="307" y="915"/>
                </a:lnTo>
                <a:lnTo>
                  <a:pt x="309" y="916"/>
                </a:lnTo>
                <a:lnTo>
                  <a:pt x="309" y="917"/>
                </a:lnTo>
                <a:lnTo>
                  <a:pt x="309" y="917"/>
                </a:lnTo>
                <a:lnTo>
                  <a:pt x="306" y="917"/>
                </a:lnTo>
                <a:lnTo>
                  <a:pt x="303" y="917"/>
                </a:lnTo>
                <a:lnTo>
                  <a:pt x="303" y="917"/>
                </a:lnTo>
                <a:lnTo>
                  <a:pt x="303" y="917"/>
                </a:lnTo>
                <a:lnTo>
                  <a:pt x="301" y="920"/>
                </a:lnTo>
                <a:lnTo>
                  <a:pt x="298" y="923"/>
                </a:lnTo>
                <a:lnTo>
                  <a:pt x="297" y="925"/>
                </a:lnTo>
                <a:lnTo>
                  <a:pt x="297" y="927"/>
                </a:lnTo>
                <a:lnTo>
                  <a:pt x="297" y="928"/>
                </a:lnTo>
                <a:lnTo>
                  <a:pt x="297" y="929"/>
                </a:lnTo>
                <a:lnTo>
                  <a:pt x="297" y="932"/>
                </a:lnTo>
                <a:lnTo>
                  <a:pt x="298" y="932"/>
                </a:lnTo>
                <a:lnTo>
                  <a:pt x="299" y="933"/>
                </a:lnTo>
                <a:lnTo>
                  <a:pt x="301" y="934"/>
                </a:lnTo>
                <a:lnTo>
                  <a:pt x="302" y="936"/>
                </a:lnTo>
                <a:lnTo>
                  <a:pt x="302" y="937"/>
                </a:lnTo>
                <a:lnTo>
                  <a:pt x="302" y="938"/>
                </a:lnTo>
                <a:lnTo>
                  <a:pt x="301" y="940"/>
                </a:lnTo>
                <a:lnTo>
                  <a:pt x="299" y="941"/>
                </a:lnTo>
                <a:lnTo>
                  <a:pt x="299" y="942"/>
                </a:lnTo>
                <a:lnTo>
                  <a:pt x="297" y="942"/>
                </a:lnTo>
                <a:lnTo>
                  <a:pt x="296" y="942"/>
                </a:lnTo>
                <a:lnTo>
                  <a:pt x="294" y="942"/>
                </a:lnTo>
                <a:lnTo>
                  <a:pt x="293" y="942"/>
                </a:lnTo>
                <a:lnTo>
                  <a:pt x="293" y="941"/>
                </a:lnTo>
                <a:lnTo>
                  <a:pt x="292" y="940"/>
                </a:lnTo>
                <a:lnTo>
                  <a:pt x="292" y="938"/>
                </a:lnTo>
                <a:lnTo>
                  <a:pt x="292" y="938"/>
                </a:lnTo>
                <a:lnTo>
                  <a:pt x="290" y="937"/>
                </a:lnTo>
                <a:lnTo>
                  <a:pt x="290" y="936"/>
                </a:lnTo>
                <a:lnTo>
                  <a:pt x="290" y="933"/>
                </a:lnTo>
                <a:lnTo>
                  <a:pt x="290" y="932"/>
                </a:lnTo>
                <a:lnTo>
                  <a:pt x="290" y="929"/>
                </a:lnTo>
                <a:lnTo>
                  <a:pt x="290" y="928"/>
                </a:lnTo>
                <a:lnTo>
                  <a:pt x="290" y="927"/>
                </a:lnTo>
                <a:lnTo>
                  <a:pt x="289" y="927"/>
                </a:lnTo>
                <a:lnTo>
                  <a:pt x="288" y="925"/>
                </a:lnTo>
                <a:lnTo>
                  <a:pt x="286" y="923"/>
                </a:lnTo>
                <a:lnTo>
                  <a:pt x="286" y="923"/>
                </a:lnTo>
                <a:lnTo>
                  <a:pt x="285" y="923"/>
                </a:lnTo>
                <a:lnTo>
                  <a:pt x="284" y="923"/>
                </a:lnTo>
                <a:lnTo>
                  <a:pt x="281" y="923"/>
                </a:lnTo>
                <a:lnTo>
                  <a:pt x="280" y="923"/>
                </a:lnTo>
                <a:lnTo>
                  <a:pt x="279" y="923"/>
                </a:lnTo>
                <a:lnTo>
                  <a:pt x="279" y="923"/>
                </a:lnTo>
                <a:lnTo>
                  <a:pt x="277" y="921"/>
                </a:lnTo>
                <a:lnTo>
                  <a:pt x="275" y="920"/>
                </a:lnTo>
                <a:lnTo>
                  <a:pt x="273" y="919"/>
                </a:lnTo>
                <a:lnTo>
                  <a:pt x="273" y="919"/>
                </a:lnTo>
                <a:lnTo>
                  <a:pt x="273" y="917"/>
                </a:lnTo>
                <a:lnTo>
                  <a:pt x="276" y="917"/>
                </a:lnTo>
                <a:lnTo>
                  <a:pt x="279" y="919"/>
                </a:lnTo>
                <a:lnTo>
                  <a:pt x="280" y="919"/>
                </a:lnTo>
                <a:lnTo>
                  <a:pt x="284" y="919"/>
                </a:lnTo>
                <a:lnTo>
                  <a:pt x="286" y="919"/>
                </a:lnTo>
                <a:lnTo>
                  <a:pt x="289" y="919"/>
                </a:lnTo>
                <a:lnTo>
                  <a:pt x="290" y="919"/>
                </a:lnTo>
                <a:lnTo>
                  <a:pt x="290" y="916"/>
                </a:lnTo>
                <a:lnTo>
                  <a:pt x="290" y="913"/>
                </a:lnTo>
                <a:lnTo>
                  <a:pt x="290" y="911"/>
                </a:lnTo>
                <a:lnTo>
                  <a:pt x="289" y="908"/>
                </a:lnTo>
                <a:lnTo>
                  <a:pt x="288" y="907"/>
                </a:lnTo>
                <a:lnTo>
                  <a:pt x="286" y="906"/>
                </a:lnTo>
                <a:lnTo>
                  <a:pt x="282" y="906"/>
                </a:lnTo>
                <a:lnTo>
                  <a:pt x="280" y="904"/>
                </a:lnTo>
                <a:lnTo>
                  <a:pt x="277" y="904"/>
                </a:lnTo>
                <a:lnTo>
                  <a:pt x="276" y="904"/>
                </a:lnTo>
                <a:lnTo>
                  <a:pt x="275" y="903"/>
                </a:lnTo>
                <a:lnTo>
                  <a:pt x="275" y="900"/>
                </a:lnTo>
                <a:lnTo>
                  <a:pt x="273" y="898"/>
                </a:lnTo>
                <a:lnTo>
                  <a:pt x="272" y="896"/>
                </a:lnTo>
                <a:lnTo>
                  <a:pt x="271" y="895"/>
                </a:lnTo>
                <a:lnTo>
                  <a:pt x="269" y="894"/>
                </a:lnTo>
                <a:lnTo>
                  <a:pt x="268" y="893"/>
                </a:lnTo>
                <a:lnTo>
                  <a:pt x="265" y="890"/>
                </a:lnTo>
                <a:lnTo>
                  <a:pt x="264" y="889"/>
                </a:lnTo>
                <a:lnTo>
                  <a:pt x="263" y="887"/>
                </a:lnTo>
                <a:lnTo>
                  <a:pt x="263" y="886"/>
                </a:lnTo>
                <a:lnTo>
                  <a:pt x="264" y="886"/>
                </a:lnTo>
                <a:lnTo>
                  <a:pt x="265" y="887"/>
                </a:lnTo>
                <a:lnTo>
                  <a:pt x="267" y="887"/>
                </a:lnTo>
                <a:lnTo>
                  <a:pt x="269" y="889"/>
                </a:lnTo>
                <a:lnTo>
                  <a:pt x="271" y="889"/>
                </a:lnTo>
                <a:lnTo>
                  <a:pt x="272" y="889"/>
                </a:lnTo>
                <a:lnTo>
                  <a:pt x="275" y="887"/>
                </a:lnTo>
                <a:lnTo>
                  <a:pt x="276" y="886"/>
                </a:lnTo>
                <a:lnTo>
                  <a:pt x="279" y="885"/>
                </a:lnTo>
                <a:lnTo>
                  <a:pt x="280" y="883"/>
                </a:lnTo>
                <a:lnTo>
                  <a:pt x="280" y="881"/>
                </a:lnTo>
                <a:lnTo>
                  <a:pt x="280" y="879"/>
                </a:lnTo>
                <a:lnTo>
                  <a:pt x="279" y="877"/>
                </a:lnTo>
                <a:lnTo>
                  <a:pt x="277" y="874"/>
                </a:lnTo>
                <a:lnTo>
                  <a:pt x="276" y="873"/>
                </a:lnTo>
                <a:lnTo>
                  <a:pt x="275" y="872"/>
                </a:lnTo>
                <a:lnTo>
                  <a:pt x="272" y="870"/>
                </a:lnTo>
                <a:lnTo>
                  <a:pt x="269" y="869"/>
                </a:lnTo>
                <a:lnTo>
                  <a:pt x="267" y="868"/>
                </a:lnTo>
                <a:lnTo>
                  <a:pt x="265" y="868"/>
                </a:lnTo>
                <a:lnTo>
                  <a:pt x="264" y="866"/>
                </a:lnTo>
                <a:lnTo>
                  <a:pt x="263" y="866"/>
                </a:lnTo>
                <a:lnTo>
                  <a:pt x="264" y="865"/>
                </a:lnTo>
                <a:lnTo>
                  <a:pt x="267" y="865"/>
                </a:lnTo>
                <a:lnTo>
                  <a:pt x="267" y="865"/>
                </a:lnTo>
                <a:lnTo>
                  <a:pt x="267" y="865"/>
                </a:lnTo>
                <a:lnTo>
                  <a:pt x="268" y="865"/>
                </a:lnTo>
                <a:lnTo>
                  <a:pt x="271" y="865"/>
                </a:lnTo>
                <a:lnTo>
                  <a:pt x="273" y="865"/>
                </a:lnTo>
                <a:lnTo>
                  <a:pt x="275" y="866"/>
                </a:lnTo>
                <a:lnTo>
                  <a:pt x="275" y="866"/>
                </a:lnTo>
                <a:lnTo>
                  <a:pt x="275" y="866"/>
                </a:lnTo>
                <a:lnTo>
                  <a:pt x="277" y="866"/>
                </a:lnTo>
                <a:lnTo>
                  <a:pt x="281" y="866"/>
                </a:lnTo>
                <a:lnTo>
                  <a:pt x="284" y="866"/>
                </a:lnTo>
                <a:lnTo>
                  <a:pt x="286" y="865"/>
                </a:lnTo>
                <a:lnTo>
                  <a:pt x="288" y="864"/>
                </a:lnTo>
                <a:lnTo>
                  <a:pt x="289" y="861"/>
                </a:lnTo>
                <a:lnTo>
                  <a:pt x="290" y="859"/>
                </a:lnTo>
                <a:lnTo>
                  <a:pt x="292" y="856"/>
                </a:lnTo>
                <a:lnTo>
                  <a:pt x="293" y="853"/>
                </a:lnTo>
                <a:lnTo>
                  <a:pt x="293" y="851"/>
                </a:lnTo>
                <a:lnTo>
                  <a:pt x="293" y="851"/>
                </a:lnTo>
                <a:lnTo>
                  <a:pt x="293" y="849"/>
                </a:lnTo>
                <a:lnTo>
                  <a:pt x="293" y="847"/>
                </a:lnTo>
                <a:lnTo>
                  <a:pt x="293" y="844"/>
                </a:lnTo>
                <a:lnTo>
                  <a:pt x="293" y="843"/>
                </a:lnTo>
                <a:lnTo>
                  <a:pt x="293" y="843"/>
                </a:lnTo>
                <a:lnTo>
                  <a:pt x="293" y="843"/>
                </a:lnTo>
                <a:lnTo>
                  <a:pt x="292" y="840"/>
                </a:lnTo>
                <a:lnTo>
                  <a:pt x="290" y="836"/>
                </a:lnTo>
                <a:lnTo>
                  <a:pt x="289" y="835"/>
                </a:lnTo>
                <a:lnTo>
                  <a:pt x="288" y="832"/>
                </a:lnTo>
                <a:lnTo>
                  <a:pt x="286" y="832"/>
                </a:lnTo>
                <a:lnTo>
                  <a:pt x="284" y="831"/>
                </a:lnTo>
                <a:lnTo>
                  <a:pt x="281" y="830"/>
                </a:lnTo>
                <a:lnTo>
                  <a:pt x="279" y="830"/>
                </a:lnTo>
                <a:lnTo>
                  <a:pt x="277" y="830"/>
                </a:lnTo>
                <a:lnTo>
                  <a:pt x="275" y="831"/>
                </a:lnTo>
                <a:lnTo>
                  <a:pt x="272" y="832"/>
                </a:lnTo>
                <a:lnTo>
                  <a:pt x="269" y="835"/>
                </a:lnTo>
                <a:lnTo>
                  <a:pt x="267" y="836"/>
                </a:lnTo>
                <a:lnTo>
                  <a:pt x="264" y="839"/>
                </a:lnTo>
                <a:lnTo>
                  <a:pt x="262" y="840"/>
                </a:lnTo>
                <a:lnTo>
                  <a:pt x="260" y="843"/>
                </a:lnTo>
                <a:lnTo>
                  <a:pt x="259" y="844"/>
                </a:lnTo>
                <a:lnTo>
                  <a:pt x="256" y="847"/>
                </a:lnTo>
                <a:lnTo>
                  <a:pt x="255" y="849"/>
                </a:lnTo>
                <a:lnTo>
                  <a:pt x="254" y="852"/>
                </a:lnTo>
                <a:lnTo>
                  <a:pt x="252" y="855"/>
                </a:lnTo>
                <a:lnTo>
                  <a:pt x="252" y="856"/>
                </a:lnTo>
                <a:lnTo>
                  <a:pt x="252" y="857"/>
                </a:lnTo>
                <a:lnTo>
                  <a:pt x="254" y="860"/>
                </a:lnTo>
                <a:lnTo>
                  <a:pt x="255" y="864"/>
                </a:lnTo>
                <a:lnTo>
                  <a:pt x="255" y="866"/>
                </a:lnTo>
                <a:lnTo>
                  <a:pt x="255" y="870"/>
                </a:lnTo>
                <a:lnTo>
                  <a:pt x="256" y="872"/>
                </a:lnTo>
                <a:lnTo>
                  <a:pt x="256" y="876"/>
                </a:lnTo>
                <a:lnTo>
                  <a:pt x="258" y="878"/>
                </a:lnTo>
                <a:lnTo>
                  <a:pt x="259" y="882"/>
                </a:lnTo>
                <a:lnTo>
                  <a:pt x="260" y="886"/>
                </a:lnTo>
                <a:lnTo>
                  <a:pt x="262" y="887"/>
                </a:lnTo>
                <a:lnTo>
                  <a:pt x="263" y="889"/>
                </a:lnTo>
                <a:lnTo>
                  <a:pt x="262" y="890"/>
                </a:lnTo>
                <a:lnTo>
                  <a:pt x="260" y="891"/>
                </a:lnTo>
                <a:lnTo>
                  <a:pt x="258" y="891"/>
                </a:lnTo>
                <a:lnTo>
                  <a:pt x="256" y="891"/>
                </a:lnTo>
                <a:lnTo>
                  <a:pt x="254" y="891"/>
                </a:lnTo>
                <a:lnTo>
                  <a:pt x="251" y="891"/>
                </a:lnTo>
                <a:lnTo>
                  <a:pt x="250" y="893"/>
                </a:lnTo>
                <a:lnTo>
                  <a:pt x="248" y="893"/>
                </a:lnTo>
                <a:lnTo>
                  <a:pt x="250" y="894"/>
                </a:lnTo>
                <a:lnTo>
                  <a:pt x="252" y="895"/>
                </a:lnTo>
                <a:lnTo>
                  <a:pt x="255" y="898"/>
                </a:lnTo>
                <a:lnTo>
                  <a:pt x="258" y="898"/>
                </a:lnTo>
                <a:lnTo>
                  <a:pt x="260" y="899"/>
                </a:lnTo>
                <a:lnTo>
                  <a:pt x="263" y="899"/>
                </a:lnTo>
                <a:lnTo>
                  <a:pt x="267" y="899"/>
                </a:lnTo>
                <a:lnTo>
                  <a:pt x="268" y="899"/>
                </a:lnTo>
                <a:lnTo>
                  <a:pt x="269" y="900"/>
                </a:lnTo>
                <a:lnTo>
                  <a:pt x="268" y="900"/>
                </a:lnTo>
                <a:lnTo>
                  <a:pt x="265" y="902"/>
                </a:lnTo>
                <a:lnTo>
                  <a:pt x="263" y="900"/>
                </a:lnTo>
                <a:lnTo>
                  <a:pt x="263" y="900"/>
                </a:lnTo>
                <a:lnTo>
                  <a:pt x="262" y="900"/>
                </a:lnTo>
                <a:lnTo>
                  <a:pt x="260" y="900"/>
                </a:lnTo>
                <a:lnTo>
                  <a:pt x="258" y="900"/>
                </a:lnTo>
                <a:lnTo>
                  <a:pt x="256" y="899"/>
                </a:lnTo>
                <a:lnTo>
                  <a:pt x="256" y="899"/>
                </a:lnTo>
                <a:lnTo>
                  <a:pt x="256" y="899"/>
                </a:lnTo>
                <a:lnTo>
                  <a:pt x="252" y="899"/>
                </a:lnTo>
                <a:lnTo>
                  <a:pt x="250" y="898"/>
                </a:lnTo>
                <a:lnTo>
                  <a:pt x="247" y="896"/>
                </a:lnTo>
                <a:lnTo>
                  <a:pt x="247" y="895"/>
                </a:lnTo>
                <a:lnTo>
                  <a:pt x="244" y="894"/>
                </a:lnTo>
                <a:lnTo>
                  <a:pt x="243" y="893"/>
                </a:lnTo>
                <a:lnTo>
                  <a:pt x="242" y="893"/>
                </a:lnTo>
                <a:lnTo>
                  <a:pt x="239" y="893"/>
                </a:lnTo>
                <a:lnTo>
                  <a:pt x="238" y="891"/>
                </a:lnTo>
                <a:lnTo>
                  <a:pt x="235" y="891"/>
                </a:lnTo>
                <a:lnTo>
                  <a:pt x="235" y="890"/>
                </a:lnTo>
                <a:lnTo>
                  <a:pt x="235" y="889"/>
                </a:lnTo>
                <a:lnTo>
                  <a:pt x="237" y="889"/>
                </a:lnTo>
                <a:lnTo>
                  <a:pt x="238" y="887"/>
                </a:lnTo>
                <a:lnTo>
                  <a:pt x="239" y="886"/>
                </a:lnTo>
                <a:lnTo>
                  <a:pt x="241" y="886"/>
                </a:lnTo>
                <a:lnTo>
                  <a:pt x="242" y="886"/>
                </a:lnTo>
                <a:lnTo>
                  <a:pt x="242" y="887"/>
                </a:lnTo>
                <a:lnTo>
                  <a:pt x="243" y="889"/>
                </a:lnTo>
                <a:lnTo>
                  <a:pt x="246" y="889"/>
                </a:lnTo>
                <a:lnTo>
                  <a:pt x="247" y="889"/>
                </a:lnTo>
                <a:lnTo>
                  <a:pt x="248" y="887"/>
                </a:lnTo>
                <a:lnTo>
                  <a:pt x="251" y="886"/>
                </a:lnTo>
                <a:lnTo>
                  <a:pt x="251" y="885"/>
                </a:lnTo>
                <a:lnTo>
                  <a:pt x="251" y="883"/>
                </a:lnTo>
                <a:lnTo>
                  <a:pt x="251" y="881"/>
                </a:lnTo>
                <a:lnTo>
                  <a:pt x="251" y="879"/>
                </a:lnTo>
                <a:lnTo>
                  <a:pt x="251" y="878"/>
                </a:lnTo>
                <a:lnTo>
                  <a:pt x="250" y="877"/>
                </a:lnTo>
                <a:lnTo>
                  <a:pt x="248" y="876"/>
                </a:lnTo>
                <a:lnTo>
                  <a:pt x="248" y="874"/>
                </a:lnTo>
                <a:lnTo>
                  <a:pt x="248" y="873"/>
                </a:lnTo>
                <a:lnTo>
                  <a:pt x="247" y="870"/>
                </a:lnTo>
                <a:lnTo>
                  <a:pt x="244" y="869"/>
                </a:lnTo>
                <a:lnTo>
                  <a:pt x="242" y="868"/>
                </a:lnTo>
                <a:lnTo>
                  <a:pt x="242" y="868"/>
                </a:lnTo>
                <a:lnTo>
                  <a:pt x="242" y="869"/>
                </a:lnTo>
                <a:lnTo>
                  <a:pt x="241" y="872"/>
                </a:lnTo>
                <a:lnTo>
                  <a:pt x="241" y="874"/>
                </a:lnTo>
                <a:lnTo>
                  <a:pt x="241" y="877"/>
                </a:lnTo>
                <a:lnTo>
                  <a:pt x="241" y="877"/>
                </a:lnTo>
                <a:lnTo>
                  <a:pt x="241" y="878"/>
                </a:lnTo>
                <a:lnTo>
                  <a:pt x="241" y="878"/>
                </a:lnTo>
                <a:lnTo>
                  <a:pt x="237" y="878"/>
                </a:lnTo>
                <a:lnTo>
                  <a:pt x="234" y="879"/>
                </a:lnTo>
                <a:lnTo>
                  <a:pt x="231" y="879"/>
                </a:lnTo>
                <a:lnTo>
                  <a:pt x="230" y="879"/>
                </a:lnTo>
                <a:lnTo>
                  <a:pt x="230" y="879"/>
                </a:lnTo>
                <a:lnTo>
                  <a:pt x="229" y="879"/>
                </a:lnTo>
                <a:lnTo>
                  <a:pt x="226" y="879"/>
                </a:lnTo>
                <a:lnTo>
                  <a:pt x="226" y="881"/>
                </a:lnTo>
                <a:lnTo>
                  <a:pt x="225" y="882"/>
                </a:lnTo>
                <a:lnTo>
                  <a:pt x="224" y="883"/>
                </a:lnTo>
                <a:lnTo>
                  <a:pt x="222" y="885"/>
                </a:lnTo>
                <a:lnTo>
                  <a:pt x="222" y="886"/>
                </a:lnTo>
                <a:lnTo>
                  <a:pt x="222" y="886"/>
                </a:lnTo>
                <a:lnTo>
                  <a:pt x="221" y="889"/>
                </a:lnTo>
                <a:lnTo>
                  <a:pt x="221" y="891"/>
                </a:lnTo>
                <a:lnTo>
                  <a:pt x="220" y="894"/>
                </a:lnTo>
                <a:lnTo>
                  <a:pt x="218" y="895"/>
                </a:lnTo>
                <a:lnTo>
                  <a:pt x="217" y="898"/>
                </a:lnTo>
                <a:lnTo>
                  <a:pt x="214" y="899"/>
                </a:lnTo>
                <a:lnTo>
                  <a:pt x="213" y="900"/>
                </a:lnTo>
                <a:lnTo>
                  <a:pt x="212" y="900"/>
                </a:lnTo>
                <a:lnTo>
                  <a:pt x="212" y="899"/>
                </a:lnTo>
                <a:lnTo>
                  <a:pt x="213" y="896"/>
                </a:lnTo>
                <a:lnTo>
                  <a:pt x="213" y="895"/>
                </a:lnTo>
                <a:lnTo>
                  <a:pt x="213" y="895"/>
                </a:lnTo>
                <a:lnTo>
                  <a:pt x="213" y="895"/>
                </a:lnTo>
                <a:lnTo>
                  <a:pt x="210" y="894"/>
                </a:lnTo>
                <a:lnTo>
                  <a:pt x="208" y="893"/>
                </a:lnTo>
                <a:lnTo>
                  <a:pt x="208" y="890"/>
                </a:lnTo>
                <a:lnTo>
                  <a:pt x="209" y="890"/>
                </a:lnTo>
                <a:lnTo>
                  <a:pt x="210" y="889"/>
                </a:lnTo>
                <a:lnTo>
                  <a:pt x="212" y="886"/>
                </a:lnTo>
                <a:lnTo>
                  <a:pt x="214" y="885"/>
                </a:lnTo>
                <a:lnTo>
                  <a:pt x="216" y="883"/>
                </a:lnTo>
                <a:lnTo>
                  <a:pt x="216" y="882"/>
                </a:lnTo>
                <a:lnTo>
                  <a:pt x="216" y="881"/>
                </a:lnTo>
                <a:lnTo>
                  <a:pt x="216" y="879"/>
                </a:lnTo>
                <a:lnTo>
                  <a:pt x="216" y="878"/>
                </a:lnTo>
                <a:lnTo>
                  <a:pt x="217" y="877"/>
                </a:lnTo>
                <a:lnTo>
                  <a:pt x="218" y="876"/>
                </a:lnTo>
                <a:lnTo>
                  <a:pt x="221" y="876"/>
                </a:lnTo>
                <a:lnTo>
                  <a:pt x="224" y="876"/>
                </a:lnTo>
                <a:lnTo>
                  <a:pt x="226" y="876"/>
                </a:lnTo>
                <a:lnTo>
                  <a:pt x="229" y="876"/>
                </a:lnTo>
                <a:lnTo>
                  <a:pt x="230" y="876"/>
                </a:lnTo>
                <a:lnTo>
                  <a:pt x="233" y="877"/>
                </a:lnTo>
                <a:lnTo>
                  <a:pt x="234" y="877"/>
                </a:lnTo>
                <a:lnTo>
                  <a:pt x="235" y="877"/>
                </a:lnTo>
                <a:lnTo>
                  <a:pt x="235" y="876"/>
                </a:lnTo>
                <a:lnTo>
                  <a:pt x="234" y="874"/>
                </a:lnTo>
                <a:lnTo>
                  <a:pt x="233" y="872"/>
                </a:lnTo>
                <a:lnTo>
                  <a:pt x="231" y="870"/>
                </a:lnTo>
                <a:lnTo>
                  <a:pt x="230" y="868"/>
                </a:lnTo>
                <a:lnTo>
                  <a:pt x="229" y="866"/>
                </a:lnTo>
                <a:lnTo>
                  <a:pt x="230" y="864"/>
                </a:lnTo>
                <a:lnTo>
                  <a:pt x="230" y="862"/>
                </a:lnTo>
                <a:lnTo>
                  <a:pt x="233" y="861"/>
                </a:lnTo>
                <a:lnTo>
                  <a:pt x="235" y="860"/>
                </a:lnTo>
                <a:lnTo>
                  <a:pt x="237" y="859"/>
                </a:lnTo>
                <a:lnTo>
                  <a:pt x="239" y="857"/>
                </a:lnTo>
                <a:lnTo>
                  <a:pt x="241" y="856"/>
                </a:lnTo>
                <a:lnTo>
                  <a:pt x="241" y="855"/>
                </a:lnTo>
                <a:lnTo>
                  <a:pt x="241" y="852"/>
                </a:lnTo>
                <a:lnTo>
                  <a:pt x="241" y="849"/>
                </a:lnTo>
                <a:lnTo>
                  <a:pt x="242" y="847"/>
                </a:lnTo>
                <a:lnTo>
                  <a:pt x="242" y="844"/>
                </a:lnTo>
                <a:lnTo>
                  <a:pt x="243" y="841"/>
                </a:lnTo>
                <a:lnTo>
                  <a:pt x="244" y="839"/>
                </a:lnTo>
                <a:lnTo>
                  <a:pt x="246" y="835"/>
                </a:lnTo>
                <a:lnTo>
                  <a:pt x="246" y="831"/>
                </a:lnTo>
                <a:lnTo>
                  <a:pt x="247" y="828"/>
                </a:lnTo>
                <a:lnTo>
                  <a:pt x="247" y="826"/>
                </a:lnTo>
                <a:lnTo>
                  <a:pt x="247" y="824"/>
                </a:lnTo>
                <a:lnTo>
                  <a:pt x="246" y="823"/>
                </a:lnTo>
                <a:lnTo>
                  <a:pt x="244" y="822"/>
                </a:lnTo>
                <a:lnTo>
                  <a:pt x="243" y="821"/>
                </a:lnTo>
                <a:lnTo>
                  <a:pt x="242" y="821"/>
                </a:lnTo>
                <a:lnTo>
                  <a:pt x="241" y="821"/>
                </a:lnTo>
                <a:lnTo>
                  <a:pt x="239" y="821"/>
                </a:lnTo>
                <a:lnTo>
                  <a:pt x="238" y="822"/>
                </a:lnTo>
                <a:lnTo>
                  <a:pt x="237" y="824"/>
                </a:lnTo>
                <a:lnTo>
                  <a:pt x="237" y="826"/>
                </a:lnTo>
                <a:lnTo>
                  <a:pt x="235" y="828"/>
                </a:lnTo>
                <a:lnTo>
                  <a:pt x="233" y="831"/>
                </a:lnTo>
                <a:lnTo>
                  <a:pt x="230" y="831"/>
                </a:lnTo>
                <a:lnTo>
                  <a:pt x="230" y="831"/>
                </a:lnTo>
                <a:lnTo>
                  <a:pt x="230" y="831"/>
                </a:lnTo>
                <a:lnTo>
                  <a:pt x="230" y="830"/>
                </a:lnTo>
                <a:lnTo>
                  <a:pt x="229" y="827"/>
                </a:lnTo>
                <a:lnTo>
                  <a:pt x="229" y="826"/>
                </a:lnTo>
                <a:lnTo>
                  <a:pt x="229" y="826"/>
                </a:lnTo>
                <a:lnTo>
                  <a:pt x="229" y="826"/>
                </a:lnTo>
                <a:lnTo>
                  <a:pt x="226" y="823"/>
                </a:lnTo>
                <a:lnTo>
                  <a:pt x="224" y="819"/>
                </a:lnTo>
                <a:lnTo>
                  <a:pt x="224" y="815"/>
                </a:lnTo>
                <a:lnTo>
                  <a:pt x="224" y="813"/>
                </a:lnTo>
                <a:lnTo>
                  <a:pt x="222" y="809"/>
                </a:lnTo>
                <a:lnTo>
                  <a:pt x="221" y="805"/>
                </a:lnTo>
                <a:lnTo>
                  <a:pt x="220" y="802"/>
                </a:lnTo>
                <a:lnTo>
                  <a:pt x="218" y="800"/>
                </a:lnTo>
                <a:lnTo>
                  <a:pt x="217" y="798"/>
                </a:lnTo>
                <a:lnTo>
                  <a:pt x="216" y="797"/>
                </a:lnTo>
                <a:lnTo>
                  <a:pt x="213" y="796"/>
                </a:lnTo>
                <a:lnTo>
                  <a:pt x="209" y="794"/>
                </a:lnTo>
                <a:lnTo>
                  <a:pt x="208" y="794"/>
                </a:lnTo>
                <a:lnTo>
                  <a:pt x="205" y="794"/>
                </a:lnTo>
                <a:lnTo>
                  <a:pt x="204" y="796"/>
                </a:lnTo>
                <a:lnTo>
                  <a:pt x="203" y="798"/>
                </a:lnTo>
                <a:lnTo>
                  <a:pt x="201" y="802"/>
                </a:lnTo>
                <a:lnTo>
                  <a:pt x="200" y="805"/>
                </a:lnTo>
                <a:lnTo>
                  <a:pt x="200" y="807"/>
                </a:lnTo>
                <a:lnTo>
                  <a:pt x="199" y="810"/>
                </a:lnTo>
                <a:lnTo>
                  <a:pt x="199" y="813"/>
                </a:lnTo>
                <a:lnTo>
                  <a:pt x="199" y="815"/>
                </a:lnTo>
                <a:lnTo>
                  <a:pt x="199" y="818"/>
                </a:lnTo>
                <a:lnTo>
                  <a:pt x="199" y="819"/>
                </a:lnTo>
                <a:lnTo>
                  <a:pt x="199" y="819"/>
                </a:lnTo>
                <a:lnTo>
                  <a:pt x="200" y="821"/>
                </a:lnTo>
                <a:lnTo>
                  <a:pt x="201" y="823"/>
                </a:lnTo>
                <a:lnTo>
                  <a:pt x="203" y="824"/>
                </a:lnTo>
                <a:lnTo>
                  <a:pt x="203" y="827"/>
                </a:lnTo>
                <a:lnTo>
                  <a:pt x="205" y="830"/>
                </a:lnTo>
                <a:lnTo>
                  <a:pt x="207" y="831"/>
                </a:lnTo>
                <a:lnTo>
                  <a:pt x="208" y="832"/>
                </a:lnTo>
                <a:lnTo>
                  <a:pt x="209" y="834"/>
                </a:lnTo>
                <a:lnTo>
                  <a:pt x="210" y="835"/>
                </a:lnTo>
                <a:lnTo>
                  <a:pt x="212" y="838"/>
                </a:lnTo>
                <a:lnTo>
                  <a:pt x="212" y="839"/>
                </a:lnTo>
                <a:lnTo>
                  <a:pt x="212" y="840"/>
                </a:lnTo>
                <a:lnTo>
                  <a:pt x="212" y="841"/>
                </a:lnTo>
                <a:lnTo>
                  <a:pt x="209" y="841"/>
                </a:lnTo>
                <a:lnTo>
                  <a:pt x="208" y="844"/>
                </a:lnTo>
                <a:lnTo>
                  <a:pt x="205" y="845"/>
                </a:lnTo>
                <a:lnTo>
                  <a:pt x="205" y="847"/>
                </a:lnTo>
                <a:lnTo>
                  <a:pt x="205" y="849"/>
                </a:lnTo>
                <a:lnTo>
                  <a:pt x="207" y="851"/>
                </a:lnTo>
                <a:lnTo>
                  <a:pt x="208" y="853"/>
                </a:lnTo>
                <a:lnTo>
                  <a:pt x="209" y="855"/>
                </a:lnTo>
                <a:lnTo>
                  <a:pt x="210" y="855"/>
                </a:lnTo>
                <a:lnTo>
                  <a:pt x="212" y="855"/>
                </a:lnTo>
                <a:lnTo>
                  <a:pt x="213" y="853"/>
                </a:lnTo>
                <a:lnTo>
                  <a:pt x="216" y="851"/>
                </a:lnTo>
                <a:lnTo>
                  <a:pt x="216" y="849"/>
                </a:lnTo>
                <a:lnTo>
                  <a:pt x="217" y="848"/>
                </a:lnTo>
                <a:lnTo>
                  <a:pt x="217" y="847"/>
                </a:lnTo>
                <a:lnTo>
                  <a:pt x="218" y="845"/>
                </a:lnTo>
                <a:lnTo>
                  <a:pt x="218" y="847"/>
                </a:lnTo>
                <a:lnTo>
                  <a:pt x="218" y="848"/>
                </a:lnTo>
                <a:lnTo>
                  <a:pt x="218" y="851"/>
                </a:lnTo>
                <a:lnTo>
                  <a:pt x="218" y="853"/>
                </a:lnTo>
                <a:lnTo>
                  <a:pt x="218" y="855"/>
                </a:lnTo>
                <a:lnTo>
                  <a:pt x="218" y="856"/>
                </a:lnTo>
                <a:lnTo>
                  <a:pt x="218" y="857"/>
                </a:lnTo>
                <a:lnTo>
                  <a:pt x="217" y="859"/>
                </a:lnTo>
                <a:lnTo>
                  <a:pt x="214" y="859"/>
                </a:lnTo>
                <a:lnTo>
                  <a:pt x="212" y="860"/>
                </a:lnTo>
                <a:lnTo>
                  <a:pt x="209" y="860"/>
                </a:lnTo>
                <a:lnTo>
                  <a:pt x="207" y="861"/>
                </a:lnTo>
                <a:lnTo>
                  <a:pt x="204" y="861"/>
                </a:lnTo>
                <a:lnTo>
                  <a:pt x="203" y="861"/>
                </a:lnTo>
                <a:lnTo>
                  <a:pt x="201" y="861"/>
                </a:lnTo>
                <a:lnTo>
                  <a:pt x="200" y="860"/>
                </a:lnTo>
                <a:lnTo>
                  <a:pt x="200" y="859"/>
                </a:lnTo>
                <a:lnTo>
                  <a:pt x="199" y="857"/>
                </a:lnTo>
                <a:lnTo>
                  <a:pt x="197" y="857"/>
                </a:lnTo>
                <a:lnTo>
                  <a:pt x="197" y="856"/>
                </a:lnTo>
                <a:lnTo>
                  <a:pt x="196" y="855"/>
                </a:lnTo>
                <a:lnTo>
                  <a:pt x="196" y="855"/>
                </a:lnTo>
                <a:lnTo>
                  <a:pt x="196" y="852"/>
                </a:lnTo>
                <a:lnTo>
                  <a:pt x="195" y="851"/>
                </a:lnTo>
                <a:lnTo>
                  <a:pt x="193" y="849"/>
                </a:lnTo>
                <a:lnTo>
                  <a:pt x="191" y="849"/>
                </a:lnTo>
                <a:lnTo>
                  <a:pt x="188" y="848"/>
                </a:lnTo>
                <a:lnTo>
                  <a:pt x="186" y="845"/>
                </a:lnTo>
                <a:lnTo>
                  <a:pt x="184" y="843"/>
                </a:lnTo>
                <a:lnTo>
                  <a:pt x="184" y="840"/>
                </a:lnTo>
                <a:lnTo>
                  <a:pt x="183" y="838"/>
                </a:lnTo>
                <a:lnTo>
                  <a:pt x="183" y="834"/>
                </a:lnTo>
                <a:lnTo>
                  <a:pt x="182" y="831"/>
                </a:lnTo>
                <a:lnTo>
                  <a:pt x="180" y="830"/>
                </a:lnTo>
                <a:lnTo>
                  <a:pt x="178" y="830"/>
                </a:lnTo>
                <a:lnTo>
                  <a:pt x="175" y="831"/>
                </a:lnTo>
                <a:lnTo>
                  <a:pt x="174" y="834"/>
                </a:lnTo>
                <a:lnTo>
                  <a:pt x="172" y="835"/>
                </a:lnTo>
                <a:lnTo>
                  <a:pt x="172" y="838"/>
                </a:lnTo>
                <a:lnTo>
                  <a:pt x="172" y="841"/>
                </a:lnTo>
                <a:lnTo>
                  <a:pt x="171" y="844"/>
                </a:lnTo>
                <a:lnTo>
                  <a:pt x="171" y="845"/>
                </a:lnTo>
                <a:lnTo>
                  <a:pt x="171" y="845"/>
                </a:lnTo>
                <a:lnTo>
                  <a:pt x="170" y="844"/>
                </a:lnTo>
                <a:lnTo>
                  <a:pt x="169" y="841"/>
                </a:lnTo>
                <a:lnTo>
                  <a:pt x="167" y="839"/>
                </a:lnTo>
                <a:lnTo>
                  <a:pt x="167" y="839"/>
                </a:lnTo>
                <a:lnTo>
                  <a:pt x="166" y="838"/>
                </a:lnTo>
                <a:lnTo>
                  <a:pt x="166" y="835"/>
                </a:lnTo>
                <a:lnTo>
                  <a:pt x="166" y="832"/>
                </a:lnTo>
                <a:lnTo>
                  <a:pt x="166" y="831"/>
                </a:lnTo>
                <a:lnTo>
                  <a:pt x="167" y="827"/>
                </a:lnTo>
                <a:lnTo>
                  <a:pt x="169" y="824"/>
                </a:lnTo>
                <a:lnTo>
                  <a:pt x="169" y="823"/>
                </a:lnTo>
                <a:lnTo>
                  <a:pt x="170" y="823"/>
                </a:lnTo>
                <a:lnTo>
                  <a:pt x="170" y="823"/>
                </a:lnTo>
                <a:lnTo>
                  <a:pt x="171" y="823"/>
                </a:lnTo>
                <a:lnTo>
                  <a:pt x="172" y="823"/>
                </a:lnTo>
                <a:lnTo>
                  <a:pt x="174" y="823"/>
                </a:lnTo>
                <a:lnTo>
                  <a:pt x="175" y="823"/>
                </a:lnTo>
                <a:lnTo>
                  <a:pt x="178" y="823"/>
                </a:lnTo>
                <a:lnTo>
                  <a:pt x="179" y="824"/>
                </a:lnTo>
                <a:lnTo>
                  <a:pt x="182" y="826"/>
                </a:lnTo>
                <a:lnTo>
                  <a:pt x="184" y="826"/>
                </a:lnTo>
                <a:lnTo>
                  <a:pt x="187" y="827"/>
                </a:lnTo>
                <a:lnTo>
                  <a:pt x="188" y="827"/>
                </a:lnTo>
                <a:lnTo>
                  <a:pt x="190" y="826"/>
                </a:lnTo>
                <a:lnTo>
                  <a:pt x="191" y="826"/>
                </a:lnTo>
                <a:lnTo>
                  <a:pt x="192" y="824"/>
                </a:lnTo>
                <a:lnTo>
                  <a:pt x="193" y="823"/>
                </a:lnTo>
                <a:lnTo>
                  <a:pt x="192" y="823"/>
                </a:lnTo>
                <a:lnTo>
                  <a:pt x="190" y="822"/>
                </a:lnTo>
                <a:lnTo>
                  <a:pt x="187" y="822"/>
                </a:lnTo>
                <a:lnTo>
                  <a:pt x="186" y="822"/>
                </a:lnTo>
                <a:lnTo>
                  <a:pt x="184" y="822"/>
                </a:lnTo>
                <a:lnTo>
                  <a:pt x="183" y="821"/>
                </a:lnTo>
                <a:lnTo>
                  <a:pt x="182" y="821"/>
                </a:lnTo>
                <a:lnTo>
                  <a:pt x="180" y="819"/>
                </a:lnTo>
                <a:lnTo>
                  <a:pt x="180" y="819"/>
                </a:lnTo>
                <a:lnTo>
                  <a:pt x="180" y="818"/>
                </a:lnTo>
                <a:lnTo>
                  <a:pt x="180" y="818"/>
                </a:lnTo>
                <a:lnTo>
                  <a:pt x="180" y="817"/>
                </a:lnTo>
                <a:lnTo>
                  <a:pt x="179" y="815"/>
                </a:lnTo>
                <a:lnTo>
                  <a:pt x="179" y="815"/>
                </a:lnTo>
                <a:lnTo>
                  <a:pt x="178" y="814"/>
                </a:lnTo>
                <a:lnTo>
                  <a:pt x="176" y="814"/>
                </a:lnTo>
                <a:lnTo>
                  <a:pt x="175" y="814"/>
                </a:lnTo>
                <a:lnTo>
                  <a:pt x="172" y="815"/>
                </a:lnTo>
                <a:lnTo>
                  <a:pt x="170" y="815"/>
                </a:lnTo>
                <a:lnTo>
                  <a:pt x="166" y="815"/>
                </a:lnTo>
                <a:lnTo>
                  <a:pt x="163" y="814"/>
                </a:lnTo>
                <a:lnTo>
                  <a:pt x="161" y="813"/>
                </a:lnTo>
                <a:lnTo>
                  <a:pt x="159" y="811"/>
                </a:lnTo>
                <a:lnTo>
                  <a:pt x="157" y="810"/>
                </a:lnTo>
                <a:lnTo>
                  <a:pt x="154" y="810"/>
                </a:lnTo>
                <a:lnTo>
                  <a:pt x="153" y="809"/>
                </a:lnTo>
                <a:lnTo>
                  <a:pt x="152" y="810"/>
                </a:lnTo>
                <a:lnTo>
                  <a:pt x="150" y="810"/>
                </a:lnTo>
                <a:lnTo>
                  <a:pt x="150" y="811"/>
                </a:lnTo>
                <a:lnTo>
                  <a:pt x="149" y="811"/>
                </a:lnTo>
                <a:lnTo>
                  <a:pt x="149" y="811"/>
                </a:lnTo>
                <a:lnTo>
                  <a:pt x="149" y="810"/>
                </a:lnTo>
                <a:lnTo>
                  <a:pt x="150" y="807"/>
                </a:lnTo>
                <a:lnTo>
                  <a:pt x="152" y="805"/>
                </a:lnTo>
                <a:lnTo>
                  <a:pt x="153" y="801"/>
                </a:lnTo>
                <a:lnTo>
                  <a:pt x="154" y="800"/>
                </a:lnTo>
                <a:lnTo>
                  <a:pt x="155" y="798"/>
                </a:lnTo>
                <a:lnTo>
                  <a:pt x="157" y="797"/>
                </a:lnTo>
                <a:lnTo>
                  <a:pt x="158" y="794"/>
                </a:lnTo>
                <a:lnTo>
                  <a:pt x="159" y="793"/>
                </a:lnTo>
                <a:lnTo>
                  <a:pt x="159" y="792"/>
                </a:lnTo>
                <a:lnTo>
                  <a:pt x="159" y="789"/>
                </a:lnTo>
                <a:lnTo>
                  <a:pt x="159" y="787"/>
                </a:lnTo>
                <a:lnTo>
                  <a:pt x="159" y="784"/>
                </a:lnTo>
                <a:lnTo>
                  <a:pt x="159" y="783"/>
                </a:lnTo>
                <a:lnTo>
                  <a:pt x="159" y="784"/>
                </a:lnTo>
                <a:lnTo>
                  <a:pt x="161" y="785"/>
                </a:lnTo>
                <a:lnTo>
                  <a:pt x="162" y="787"/>
                </a:lnTo>
                <a:lnTo>
                  <a:pt x="162" y="789"/>
                </a:lnTo>
                <a:lnTo>
                  <a:pt x="163" y="792"/>
                </a:lnTo>
                <a:lnTo>
                  <a:pt x="166" y="794"/>
                </a:lnTo>
                <a:lnTo>
                  <a:pt x="167" y="797"/>
                </a:lnTo>
                <a:lnTo>
                  <a:pt x="169" y="800"/>
                </a:lnTo>
                <a:lnTo>
                  <a:pt x="171" y="801"/>
                </a:lnTo>
                <a:lnTo>
                  <a:pt x="174" y="804"/>
                </a:lnTo>
                <a:lnTo>
                  <a:pt x="176" y="805"/>
                </a:lnTo>
                <a:lnTo>
                  <a:pt x="179" y="806"/>
                </a:lnTo>
                <a:lnTo>
                  <a:pt x="180" y="806"/>
                </a:lnTo>
                <a:lnTo>
                  <a:pt x="182" y="805"/>
                </a:lnTo>
                <a:lnTo>
                  <a:pt x="184" y="806"/>
                </a:lnTo>
                <a:lnTo>
                  <a:pt x="187" y="806"/>
                </a:lnTo>
                <a:lnTo>
                  <a:pt x="188" y="807"/>
                </a:lnTo>
                <a:lnTo>
                  <a:pt x="191" y="806"/>
                </a:lnTo>
                <a:lnTo>
                  <a:pt x="192" y="806"/>
                </a:lnTo>
                <a:lnTo>
                  <a:pt x="193" y="805"/>
                </a:lnTo>
                <a:lnTo>
                  <a:pt x="196" y="802"/>
                </a:lnTo>
                <a:lnTo>
                  <a:pt x="197" y="800"/>
                </a:lnTo>
                <a:lnTo>
                  <a:pt x="199" y="798"/>
                </a:lnTo>
                <a:lnTo>
                  <a:pt x="199" y="796"/>
                </a:lnTo>
                <a:lnTo>
                  <a:pt x="200" y="792"/>
                </a:lnTo>
                <a:lnTo>
                  <a:pt x="200" y="789"/>
                </a:lnTo>
                <a:lnTo>
                  <a:pt x="199" y="785"/>
                </a:lnTo>
                <a:lnTo>
                  <a:pt x="197" y="783"/>
                </a:lnTo>
                <a:lnTo>
                  <a:pt x="197" y="783"/>
                </a:lnTo>
                <a:lnTo>
                  <a:pt x="197" y="783"/>
                </a:lnTo>
                <a:lnTo>
                  <a:pt x="196" y="781"/>
                </a:lnTo>
                <a:lnTo>
                  <a:pt x="196" y="780"/>
                </a:lnTo>
                <a:lnTo>
                  <a:pt x="196" y="780"/>
                </a:lnTo>
                <a:lnTo>
                  <a:pt x="195" y="780"/>
                </a:lnTo>
                <a:lnTo>
                  <a:pt x="196" y="777"/>
                </a:lnTo>
                <a:lnTo>
                  <a:pt x="197" y="776"/>
                </a:lnTo>
                <a:lnTo>
                  <a:pt x="199" y="777"/>
                </a:lnTo>
                <a:lnTo>
                  <a:pt x="200" y="777"/>
                </a:lnTo>
                <a:lnTo>
                  <a:pt x="203" y="779"/>
                </a:lnTo>
                <a:lnTo>
                  <a:pt x="205" y="780"/>
                </a:lnTo>
                <a:lnTo>
                  <a:pt x="207" y="780"/>
                </a:lnTo>
                <a:lnTo>
                  <a:pt x="208" y="780"/>
                </a:lnTo>
                <a:lnTo>
                  <a:pt x="209" y="779"/>
                </a:lnTo>
                <a:lnTo>
                  <a:pt x="210" y="777"/>
                </a:lnTo>
                <a:lnTo>
                  <a:pt x="212" y="776"/>
                </a:lnTo>
                <a:lnTo>
                  <a:pt x="212" y="773"/>
                </a:lnTo>
                <a:lnTo>
                  <a:pt x="213" y="772"/>
                </a:lnTo>
                <a:lnTo>
                  <a:pt x="214" y="771"/>
                </a:lnTo>
                <a:lnTo>
                  <a:pt x="216" y="769"/>
                </a:lnTo>
                <a:lnTo>
                  <a:pt x="218" y="768"/>
                </a:lnTo>
                <a:lnTo>
                  <a:pt x="221" y="769"/>
                </a:lnTo>
                <a:lnTo>
                  <a:pt x="222" y="771"/>
                </a:lnTo>
                <a:lnTo>
                  <a:pt x="225" y="772"/>
                </a:lnTo>
                <a:lnTo>
                  <a:pt x="227" y="773"/>
                </a:lnTo>
                <a:lnTo>
                  <a:pt x="231" y="776"/>
                </a:lnTo>
                <a:lnTo>
                  <a:pt x="233" y="777"/>
                </a:lnTo>
                <a:lnTo>
                  <a:pt x="235" y="779"/>
                </a:lnTo>
                <a:lnTo>
                  <a:pt x="235" y="779"/>
                </a:lnTo>
                <a:lnTo>
                  <a:pt x="235" y="780"/>
                </a:lnTo>
                <a:lnTo>
                  <a:pt x="234" y="780"/>
                </a:lnTo>
                <a:lnTo>
                  <a:pt x="234" y="780"/>
                </a:lnTo>
                <a:lnTo>
                  <a:pt x="233" y="780"/>
                </a:lnTo>
                <a:lnTo>
                  <a:pt x="231" y="780"/>
                </a:lnTo>
                <a:lnTo>
                  <a:pt x="229" y="781"/>
                </a:lnTo>
                <a:lnTo>
                  <a:pt x="227" y="783"/>
                </a:lnTo>
                <a:lnTo>
                  <a:pt x="226" y="785"/>
                </a:lnTo>
                <a:lnTo>
                  <a:pt x="225" y="789"/>
                </a:lnTo>
                <a:lnTo>
                  <a:pt x="224" y="792"/>
                </a:lnTo>
                <a:lnTo>
                  <a:pt x="224" y="794"/>
                </a:lnTo>
                <a:lnTo>
                  <a:pt x="224" y="794"/>
                </a:lnTo>
                <a:lnTo>
                  <a:pt x="224" y="796"/>
                </a:lnTo>
                <a:lnTo>
                  <a:pt x="224" y="797"/>
                </a:lnTo>
                <a:lnTo>
                  <a:pt x="225" y="798"/>
                </a:lnTo>
                <a:lnTo>
                  <a:pt x="226" y="801"/>
                </a:lnTo>
                <a:lnTo>
                  <a:pt x="226" y="802"/>
                </a:lnTo>
                <a:lnTo>
                  <a:pt x="226" y="802"/>
                </a:lnTo>
                <a:lnTo>
                  <a:pt x="226" y="802"/>
                </a:lnTo>
                <a:lnTo>
                  <a:pt x="229" y="804"/>
                </a:lnTo>
                <a:lnTo>
                  <a:pt x="231" y="805"/>
                </a:lnTo>
                <a:lnTo>
                  <a:pt x="233" y="806"/>
                </a:lnTo>
                <a:lnTo>
                  <a:pt x="234" y="806"/>
                </a:lnTo>
                <a:lnTo>
                  <a:pt x="234" y="806"/>
                </a:lnTo>
                <a:lnTo>
                  <a:pt x="234" y="806"/>
                </a:lnTo>
                <a:lnTo>
                  <a:pt x="237" y="806"/>
                </a:lnTo>
                <a:lnTo>
                  <a:pt x="238" y="806"/>
                </a:lnTo>
                <a:lnTo>
                  <a:pt x="238" y="806"/>
                </a:lnTo>
                <a:lnTo>
                  <a:pt x="238" y="806"/>
                </a:lnTo>
                <a:lnTo>
                  <a:pt x="242" y="805"/>
                </a:lnTo>
                <a:lnTo>
                  <a:pt x="246" y="802"/>
                </a:lnTo>
                <a:lnTo>
                  <a:pt x="250" y="800"/>
                </a:lnTo>
                <a:lnTo>
                  <a:pt x="251" y="796"/>
                </a:lnTo>
                <a:lnTo>
                  <a:pt x="252" y="793"/>
                </a:lnTo>
                <a:lnTo>
                  <a:pt x="252" y="789"/>
                </a:lnTo>
                <a:lnTo>
                  <a:pt x="252" y="785"/>
                </a:lnTo>
                <a:lnTo>
                  <a:pt x="251" y="783"/>
                </a:lnTo>
                <a:lnTo>
                  <a:pt x="250" y="781"/>
                </a:lnTo>
                <a:lnTo>
                  <a:pt x="250" y="780"/>
                </a:lnTo>
                <a:lnTo>
                  <a:pt x="248" y="780"/>
                </a:lnTo>
                <a:lnTo>
                  <a:pt x="247" y="779"/>
                </a:lnTo>
                <a:lnTo>
                  <a:pt x="244" y="777"/>
                </a:lnTo>
                <a:lnTo>
                  <a:pt x="244" y="776"/>
                </a:lnTo>
                <a:lnTo>
                  <a:pt x="243" y="773"/>
                </a:lnTo>
                <a:lnTo>
                  <a:pt x="242" y="772"/>
                </a:lnTo>
                <a:lnTo>
                  <a:pt x="241" y="769"/>
                </a:lnTo>
                <a:lnTo>
                  <a:pt x="239" y="768"/>
                </a:lnTo>
                <a:lnTo>
                  <a:pt x="238" y="767"/>
                </a:lnTo>
                <a:lnTo>
                  <a:pt x="237" y="767"/>
                </a:lnTo>
                <a:lnTo>
                  <a:pt x="235" y="766"/>
                </a:lnTo>
                <a:lnTo>
                  <a:pt x="235" y="764"/>
                </a:lnTo>
                <a:lnTo>
                  <a:pt x="235" y="763"/>
                </a:lnTo>
                <a:lnTo>
                  <a:pt x="237" y="762"/>
                </a:lnTo>
                <a:lnTo>
                  <a:pt x="238" y="760"/>
                </a:lnTo>
                <a:lnTo>
                  <a:pt x="239" y="758"/>
                </a:lnTo>
                <a:lnTo>
                  <a:pt x="241" y="756"/>
                </a:lnTo>
                <a:lnTo>
                  <a:pt x="241" y="755"/>
                </a:lnTo>
                <a:lnTo>
                  <a:pt x="239" y="754"/>
                </a:lnTo>
                <a:lnTo>
                  <a:pt x="238" y="752"/>
                </a:lnTo>
                <a:lnTo>
                  <a:pt x="235" y="751"/>
                </a:lnTo>
                <a:lnTo>
                  <a:pt x="233" y="750"/>
                </a:lnTo>
                <a:lnTo>
                  <a:pt x="230" y="751"/>
                </a:lnTo>
                <a:lnTo>
                  <a:pt x="227" y="752"/>
                </a:lnTo>
                <a:lnTo>
                  <a:pt x="225" y="754"/>
                </a:lnTo>
                <a:lnTo>
                  <a:pt x="224" y="755"/>
                </a:lnTo>
                <a:lnTo>
                  <a:pt x="221" y="756"/>
                </a:lnTo>
                <a:lnTo>
                  <a:pt x="221" y="758"/>
                </a:lnTo>
                <a:lnTo>
                  <a:pt x="221" y="759"/>
                </a:lnTo>
                <a:lnTo>
                  <a:pt x="222" y="760"/>
                </a:lnTo>
                <a:lnTo>
                  <a:pt x="222" y="762"/>
                </a:lnTo>
                <a:lnTo>
                  <a:pt x="221" y="763"/>
                </a:lnTo>
                <a:lnTo>
                  <a:pt x="221" y="763"/>
                </a:lnTo>
                <a:lnTo>
                  <a:pt x="220" y="763"/>
                </a:lnTo>
                <a:lnTo>
                  <a:pt x="217" y="762"/>
                </a:lnTo>
                <a:lnTo>
                  <a:pt x="216" y="762"/>
                </a:lnTo>
                <a:lnTo>
                  <a:pt x="214" y="762"/>
                </a:lnTo>
                <a:lnTo>
                  <a:pt x="214" y="763"/>
                </a:lnTo>
                <a:lnTo>
                  <a:pt x="212" y="763"/>
                </a:lnTo>
                <a:lnTo>
                  <a:pt x="210" y="763"/>
                </a:lnTo>
                <a:lnTo>
                  <a:pt x="209" y="763"/>
                </a:lnTo>
                <a:lnTo>
                  <a:pt x="209" y="763"/>
                </a:lnTo>
                <a:lnTo>
                  <a:pt x="208" y="763"/>
                </a:lnTo>
                <a:lnTo>
                  <a:pt x="208" y="764"/>
                </a:lnTo>
                <a:lnTo>
                  <a:pt x="207" y="767"/>
                </a:lnTo>
                <a:lnTo>
                  <a:pt x="205" y="769"/>
                </a:lnTo>
                <a:lnTo>
                  <a:pt x="204" y="772"/>
                </a:lnTo>
                <a:lnTo>
                  <a:pt x="201" y="772"/>
                </a:lnTo>
                <a:lnTo>
                  <a:pt x="201" y="772"/>
                </a:lnTo>
                <a:lnTo>
                  <a:pt x="201" y="771"/>
                </a:lnTo>
                <a:lnTo>
                  <a:pt x="200" y="768"/>
                </a:lnTo>
                <a:lnTo>
                  <a:pt x="200" y="767"/>
                </a:lnTo>
                <a:lnTo>
                  <a:pt x="200" y="764"/>
                </a:lnTo>
                <a:lnTo>
                  <a:pt x="199" y="763"/>
                </a:lnTo>
                <a:lnTo>
                  <a:pt x="199" y="762"/>
                </a:lnTo>
                <a:lnTo>
                  <a:pt x="197" y="762"/>
                </a:lnTo>
                <a:lnTo>
                  <a:pt x="197" y="762"/>
                </a:lnTo>
                <a:lnTo>
                  <a:pt x="196" y="759"/>
                </a:lnTo>
                <a:lnTo>
                  <a:pt x="195" y="758"/>
                </a:lnTo>
                <a:lnTo>
                  <a:pt x="193" y="758"/>
                </a:lnTo>
                <a:lnTo>
                  <a:pt x="192" y="759"/>
                </a:lnTo>
                <a:lnTo>
                  <a:pt x="192" y="759"/>
                </a:lnTo>
                <a:lnTo>
                  <a:pt x="192" y="760"/>
                </a:lnTo>
                <a:lnTo>
                  <a:pt x="191" y="762"/>
                </a:lnTo>
                <a:lnTo>
                  <a:pt x="191" y="763"/>
                </a:lnTo>
                <a:lnTo>
                  <a:pt x="191" y="763"/>
                </a:lnTo>
                <a:lnTo>
                  <a:pt x="191" y="763"/>
                </a:lnTo>
                <a:lnTo>
                  <a:pt x="190" y="764"/>
                </a:lnTo>
                <a:lnTo>
                  <a:pt x="190" y="767"/>
                </a:lnTo>
                <a:lnTo>
                  <a:pt x="190" y="768"/>
                </a:lnTo>
                <a:lnTo>
                  <a:pt x="190" y="769"/>
                </a:lnTo>
                <a:lnTo>
                  <a:pt x="190" y="771"/>
                </a:lnTo>
                <a:lnTo>
                  <a:pt x="188" y="771"/>
                </a:lnTo>
                <a:lnTo>
                  <a:pt x="187" y="771"/>
                </a:lnTo>
                <a:lnTo>
                  <a:pt x="186" y="769"/>
                </a:lnTo>
                <a:lnTo>
                  <a:pt x="183" y="768"/>
                </a:lnTo>
                <a:lnTo>
                  <a:pt x="180" y="767"/>
                </a:lnTo>
                <a:lnTo>
                  <a:pt x="178" y="767"/>
                </a:lnTo>
                <a:lnTo>
                  <a:pt x="174" y="767"/>
                </a:lnTo>
                <a:lnTo>
                  <a:pt x="172" y="767"/>
                </a:lnTo>
                <a:lnTo>
                  <a:pt x="170" y="768"/>
                </a:lnTo>
                <a:lnTo>
                  <a:pt x="167" y="771"/>
                </a:lnTo>
                <a:lnTo>
                  <a:pt x="165" y="772"/>
                </a:lnTo>
                <a:lnTo>
                  <a:pt x="163" y="775"/>
                </a:lnTo>
                <a:lnTo>
                  <a:pt x="162" y="776"/>
                </a:lnTo>
                <a:lnTo>
                  <a:pt x="162" y="777"/>
                </a:lnTo>
                <a:lnTo>
                  <a:pt x="161" y="777"/>
                </a:lnTo>
                <a:lnTo>
                  <a:pt x="161" y="779"/>
                </a:lnTo>
                <a:lnTo>
                  <a:pt x="159" y="779"/>
                </a:lnTo>
                <a:lnTo>
                  <a:pt x="158" y="777"/>
                </a:lnTo>
                <a:lnTo>
                  <a:pt x="158" y="776"/>
                </a:lnTo>
                <a:lnTo>
                  <a:pt x="158" y="775"/>
                </a:lnTo>
                <a:lnTo>
                  <a:pt x="158" y="773"/>
                </a:lnTo>
                <a:lnTo>
                  <a:pt x="158" y="771"/>
                </a:lnTo>
                <a:lnTo>
                  <a:pt x="157" y="771"/>
                </a:lnTo>
                <a:lnTo>
                  <a:pt x="155" y="771"/>
                </a:lnTo>
                <a:lnTo>
                  <a:pt x="154" y="772"/>
                </a:lnTo>
                <a:lnTo>
                  <a:pt x="150" y="773"/>
                </a:lnTo>
                <a:lnTo>
                  <a:pt x="149" y="776"/>
                </a:lnTo>
                <a:lnTo>
                  <a:pt x="148" y="777"/>
                </a:lnTo>
                <a:lnTo>
                  <a:pt x="146" y="779"/>
                </a:lnTo>
                <a:lnTo>
                  <a:pt x="146" y="781"/>
                </a:lnTo>
                <a:lnTo>
                  <a:pt x="146" y="784"/>
                </a:lnTo>
                <a:lnTo>
                  <a:pt x="145" y="787"/>
                </a:lnTo>
                <a:lnTo>
                  <a:pt x="146" y="788"/>
                </a:lnTo>
                <a:lnTo>
                  <a:pt x="146" y="789"/>
                </a:lnTo>
                <a:lnTo>
                  <a:pt x="146" y="790"/>
                </a:lnTo>
                <a:lnTo>
                  <a:pt x="148" y="793"/>
                </a:lnTo>
                <a:lnTo>
                  <a:pt x="148" y="794"/>
                </a:lnTo>
                <a:lnTo>
                  <a:pt x="146" y="796"/>
                </a:lnTo>
                <a:lnTo>
                  <a:pt x="146" y="797"/>
                </a:lnTo>
                <a:lnTo>
                  <a:pt x="148" y="798"/>
                </a:lnTo>
                <a:lnTo>
                  <a:pt x="148" y="800"/>
                </a:lnTo>
                <a:lnTo>
                  <a:pt x="149" y="801"/>
                </a:lnTo>
                <a:lnTo>
                  <a:pt x="149" y="801"/>
                </a:lnTo>
                <a:lnTo>
                  <a:pt x="149" y="802"/>
                </a:lnTo>
                <a:lnTo>
                  <a:pt x="148" y="802"/>
                </a:lnTo>
                <a:lnTo>
                  <a:pt x="146" y="802"/>
                </a:lnTo>
                <a:lnTo>
                  <a:pt x="144" y="802"/>
                </a:lnTo>
                <a:lnTo>
                  <a:pt x="142" y="801"/>
                </a:lnTo>
                <a:lnTo>
                  <a:pt x="142" y="800"/>
                </a:lnTo>
                <a:lnTo>
                  <a:pt x="140" y="798"/>
                </a:lnTo>
                <a:lnTo>
                  <a:pt x="138" y="797"/>
                </a:lnTo>
                <a:lnTo>
                  <a:pt x="138" y="796"/>
                </a:lnTo>
                <a:lnTo>
                  <a:pt x="137" y="796"/>
                </a:lnTo>
                <a:lnTo>
                  <a:pt x="135" y="794"/>
                </a:lnTo>
                <a:lnTo>
                  <a:pt x="135" y="793"/>
                </a:lnTo>
                <a:lnTo>
                  <a:pt x="135" y="792"/>
                </a:lnTo>
                <a:lnTo>
                  <a:pt x="136" y="792"/>
                </a:lnTo>
                <a:lnTo>
                  <a:pt x="136" y="790"/>
                </a:lnTo>
                <a:lnTo>
                  <a:pt x="137" y="790"/>
                </a:lnTo>
                <a:lnTo>
                  <a:pt x="140" y="789"/>
                </a:lnTo>
                <a:lnTo>
                  <a:pt x="141" y="788"/>
                </a:lnTo>
                <a:lnTo>
                  <a:pt x="142" y="785"/>
                </a:lnTo>
                <a:lnTo>
                  <a:pt x="142" y="784"/>
                </a:lnTo>
                <a:lnTo>
                  <a:pt x="142" y="781"/>
                </a:lnTo>
                <a:lnTo>
                  <a:pt x="142" y="777"/>
                </a:lnTo>
                <a:lnTo>
                  <a:pt x="144" y="775"/>
                </a:lnTo>
                <a:lnTo>
                  <a:pt x="144" y="772"/>
                </a:lnTo>
                <a:lnTo>
                  <a:pt x="144" y="771"/>
                </a:lnTo>
                <a:lnTo>
                  <a:pt x="142" y="769"/>
                </a:lnTo>
                <a:lnTo>
                  <a:pt x="142" y="768"/>
                </a:lnTo>
                <a:lnTo>
                  <a:pt x="141" y="767"/>
                </a:lnTo>
                <a:lnTo>
                  <a:pt x="140" y="766"/>
                </a:lnTo>
                <a:lnTo>
                  <a:pt x="140" y="764"/>
                </a:lnTo>
                <a:lnTo>
                  <a:pt x="141" y="764"/>
                </a:lnTo>
                <a:lnTo>
                  <a:pt x="142" y="764"/>
                </a:lnTo>
                <a:lnTo>
                  <a:pt x="145" y="766"/>
                </a:lnTo>
                <a:lnTo>
                  <a:pt x="148" y="766"/>
                </a:lnTo>
                <a:lnTo>
                  <a:pt x="150" y="766"/>
                </a:lnTo>
                <a:lnTo>
                  <a:pt x="152" y="766"/>
                </a:lnTo>
                <a:lnTo>
                  <a:pt x="153" y="764"/>
                </a:lnTo>
                <a:lnTo>
                  <a:pt x="153" y="763"/>
                </a:lnTo>
                <a:lnTo>
                  <a:pt x="154" y="762"/>
                </a:lnTo>
                <a:lnTo>
                  <a:pt x="154" y="760"/>
                </a:lnTo>
                <a:lnTo>
                  <a:pt x="154" y="760"/>
                </a:lnTo>
                <a:lnTo>
                  <a:pt x="154" y="760"/>
                </a:lnTo>
                <a:lnTo>
                  <a:pt x="152" y="760"/>
                </a:lnTo>
                <a:lnTo>
                  <a:pt x="150" y="760"/>
                </a:lnTo>
                <a:lnTo>
                  <a:pt x="149" y="760"/>
                </a:lnTo>
                <a:lnTo>
                  <a:pt x="149" y="760"/>
                </a:lnTo>
                <a:lnTo>
                  <a:pt x="145" y="760"/>
                </a:lnTo>
                <a:lnTo>
                  <a:pt x="142" y="759"/>
                </a:lnTo>
                <a:lnTo>
                  <a:pt x="140" y="759"/>
                </a:lnTo>
                <a:lnTo>
                  <a:pt x="138" y="758"/>
                </a:lnTo>
                <a:lnTo>
                  <a:pt x="138" y="756"/>
                </a:lnTo>
                <a:lnTo>
                  <a:pt x="138" y="755"/>
                </a:lnTo>
                <a:lnTo>
                  <a:pt x="140" y="754"/>
                </a:lnTo>
                <a:lnTo>
                  <a:pt x="141" y="754"/>
                </a:lnTo>
                <a:lnTo>
                  <a:pt x="142" y="754"/>
                </a:lnTo>
                <a:lnTo>
                  <a:pt x="145" y="754"/>
                </a:lnTo>
                <a:lnTo>
                  <a:pt x="149" y="754"/>
                </a:lnTo>
                <a:lnTo>
                  <a:pt x="152" y="754"/>
                </a:lnTo>
                <a:lnTo>
                  <a:pt x="154" y="754"/>
                </a:lnTo>
                <a:lnTo>
                  <a:pt x="157" y="754"/>
                </a:lnTo>
                <a:lnTo>
                  <a:pt x="159" y="752"/>
                </a:lnTo>
                <a:lnTo>
                  <a:pt x="163" y="751"/>
                </a:lnTo>
                <a:lnTo>
                  <a:pt x="167" y="750"/>
                </a:lnTo>
                <a:lnTo>
                  <a:pt x="170" y="747"/>
                </a:lnTo>
                <a:lnTo>
                  <a:pt x="172" y="746"/>
                </a:lnTo>
                <a:lnTo>
                  <a:pt x="172" y="743"/>
                </a:lnTo>
                <a:lnTo>
                  <a:pt x="174" y="741"/>
                </a:lnTo>
                <a:lnTo>
                  <a:pt x="175" y="738"/>
                </a:lnTo>
                <a:lnTo>
                  <a:pt x="175" y="735"/>
                </a:lnTo>
                <a:lnTo>
                  <a:pt x="176" y="733"/>
                </a:lnTo>
                <a:lnTo>
                  <a:pt x="175" y="732"/>
                </a:lnTo>
                <a:lnTo>
                  <a:pt x="175" y="732"/>
                </a:lnTo>
                <a:lnTo>
                  <a:pt x="172" y="730"/>
                </a:lnTo>
                <a:lnTo>
                  <a:pt x="172" y="729"/>
                </a:lnTo>
                <a:lnTo>
                  <a:pt x="172" y="728"/>
                </a:lnTo>
                <a:lnTo>
                  <a:pt x="172" y="726"/>
                </a:lnTo>
                <a:lnTo>
                  <a:pt x="172" y="726"/>
                </a:lnTo>
                <a:lnTo>
                  <a:pt x="172" y="726"/>
                </a:lnTo>
                <a:lnTo>
                  <a:pt x="174" y="726"/>
                </a:lnTo>
                <a:lnTo>
                  <a:pt x="175" y="726"/>
                </a:lnTo>
                <a:lnTo>
                  <a:pt x="176" y="726"/>
                </a:lnTo>
                <a:lnTo>
                  <a:pt x="178" y="725"/>
                </a:lnTo>
                <a:lnTo>
                  <a:pt x="176" y="725"/>
                </a:lnTo>
                <a:lnTo>
                  <a:pt x="175" y="725"/>
                </a:lnTo>
                <a:lnTo>
                  <a:pt x="174" y="725"/>
                </a:lnTo>
                <a:lnTo>
                  <a:pt x="172" y="724"/>
                </a:lnTo>
                <a:lnTo>
                  <a:pt x="172" y="722"/>
                </a:lnTo>
                <a:lnTo>
                  <a:pt x="172" y="721"/>
                </a:lnTo>
                <a:lnTo>
                  <a:pt x="172" y="720"/>
                </a:lnTo>
                <a:lnTo>
                  <a:pt x="172" y="718"/>
                </a:lnTo>
                <a:lnTo>
                  <a:pt x="172" y="717"/>
                </a:lnTo>
                <a:lnTo>
                  <a:pt x="174" y="716"/>
                </a:lnTo>
                <a:lnTo>
                  <a:pt x="174" y="715"/>
                </a:lnTo>
                <a:lnTo>
                  <a:pt x="174" y="713"/>
                </a:lnTo>
                <a:lnTo>
                  <a:pt x="174" y="713"/>
                </a:lnTo>
                <a:lnTo>
                  <a:pt x="174" y="712"/>
                </a:lnTo>
                <a:lnTo>
                  <a:pt x="174" y="711"/>
                </a:lnTo>
                <a:lnTo>
                  <a:pt x="174" y="709"/>
                </a:lnTo>
                <a:lnTo>
                  <a:pt x="175" y="709"/>
                </a:lnTo>
                <a:lnTo>
                  <a:pt x="176" y="709"/>
                </a:lnTo>
                <a:lnTo>
                  <a:pt x="176" y="709"/>
                </a:lnTo>
                <a:lnTo>
                  <a:pt x="178" y="711"/>
                </a:lnTo>
                <a:lnTo>
                  <a:pt x="179" y="711"/>
                </a:lnTo>
                <a:lnTo>
                  <a:pt x="180" y="711"/>
                </a:lnTo>
                <a:lnTo>
                  <a:pt x="180" y="711"/>
                </a:lnTo>
                <a:lnTo>
                  <a:pt x="182" y="711"/>
                </a:lnTo>
                <a:lnTo>
                  <a:pt x="184" y="709"/>
                </a:lnTo>
                <a:lnTo>
                  <a:pt x="187" y="708"/>
                </a:lnTo>
                <a:lnTo>
                  <a:pt x="188" y="708"/>
                </a:lnTo>
                <a:lnTo>
                  <a:pt x="191" y="705"/>
                </a:lnTo>
                <a:lnTo>
                  <a:pt x="192" y="704"/>
                </a:lnTo>
                <a:lnTo>
                  <a:pt x="193" y="703"/>
                </a:lnTo>
                <a:lnTo>
                  <a:pt x="195" y="701"/>
                </a:lnTo>
                <a:lnTo>
                  <a:pt x="196" y="700"/>
                </a:lnTo>
                <a:lnTo>
                  <a:pt x="199" y="700"/>
                </a:lnTo>
                <a:lnTo>
                  <a:pt x="199" y="700"/>
                </a:lnTo>
                <a:lnTo>
                  <a:pt x="199" y="700"/>
                </a:lnTo>
                <a:lnTo>
                  <a:pt x="199" y="699"/>
                </a:lnTo>
                <a:lnTo>
                  <a:pt x="199" y="696"/>
                </a:lnTo>
                <a:lnTo>
                  <a:pt x="199" y="696"/>
                </a:lnTo>
                <a:lnTo>
                  <a:pt x="199" y="696"/>
                </a:lnTo>
                <a:lnTo>
                  <a:pt x="201" y="696"/>
                </a:lnTo>
                <a:lnTo>
                  <a:pt x="201" y="697"/>
                </a:lnTo>
                <a:lnTo>
                  <a:pt x="203" y="699"/>
                </a:lnTo>
                <a:lnTo>
                  <a:pt x="203" y="700"/>
                </a:lnTo>
                <a:lnTo>
                  <a:pt x="203" y="701"/>
                </a:lnTo>
                <a:lnTo>
                  <a:pt x="201" y="701"/>
                </a:lnTo>
                <a:lnTo>
                  <a:pt x="201" y="703"/>
                </a:lnTo>
                <a:lnTo>
                  <a:pt x="200" y="704"/>
                </a:lnTo>
                <a:lnTo>
                  <a:pt x="199" y="707"/>
                </a:lnTo>
                <a:lnTo>
                  <a:pt x="199" y="709"/>
                </a:lnTo>
                <a:lnTo>
                  <a:pt x="199" y="712"/>
                </a:lnTo>
                <a:lnTo>
                  <a:pt x="199" y="716"/>
                </a:lnTo>
                <a:lnTo>
                  <a:pt x="199" y="720"/>
                </a:lnTo>
                <a:lnTo>
                  <a:pt x="199" y="724"/>
                </a:lnTo>
                <a:lnTo>
                  <a:pt x="199" y="725"/>
                </a:lnTo>
                <a:lnTo>
                  <a:pt x="199" y="728"/>
                </a:lnTo>
                <a:lnTo>
                  <a:pt x="200" y="730"/>
                </a:lnTo>
                <a:lnTo>
                  <a:pt x="200" y="732"/>
                </a:lnTo>
                <a:lnTo>
                  <a:pt x="200" y="732"/>
                </a:lnTo>
                <a:lnTo>
                  <a:pt x="201" y="730"/>
                </a:lnTo>
                <a:lnTo>
                  <a:pt x="201" y="729"/>
                </a:lnTo>
                <a:lnTo>
                  <a:pt x="203" y="728"/>
                </a:lnTo>
                <a:lnTo>
                  <a:pt x="203" y="726"/>
                </a:lnTo>
                <a:lnTo>
                  <a:pt x="204" y="728"/>
                </a:lnTo>
                <a:lnTo>
                  <a:pt x="207" y="726"/>
                </a:lnTo>
                <a:lnTo>
                  <a:pt x="208" y="724"/>
                </a:lnTo>
                <a:lnTo>
                  <a:pt x="209" y="722"/>
                </a:lnTo>
                <a:lnTo>
                  <a:pt x="210" y="718"/>
                </a:lnTo>
                <a:lnTo>
                  <a:pt x="210" y="715"/>
                </a:lnTo>
                <a:lnTo>
                  <a:pt x="210" y="711"/>
                </a:lnTo>
                <a:lnTo>
                  <a:pt x="210" y="707"/>
                </a:lnTo>
                <a:lnTo>
                  <a:pt x="210" y="705"/>
                </a:lnTo>
                <a:lnTo>
                  <a:pt x="209" y="703"/>
                </a:lnTo>
                <a:lnTo>
                  <a:pt x="207" y="700"/>
                </a:lnTo>
                <a:lnTo>
                  <a:pt x="205" y="697"/>
                </a:lnTo>
                <a:lnTo>
                  <a:pt x="204" y="696"/>
                </a:lnTo>
                <a:lnTo>
                  <a:pt x="204" y="695"/>
                </a:lnTo>
                <a:lnTo>
                  <a:pt x="203" y="695"/>
                </a:lnTo>
                <a:lnTo>
                  <a:pt x="201" y="694"/>
                </a:lnTo>
                <a:lnTo>
                  <a:pt x="200" y="691"/>
                </a:lnTo>
                <a:lnTo>
                  <a:pt x="200" y="690"/>
                </a:lnTo>
                <a:lnTo>
                  <a:pt x="200" y="688"/>
                </a:lnTo>
                <a:lnTo>
                  <a:pt x="201" y="686"/>
                </a:lnTo>
                <a:lnTo>
                  <a:pt x="201" y="684"/>
                </a:lnTo>
                <a:lnTo>
                  <a:pt x="203" y="684"/>
                </a:lnTo>
                <a:lnTo>
                  <a:pt x="204" y="686"/>
                </a:lnTo>
                <a:lnTo>
                  <a:pt x="205" y="686"/>
                </a:lnTo>
                <a:lnTo>
                  <a:pt x="208" y="687"/>
                </a:lnTo>
                <a:lnTo>
                  <a:pt x="209" y="688"/>
                </a:lnTo>
                <a:lnTo>
                  <a:pt x="209" y="690"/>
                </a:lnTo>
                <a:lnTo>
                  <a:pt x="209" y="691"/>
                </a:lnTo>
                <a:lnTo>
                  <a:pt x="209" y="694"/>
                </a:lnTo>
                <a:lnTo>
                  <a:pt x="208" y="695"/>
                </a:lnTo>
                <a:lnTo>
                  <a:pt x="208" y="695"/>
                </a:lnTo>
                <a:lnTo>
                  <a:pt x="209" y="696"/>
                </a:lnTo>
                <a:lnTo>
                  <a:pt x="210" y="696"/>
                </a:lnTo>
                <a:lnTo>
                  <a:pt x="212" y="696"/>
                </a:lnTo>
                <a:lnTo>
                  <a:pt x="213" y="696"/>
                </a:lnTo>
                <a:lnTo>
                  <a:pt x="213" y="695"/>
                </a:lnTo>
                <a:lnTo>
                  <a:pt x="214" y="692"/>
                </a:lnTo>
                <a:lnTo>
                  <a:pt x="214" y="691"/>
                </a:lnTo>
                <a:lnTo>
                  <a:pt x="214" y="690"/>
                </a:lnTo>
                <a:lnTo>
                  <a:pt x="214" y="688"/>
                </a:lnTo>
                <a:lnTo>
                  <a:pt x="213" y="686"/>
                </a:lnTo>
                <a:lnTo>
                  <a:pt x="213" y="684"/>
                </a:lnTo>
                <a:lnTo>
                  <a:pt x="212" y="684"/>
                </a:lnTo>
                <a:lnTo>
                  <a:pt x="210" y="683"/>
                </a:lnTo>
                <a:lnTo>
                  <a:pt x="210" y="683"/>
                </a:lnTo>
                <a:lnTo>
                  <a:pt x="210" y="682"/>
                </a:lnTo>
                <a:lnTo>
                  <a:pt x="210" y="680"/>
                </a:lnTo>
                <a:lnTo>
                  <a:pt x="209" y="679"/>
                </a:lnTo>
                <a:lnTo>
                  <a:pt x="208" y="678"/>
                </a:lnTo>
                <a:lnTo>
                  <a:pt x="207" y="677"/>
                </a:lnTo>
                <a:lnTo>
                  <a:pt x="204" y="677"/>
                </a:lnTo>
                <a:lnTo>
                  <a:pt x="201" y="675"/>
                </a:lnTo>
                <a:lnTo>
                  <a:pt x="199" y="675"/>
                </a:lnTo>
                <a:lnTo>
                  <a:pt x="197" y="677"/>
                </a:lnTo>
                <a:lnTo>
                  <a:pt x="196" y="678"/>
                </a:lnTo>
                <a:lnTo>
                  <a:pt x="193" y="679"/>
                </a:lnTo>
                <a:lnTo>
                  <a:pt x="192" y="679"/>
                </a:lnTo>
                <a:lnTo>
                  <a:pt x="191" y="680"/>
                </a:lnTo>
                <a:lnTo>
                  <a:pt x="190" y="679"/>
                </a:lnTo>
                <a:lnTo>
                  <a:pt x="188" y="679"/>
                </a:lnTo>
                <a:lnTo>
                  <a:pt x="187" y="677"/>
                </a:lnTo>
                <a:lnTo>
                  <a:pt x="186" y="677"/>
                </a:lnTo>
                <a:lnTo>
                  <a:pt x="183" y="675"/>
                </a:lnTo>
                <a:lnTo>
                  <a:pt x="182" y="677"/>
                </a:lnTo>
                <a:lnTo>
                  <a:pt x="179" y="677"/>
                </a:lnTo>
                <a:lnTo>
                  <a:pt x="178" y="677"/>
                </a:lnTo>
                <a:lnTo>
                  <a:pt x="176" y="677"/>
                </a:lnTo>
                <a:lnTo>
                  <a:pt x="176" y="675"/>
                </a:lnTo>
                <a:lnTo>
                  <a:pt x="176" y="675"/>
                </a:lnTo>
                <a:lnTo>
                  <a:pt x="178" y="675"/>
                </a:lnTo>
                <a:lnTo>
                  <a:pt x="179" y="675"/>
                </a:lnTo>
                <a:lnTo>
                  <a:pt x="180" y="675"/>
                </a:lnTo>
                <a:lnTo>
                  <a:pt x="180" y="675"/>
                </a:lnTo>
                <a:lnTo>
                  <a:pt x="180" y="675"/>
                </a:lnTo>
                <a:lnTo>
                  <a:pt x="180" y="674"/>
                </a:lnTo>
                <a:lnTo>
                  <a:pt x="180" y="673"/>
                </a:lnTo>
                <a:lnTo>
                  <a:pt x="182" y="673"/>
                </a:lnTo>
                <a:lnTo>
                  <a:pt x="184" y="673"/>
                </a:lnTo>
                <a:lnTo>
                  <a:pt x="186" y="673"/>
                </a:lnTo>
                <a:lnTo>
                  <a:pt x="187" y="673"/>
                </a:lnTo>
                <a:lnTo>
                  <a:pt x="188" y="673"/>
                </a:lnTo>
                <a:lnTo>
                  <a:pt x="188" y="671"/>
                </a:lnTo>
                <a:lnTo>
                  <a:pt x="187" y="669"/>
                </a:lnTo>
                <a:lnTo>
                  <a:pt x="186" y="669"/>
                </a:lnTo>
                <a:lnTo>
                  <a:pt x="184" y="669"/>
                </a:lnTo>
                <a:lnTo>
                  <a:pt x="184" y="667"/>
                </a:lnTo>
                <a:lnTo>
                  <a:pt x="184" y="667"/>
                </a:lnTo>
                <a:lnTo>
                  <a:pt x="184" y="666"/>
                </a:lnTo>
                <a:lnTo>
                  <a:pt x="187" y="666"/>
                </a:lnTo>
                <a:lnTo>
                  <a:pt x="188" y="666"/>
                </a:lnTo>
                <a:lnTo>
                  <a:pt x="191" y="667"/>
                </a:lnTo>
                <a:lnTo>
                  <a:pt x="193" y="667"/>
                </a:lnTo>
                <a:lnTo>
                  <a:pt x="196" y="666"/>
                </a:lnTo>
                <a:lnTo>
                  <a:pt x="197" y="665"/>
                </a:lnTo>
                <a:lnTo>
                  <a:pt x="199" y="663"/>
                </a:lnTo>
                <a:lnTo>
                  <a:pt x="199" y="662"/>
                </a:lnTo>
                <a:lnTo>
                  <a:pt x="199" y="660"/>
                </a:lnTo>
                <a:lnTo>
                  <a:pt x="200" y="657"/>
                </a:lnTo>
                <a:lnTo>
                  <a:pt x="200" y="656"/>
                </a:lnTo>
                <a:lnTo>
                  <a:pt x="200" y="654"/>
                </a:lnTo>
                <a:lnTo>
                  <a:pt x="200" y="654"/>
                </a:lnTo>
                <a:lnTo>
                  <a:pt x="201" y="656"/>
                </a:lnTo>
                <a:lnTo>
                  <a:pt x="201" y="657"/>
                </a:lnTo>
                <a:lnTo>
                  <a:pt x="201" y="660"/>
                </a:lnTo>
                <a:lnTo>
                  <a:pt x="201" y="661"/>
                </a:lnTo>
                <a:lnTo>
                  <a:pt x="203" y="663"/>
                </a:lnTo>
                <a:lnTo>
                  <a:pt x="203" y="665"/>
                </a:lnTo>
                <a:lnTo>
                  <a:pt x="204" y="665"/>
                </a:lnTo>
                <a:lnTo>
                  <a:pt x="204" y="665"/>
                </a:lnTo>
                <a:lnTo>
                  <a:pt x="205" y="665"/>
                </a:lnTo>
                <a:lnTo>
                  <a:pt x="207" y="665"/>
                </a:lnTo>
                <a:lnTo>
                  <a:pt x="208" y="663"/>
                </a:lnTo>
                <a:lnTo>
                  <a:pt x="209" y="665"/>
                </a:lnTo>
                <a:lnTo>
                  <a:pt x="210" y="666"/>
                </a:lnTo>
                <a:lnTo>
                  <a:pt x="212" y="667"/>
                </a:lnTo>
                <a:lnTo>
                  <a:pt x="213" y="669"/>
                </a:lnTo>
                <a:lnTo>
                  <a:pt x="213" y="671"/>
                </a:lnTo>
                <a:lnTo>
                  <a:pt x="214" y="671"/>
                </a:lnTo>
                <a:lnTo>
                  <a:pt x="216" y="671"/>
                </a:lnTo>
                <a:lnTo>
                  <a:pt x="216" y="671"/>
                </a:lnTo>
                <a:lnTo>
                  <a:pt x="217" y="671"/>
                </a:lnTo>
                <a:lnTo>
                  <a:pt x="216" y="669"/>
                </a:lnTo>
                <a:lnTo>
                  <a:pt x="216" y="667"/>
                </a:lnTo>
                <a:lnTo>
                  <a:pt x="216" y="666"/>
                </a:lnTo>
                <a:lnTo>
                  <a:pt x="217" y="665"/>
                </a:lnTo>
                <a:lnTo>
                  <a:pt x="218" y="663"/>
                </a:lnTo>
                <a:lnTo>
                  <a:pt x="218" y="661"/>
                </a:lnTo>
                <a:lnTo>
                  <a:pt x="220" y="660"/>
                </a:lnTo>
                <a:lnTo>
                  <a:pt x="218" y="660"/>
                </a:lnTo>
                <a:lnTo>
                  <a:pt x="217" y="657"/>
                </a:lnTo>
                <a:lnTo>
                  <a:pt x="216" y="656"/>
                </a:lnTo>
                <a:lnTo>
                  <a:pt x="214" y="656"/>
                </a:lnTo>
                <a:lnTo>
                  <a:pt x="213" y="654"/>
                </a:lnTo>
                <a:lnTo>
                  <a:pt x="212" y="653"/>
                </a:lnTo>
                <a:lnTo>
                  <a:pt x="210" y="650"/>
                </a:lnTo>
                <a:lnTo>
                  <a:pt x="209" y="649"/>
                </a:lnTo>
                <a:lnTo>
                  <a:pt x="209" y="646"/>
                </a:lnTo>
                <a:lnTo>
                  <a:pt x="209" y="644"/>
                </a:lnTo>
                <a:lnTo>
                  <a:pt x="209" y="643"/>
                </a:lnTo>
                <a:lnTo>
                  <a:pt x="209" y="641"/>
                </a:lnTo>
                <a:lnTo>
                  <a:pt x="210" y="640"/>
                </a:lnTo>
                <a:lnTo>
                  <a:pt x="212" y="640"/>
                </a:lnTo>
                <a:lnTo>
                  <a:pt x="212" y="639"/>
                </a:lnTo>
                <a:lnTo>
                  <a:pt x="213" y="637"/>
                </a:lnTo>
                <a:lnTo>
                  <a:pt x="213" y="636"/>
                </a:lnTo>
                <a:lnTo>
                  <a:pt x="214" y="635"/>
                </a:lnTo>
                <a:lnTo>
                  <a:pt x="214" y="633"/>
                </a:lnTo>
                <a:lnTo>
                  <a:pt x="216" y="635"/>
                </a:lnTo>
                <a:lnTo>
                  <a:pt x="217" y="636"/>
                </a:lnTo>
                <a:lnTo>
                  <a:pt x="217" y="637"/>
                </a:lnTo>
                <a:lnTo>
                  <a:pt x="217" y="639"/>
                </a:lnTo>
                <a:lnTo>
                  <a:pt x="217" y="641"/>
                </a:lnTo>
                <a:lnTo>
                  <a:pt x="217" y="644"/>
                </a:lnTo>
                <a:lnTo>
                  <a:pt x="218" y="645"/>
                </a:lnTo>
                <a:lnTo>
                  <a:pt x="218" y="646"/>
                </a:lnTo>
                <a:lnTo>
                  <a:pt x="221" y="648"/>
                </a:lnTo>
                <a:lnTo>
                  <a:pt x="222" y="649"/>
                </a:lnTo>
                <a:lnTo>
                  <a:pt x="224" y="649"/>
                </a:lnTo>
                <a:lnTo>
                  <a:pt x="225" y="649"/>
                </a:lnTo>
                <a:lnTo>
                  <a:pt x="225" y="648"/>
                </a:lnTo>
                <a:lnTo>
                  <a:pt x="225" y="645"/>
                </a:lnTo>
                <a:lnTo>
                  <a:pt x="224" y="643"/>
                </a:lnTo>
                <a:lnTo>
                  <a:pt x="222" y="641"/>
                </a:lnTo>
                <a:lnTo>
                  <a:pt x="221" y="639"/>
                </a:lnTo>
                <a:lnTo>
                  <a:pt x="220" y="636"/>
                </a:lnTo>
                <a:lnTo>
                  <a:pt x="218" y="633"/>
                </a:lnTo>
                <a:lnTo>
                  <a:pt x="218" y="632"/>
                </a:lnTo>
                <a:lnTo>
                  <a:pt x="218" y="631"/>
                </a:lnTo>
                <a:lnTo>
                  <a:pt x="220" y="628"/>
                </a:lnTo>
                <a:lnTo>
                  <a:pt x="220" y="627"/>
                </a:lnTo>
                <a:lnTo>
                  <a:pt x="221" y="627"/>
                </a:lnTo>
                <a:lnTo>
                  <a:pt x="222" y="627"/>
                </a:lnTo>
                <a:lnTo>
                  <a:pt x="224" y="625"/>
                </a:lnTo>
                <a:lnTo>
                  <a:pt x="224" y="625"/>
                </a:lnTo>
                <a:lnTo>
                  <a:pt x="222" y="624"/>
                </a:lnTo>
                <a:lnTo>
                  <a:pt x="221" y="623"/>
                </a:lnTo>
                <a:lnTo>
                  <a:pt x="220" y="622"/>
                </a:lnTo>
                <a:lnTo>
                  <a:pt x="220" y="620"/>
                </a:lnTo>
                <a:lnTo>
                  <a:pt x="220" y="620"/>
                </a:lnTo>
                <a:lnTo>
                  <a:pt x="220" y="620"/>
                </a:lnTo>
                <a:lnTo>
                  <a:pt x="225" y="619"/>
                </a:lnTo>
                <a:lnTo>
                  <a:pt x="230" y="619"/>
                </a:lnTo>
                <a:lnTo>
                  <a:pt x="233" y="618"/>
                </a:lnTo>
                <a:lnTo>
                  <a:pt x="234" y="618"/>
                </a:lnTo>
                <a:lnTo>
                  <a:pt x="235" y="618"/>
                </a:lnTo>
                <a:lnTo>
                  <a:pt x="235" y="618"/>
                </a:lnTo>
                <a:lnTo>
                  <a:pt x="235" y="615"/>
                </a:lnTo>
                <a:lnTo>
                  <a:pt x="235" y="612"/>
                </a:lnTo>
                <a:lnTo>
                  <a:pt x="234" y="610"/>
                </a:lnTo>
                <a:lnTo>
                  <a:pt x="233" y="608"/>
                </a:lnTo>
                <a:lnTo>
                  <a:pt x="231" y="608"/>
                </a:lnTo>
                <a:lnTo>
                  <a:pt x="230" y="607"/>
                </a:lnTo>
                <a:lnTo>
                  <a:pt x="229" y="606"/>
                </a:lnTo>
                <a:lnTo>
                  <a:pt x="229" y="605"/>
                </a:lnTo>
                <a:lnTo>
                  <a:pt x="229" y="603"/>
                </a:lnTo>
                <a:lnTo>
                  <a:pt x="230" y="602"/>
                </a:lnTo>
                <a:lnTo>
                  <a:pt x="231" y="601"/>
                </a:lnTo>
                <a:lnTo>
                  <a:pt x="231" y="599"/>
                </a:lnTo>
                <a:lnTo>
                  <a:pt x="233" y="597"/>
                </a:lnTo>
                <a:lnTo>
                  <a:pt x="233" y="595"/>
                </a:lnTo>
                <a:lnTo>
                  <a:pt x="231" y="595"/>
                </a:lnTo>
                <a:lnTo>
                  <a:pt x="231" y="595"/>
                </a:lnTo>
                <a:lnTo>
                  <a:pt x="231" y="594"/>
                </a:lnTo>
                <a:lnTo>
                  <a:pt x="230" y="594"/>
                </a:lnTo>
                <a:lnTo>
                  <a:pt x="229" y="594"/>
                </a:lnTo>
                <a:lnTo>
                  <a:pt x="229" y="594"/>
                </a:lnTo>
                <a:lnTo>
                  <a:pt x="227" y="593"/>
                </a:lnTo>
                <a:lnTo>
                  <a:pt x="226" y="593"/>
                </a:lnTo>
                <a:lnTo>
                  <a:pt x="225" y="594"/>
                </a:lnTo>
                <a:lnTo>
                  <a:pt x="225" y="597"/>
                </a:lnTo>
                <a:lnTo>
                  <a:pt x="225" y="598"/>
                </a:lnTo>
                <a:lnTo>
                  <a:pt x="225" y="601"/>
                </a:lnTo>
                <a:lnTo>
                  <a:pt x="225" y="601"/>
                </a:lnTo>
                <a:lnTo>
                  <a:pt x="224" y="601"/>
                </a:lnTo>
                <a:lnTo>
                  <a:pt x="222" y="599"/>
                </a:lnTo>
                <a:lnTo>
                  <a:pt x="222" y="597"/>
                </a:lnTo>
                <a:lnTo>
                  <a:pt x="221" y="594"/>
                </a:lnTo>
                <a:lnTo>
                  <a:pt x="221" y="591"/>
                </a:lnTo>
                <a:lnTo>
                  <a:pt x="220" y="589"/>
                </a:lnTo>
                <a:lnTo>
                  <a:pt x="218" y="588"/>
                </a:lnTo>
                <a:lnTo>
                  <a:pt x="217" y="586"/>
                </a:lnTo>
                <a:lnTo>
                  <a:pt x="216" y="586"/>
                </a:lnTo>
                <a:lnTo>
                  <a:pt x="214" y="586"/>
                </a:lnTo>
                <a:lnTo>
                  <a:pt x="212" y="586"/>
                </a:lnTo>
                <a:lnTo>
                  <a:pt x="210" y="586"/>
                </a:lnTo>
                <a:lnTo>
                  <a:pt x="210" y="586"/>
                </a:lnTo>
                <a:lnTo>
                  <a:pt x="208" y="588"/>
                </a:lnTo>
                <a:lnTo>
                  <a:pt x="207" y="589"/>
                </a:lnTo>
                <a:lnTo>
                  <a:pt x="205" y="590"/>
                </a:lnTo>
                <a:lnTo>
                  <a:pt x="204" y="593"/>
                </a:lnTo>
                <a:lnTo>
                  <a:pt x="203" y="595"/>
                </a:lnTo>
                <a:lnTo>
                  <a:pt x="203" y="597"/>
                </a:lnTo>
                <a:lnTo>
                  <a:pt x="201" y="598"/>
                </a:lnTo>
                <a:lnTo>
                  <a:pt x="201" y="601"/>
                </a:lnTo>
                <a:lnTo>
                  <a:pt x="203" y="605"/>
                </a:lnTo>
                <a:lnTo>
                  <a:pt x="204" y="607"/>
                </a:lnTo>
                <a:lnTo>
                  <a:pt x="205" y="610"/>
                </a:lnTo>
                <a:lnTo>
                  <a:pt x="208" y="611"/>
                </a:lnTo>
                <a:lnTo>
                  <a:pt x="209" y="614"/>
                </a:lnTo>
                <a:lnTo>
                  <a:pt x="212" y="616"/>
                </a:lnTo>
                <a:lnTo>
                  <a:pt x="213" y="619"/>
                </a:lnTo>
                <a:lnTo>
                  <a:pt x="214" y="620"/>
                </a:lnTo>
                <a:lnTo>
                  <a:pt x="214" y="622"/>
                </a:lnTo>
                <a:lnTo>
                  <a:pt x="213" y="622"/>
                </a:lnTo>
                <a:lnTo>
                  <a:pt x="213" y="622"/>
                </a:lnTo>
                <a:lnTo>
                  <a:pt x="210" y="622"/>
                </a:lnTo>
                <a:lnTo>
                  <a:pt x="209" y="620"/>
                </a:lnTo>
                <a:lnTo>
                  <a:pt x="209" y="620"/>
                </a:lnTo>
                <a:lnTo>
                  <a:pt x="209" y="620"/>
                </a:lnTo>
                <a:lnTo>
                  <a:pt x="207" y="619"/>
                </a:lnTo>
                <a:lnTo>
                  <a:pt x="203" y="615"/>
                </a:lnTo>
                <a:lnTo>
                  <a:pt x="200" y="611"/>
                </a:lnTo>
                <a:lnTo>
                  <a:pt x="196" y="607"/>
                </a:lnTo>
                <a:lnTo>
                  <a:pt x="196" y="607"/>
                </a:lnTo>
                <a:lnTo>
                  <a:pt x="196" y="607"/>
                </a:lnTo>
                <a:lnTo>
                  <a:pt x="195" y="607"/>
                </a:lnTo>
                <a:lnTo>
                  <a:pt x="193" y="606"/>
                </a:lnTo>
                <a:lnTo>
                  <a:pt x="191" y="605"/>
                </a:lnTo>
                <a:lnTo>
                  <a:pt x="187" y="603"/>
                </a:lnTo>
                <a:lnTo>
                  <a:pt x="183" y="603"/>
                </a:lnTo>
                <a:lnTo>
                  <a:pt x="180" y="605"/>
                </a:lnTo>
                <a:lnTo>
                  <a:pt x="176" y="606"/>
                </a:lnTo>
                <a:lnTo>
                  <a:pt x="174" y="610"/>
                </a:lnTo>
                <a:lnTo>
                  <a:pt x="170" y="619"/>
                </a:lnTo>
                <a:lnTo>
                  <a:pt x="166" y="628"/>
                </a:lnTo>
                <a:lnTo>
                  <a:pt x="165" y="631"/>
                </a:lnTo>
                <a:lnTo>
                  <a:pt x="165" y="631"/>
                </a:lnTo>
                <a:lnTo>
                  <a:pt x="163" y="632"/>
                </a:lnTo>
                <a:lnTo>
                  <a:pt x="163" y="632"/>
                </a:lnTo>
                <a:lnTo>
                  <a:pt x="162" y="635"/>
                </a:lnTo>
                <a:lnTo>
                  <a:pt x="162" y="637"/>
                </a:lnTo>
                <a:lnTo>
                  <a:pt x="161" y="641"/>
                </a:lnTo>
                <a:lnTo>
                  <a:pt x="161" y="643"/>
                </a:lnTo>
                <a:lnTo>
                  <a:pt x="162" y="644"/>
                </a:lnTo>
                <a:lnTo>
                  <a:pt x="163" y="645"/>
                </a:lnTo>
                <a:lnTo>
                  <a:pt x="166" y="645"/>
                </a:lnTo>
                <a:lnTo>
                  <a:pt x="167" y="645"/>
                </a:lnTo>
                <a:lnTo>
                  <a:pt x="167" y="645"/>
                </a:lnTo>
                <a:lnTo>
                  <a:pt x="167" y="644"/>
                </a:lnTo>
                <a:lnTo>
                  <a:pt x="167" y="641"/>
                </a:lnTo>
                <a:lnTo>
                  <a:pt x="167" y="641"/>
                </a:lnTo>
                <a:lnTo>
                  <a:pt x="167" y="641"/>
                </a:lnTo>
                <a:lnTo>
                  <a:pt x="169" y="643"/>
                </a:lnTo>
                <a:lnTo>
                  <a:pt x="169" y="644"/>
                </a:lnTo>
                <a:lnTo>
                  <a:pt x="169" y="645"/>
                </a:lnTo>
                <a:lnTo>
                  <a:pt x="170" y="645"/>
                </a:lnTo>
                <a:lnTo>
                  <a:pt x="170" y="645"/>
                </a:lnTo>
                <a:lnTo>
                  <a:pt x="171" y="645"/>
                </a:lnTo>
                <a:lnTo>
                  <a:pt x="171" y="645"/>
                </a:lnTo>
                <a:lnTo>
                  <a:pt x="171" y="646"/>
                </a:lnTo>
                <a:lnTo>
                  <a:pt x="171" y="648"/>
                </a:lnTo>
                <a:lnTo>
                  <a:pt x="172" y="650"/>
                </a:lnTo>
                <a:lnTo>
                  <a:pt x="172" y="652"/>
                </a:lnTo>
                <a:lnTo>
                  <a:pt x="174" y="653"/>
                </a:lnTo>
                <a:lnTo>
                  <a:pt x="175" y="654"/>
                </a:lnTo>
                <a:lnTo>
                  <a:pt x="175" y="656"/>
                </a:lnTo>
                <a:lnTo>
                  <a:pt x="176" y="657"/>
                </a:lnTo>
                <a:lnTo>
                  <a:pt x="176" y="657"/>
                </a:lnTo>
                <a:lnTo>
                  <a:pt x="174" y="657"/>
                </a:lnTo>
                <a:lnTo>
                  <a:pt x="171" y="658"/>
                </a:lnTo>
                <a:lnTo>
                  <a:pt x="170" y="658"/>
                </a:lnTo>
                <a:lnTo>
                  <a:pt x="169" y="660"/>
                </a:lnTo>
                <a:lnTo>
                  <a:pt x="167" y="662"/>
                </a:lnTo>
                <a:lnTo>
                  <a:pt x="166" y="665"/>
                </a:lnTo>
                <a:lnTo>
                  <a:pt x="165" y="666"/>
                </a:lnTo>
                <a:lnTo>
                  <a:pt x="165" y="667"/>
                </a:lnTo>
                <a:lnTo>
                  <a:pt x="166" y="669"/>
                </a:lnTo>
                <a:lnTo>
                  <a:pt x="166" y="671"/>
                </a:lnTo>
                <a:lnTo>
                  <a:pt x="166" y="673"/>
                </a:lnTo>
                <a:lnTo>
                  <a:pt x="166" y="673"/>
                </a:lnTo>
                <a:lnTo>
                  <a:pt x="165" y="673"/>
                </a:lnTo>
                <a:lnTo>
                  <a:pt x="163" y="673"/>
                </a:lnTo>
                <a:lnTo>
                  <a:pt x="162" y="671"/>
                </a:lnTo>
                <a:lnTo>
                  <a:pt x="162" y="671"/>
                </a:lnTo>
                <a:lnTo>
                  <a:pt x="161" y="669"/>
                </a:lnTo>
                <a:lnTo>
                  <a:pt x="158" y="667"/>
                </a:lnTo>
                <a:lnTo>
                  <a:pt x="155" y="666"/>
                </a:lnTo>
                <a:lnTo>
                  <a:pt x="154" y="665"/>
                </a:lnTo>
                <a:lnTo>
                  <a:pt x="152" y="663"/>
                </a:lnTo>
                <a:lnTo>
                  <a:pt x="150" y="662"/>
                </a:lnTo>
                <a:lnTo>
                  <a:pt x="149" y="661"/>
                </a:lnTo>
                <a:lnTo>
                  <a:pt x="148" y="660"/>
                </a:lnTo>
                <a:lnTo>
                  <a:pt x="148" y="660"/>
                </a:lnTo>
                <a:lnTo>
                  <a:pt x="149" y="660"/>
                </a:lnTo>
                <a:lnTo>
                  <a:pt x="152" y="660"/>
                </a:lnTo>
                <a:lnTo>
                  <a:pt x="154" y="660"/>
                </a:lnTo>
                <a:lnTo>
                  <a:pt x="157" y="658"/>
                </a:lnTo>
                <a:lnTo>
                  <a:pt x="158" y="657"/>
                </a:lnTo>
                <a:lnTo>
                  <a:pt x="159" y="656"/>
                </a:lnTo>
                <a:lnTo>
                  <a:pt x="159" y="653"/>
                </a:lnTo>
                <a:lnTo>
                  <a:pt x="159" y="650"/>
                </a:lnTo>
                <a:lnTo>
                  <a:pt x="159" y="649"/>
                </a:lnTo>
                <a:lnTo>
                  <a:pt x="158" y="648"/>
                </a:lnTo>
                <a:lnTo>
                  <a:pt x="157" y="646"/>
                </a:lnTo>
                <a:lnTo>
                  <a:pt x="154" y="645"/>
                </a:lnTo>
                <a:lnTo>
                  <a:pt x="153" y="645"/>
                </a:lnTo>
                <a:lnTo>
                  <a:pt x="150" y="644"/>
                </a:lnTo>
                <a:lnTo>
                  <a:pt x="149" y="644"/>
                </a:lnTo>
                <a:lnTo>
                  <a:pt x="148" y="644"/>
                </a:lnTo>
                <a:lnTo>
                  <a:pt x="145" y="644"/>
                </a:lnTo>
                <a:lnTo>
                  <a:pt x="144" y="643"/>
                </a:lnTo>
                <a:lnTo>
                  <a:pt x="144" y="641"/>
                </a:lnTo>
                <a:lnTo>
                  <a:pt x="144" y="640"/>
                </a:lnTo>
                <a:lnTo>
                  <a:pt x="142" y="637"/>
                </a:lnTo>
                <a:lnTo>
                  <a:pt x="142" y="635"/>
                </a:lnTo>
                <a:lnTo>
                  <a:pt x="141" y="633"/>
                </a:lnTo>
                <a:lnTo>
                  <a:pt x="138" y="632"/>
                </a:lnTo>
                <a:lnTo>
                  <a:pt x="136" y="632"/>
                </a:lnTo>
                <a:lnTo>
                  <a:pt x="132" y="632"/>
                </a:lnTo>
                <a:lnTo>
                  <a:pt x="129" y="632"/>
                </a:lnTo>
                <a:lnTo>
                  <a:pt x="129" y="632"/>
                </a:lnTo>
                <a:lnTo>
                  <a:pt x="129" y="632"/>
                </a:lnTo>
                <a:lnTo>
                  <a:pt x="127" y="632"/>
                </a:lnTo>
                <a:lnTo>
                  <a:pt x="125" y="632"/>
                </a:lnTo>
                <a:lnTo>
                  <a:pt x="123" y="632"/>
                </a:lnTo>
                <a:lnTo>
                  <a:pt x="120" y="632"/>
                </a:lnTo>
                <a:lnTo>
                  <a:pt x="119" y="632"/>
                </a:lnTo>
                <a:lnTo>
                  <a:pt x="115" y="633"/>
                </a:lnTo>
                <a:lnTo>
                  <a:pt x="111" y="633"/>
                </a:lnTo>
                <a:lnTo>
                  <a:pt x="110" y="633"/>
                </a:lnTo>
                <a:lnTo>
                  <a:pt x="108" y="633"/>
                </a:lnTo>
                <a:lnTo>
                  <a:pt x="108" y="633"/>
                </a:lnTo>
                <a:lnTo>
                  <a:pt x="106" y="632"/>
                </a:lnTo>
                <a:lnTo>
                  <a:pt x="103" y="632"/>
                </a:lnTo>
                <a:lnTo>
                  <a:pt x="103" y="631"/>
                </a:lnTo>
                <a:lnTo>
                  <a:pt x="104" y="629"/>
                </a:lnTo>
                <a:lnTo>
                  <a:pt x="107" y="628"/>
                </a:lnTo>
                <a:lnTo>
                  <a:pt x="110" y="628"/>
                </a:lnTo>
                <a:lnTo>
                  <a:pt x="111" y="628"/>
                </a:lnTo>
                <a:lnTo>
                  <a:pt x="114" y="628"/>
                </a:lnTo>
                <a:lnTo>
                  <a:pt x="115" y="628"/>
                </a:lnTo>
                <a:lnTo>
                  <a:pt x="118" y="628"/>
                </a:lnTo>
                <a:lnTo>
                  <a:pt x="119" y="627"/>
                </a:lnTo>
                <a:lnTo>
                  <a:pt x="119" y="625"/>
                </a:lnTo>
                <a:lnTo>
                  <a:pt x="120" y="623"/>
                </a:lnTo>
                <a:lnTo>
                  <a:pt x="120" y="622"/>
                </a:lnTo>
                <a:lnTo>
                  <a:pt x="119" y="620"/>
                </a:lnTo>
                <a:lnTo>
                  <a:pt x="119" y="619"/>
                </a:lnTo>
                <a:lnTo>
                  <a:pt x="118" y="616"/>
                </a:lnTo>
                <a:lnTo>
                  <a:pt x="118" y="615"/>
                </a:lnTo>
                <a:lnTo>
                  <a:pt x="118" y="614"/>
                </a:lnTo>
                <a:lnTo>
                  <a:pt x="118" y="612"/>
                </a:lnTo>
                <a:lnTo>
                  <a:pt x="118" y="610"/>
                </a:lnTo>
                <a:lnTo>
                  <a:pt x="118" y="608"/>
                </a:lnTo>
                <a:lnTo>
                  <a:pt x="116" y="607"/>
                </a:lnTo>
                <a:lnTo>
                  <a:pt x="115" y="606"/>
                </a:lnTo>
                <a:lnTo>
                  <a:pt x="114" y="606"/>
                </a:lnTo>
                <a:lnTo>
                  <a:pt x="112" y="605"/>
                </a:lnTo>
                <a:lnTo>
                  <a:pt x="110" y="603"/>
                </a:lnTo>
                <a:lnTo>
                  <a:pt x="110" y="603"/>
                </a:lnTo>
                <a:lnTo>
                  <a:pt x="108" y="605"/>
                </a:lnTo>
                <a:lnTo>
                  <a:pt x="107" y="606"/>
                </a:lnTo>
                <a:lnTo>
                  <a:pt x="106" y="607"/>
                </a:lnTo>
                <a:lnTo>
                  <a:pt x="104" y="608"/>
                </a:lnTo>
                <a:lnTo>
                  <a:pt x="106" y="608"/>
                </a:lnTo>
                <a:lnTo>
                  <a:pt x="106" y="608"/>
                </a:lnTo>
                <a:lnTo>
                  <a:pt x="107" y="610"/>
                </a:lnTo>
                <a:lnTo>
                  <a:pt x="108" y="611"/>
                </a:lnTo>
                <a:lnTo>
                  <a:pt x="108" y="611"/>
                </a:lnTo>
                <a:lnTo>
                  <a:pt x="108" y="611"/>
                </a:lnTo>
                <a:lnTo>
                  <a:pt x="108" y="615"/>
                </a:lnTo>
                <a:lnTo>
                  <a:pt x="107" y="618"/>
                </a:lnTo>
                <a:lnTo>
                  <a:pt x="107" y="619"/>
                </a:lnTo>
                <a:lnTo>
                  <a:pt x="106" y="619"/>
                </a:lnTo>
                <a:lnTo>
                  <a:pt x="104" y="618"/>
                </a:lnTo>
                <a:lnTo>
                  <a:pt x="104" y="618"/>
                </a:lnTo>
                <a:lnTo>
                  <a:pt x="104" y="616"/>
                </a:lnTo>
                <a:lnTo>
                  <a:pt x="103" y="614"/>
                </a:lnTo>
                <a:lnTo>
                  <a:pt x="102" y="611"/>
                </a:lnTo>
                <a:lnTo>
                  <a:pt x="100" y="607"/>
                </a:lnTo>
                <a:lnTo>
                  <a:pt x="100" y="607"/>
                </a:lnTo>
                <a:lnTo>
                  <a:pt x="100" y="607"/>
                </a:lnTo>
                <a:lnTo>
                  <a:pt x="99" y="608"/>
                </a:lnTo>
                <a:lnTo>
                  <a:pt x="95" y="608"/>
                </a:lnTo>
                <a:lnTo>
                  <a:pt x="95" y="608"/>
                </a:lnTo>
                <a:lnTo>
                  <a:pt x="95" y="608"/>
                </a:lnTo>
                <a:lnTo>
                  <a:pt x="94" y="607"/>
                </a:lnTo>
                <a:lnTo>
                  <a:pt x="94" y="605"/>
                </a:lnTo>
                <a:lnTo>
                  <a:pt x="97" y="603"/>
                </a:lnTo>
                <a:lnTo>
                  <a:pt x="99" y="603"/>
                </a:lnTo>
                <a:lnTo>
                  <a:pt x="102" y="601"/>
                </a:lnTo>
                <a:lnTo>
                  <a:pt x="103" y="599"/>
                </a:lnTo>
                <a:lnTo>
                  <a:pt x="106" y="598"/>
                </a:lnTo>
                <a:lnTo>
                  <a:pt x="106" y="595"/>
                </a:lnTo>
                <a:lnTo>
                  <a:pt x="107" y="593"/>
                </a:lnTo>
                <a:lnTo>
                  <a:pt x="107" y="590"/>
                </a:lnTo>
                <a:lnTo>
                  <a:pt x="107" y="588"/>
                </a:lnTo>
                <a:lnTo>
                  <a:pt x="108" y="585"/>
                </a:lnTo>
                <a:lnTo>
                  <a:pt x="110" y="585"/>
                </a:lnTo>
                <a:lnTo>
                  <a:pt x="111" y="582"/>
                </a:lnTo>
                <a:lnTo>
                  <a:pt x="114" y="580"/>
                </a:lnTo>
                <a:lnTo>
                  <a:pt x="114" y="578"/>
                </a:lnTo>
                <a:lnTo>
                  <a:pt x="114" y="576"/>
                </a:lnTo>
                <a:lnTo>
                  <a:pt x="114" y="573"/>
                </a:lnTo>
                <a:lnTo>
                  <a:pt x="114" y="569"/>
                </a:lnTo>
                <a:lnTo>
                  <a:pt x="112" y="567"/>
                </a:lnTo>
                <a:lnTo>
                  <a:pt x="112" y="565"/>
                </a:lnTo>
                <a:lnTo>
                  <a:pt x="111" y="564"/>
                </a:lnTo>
                <a:lnTo>
                  <a:pt x="110" y="563"/>
                </a:lnTo>
                <a:lnTo>
                  <a:pt x="107" y="560"/>
                </a:lnTo>
                <a:lnTo>
                  <a:pt x="106" y="560"/>
                </a:lnTo>
                <a:lnTo>
                  <a:pt x="106" y="559"/>
                </a:lnTo>
                <a:lnTo>
                  <a:pt x="104" y="560"/>
                </a:lnTo>
                <a:lnTo>
                  <a:pt x="103" y="561"/>
                </a:lnTo>
                <a:lnTo>
                  <a:pt x="102" y="564"/>
                </a:lnTo>
                <a:lnTo>
                  <a:pt x="100" y="565"/>
                </a:lnTo>
                <a:lnTo>
                  <a:pt x="100" y="567"/>
                </a:lnTo>
                <a:lnTo>
                  <a:pt x="99" y="568"/>
                </a:lnTo>
                <a:lnTo>
                  <a:pt x="99" y="571"/>
                </a:lnTo>
                <a:lnTo>
                  <a:pt x="98" y="572"/>
                </a:lnTo>
                <a:lnTo>
                  <a:pt x="97" y="571"/>
                </a:lnTo>
                <a:lnTo>
                  <a:pt x="94" y="571"/>
                </a:lnTo>
                <a:lnTo>
                  <a:pt x="93" y="569"/>
                </a:lnTo>
                <a:lnTo>
                  <a:pt x="90" y="568"/>
                </a:lnTo>
                <a:lnTo>
                  <a:pt x="87" y="568"/>
                </a:lnTo>
                <a:lnTo>
                  <a:pt x="87" y="568"/>
                </a:lnTo>
                <a:lnTo>
                  <a:pt x="86" y="569"/>
                </a:lnTo>
                <a:lnTo>
                  <a:pt x="85" y="571"/>
                </a:lnTo>
                <a:lnTo>
                  <a:pt x="83" y="571"/>
                </a:lnTo>
                <a:lnTo>
                  <a:pt x="82" y="571"/>
                </a:lnTo>
                <a:lnTo>
                  <a:pt x="82" y="571"/>
                </a:lnTo>
                <a:lnTo>
                  <a:pt x="82" y="569"/>
                </a:lnTo>
                <a:lnTo>
                  <a:pt x="82" y="567"/>
                </a:lnTo>
                <a:lnTo>
                  <a:pt x="82" y="567"/>
                </a:lnTo>
                <a:lnTo>
                  <a:pt x="83" y="565"/>
                </a:lnTo>
                <a:lnTo>
                  <a:pt x="86" y="563"/>
                </a:lnTo>
                <a:lnTo>
                  <a:pt x="87" y="561"/>
                </a:lnTo>
                <a:lnTo>
                  <a:pt x="89" y="559"/>
                </a:lnTo>
                <a:lnTo>
                  <a:pt x="90" y="557"/>
                </a:lnTo>
                <a:lnTo>
                  <a:pt x="89" y="555"/>
                </a:lnTo>
                <a:lnTo>
                  <a:pt x="89" y="551"/>
                </a:lnTo>
                <a:lnTo>
                  <a:pt x="89" y="547"/>
                </a:lnTo>
                <a:lnTo>
                  <a:pt x="87" y="544"/>
                </a:lnTo>
                <a:lnTo>
                  <a:pt x="86" y="543"/>
                </a:lnTo>
                <a:lnTo>
                  <a:pt x="83" y="540"/>
                </a:lnTo>
                <a:lnTo>
                  <a:pt x="81" y="538"/>
                </a:lnTo>
                <a:lnTo>
                  <a:pt x="80" y="536"/>
                </a:lnTo>
                <a:lnTo>
                  <a:pt x="78" y="535"/>
                </a:lnTo>
                <a:lnTo>
                  <a:pt x="76" y="535"/>
                </a:lnTo>
                <a:lnTo>
                  <a:pt x="73" y="536"/>
                </a:lnTo>
                <a:lnTo>
                  <a:pt x="69" y="536"/>
                </a:lnTo>
                <a:lnTo>
                  <a:pt x="68" y="538"/>
                </a:lnTo>
                <a:lnTo>
                  <a:pt x="66" y="539"/>
                </a:lnTo>
                <a:lnTo>
                  <a:pt x="66" y="542"/>
                </a:lnTo>
                <a:lnTo>
                  <a:pt x="65" y="544"/>
                </a:lnTo>
                <a:lnTo>
                  <a:pt x="65" y="546"/>
                </a:lnTo>
                <a:lnTo>
                  <a:pt x="65" y="548"/>
                </a:lnTo>
                <a:lnTo>
                  <a:pt x="65" y="550"/>
                </a:lnTo>
                <a:lnTo>
                  <a:pt x="64" y="552"/>
                </a:lnTo>
                <a:lnTo>
                  <a:pt x="64" y="553"/>
                </a:lnTo>
                <a:lnTo>
                  <a:pt x="63" y="555"/>
                </a:lnTo>
                <a:lnTo>
                  <a:pt x="61" y="556"/>
                </a:lnTo>
                <a:lnTo>
                  <a:pt x="60" y="557"/>
                </a:lnTo>
                <a:lnTo>
                  <a:pt x="59" y="559"/>
                </a:lnTo>
                <a:lnTo>
                  <a:pt x="59" y="560"/>
                </a:lnTo>
                <a:lnTo>
                  <a:pt x="61" y="560"/>
                </a:lnTo>
                <a:lnTo>
                  <a:pt x="63" y="561"/>
                </a:lnTo>
                <a:lnTo>
                  <a:pt x="65" y="563"/>
                </a:lnTo>
                <a:lnTo>
                  <a:pt x="66" y="564"/>
                </a:lnTo>
                <a:lnTo>
                  <a:pt x="66" y="567"/>
                </a:lnTo>
                <a:lnTo>
                  <a:pt x="68" y="568"/>
                </a:lnTo>
                <a:lnTo>
                  <a:pt x="69" y="571"/>
                </a:lnTo>
                <a:lnTo>
                  <a:pt x="70" y="572"/>
                </a:lnTo>
                <a:lnTo>
                  <a:pt x="72" y="573"/>
                </a:lnTo>
                <a:lnTo>
                  <a:pt x="73" y="573"/>
                </a:lnTo>
                <a:lnTo>
                  <a:pt x="76" y="573"/>
                </a:lnTo>
                <a:lnTo>
                  <a:pt x="77" y="574"/>
                </a:lnTo>
                <a:lnTo>
                  <a:pt x="78" y="576"/>
                </a:lnTo>
                <a:lnTo>
                  <a:pt x="80" y="577"/>
                </a:lnTo>
                <a:lnTo>
                  <a:pt x="80" y="580"/>
                </a:lnTo>
                <a:lnTo>
                  <a:pt x="80" y="581"/>
                </a:lnTo>
                <a:lnTo>
                  <a:pt x="80" y="582"/>
                </a:lnTo>
                <a:lnTo>
                  <a:pt x="78" y="584"/>
                </a:lnTo>
                <a:lnTo>
                  <a:pt x="77" y="582"/>
                </a:lnTo>
                <a:lnTo>
                  <a:pt x="74" y="582"/>
                </a:lnTo>
                <a:lnTo>
                  <a:pt x="73" y="581"/>
                </a:lnTo>
                <a:lnTo>
                  <a:pt x="73" y="581"/>
                </a:lnTo>
                <a:lnTo>
                  <a:pt x="73" y="578"/>
                </a:lnTo>
                <a:lnTo>
                  <a:pt x="72" y="578"/>
                </a:lnTo>
                <a:lnTo>
                  <a:pt x="70" y="577"/>
                </a:lnTo>
                <a:lnTo>
                  <a:pt x="69" y="577"/>
                </a:lnTo>
                <a:lnTo>
                  <a:pt x="66" y="576"/>
                </a:lnTo>
                <a:lnTo>
                  <a:pt x="65" y="574"/>
                </a:lnTo>
                <a:lnTo>
                  <a:pt x="64" y="573"/>
                </a:lnTo>
                <a:lnTo>
                  <a:pt x="63" y="571"/>
                </a:lnTo>
                <a:lnTo>
                  <a:pt x="60" y="569"/>
                </a:lnTo>
                <a:lnTo>
                  <a:pt x="59" y="568"/>
                </a:lnTo>
                <a:lnTo>
                  <a:pt x="57" y="568"/>
                </a:lnTo>
                <a:lnTo>
                  <a:pt x="57" y="565"/>
                </a:lnTo>
                <a:lnTo>
                  <a:pt x="57" y="564"/>
                </a:lnTo>
                <a:lnTo>
                  <a:pt x="56" y="563"/>
                </a:lnTo>
                <a:lnTo>
                  <a:pt x="56" y="563"/>
                </a:lnTo>
                <a:lnTo>
                  <a:pt x="55" y="563"/>
                </a:lnTo>
                <a:lnTo>
                  <a:pt x="53" y="564"/>
                </a:lnTo>
                <a:lnTo>
                  <a:pt x="53" y="564"/>
                </a:lnTo>
                <a:lnTo>
                  <a:pt x="52" y="565"/>
                </a:lnTo>
                <a:lnTo>
                  <a:pt x="51" y="567"/>
                </a:lnTo>
                <a:lnTo>
                  <a:pt x="51" y="567"/>
                </a:lnTo>
                <a:lnTo>
                  <a:pt x="51" y="565"/>
                </a:lnTo>
                <a:lnTo>
                  <a:pt x="48" y="564"/>
                </a:lnTo>
                <a:lnTo>
                  <a:pt x="47" y="564"/>
                </a:lnTo>
                <a:lnTo>
                  <a:pt x="47" y="564"/>
                </a:lnTo>
                <a:lnTo>
                  <a:pt x="47" y="564"/>
                </a:lnTo>
                <a:lnTo>
                  <a:pt x="46" y="560"/>
                </a:lnTo>
                <a:lnTo>
                  <a:pt x="43" y="557"/>
                </a:lnTo>
                <a:lnTo>
                  <a:pt x="40" y="555"/>
                </a:lnTo>
                <a:lnTo>
                  <a:pt x="36" y="553"/>
                </a:lnTo>
                <a:lnTo>
                  <a:pt x="34" y="553"/>
                </a:lnTo>
                <a:lnTo>
                  <a:pt x="31" y="553"/>
                </a:lnTo>
                <a:lnTo>
                  <a:pt x="27" y="553"/>
                </a:lnTo>
                <a:lnTo>
                  <a:pt x="25" y="553"/>
                </a:lnTo>
                <a:lnTo>
                  <a:pt x="22" y="553"/>
                </a:lnTo>
                <a:lnTo>
                  <a:pt x="21" y="552"/>
                </a:lnTo>
                <a:lnTo>
                  <a:pt x="19" y="551"/>
                </a:lnTo>
                <a:lnTo>
                  <a:pt x="18" y="550"/>
                </a:lnTo>
                <a:lnTo>
                  <a:pt x="17" y="548"/>
                </a:lnTo>
                <a:lnTo>
                  <a:pt x="15" y="548"/>
                </a:lnTo>
                <a:lnTo>
                  <a:pt x="14" y="548"/>
                </a:lnTo>
                <a:lnTo>
                  <a:pt x="14" y="550"/>
                </a:lnTo>
                <a:lnTo>
                  <a:pt x="13" y="550"/>
                </a:lnTo>
                <a:lnTo>
                  <a:pt x="11" y="550"/>
                </a:lnTo>
                <a:lnTo>
                  <a:pt x="11" y="550"/>
                </a:lnTo>
                <a:lnTo>
                  <a:pt x="11" y="547"/>
                </a:lnTo>
                <a:lnTo>
                  <a:pt x="13" y="546"/>
                </a:lnTo>
                <a:lnTo>
                  <a:pt x="13" y="543"/>
                </a:lnTo>
                <a:lnTo>
                  <a:pt x="13" y="543"/>
                </a:lnTo>
                <a:lnTo>
                  <a:pt x="14" y="543"/>
                </a:lnTo>
                <a:lnTo>
                  <a:pt x="15" y="544"/>
                </a:lnTo>
                <a:lnTo>
                  <a:pt x="17" y="544"/>
                </a:lnTo>
                <a:lnTo>
                  <a:pt x="18" y="543"/>
                </a:lnTo>
                <a:lnTo>
                  <a:pt x="19" y="542"/>
                </a:lnTo>
                <a:lnTo>
                  <a:pt x="21" y="540"/>
                </a:lnTo>
                <a:lnTo>
                  <a:pt x="22" y="539"/>
                </a:lnTo>
                <a:lnTo>
                  <a:pt x="23" y="539"/>
                </a:lnTo>
                <a:lnTo>
                  <a:pt x="26" y="538"/>
                </a:lnTo>
                <a:lnTo>
                  <a:pt x="28" y="539"/>
                </a:lnTo>
                <a:lnTo>
                  <a:pt x="31" y="542"/>
                </a:lnTo>
                <a:lnTo>
                  <a:pt x="35" y="544"/>
                </a:lnTo>
                <a:lnTo>
                  <a:pt x="38" y="547"/>
                </a:lnTo>
                <a:lnTo>
                  <a:pt x="40" y="548"/>
                </a:lnTo>
                <a:lnTo>
                  <a:pt x="44" y="550"/>
                </a:lnTo>
                <a:lnTo>
                  <a:pt x="47" y="550"/>
                </a:lnTo>
                <a:lnTo>
                  <a:pt x="51" y="548"/>
                </a:lnTo>
                <a:lnTo>
                  <a:pt x="52" y="547"/>
                </a:lnTo>
                <a:lnTo>
                  <a:pt x="53" y="547"/>
                </a:lnTo>
                <a:lnTo>
                  <a:pt x="53" y="547"/>
                </a:lnTo>
                <a:lnTo>
                  <a:pt x="56" y="546"/>
                </a:lnTo>
                <a:lnTo>
                  <a:pt x="59" y="543"/>
                </a:lnTo>
                <a:lnTo>
                  <a:pt x="61" y="540"/>
                </a:lnTo>
                <a:lnTo>
                  <a:pt x="61" y="538"/>
                </a:lnTo>
                <a:lnTo>
                  <a:pt x="63" y="535"/>
                </a:lnTo>
                <a:lnTo>
                  <a:pt x="63" y="531"/>
                </a:lnTo>
                <a:lnTo>
                  <a:pt x="63" y="529"/>
                </a:lnTo>
                <a:lnTo>
                  <a:pt x="63" y="526"/>
                </a:lnTo>
                <a:lnTo>
                  <a:pt x="61" y="525"/>
                </a:lnTo>
                <a:lnTo>
                  <a:pt x="60" y="522"/>
                </a:lnTo>
                <a:lnTo>
                  <a:pt x="60" y="521"/>
                </a:lnTo>
                <a:lnTo>
                  <a:pt x="60" y="518"/>
                </a:lnTo>
                <a:lnTo>
                  <a:pt x="60" y="516"/>
                </a:lnTo>
                <a:lnTo>
                  <a:pt x="60" y="516"/>
                </a:lnTo>
                <a:lnTo>
                  <a:pt x="61" y="516"/>
                </a:lnTo>
                <a:lnTo>
                  <a:pt x="63" y="517"/>
                </a:lnTo>
                <a:lnTo>
                  <a:pt x="65" y="518"/>
                </a:lnTo>
                <a:lnTo>
                  <a:pt x="66" y="521"/>
                </a:lnTo>
                <a:lnTo>
                  <a:pt x="69" y="521"/>
                </a:lnTo>
                <a:lnTo>
                  <a:pt x="70" y="521"/>
                </a:lnTo>
                <a:lnTo>
                  <a:pt x="72" y="519"/>
                </a:lnTo>
                <a:lnTo>
                  <a:pt x="73" y="518"/>
                </a:lnTo>
                <a:lnTo>
                  <a:pt x="74" y="517"/>
                </a:lnTo>
                <a:lnTo>
                  <a:pt x="74" y="516"/>
                </a:lnTo>
                <a:lnTo>
                  <a:pt x="74" y="516"/>
                </a:lnTo>
                <a:lnTo>
                  <a:pt x="74" y="514"/>
                </a:lnTo>
                <a:lnTo>
                  <a:pt x="76" y="514"/>
                </a:lnTo>
                <a:lnTo>
                  <a:pt x="77" y="513"/>
                </a:lnTo>
                <a:lnTo>
                  <a:pt x="78" y="513"/>
                </a:lnTo>
                <a:lnTo>
                  <a:pt x="80" y="512"/>
                </a:lnTo>
                <a:lnTo>
                  <a:pt x="78" y="510"/>
                </a:lnTo>
                <a:lnTo>
                  <a:pt x="78" y="508"/>
                </a:lnTo>
                <a:lnTo>
                  <a:pt x="77" y="506"/>
                </a:lnTo>
                <a:lnTo>
                  <a:pt x="76" y="504"/>
                </a:lnTo>
                <a:lnTo>
                  <a:pt x="76" y="502"/>
                </a:lnTo>
                <a:lnTo>
                  <a:pt x="74" y="501"/>
                </a:lnTo>
                <a:lnTo>
                  <a:pt x="76" y="500"/>
                </a:lnTo>
                <a:lnTo>
                  <a:pt x="76" y="497"/>
                </a:lnTo>
                <a:lnTo>
                  <a:pt x="76" y="497"/>
                </a:lnTo>
                <a:lnTo>
                  <a:pt x="77" y="497"/>
                </a:lnTo>
                <a:lnTo>
                  <a:pt x="78" y="496"/>
                </a:lnTo>
                <a:lnTo>
                  <a:pt x="80" y="496"/>
                </a:lnTo>
                <a:lnTo>
                  <a:pt x="80" y="495"/>
                </a:lnTo>
                <a:lnTo>
                  <a:pt x="78" y="493"/>
                </a:lnTo>
                <a:lnTo>
                  <a:pt x="78" y="491"/>
                </a:lnTo>
                <a:lnTo>
                  <a:pt x="77" y="491"/>
                </a:lnTo>
                <a:lnTo>
                  <a:pt x="76" y="491"/>
                </a:lnTo>
                <a:lnTo>
                  <a:pt x="74" y="492"/>
                </a:lnTo>
                <a:lnTo>
                  <a:pt x="73" y="493"/>
                </a:lnTo>
                <a:lnTo>
                  <a:pt x="72" y="495"/>
                </a:lnTo>
                <a:lnTo>
                  <a:pt x="72" y="495"/>
                </a:lnTo>
                <a:lnTo>
                  <a:pt x="72" y="496"/>
                </a:lnTo>
                <a:lnTo>
                  <a:pt x="72" y="496"/>
                </a:lnTo>
                <a:lnTo>
                  <a:pt x="72" y="499"/>
                </a:lnTo>
                <a:lnTo>
                  <a:pt x="72" y="500"/>
                </a:lnTo>
                <a:lnTo>
                  <a:pt x="72" y="500"/>
                </a:lnTo>
                <a:lnTo>
                  <a:pt x="72" y="500"/>
                </a:lnTo>
                <a:lnTo>
                  <a:pt x="72" y="501"/>
                </a:lnTo>
                <a:lnTo>
                  <a:pt x="69" y="504"/>
                </a:lnTo>
                <a:lnTo>
                  <a:pt x="69" y="504"/>
                </a:lnTo>
                <a:lnTo>
                  <a:pt x="68" y="505"/>
                </a:lnTo>
                <a:lnTo>
                  <a:pt x="68" y="505"/>
                </a:lnTo>
                <a:lnTo>
                  <a:pt x="69" y="508"/>
                </a:lnTo>
                <a:lnTo>
                  <a:pt x="69" y="510"/>
                </a:lnTo>
                <a:lnTo>
                  <a:pt x="69" y="512"/>
                </a:lnTo>
                <a:lnTo>
                  <a:pt x="68" y="513"/>
                </a:lnTo>
                <a:lnTo>
                  <a:pt x="66" y="513"/>
                </a:lnTo>
                <a:lnTo>
                  <a:pt x="65" y="512"/>
                </a:lnTo>
                <a:lnTo>
                  <a:pt x="63" y="512"/>
                </a:lnTo>
                <a:lnTo>
                  <a:pt x="63" y="510"/>
                </a:lnTo>
                <a:lnTo>
                  <a:pt x="63" y="510"/>
                </a:lnTo>
                <a:lnTo>
                  <a:pt x="63" y="508"/>
                </a:lnTo>
                <a:lnTo>
                  <a:pt x="63" y="506"/>
                </a:lnTo>
                <a:lnTo>
                  <a:pt x="61" y="504"/>
                </a:lnTo>
                <a:lnTo>
                  <a:pt x="61" y="502"/>
                </a:lnTo>
                <a:lnTo>
                  <a:pt x="59" y="501"/>
                </a:lnTo>
                <a:lnTo>
                  <a:pt x="57" y="500"/>
                </a:lnTo>
                <a:lnTo>
                  <a:pt x="56" y="499"/>
                </a:lnTo>
                <a:lnTo>
                  <a:pt x="55" y="499"/>
                </a:lnTo>
                <a:lnTo>
                  <a:pt x="53" y="500"/>
                </a:lnTo>
                <a:lnTo>
                  <a:pt x="53" y="501"/>
                </a:lnTo>
                <a:lnTo>
                  <a:pt x="52" y="504"/>
                </a:lnTo>
                <a:lnTo>
                  <a:pt x="52" y="506"/>
                </a:lnTo>
                <a:lnTo>
                  <a:pt x="52" y="508"/>
                </a:lnTo>
                <a:lnTo>
                  <a:pt x="52" y="509"/>
                </a:lnTo>
                <a:lnTo>
                  <a:pt x="52" y="512"/>
                </a:lnTo>
                <a:lnTo>
                  <a:pt x="52" y="513"/>
                </a:lnTo>
                <a:lnTo>
                  <a:pt x="52" y="514"/>
                </a:lnTo>
                <a:lnTo>
                  <a:pt x="51" y="513"/>
                </a:lnTo>
                <a:lnTo>
                  <a:pt x="51" y="513"/>
                </a:lnTo>
                <a:lnTo>
                  <a:pt x="49" y="512"/>
                </a:lnTo>
                <a:lnTo>
                  <a:pt x="48" y="510"/>
                </a:lnTo>
                <a:lnTo>
                  <a:pt x="46" y="510"/>
                </a:lnTo>
                <a:lnTo>
                  <a:pt x="43" y="509"/>
                </a:lnTo>
                <a:lnTo>
                  <a:pt x="40" y="509"/>
                </a:lnTo>
                <a:lnTo>
                  <a:pt x="36" y="509"/>
                </a:lnTo>
                <a:lnTo>
                  <a:pt x="35" y="510"/>
                </a:lnTo>
                <a:lnTo>
                  <a:pt x="32" y="512"/>
                </a:lnTo>
                <a:lnTo>
                  <a:pt x="30" y="513"/>
                </a:lnTo>
                <a:lnTo>
                  <a:pt x="27" y="516"/>
                </a:lnTo>
                <a:lnTo>
                  <a:pt x="25" y="517"/>
                </a:lnTo>
                <a:lnTo>
                  <a:pt x="22" y="518"/>
                </a:lnTo>
                <a:lnTo>
                  <a:pt x="21" y="519"/>
                </a:lnTo>
                <a:lnTo>
                  <a:pt x="21" y="519"/>
                </a:lnTo>
                <a:lnTo>
                  <a:pt x="19" y="518"/>
                </a:lnTo>
                <a:lnTo>
                  <a:pt x="18" y="516"/>
                </a:lnTo>
                <a:lnTo>
                  <a:pt x="17" y="514"/>
                </a:lnTo>
                <a:lnTo>
                  <a:pt x="15" y="514"/>
                </a:lnTo>
                <a:lnTo>
                  <a:pt x="14" y="514"/>
                </a:lnTo>
                <a:lnTo>
                  <a:pt x="13" y="514"/>
                </a:lnTo>
                <a:lnTo>
                  <a:pt x="11" y="516"/>
                </a:lnTo>
                <a:lnTo>
                  <a:pt x="10" y="517"/>
                </a:lnTo>
                <a:lnTo>
                  <a:pt x="9" y="518"/>
                </a:lnTo>
                <a:lnTo>
                  <a:pt x="9" y="519"/>
                </a:lnTo>
                <a:lnTo>
                  <a:pt x="8" y="522"/>
                </a:lnTo>
                <a:lnTo>
                  <a:pt x="6" y="522"/>
                </a:lnTo>
                <a:lnTo>
                  <a:pt x="5" y="522"/>
                </a:lnTo>
                <a:lnTo>
                  <a:pt x="5" y="521"/>
                </a:lnTo>
                <a:lnTo>
                  <a:pt x="5" y="519"/>
                </a:lnTo>
                <a:lnTo>
                  <a:pt x="5" y="518"/>
                </a:lnTo>
                <a:lnTo>
                  <a:pt x="5" y="516"/>
                </a:lnTo>
                <a:lnTo>
                  <a:pt x="6" y="514"/>
                </a:lnTo>
                <a:lnTo>
                  <a:pt x="5" y="512"/>
                </a:lnTo>
                <a:lnTo>
                  <a:pt x="5" y="510"/>
                </a:lnTo>
                <a:lnTo>
                  <a:pt x="4" y="509"/>
                </a:lnTo>
                <a:lnTo>
                  <a:pt x="2" y="506"/>
                </a:lnTo>
                <a:lnTo>
                  <a:pt x="1" y="504"/>
                </a:lnTo>
                <a:lnTo>
                  <a:pt x="0" y="501"/>
                </a:lnTo>
                <a:lnTo>
                  <a:pt x="0" y="500"/>
                </a:lnTo>
                <a:lnTo>
                  <a:pt x="0" y="497"/>
                </a:lnTo>
                <a:lnTo>
                  <a:pt x="1" y="495"/>
                </a:lnTo>
                <a:lnTo>
                  <a:pt x="2" y="492"/>
                </a:lnTo>
                <a:lnTo>
                  <a:pt x="4" y="492"/>
                </a:lnTo>
                <a:lnTo>
                  <a:pt x="6" y="492"/>
                </a:lnTo>
                <a:lnTo>
                  <a:pt x="9" y="493"/>
                </a:lnTo>
                <a:lnTo>
                  <a:pt x="11" y="493"/>
                </a:lnTo>
                <a:lnTo>
                  <a:pt x="14" y="493"/>
                </a:lnTo>
                <a:lnTo>
                  <a:pt x="15" y="493"/>
                </a:lnTo>
                <a:lnTo>
                  <a:pt x="15" y="492"/>
                </a:lnTo>
                <a:lnTo>
                  <a:pt x="17" y="491"/>
                </a:lnTo>
                <a:lnTo>
                  <a:pt x="18" y="491"/>
                </a:lnTo>
                <a:lnTo>
                  <a:pt x="19" y="491"/>
                </a:lnTo>
                <a:lnTo>
                  <a:pt x="22" y="489"/>
                </a:lnTo>
                <a:lnTo>
                  <a:pt x="22" y="489"/>
                </a:lnTo>
                <a:lnTo>
                  <a:pt x="23" y="488"/>
                </a:lnTo>
                <a:lnTo>
                  <a:pt x="25" y="487"/>
                </a:lnTo>
                <a:lnTo>
                  <a:pt x="26" y="487"/>
                </a:lnTo>
                <a:lnTo>
                  <a:pt x="27" y="485"/>
                </a:lnTo>
                <a:lnTo>
                  <a:pt x="30" y="485"/>
                </a:lnTo>
                <a:lnTo>
                  <a:pt x="32" y="483"/>
                </a:lnTo>
                <a:lnTo>
                  <a:pt x="34" y="480"/>
                </a:lnTo>
                <a:lnTo>
                  <a:pt x="35" y="478"/>
                </a:lnTo>
                <a:lnTo>
                  <a:pt x="35" y="475"/>
                </a:lnTo>
                <a:lnTo>
                  <a:pt x="35" y="472"/>
                </a:lnTo>
                <a:lnTo>
                  <a:pt x="35" y="470"/>
                </a:lnTo>
                <a:lnTo>
                  <a:pt x="34" y="467"/>
                </a:lnTo>
                <a:lnTo>
                  <a:pt x="34" y="464"/>
                </a:lnTo>
                <a:lnTo>
                  <a:pt x="34" y="463"/>
                </a:lnTo>
                <a:lnTo>
                  <a:pt x="34" y="462"/>
                </a:lnTo>
                <a:lnTo>
                  <a:pt x="35" y="463"/>
                </a:lnTo>
                <a:lnTo>
                  <a:pt x="36" y="464"/>
                </a:lnTo>
                <a:lnTo>
                  <a:pt x="38" y="467"/>
                </a:lnTo>
                <a:lnTo>
                  <a:pt x="40" y="470"/>
                </a:lnTo>
                <a:lnTo>
                  <a:pt x="42" y="472"/>
                </a:lnTo>
                <a:lnTo>
                  <a:pt x="43" y="475"/>
                </a:lnTo>
                <a:lnTo>
                  <a:pt x="43" y="475"/>
                </a:lnTo>
                <a:lnTo>
                  <a:pt x="44" y="475"/>
                </a:lnTo>
                <a:lnTo>
                  <a:pt x="47" y="475"/>
                </a:lnTo>
                <a:lnTo>
                  <a:pt x="48" y="474"/>
                </a:lnTo>
                <a:lnTo>
                  <a:pt x="48" y="472"/>
                </a:lnTo>
                <a:lnTo>
                  <a:pt x="48" y="472"/>
                </a:lnTo>
                <a:lnTo>
                  <a:pt x="49" y="472"/>
                </a:lnTo>
                <a:lnTo>
                  <a:pt x="51" y="474"/>
                </a:lnTo>
                <a:lnTo>
                  <a:pt x="51" y="475"/>
                </a:lnTo>
                <a:lnTo>
                  <a:pt x="52" y="478"/>
                </a:lnTo>
                <a:lnTo>
                  <a:pt x="51" y="480"/>
                </a:lnTo>
                <a:lnTo>
                  <a:pt x="51" y="481"/>
                </a:lnTo>
                <a:lnTo>
                  <a:pt x="52" y="484"/>
                </a:lnTo>
                <a:lnTo>
                  <a:pt x="52" y="487"/>
                </a:lnTo>
                <a:lnTo>
                  <a:pt x="53" y="488"/>
                </a:lnTo>
                <a:lnTo>
                  <a:pt x="53" y="488"/>
                </a:lnTo>
                <a:lnTo>
                  <a:pt x="55" y="487"/>
                </a:lnTo>
                <a:lnTo>
                  <a:pt x="56" y="484"/>
                </a:lnTo>
                <a:lnTo>
                  <a:pt x="56" y="481"/>
                </a:lnTo>
                <a:lnTo>
                  <a:pt x="56" y="479"/>
                </a:lnTo>
                <a:lnTo>
                  <a:pt x="56" y="478"/>
                </a:lnTo>
                <a:lnTo>
                  <a:pt x="55" y="475"/>
                </a:lnTo>
                <a:lnTo>
                  <a:pt x="55" y="471"/>
                </a:lnTo>
                <a:lnTo>
                  <a:pt x="53" y="470"/>
                </a:lnTo>
                <a:lnTo>
                  <a:pt x="53" y="468"/>
                </a:lnTo>
                <a:lnTo>
                  <a:pt x="52" y="467"/>
                </a:lnTo>
                <a:lnTo>
                  <a:pt x="52" y="464"/>
                </a:lnTo>
                <a:lnTo>
                  <a:pt x="52" y="462"/>
                </a:lnTo>
                <a:lnTo>
                  <a:pt x="52" y="458"/>
                </a:lnTo>
                <a:lnTo>
                  <a:pt x="52" y="457"/>
                </a:lnTo>
                <a:lnTo>
                  <a:pt x="52" y="454"/>
                </a:lnTo>
                <a:lnTo>
                  <a:pt x="51" y="451"/>
                </a:lnTo>
                <a:lnTo>
                  <a:pt x="49" y="449"/>
                </a:lnTo>
                <a:lnTo>
                  <a:pt x="48" y="446"/>
                </a:lnTo>
                <a:lnTo>
                  <a:pt x="48" y="445"/>
                </a:lnTo>
                <a:lnTo>
                  <a:pt x="48" y="445"/>
                </a:lnTo>
                <a:lnTo>
                  <a:pt x="49" y="444"/>
                </a:lnTo>
                <a:lnTo>
                  <a:pt x="51" y="444"/>
                </a:lnTo>
                <a:lnTo>
                  <a:pt x="53" y="444"/>
                </a:lnTo>
                <a:lnTo>
                  <a:pt x="55" y="444"/>
                </a:lnTo>
                <a:lnTo>
                  <a:pt x="56" y="445"/>
                </a:lnTo>
                <a:lnTo>
                  <a:pt x="56" y="446"/>
                </a:lnTo>
                <a:lnTo>
                  <a:pt x="56" y="449"/>
                </a:lnTo>
                <a:lnTo>
                  <a:pt x="56" y="451"/>
                </a:lnTo>
                <a:lnTo>
                  <a:pt x="56" y="451"/>
                </a:lnTo>
                <a:lnTo>
                  <a:pt x="56" y="451"/>
                </a:lnTo>
                <a:lnTo>
                  <a:pt x="56" y="453"/>
                </a:lnTo>
                <a:lnTo>
                  <a:pt x="57" y="454"/>
                </a:lnTo>
                <a:lnTo>
                  <a:pt x="57" y="457"/>
                </a:lnTo>
                <a:lnTo>
                  <a:pt x="59" y="457"/>
                </a:lnTo>
                <a:lnTo>
                  <a:pt x="59" y="457"/>
                </a:lnTo>
                <a:lnTo>
                  <a:pt x="59" y="459"/>
                </a:lnTo>
                <a:lnTo>
                  <a:pt x="57" y="462"/>
                </a:lnTo>
                <a:lnTo>
                  <a:pt x="57" y="463"/>
                </a:lnTo>
                <a:lnTo>
                  <a:pt x="57" y="463"/>
                </a:lnTo>
                <a:lnTo>
                  <a:pt x="56" y="464"/>
                </a:lnTo>
                <a:lnTo>
                  <a:pt x="56" y="464"/>
                </a:lnTo>
                <a:lnTo>
                  <a:pt x="57" y="466"/>
                </a:lnTo>
                <a:lnTo>
                  <a:pt x="57" y="466"/>
                </a:lnTo>
                <a:lnTo>
                  <a:pt x="57" y="467"/>
                </a:lnTo>
                <a:lnTo>
                  <a:pt x="57" y="467"/>
                </a:lnTo>
                <a:lnTo>
                  <a:pt x="59" y="467"/>
                </a:lnTo>
                <a:lnTo>
                  <a:pt x="59" y="468"/>
                </a:lnTo>
                <a:lnTo>
                  <a:pt x="60" y="468"/>
                </a:lnTo>
                <a:lnTo>
                  <a:pt x="60" y="468"/>
                </a:lnTo>
                <a:lnTo>
                  <a:pt x="60" y="468"/>
                </a:lnTo>
                <a:lnTo>
                  <a:pt x="59" y="467"/>
                </a:lnTo>
                <a:lnTo>
                  <a:pt x="59" y="466"/>
                </a:lnTo>
                <a:lnTo>
                  <a:pt x="59" y="464"/>
                </a:lnTo>
                <a:lnTo>
                  <a:pt x="60" y="464"/>
                </a:lnTo>
                <a:lnTo>
                  <a:pt x="61" y="464"/>
                </a:lnTo>
                <a:lnTo>
                  <a:pt x="63" y="466"/>
                </a:lnTo>
                <a:lnTo>
                  <a:pt x="64" y="468"/>
                </a:lnTo>
                <a:lnTo>
                  <a:pt x="65" y="470"/>
                </a:lnTo>
                <a:lnTo>
                  <a:pt x="66" y="472"/>
                </a:lnTo>
                <a:lnTo>
                  <a:pt x="68" y="474"/>
                </a:lnTo>
                <a:lnTo>
                  <a:pt x="68" y="476"/>
                </a:lnTo>
                <a:lnTo>
                  <a:pt x="68" y="479"/>
                </a:lnTo>
                <a:lnTo>
                  <a:pt x="68" y="480"/>
                </a:lnTo>
                <a:lnTo>
                  <a:pt x="68" y="481"/>
                </a:lnTo>
                <a:lnTo>
                  <a:pt x="68" y="483"/>
                </a:lnTo>
                <a:lnTo>
                  <a:pt x="66" y="484"/>
                </a:lnTo>
                <a:lnTo>
                  <a:pt x="66" y="485"/>
                </a:lnTo>
                <a:lnTo>
                  <a:pt x="66" y="485"/>
                </a:lnTo>
                <a:lnTo>
                  <a:pt x="68" y="487"/>
                </a:lnTo>
                <a:lnTo>
                  <a:pt x="69" y="487"/>
                </a:lnTo>
                <a:lnTo>
                  <a:pt x="70" y="488"/>
                </a:lnTo>
                <a:lnTo>
                  <a:pt x="72" y="487"/>
                </a:lnTo>
                <a:lnTo>
                  <a:pt x="72" y="487"/>
                </a:lnTo>
                <a:lnTo>
                  <a:pt x="73" y="485"/>
                </a:lnTo>
                <a:lnTo>
                  <a:pt x="73" y="484"/>
                </a:lnTo>
                <a:lnTo>
                  <a:pt x="73" y="483"/>
                </a:lnTo>
                <a:lnTo>
                  <a:pt x="73" y="483"/>
                </a:lnTo>
                <a:lnTo>
                  <a:pt x="72" y="481"/>
                </a:lnTo>
                <a:lnTo>
                  <a:pt x="72" y="480"/>
                </a:lnTo>
                <a:lnTo>
                  <a:pt x="73" y="479"/>
                </a:lnTo>
                <a:lnTo>
                  <a:pt x="72" y="478"/>
                </a:lnTo>
                <a:lnTo>
                  <a:pt x="72" y="476"/>
                </a:lnTo>
                <a:lnTo>
                  <a:pt x="70" y="475"/>
                </a:lnTo>
                <a:lnTo>
                  <a:pt x="69" y="472"/>
                </a:lnTo>
                <a:lnTo>
                  <a:pt x="68" y="471"/>
                </a:lnTo>
                <a:lnTo>
                  <a:pt x="68" y="470"/>
                </a:lnTo>
                <a:lnTo>
                  <a:pt x="68" y="468"/>
                </a:lnTo>
                <a:lnTo>
                  <a:pt x="68" y="466"/>
                </a:lnTo>
                <a:lnTo>
                  <a:pt x="68" y="464"/>
                </a:lnTo>
                <a:lnTo>
                  <a:pt x="69" y="463"/>
                </a:lnTo>
                <a:lnTo>
                  <a:pt x="70" y="463"/>
                </a:lnTo>
                <a:lnTo>
                  <a:pt x="72" y="462"/>
                </a:lnTo>
                <a:lnTo>
                  <a:pt x="72" y="461"/>
                </a:lnTo>
                <a:lnTo>
                  <a:pt x="72" y="459"/>
                </a:lnTo>
                <a:lnTo>
                  <a:pt x="72" y="457"/>
                </a:lnTo>
                <a:lnTo>
                  <a:pt x="72" y="454"/>
                </a:lnTo>
                <a:lnTo>
                  <a:pt x="70" y="450"/>
                </a:lnTo>
                <a:lnTo>
                  <a:pt x="70" y="447"/>
                </a:lnTo>
                <a:lnTo>
                  <a:pt x="69" y="446"/>
                </a:lnTo>
                <a:lnTo>
                  <a:pt x="68" y="444"/>
                </a:lnTo>
                <a:lnTo>
                  <a:pt x="66" y="441"/>
                </a:lnTo>
                <a:lnTo>
                  <a:pt x="65" y="438"/>
                </a:lnTo>
                <a:lnTo>
                  <a:pt x="64" y="436"/>
                </a:lnTo>
                <a:lnTo>
                  <a:pt x="64" y="434"/>
                </a:lnTo>
                <a:lnTo>
                  <a:pt x="64" y="434"/>
                </a:lnTo>
                <a:lnTo>
                  <a:pt x="63" y="436"/>
                </a:lnTo>
                <a:lnTo>
                  <a:pt x="63" y="437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1" y="440"/>
                </a:lnTo>
                <a:lnTo>
                  <a:pt x="63" y="440"/>
                </a:lnTo>
                <a:lnTo>
                  <a:pt x="63" y="440"/>
                </a:lnTo>
                <a:lnTo>
                  <a:pt x="61" y="442"/>
                </a:lnTo>
                <a:lnTo>
                  <a:pt x="60" y="442"/>
                </a:lnTo>
                <a:lnTo>
                  <a:pt x="60" y="442"/>
                </a:lnTo>
                <a:lnTo>
                  <a:pt x="60" y="442"/>
                </a:lnTo>
                <a:lnTo>
                  <a:pt x="57" y="440"/>
                </a:lnTo>
                <a:lnTo>
                  <a:pt x="56" y="438"/>
                </a:lnTo>
                <a:lnTo>
                  <a:pt x="55" y="438"/>
                </a:lnTo>
                <a:lnTo>
                  <a:pt x="55" y="437"/>
                </a:lnTo>
                <a:lnTo>
                  <a:pt x="55" y="437"/>
                </a:lnTo>
                <a:lnTo>
                  <a:pt x="57" y="433"/>
                </a:lnTo>
                <a:lnTo>
                  <a:pt x="59" y="430"/>
                </a:lnTo>
                <a:lnTo>
                  <a:pt x="60" y="428"/>
                </a:lnTo>
                <a:lnTo>
                  <a:pt x="60" y="427"/>
                </a:lnTo>
                <a:lnTo>
                  <a:pt x="59" y="425"/>
                </a:lnTo>
                <a:lnTo>
                  <a:pt x="59" y="424"/>
                </a:lnTo>
                <a:lnTo>
                  <a:pt x="57" y="423"/>
                </a:lnTo>
                <a:lnTo>
                  <a:pt x="59" y="423"/>
                </a:lnTo>
                <a:lnTo>
                  <a:pt x="59" y="423"/>
                </a:lnTo>
                <a:lnTo>
                  <a:pt x="61" y="424"/>
                </a:lnTo>
                <a:lnTo>
                  <a:pt x="63" y="425"/>
                </a:lnTo>
                <a:lnTo>
                  <a:pt x="65" y="428"/>
                </a:lnTo>
                <a:lnTo>
                  <a:pt x="66" y="430"/>
                </a:lnTo>
                <a:lnTo>
                  <a:pt x="66" y="430"/>
                </a:lnTo>
                <a:lnTo>
                  <a:pt x="66" y="430"/>
                </a:lnTo>
                <a:lnTo>
                  <a:pt x="68" y="433"/>
                </a:lnTo>
                <a:lnTo>
                  <a:pt x="68" y="434"/>
                </a:lnTo>
                <a:lnTo>
                  <a:pt x="68" y="434"/>
                </a:lnTo>
                <a:lnTo>
                  <a:pt x="68" y="434"/>
                </a:lnTo>
                <a:lnTo>
                  <a:pt x="69" y="437"/>
                </a:lnTo>
                <a:lnTo>
                  <a:pt x="70" y="437"/>
                </a:lnTo>
                <a:lnTo>
                  <a:pt x="72" y="436"/>
                </a:lnTo>
                <a:lnTo>
                  <a:pt x="72" y="434"/>
                </a:lnTo>
                <a:lnTo>
                  <a:pt x="72" y="434"/>
                </a:lnTo>
                <a:lnTo>
                  <a:pt x="72" y="434"/>
                </a:lnTo>
                <a:lnTo>
                  <a:pt x="73" y="432"/>
                </a:lnTo>
                <a:lnTo>
                  <a:pt x="73" y="430"/>
                </a:lnTo>
                <a:lnTo>
                  <a:pt x="73" y="430"/>
                </a:lnTo>
                <a:lnTo>
                  <a:pt x="73" y="430"/>
                </a:lnTo>
                <a:lnTo>
                  <a:pt x="73" y="429"/>
                </a:lnTo>
                <a:lnTo>
                  <a:pt x="73" y="427"/>
                </a:lnTo>
                <a:lnTo>
                  <a:pt x="72" y="425"/>
                </a:lnTo>
                <a:lnTo>
                  <a:pt x="69" y="423"/>
                </a:lnTo>
                <a:lnTo>
                  <a:pt x="68" y="420"/>
                </a:lnTo>
                <a:lnTo>
                  <a:pt x="68" y="417"/>
                </a:lnTo>
                <a:lnTo>
                  <a:pt x="66" y="413"/>
                </a:lnTo>
                <a:lnTo>
                  <a:pt x="66" y="411"/>
                </a:lnTo>
                <a:lnTo>
                  <a:pt x="68" y="409"/>
                </a:lnTo>
                <a:lnTo>
                  <a:pt x="68" y="408"/>
                </a:lnTo>
                <a:lnTo>
                  <a:pt x="69" y="409"/>
                </a:lnTo>
                <a:lnTo>
                  <a:pt x="72" y="409"/>
                </a:lnTo>
                <a:lnTo>
                  <a:pt x="73" y="409"/>
                </a:lnTo>
                <a:lnTo>
                  <a:pt x="76" y="409"/>
                </a:lnTo>
                <a:lnTo>
                  <a:pt x="77" y="409"/>
                </a:lnTo>
                <a:lnTo>
                  <a:pt x="77" y="408"/>
                </a:lnTo>
                <a:lnTo>
                  <a:pt x="77" y="407"/>
                </a:lnTo>
                <a:lnTo>
                  <a:pt x="77" y="406"/>
                </a:lnTo>
                <a:lnTo>
                  <a:pt x="77" y="404"/>
                </a:lnTo>
                <a:lnTo>
                  <a:pt x="76" y="403"/>
                </a:lnTo>
                <a:lnTo>
                  <a:pt x="76" y="402"/>
                </a:lnTo>
                <a:lnTo>
                  <a:pt x="74" y="400"/>
                </a:lnTo>
                <a:lnTo>
                  <a:pt x="73" y="399"/>
                </a:lnTo>
                <a:lnTo>
                  <a:pt x="73" y="399"/>
                </a:lnTo>
                <a:lnTo>
                  <a:pt x="74" y="399"/>
                </a:lnTo>
                <a:lnTo>
                  <a:pt x="76" y="398"/>
                </a:lnTo>
                <a:lnTo>
                  <a:pt x="77" y="398"/>
                </a:lnTo>
                <a:lnTo>
                  <a:pt x="76" y="396"/>
                </a:lnTo>
                <a:lnTo>
                  <a:pt x="76" y="394"/>
                </a:lnTo>
                <a:lnTo>
                  <a:pt x="76" y="392"/>
                </a:lnTo>
                <a:lnTo>
                  <a:pt x="77" y="391"/>
                </a:lnTo>
                <a:lnTo>
                  <a:pt x="78" y="391"/>
                </a:lnTo>
                <a:lnTo>
                  <a:pt x="80" y="391"/>
                </a:lnTo>
                <a:lnTo>
                  <a:pt x="80" y="392"/>
                </a:lnTo>
                <a:lnTo>
                  <a:pt x="81" y="392"/>
                </a:lnTo>
                <a:lnTo>
                  <a:pt x="82" y="394"/>
                </a:lnTo>
                <a:lnTo>
                  <a:pt x="83" y="394"/>
                </a:lnTo>
                <a:lnTo>
                  <a:pt x="85" y="392"/>
                </a:lnTo>
                <a:lnTo>
                  <a:pt x="87" y="391"/>
                </a:lnTo>
                <a:lnTo>
                  <a:pt x="87" y="390"/>
                </a:lnTo>
                <a:lnTo>
                  <a:pt x="89" y="389"/>
                </a:lnTo>
                <a:lnTo>
                  <a:pt x="89" y="387"/>
                </a:lnTo>
                <a:lnTo>
                  <a:pt x="89" y="386"/>
                </a:lnTo>
                <a:lnTo>
                  <a:pt x="90" y="385"/>
                </a:lnTo>
                <a:lnTo>
                  <a:pt x="91" y="385"/>
                </a:lnTo>
                <a:lnTo>
                  <a:pt x="93" y="383"/>
                </a:lnTo>
                <a:lnTo>
                  <a:pt x="93" y="385"/>
                </a:lnTo>
                <a:lnTo>
                  <a:pt x="93" y="386"/>
                </a:lnTo>
                <a:lnTo>
                  <a:pt x="93" y="389"/>
                </a:lnTo>
                <a:lnTo>
                  <a:pt x="94" y="390"/>
                </a:lnTo>
                <a:lnTo>
                  <a:pt x="94" y="391"/>
                </a:lnTo>
                <a:lnTo>
                  <a:pt x="95" y="391"/>
                </a:lnTo>
                <a:lnTo>
                  <a:pt x="97" y="390"/>
                </a:lnTo>
                <a:lnTo>
                  <a:pt x="97" y="387"/>
                </a:lnTo>
                <a:lnTo>
                  <a:pt x="98" y="386"/>
                </a:lnTo>
                <a:lnTo>
                  <a:pt x="98" y="385"/>
                </a:lnTo>
                <a:lnTo>
                  <a:pt x="98" y="383"/>
                </a:lnTo>
                <a:lnTo>
                  <a:pt x="97" y="382"/>
                </a:lnTo>
                <a:lnTo>
                  <a:pt x="95" y="381"/>
                </a:lnTo>
                <a:lnTo>
                  <a:pt x="94" y="378"/>
                </a:lnTo>
                <a:lnTo>
                  <a:pt x="93" y="377"/>
                </a:lnTo>
                <a:lnTo>
                  <a:pt x="93" y="375"/>
                </a:lnTo>
                <a:lnTo>
                  <a:pt x="94" y="373"/>
                </a:lnTo>
                <a:lnTo>
                  <a:pt x="95" y="370"/>
                </a:lnTo>
                <a:lnTo>
                  <a:pt x="98" y="370"/>
                </a:lnTo>
                <a:lnTo>
                  <a:pt x="98" y="370"/>
                </a:lnTo>
                <a:lnTo>
                  <a:pt x="98" y="369"/>
                </a:lnTo>
                <a:lnTo>
                  <a:pt x="100" y="369"/>
                </a:lnTo>
                <a:lnTo>
                  <a:pt x="102" y="369"/>
                </a:lnTo>
                <a:lnTo>
                  <a:pt x="103" y="368"/>
                </a:lnTo>
                <a:lnTo>
                  <a:pt x="103" y="368"/>
                </a:lnTo>
                <a:lnTo>
                  <a:pt x="103" y="368"/>
                </a:lnTo>
                <a:lnTo>
                  <a:pt x="107" y="366"/>
                </a:lnTo>
                <a:lnTo>
                  <a:pt x="110" y="365"/>
                </a:lnTo>
                <a:lnTo>
                  <a:pt x="111" y="362"/>
                </a:lnTo>
                <a:lnTo>
                  <a:pt x="110" y="361"/>
                </a:lnTo>
                <a:lnTo>
                  <a:pt x="110" y="357"/>
                </a:lnTo>
                <a:lnTo>
                  <a:pt x="108" y="355"/>
                </a:lnTo>
                <a:lnTo>
                  <a:pt x="107" y="352"/>
                </a:lnTo>
                <a:lnTo>
                  <a:pt x="106" y="351"/>
                </a:lnTo>
                <a:lnTo>
                  <a:pt x="104" y="351"/>
                </a:lnTo>
                <a:lnTo>
                  <a:pt x="103" y="351"/>
                </a:lnTo>
                <a:lnTo>
                  <a:pt x="100" y="351"/>
                </a:lnTo>
                <a:lnTo>
                  <a:pt x="100" y="352"/>
                </a:lnTo>
                <a:lnTo>
                  <a:pt x="100" y="355"/>
                </a:lnTo>
                <a:lnTo>
                  <a:pt x="100" y="357"/>
                </a:lnTo>
                <a:lnTo>
                  <a:pt x="100" y="358"/>
                </a:lnTo>
                <a:lnTo>
                  <a:pt x="102" y="360"/>
                </a:lnTo>
                <a:lnTo>
                  <a:pt x="102" y="361"/>
                </a:lnTo>
                <a:lnTo>
                  <a:pt x="103" y="362"/>
                </a:lnTo>
                <a:lnTo>
                  <a:pt x="103" y="364"/>
                </a:lnTo>
                <a:lnTo>
                  <a:pt x="103" y="364"/>
                </a:lnTo>
                <a:lnTo>
                  <a:pt x="100" y="365"/>
                </a:lnTo>
                <a:lnTo>
                  <a:pt x="99" y="365"/>
                </a:lnTo>
                <a:lnTo>
                  <a:pt x="98" y="365"/>
                </a:lnTo>
                <a:lnTo>
                  <a:pt x="97" y="364"/>
                </a:lnTo>
                <a:lnTo>
                  <a:pt x="97" y="362"/>
                </a:lnTo>
                <a:lnTo>
                  <a:pt x="95" y="360"/>
                </a:lnTo>
                <a:lnTo>
                  <a:pt x="95" y="357"/>
                </a:lnTo>
                <a:lnTo>
                  <a:pt x="94" y="356"/>
                </a:lnTo>
                <a:lnTo>
                  <a:pt x="91" y="355"/>
                </a:lnTo>
                <a:lnTo>
                  <a:pt x="90" y="353"/>
                </a:lnTo>
                <a:lnTo>
                  <a:pt x="89" y="353"/>
                </a:lnTo>
                <a:lnTo>
                  <a:pt x="87" y="353"/>
                </a:lnTo>
                <a:lnTo>
                  <a:pt x="86" y="355"/>
                </a:lnTo>
                <a:lnTo>
                  <a:pt x="83" y="357"/>
                </a:lnTo>
                <a:lnTo>
                  <a:pt x="82" y="358"/>
                </a:lnTo>
                <a:lnTo>
                  <a:pt x="82" y="358"/>
                </a:lnTo>
                <a:lnTo>
                  <a:pt x="82" y="360"/>
                </a:lnTo>
                <a:lnTo>
                  <a:pt x="82" y="361"/>
                </a:lnTo>
                <a:lnTo>
                  <a:pt x="81" y="362"/>
                </a:lnTo>
                <a:lnTo>
                  <a:pt x="81" y="362"/>
                </a:lnTo>
                <a:lnTo>
                  <a:pt x="81" y="362"/>
                </a:lnTo>
                <a:lnTo>
                  <a:pt x="80" y="364"/>
                </a:lnTo>
                <a:lnTo>
                  <a:pt x="77" y="365"/>
                </a:lnTo>
                <a:lnTo>
                  <a:pt x="77" y="365"/>
                </a:lnTo>
                <a:lnTo>
                  <a:pt x="76" y="364"/>
                </a:lnTo>
                <a:lnTo>
                  <a:pt x="76" y="362"/>
                </a:lnTo>
                <a:lnTo>
                  <a:pt x="76" y="361"/>
                </a:lnTo>
                <a:lnTo>
                  <a:pt x="77" y="360"/>
                </a:lnTo>
                <a:lnTo>
                  <a:pt x="78" y="358"/>
                </a:lnTo>
                <a:lnTo>
                  <a:pt x="80" y="357"/>
                </a:lnTo>
                <a:lnTo>
                  <a:pt x="80" y="357"/>
                </a:lnTo>
                <a:lnTo>
                  <a:pt x="80" y="356"/>
                </a:lnTo>
                <a:lnTo>
                  <a:pt x="78" y="357"/>
                </a:lnTo>
                <a:lnTo>
                  <a:pt x="76" y="357"/>
                </a:lnTo>
                <a:lnTo>
                  <a:pt x="74" y="358"/>
                </a:lnTo>
                <a:lnTo>
                  <a:pt x="73" y="358"/>
                </a:lnTo>
                <a:lnTo>
                  <a:pt x="70" y="360"/>
                </a:lnTo>
                <a:lnTo>
                  <a:pt x="69" y="360"/>
                </a:lnTo>
                <a:lnTo>
                  <a:pt x="69" y="360"/>
                </a:lnTo>
                <a:lnTo>
                  <a:pt x="69" y="358"/>
                </a:lnTo>
                <a:lnTo>
                  <a:pt x="70" y="358"/>
                </a:lnTo>
                <a:lnTo>
                  <a:pt x="72" y="357"/>
                </a:lnTo>
                <a:lnTo>
                  <a:pt x="73" y="355"/>
                </a:lnTo>
                <a:lnTo>
                  <a:pt x="73" y="353"/>
                </a:lnTo>
                <a:lnTo>
                  <a:pt x="73" y="351"/>
                </a:lnTo>
                <a:lnTo>
                  <a:pt x="73" y="347"/>
                </a:lnTo>
                <a:lnTo>
                  <a:pt x="73" y="344"/>
                </a:lnTo>
                <a:lnTo>
                  <a:pt x="72" y="341"/>
                </a:lnTo>
                <a:lnTo>
                  <a:pt x="70" y="340"/>
                </a:lnTo>
                <a:lnTo>
                  <a:pt x="69" y="337"/>
                </a:lnTo>
                <a:lnTo>
                  <a:pt x="68" y="335"/>
                </a:lnTo>
                <a:lnTo>
                  <a:pt x="66" y="332"/>
                </a:lnTo>
                <a:lnTo>
                  <a:pt x="65" y="331"/>
                </a:lnTo>
                <a:lnTo>
                  <a:pt x="64" y="330"/>
                </a:lnTo>
                <a:lnTo>
                  <a:pt x="63" y="330"/>
                </a:lnTo>
                <a:lnTo>
                  <a:pt x="61" y="328"/>
                </a:lnTo>
                <a:lnTo>
                  <a:pt x="59" y="327"/>
                </a:lnTo>
                <a:lnTo>
                  <a:pt x="56" y="327"/>
                </a:lnTo>
                <a:lnTo>
                  <a:pt x="55" y="327"/>
                </a:lnTo>
                <a:lnTo>
                  <a:pt x="53" y="327"/>
                </a:lnTo>
                <a:lnTo>
                  <a:pt x="51" y="327"/>
                </a:lnTo>
                <a:lnTo>
                  <a:pt x="49" y="328"/>
                </a:lnTo>
                <a:lnTo>
                  <a:pt x="48" y="327"/>
                </a:lnTo>
                <a:lnTo>
                  <a:pt x="48" y="327"/>
                </a:lnTo>
                <a:lnTo>
                  <a:pt x="48" y="326"/>
                </a:lnTo>
                <a:lnTo>
                  <a:pt x="48" y="323"/>
                </a:lnTo>
                <a:lnTo>
                  <a:pt x="48" y="320"/>
                </a:lnTo>
                <a:lnTo>
                  <a:pt x="47" y="319"/>
                </a:lnTo>
                <a:lnTo>
                  <a:pt x="46" y="318"/>
                </a:lnTo>
                <a:lnTo>
                  <a:pt x="44" y="317"/>
                </a:lnTo>
                <a:lnTo>
                  <a:pt x="43" y="315"/>
                </a:lnTo>
                <a:lnTo>
                  <a:pt x="42" y="314"/>
                </a:lnTo>
                <a:lnTo>
                  <a:pt x="42" y="313"/>
                </a:lnTo>
                <a:lnTo>
                  <a:pt x="43" y="313"/>
                </a:lnTo>
                <a:lnTo>
                  <a:pt x="46" y="313"/>
                </a:lnTo>
                <a:lnTo>
                  <a:pt x="47" y="314"/>
                </a:lnTo>
                <a:lnTo>
                  <a:pt x="48" y="315"/>
                </a:lnTo>
                <a:lnTo>
                  <a:pt x="51" y="317"/>
                </a:lnTo>
                <a:lnTo>
                  <a:pt x="52" y="319"/>
                </a:lnTo>
                <a:lnTo>
                  <a:pt x="53" y="320"/>
                </a:lnTo>
                <a:lnTo>
                  <a:pt x="55" y="322"/>
                </a:lnTo>
                <a:lnTo>
                  <a:pt x="56" y="322"/>
                </a:lnTo>
                <a:lnTo>
                  <a:pt x="59" y="320"/>
                </a:lnTo>
                <a:lnTo>
                  <a:pt x="60" y="319"/>
                </a:lnTo>
                <a:lnTo>
                  <a:pt x="61" y="318"/>
                </a:lnTo>
                <a:lnTo>
                  <a:pt x="63" y="318"/>
                </a:lnTo>
                <a:lnTo>
                  <a:pt x="65" y="317"/>
                </a:lnTo>
                <a:lnTo>
                  <a:pt x="66" y="315"/>
                </a:lnTo>
                <a:lnTo>
                  <a:pt x="66" y="313"/>
                </a:lnTo>
                <a:lnTo>
                  <a:pt x="66" y="311"/>
                </a:lnTo>
                <a:lnTo>
                  <a:pt x="66" y="309"/>
                </a:lnTo>
                <a:lnTo>
                  <a:pt x="66" y="306"/>
                </a:lnTo>
                <a:lnTo>
                  <a:pt x="66" y="305"/>
                </a:lnTo>
                <a:lnTo>
                  <a:pt x="66" y="305"/>
                </a:lnTo>
                <a:lnTo>
                  <a:pt x="66" y="305"/>
                </a:lnTo>
                <a:lnTo>
                  <a:pt x="69" y="306"/>
                </a:lnTo>
                <a:lnTo>
                  <a:pt x="70" y="306"/>
                </a:lnTo>
                <a:lnTo>
                  <a:pt x="70" y="306"/>
                </a:lnTo>
                <a:lnTo>
                  <a:pt x="70" y="306"/>
                </a:lnTo>
                <a:lnTo>
                  <a:pt x="73" y="307"/>
                </a:lnTo>
                <a:lnTo>
                  <a:pt x="74" y="310"/>
                </a:lnTo>
                <a:lnTo>
                  <a:pt x="76" y="311"/>
                </a:lnTo>
                <a:lnTo>
                  <a:pt x="74" y="314"/>
                </a:lnTo>
                <a:lnTo>
                  <a:pt x="73" y="315"/>
                </a:lnTo>
                <a:lnTo>
                  <a:pt x="72" y="319"/>
                </a:lnTo>
                <a:lnTo>
                  <a:pt x="70" y="323"/>
                </a:lnTo>
                <a:lnTo>
                  <a:pt x="70" y="327"/>
                </a:lnTo>
                <a:lnTo>
                  <a:pt x="70" y="330"/>
                </a:lnTo>
                <a:lnTo>
                  <a:pt x="70" y="332"/>
                </a:lnTo>
                <a:lnTo>
                  <a:pt x="73" y="335"/>
                </a:lnTo>
                <a:lnTo>
                  <a:pt x="76" y="337"/>
                </a:lnTo>
                <a:lnTo>
                  <a:pt x="80" y="340"/>
                </a:lnTo>
                <a:lnTo>
                  <a:pt x="82" y="341"/>
                </a:lnTo>
                <a:lnTo>
                  <a:pt x="85" y="343"/>
                </a:lnTo>
                <a:lnTo>
                  <a:pt x="87" y="344"/>
                </a:lnTo>
                <a:lnTo>
                  <a:pt x="90" y="343"/>
                </a:lnTo>
                <a:lnTo>
                  <a:pt x="93" y="341"/>
                </a:lnTo>
                <a:lnTo>
                  <a:pt x="95" y="340"/>
                </a:lnTo>
                <a:lnTo>
                  <a:pt x="98" y="339"/>
                </a:lnTo>
                <a:lnTo>
                  <a:pt x="99" y="337"/>
                </a:lnTo>
                <a:lnTo>
                  <a:pt x="100" y="336"/>
                </a:lnTo>
                <a:lnTo>
                  <a:pt x="99" y="336"/>
                </a:lnTo>
                <a:lnTo>
                  <a:pt x="99" y="335"/>
                </a:lnTo>
                <a:lnTo>
                  <a:pt x="99" y="334"/>
                </a:lnTo>
                <a:lnTo>
                  <a:pt x="100" y="335"/>
                </a:lnTo>
                <a:lnTo>
                  <a:pt x="102" y="335"/>
                </a:lnTo>
                <a:lnTo>
                  <a:pt x="103" y="336"/>
                </a:lnTo>
                <a:lnTo>
                  <a:pt x="103" y="337"/>
                </a:lnTo>
                <a:lnTo>
                  <a:pt x="104" y="339"/>
                </a:lnTo>
                <a:lnTo>
                  <a:pt x="106" y="340"/>
                </a:lnTo>
                <a:lnTo>
                  <a:pt x="106" y="340"/>
                </a:lnTo>
                <a:lnTo>
                  <a:pt x="107" y="340"/>
                </a:lnTo>
                <a:lnTo>
                  <a:pt x="110" y="339"/>
                </a:lnTo>
                <a:lnTo>
                  <a:pt x="110" y="337"/>
                </a:lnTo>
                <a:lnTo>
                  <a:pt x="111" y="336"/>
                </a:lnTo>
                <a:lnTo>
                  <a:pt x="110" y="335"/>
                </a:lnTo>
                <a:lnTo>
                  <a:pt x="110" y="334"/>
                </a:lnTo>
                <a:lnTo>
                  <a:pt x="110" y="331"/>
                </a:lnTo>
                <a:lnTo>
                  <a:pt x="110" y="330"/>
                </a:lnTo>
                <a:lnTo>
                  <a:pt x="110" y="328"/>
                </a:lnTo>
                <a:lnTo>
                  <a:pt x="110" y="326"/>
                </a:lnTo>
                <a:lnTo>
                  <a:pt x="108" y="326"/>
                </a:lnTo>
                <a:lnTo>
                  <a:pt x="107" y="324"/>
                </a:lnTo>
                <a:lnTo>
                  <a:pt x="106" y="323"/>
                </a:lnTo>
                <a:lnTo>
                  <a:pt x="103" y="320"/>
                </a:lnTo>
                <a:lnTo>
                  <a:pt x="100" y="318"/>
                </a:lnTo>
                <a:lnTo>
                  <a:pt x="99" y="314"/>
                </a:lnTo>
                <a:lnTo>
                  <a:pt x="99" y="314"/>
                </a:lnTo>
                <a:lnTo>
                  <a:pt x="99" y="314"/>
                </a:lnTo>
                <a:lnTo>
                  <a:pt x="98" y="314"/>
                </a:lnTo>
                <a:lnTo>
                  <a:pt x="97" y="314"/>
                </a:lnTo>
                <a:lnTo>
                  <a:pt x="94" y="313"/>
                </a:lnTo>
                <a:lnTo>
                  <a:pt x="93" y="313"/>
                </a:lnTo>
                <a:lnTo>
                  <a:pt x="91" y="310"/>
                </a:lnTo>
                <a:lnTo>
                  <a:pt x="91" y="309"/>
                </a:lnTo>
                <a:lnTo>
                  <a:pt x="90" y="306"/>
                </a:lnTo>
                <a:lnTo>
                  <a:pt x="90" y="306"/>
                </a:lnTo>
                <a:lnTo>
                  <a:pt x="90" y="306"/>
                </a:lnTo>
                <a:lnTo>
                  <a:pt x="89" y="302"/>
                </a:lnTo>
                <a:lnTo>
                  <a:pt x="87" y="301"/>
                </a:lnTo>
                <a:lnTo>
                  <a:pt x="87" y="301"/>
                </a:lnTo>
                <a:lnTo>
                  <a:pt x="86" y="301"/>
                </a:lnTo>
                <a:lnTo>
                  <a:pt x="85" y="300"/>
                </a:lnTo>
                <a:lnTo>
                  <a:pt x="86" y="300"/>
                </a:lnTo>
                <a:lnTo>
                  <a:pt x="86" y="298"/>
                </a:lnTo>
                <a:lnTo>
                  <a:pt x="87" y="297"/>
                </a:lnTo>
                <a:lnTo>
                  <a:pt x="90" y="297"/>
                </a:lnTo>
                <a:lnTo>
                  <a:pt x="91" y="296"/>
                </a:lnTo>
                <a:lnTo>
                  <a:pt x="91" y="297"/>
                </a:lnTo>
                <a:lnTo>
                  <a:pt x="93" y="298"/>
                </a:lnTo>
                <a:lnTo>
                  <a:pt x="94" y="301"/>
                </a:lnTo>
                <a:lnTo>
                  <a:pt x="95" y="302"/>
                </a:lnTo>
                <a:lnTo>
                  <a:pt x="97" y="305"/>
                </a:lnTo>
                <a:lnTo>
                  <a:pt x="98" y="306"/>
                </a:lnTo>
                <a:lnTo>
                  <a:pt x="98" y="306"/>
                </a:lnTo>
                <a:lnTo>
                  <a:pt x="100" y="307"/>
                </a:lnTo>
                <a:lnTo>
                  <a:pt x="102" y="309"/>
                </a:lnTo>
                <a:lnTo>
                  <a:pt x="104" y="309"/>
                </a:lnTo>
                <a:lnTo>
                  <a:pt x="106" y="309"/>
                </a:lnTo>
                <a:lnTo>
                  <a:pt x="107" y="309"/>
                </a:lnTo>
                <a:lnTo>
                  <a:pt x="108" y="307"/>
                </a:lnTo>
                <a:lnTo>
                  <a:pt x="110" y="305"/>
                </a:lnTo>
                <a:lnTo>
                  <a:pt x="111" y="303"/>
                </a:lnTo>
                <a:lnTo>
                  <a:pt x="110" y="302"/>
                </a:lnTo>
                <a:lnTo>
                  <a:pt x="111" y="300"/>
                </a:lnTo>
                <a:lnTo>
                  <a:pt x="111" y="297"/>
                </a:lnTo>
                <a:lnTo>
                  <a:pt x="111" y="297"/>
                </a:lnTo>
                <a:lnTo>
                  <a:pt x="112" y="297"/>
                </a:lnTo>
                <a:lnTo>
                  <a:pt x="114" y="298"/>
                </a:lnTo>
                <a:lnTo>
                  <a:pt x="114" y="301"/>
                </a:lnTo>
                <a:lnTo>
                  <a:pt x="114" y="302"/>
                </a:lnTo>
                <a:lnTo>
                  <a:pt x="114" y="305"/>
                </a:lnTo>
                <a:lnTo>
                  <a:pt x="115" y="306"/>
                </a:lnTo>
                <a:lnTo>
                  <a:pt x="116" y="307"/>
                </a:lnTo>
                <a:lnTo>
                  <a:pt x="118" y="307"/>
                </a:lnTo>
                <a:lnTo>
                  <a:pt x="120" y="307"/>
                </a:lnTo>
                <a:lnTo>
                  <a:pt x="123" y="309"/>
                </a:lnTo>
                <a:lnTo>
                  <a:pt x="125" y="310"/>
                </a:lnTo>
                <a:lnTo>
                  <a:pt x="128" y="311"/>
                </a:lnTo>
                <a:lnTo>
                  <a:pt x="129" y="313"/>
                </a:lnTo>
                <a:lnTo>
                  <a:pt x="132" y="315"/>
                </a:lnTo>
                <a:lnTo>
                  <a:pt x="133" y="317"/>
                </a:lnTo>
                <a:lnTo>
                  <a:pt x="136" y="318"/>
                </a:lnTo>
                <a:lnTo>
                  <a:pt x="137" y="319"/>
                </a:lnTo>
                <a:lnTo>
                  <a:pt x="137" y="319"/>
                </a:lnTo>
                <a:lnTo>
                  <a:pt x="136" y="319"/>
                </a:lnTo>
                <a:lnTo>
                  <a:pt x="135" y="320"/>
                </a:lnTo>
                <a:lnTo>
                  <a:pt x="133" y="322"/>
                </a:lnTo>
                <a:lnTo>
                  <a:pt x="133" y="323"/>
                </a:lnTo>
                <a:lnTo>
                  <a:pt x="133" y="324"/>
                </a:lnTo>
                <a:lnTo>
                  <a:pt x="133" y="327"/>
                </a:lnTo>
                <a:lnTo>
                  <a:pt x="135" y="327"/>
                </a:lnTo>
                <a:lnTo>
                  <a:pt x="133" y="327"/>
                </a:lnTo>
                <a:lnTo>
                  <a:pt x="132" y="327"/>
                </a:lnTo>
                <a:lnTo>
                  <a:pt x="131" y="328"/>
                </a:lnTo>
                <a:lnTo>
                  <a:pt x="129" y="328"/>
                </a:lnTo>
                <a:lnTo>
                  <a:pt x="128" y="330"/>
                </a:lnTo>
                <a:lnTo>
                  <a:pt x="128" y="331"/>
                </a:lnTo>
                <a:lnTo>
                  <a:pt x="128" y="332"/>
                </a:lnTo>
                <a:lnTo>
                  <a:pt x="125" y="334"/>
                </a:lnTo>
                <a:lnTo>
                  <a:pt x="123" y="334"/>
                </a:lnTo>
                <a:lnTo>
                  <a:pt x="123" y="334"/>
                </a:lnTo>
                <a:lnTo>
                  <a:pt x="123" y="332"/>
                </a:lnTo>
                <a:lnTo>
                  <a:pt x="123" y="330"/>
                </a:lnTo>
                <a:lnTo>
                  <a:pt x="121" y="327"/>
                </a:lnTo>
                <a:lnTo>
                  <a:pt x="120" y="326"/>
                </a:lnTo>
                <a:lnTo>
                  <a:pt x="119" y="324"/>
                </a:lnTo>
                <a:lnTo>
                  <a:pt x="118" y="324"/>
                </a:lnTo>
                <a:lnTo>
                  <a:pt x="118" y="324"/>
                </a:lnTo>
                <a:lnTo>
                  <a:pt x="116" y="326"/>
                </a:lnTo>
                <a:lnTo>
                  <a:pt x="115" y="327"/>
                </a:lnTo>
                <a:lnTo>
                  <a:pt x="115" y="330"/>
                </a:lnTo>
                <a:lnTo>
                  <a:pt x="115" y="331"/>
                </a:lnTo>
                <a:lnTo>
                  <a:pt x="116" y="334"/>
                </a:lnTo>
                <a:lnTo>
                  <a:pt x="116" y="334"/>
                </a:lnTo>
                <a:lnTo>
                  <a:pt x="118" y="336"/>
                </a:lnTo>
                <a:lnTo>
                  <a:pt x="119" y="337"/>
                </a:lnTo>
                <a:lnTo>
                  <a:pt x="119" y="339"/>
                </a:lnTo>
                <a:lnTo>
                  <a:pt x="119" y="339"/>
                </a:lnTo>
                <a:lnTo>
                  <a:pt x="119" y="340"/>
                </a:lnTo>
                <a:lnTo>
                  <a:pt x="119" y="341"/>
                </a:lnTo>
                <a:lnTo>
                  <a:pt x="119" y="343"/>
                </a:lnTo>
                <a:lnTo>
                  <a:pt x="120" y="344"/>
                </a:lnTo>
                <a:lnTo>
                  <a:pt x="121" y="345"/>
                </a:lnTo>
                <a:lnTo>
                  <a:pt x="124" y="345"/>
                </a:lnTo>
                <a:lnTo>
                  <a:pt x="127" y="344"/>
                </a:lnTo>
                <a:lnTo>
                  <a:pt x="128" y="343"/>
                </a:lnTo>
                <a:lnTo>
                  <a:pt x="129" y="340"/>
                </a:lnTo>
                <a:lnTo>
                  <a:pt x="131" y="337"/>
                </a:lnTo>
                <a:lnTo>
                  <a:pt x="132" y="335"/>
                </a:lnTo>
                <a:lnTo>
                  <a:pt x="133" y="332"/>
                </a:lnTo>
                <a:lnTo>
                  <a:pt x="135" y="330"/>
                </a:lnTo>
                <a:lnTo>
                  <a:pt x="135" y="330"/>
                </a:lnTo>
                <a:lnTo>
                  <a:pt x="136" y="328"/>
                </a:lnTo>
                <a:lnTo>
                  <a:pt x="136" y="328"/>
                </a:lnTo>
                <a:lnTo>
                  <a:pt x="137" y="328"/>
                </a:lnTo>
                <a:lnTo>
                  <a:pt x="138" y="328"/>
                </a:lnTo>
                <a:lnTo>
                  <a:pt x="140" y="327"/>
                </a:lnTo>
                <a:lnTo>
                  <a:pt x="141" y="327"/>
                </a:lnTo>
                <a:lnTo>
                  <a:pt x="142" y="328"/>
                </a:lnTo>
                <a:lnTo>
                  <a:pt x="142" y="328"/>
                </a:lnTo>
                <a:lnTo>
                  <a:pt x="144" y="328"/>
                </a:lnTo>
                <a:lnTo>
                  <a:pt x="144" y="327"/>
                </a:lnTo>
                <a:lnTo>
                  <a:pt x="145" y="326"/>
                </a:lnTo>
                <a:lnTo>
                  <a:pt x="146" y="324"/>
                </a:lnTo>
                <a:lnTo>
                  <a:pt x="146" y="323"/>
                </a:lnTo>
                <a:lnTo>
                  <a:pt x="148" y="323"/>
                </a:lnTo>
                <a:lnTo>
                  <a:pt x="150" y="322"/>
                </a:lnTo>
                <a:lnTo>
                  <a:pt x="152" y="322"/>
                </a:lnTo>
                <a:lnTo>
                  <a:pt x="152" y="322"/>
                </a:lnTo>
                <a:lnTo>
                  <a:pt x="153" y="322"/>
                </a:lnTo>
                <a:lnTo>
                  <a:pt x="155" y="323"/>
                </a:lnTo>
                <a:lnTo>
                  <a:pt x="157" y="322"/>
                </a:lnTo>
                <a:lnTo>
                  <a:pt x="158" y="322"/>
                </a:lnTo>
                <a:lnTo>
                  <a:pt x="161" y="322"/>
                </a:lnTo>
                <a:lnTo>
                  <a:pt x="165" y="323"/>
                </a:lnTo>
                <a:lnTo>
                  <a:pt x="167" y="323"/>
                </a:lnTo>
                <a:lnTo>
                  <a:pt x="170" y="323"/>
                </a:lnTo>
                <a:lnTo>
                  <a:pt x="172" y="323"/>
                </a:lnTo>
                <a:lnTo>
                  <a:pt x="174" y="323"/>
                </a:lnTo>
                <a:lnTo>
                  <a:pt x="175" y="322"/>
                </a:lnTo>
                <a:lnTo>
                  <a:pt x="175" y="320"/>
                </a:lnTo>
                <a:lnTo>
                  <a:pt x="175" y="318"/>
                </a:lnTo>
                <a:lnTo>
                  <a:pt x="174" y="318"/>
                </a:lnTo>
                <a:lnTo>
                  <a:pt x="174" y="318"/>
                </a:lnTo>
                <a:lnTo>
                  <a:pt x="174" y="318"/>
                </a:lnTo>
                <a:lnTo>
                  <a:pt x="171" y="319"/>
                </a:lnTo>
                <a:lnTo>
                  <a:pt x="169" y="320"/>
                </a:lnTo>
                <a:lnTo>
                  <a:pt x="169" y="320"/>
                </a:lnTo>
                <a:lnTo>
                  <a:pt x="167" y="322"/>
                </a:lnTo>
                <a:lnTo>
                  <a:pt x="167" y="322"/>
                </a:lnTo>
                <a:lnTo>
                  <a:pt x="163" y="319"/>
                </a:lnTo>
                <a:lnTo>
                  <a:pt x="159" y="318"/>
                </a:lnTo>
                <a:lnTo>
                  <a:pt x="157" y="318"/>
                </a:lnTo>
                <a:lnTo>
                  <a:pt x="154" y="318"/>
                </a:lnTo>
                <a:lnTo>
                  <a:pt x="153" y="318"/>
                </a:lnTo>
                <a:lnTo>
                  <a:pt x="152" y="318"/>
                </a:lnTo>
                <a:lnTo>
                  <a:pt x="150" y="318"/>
                </a:lnTo>
                <a:lnTo>
                  <a:pt x="149" y="317"/>
                </a:lnTo>
                <a:lnTo>
                  <a:pt x="148" y="315"/>
                </a:lnTo>
                <a:lnTo>
                  <a:pt x="149" y="314"/>
                </a:lnTo>
                <a:lnTo>
                  <a:pt x="149" y="311"/>
                </a:lnTo>
                <a:lnTo>
                  <a:pt x="149" y="309"/>
                </a:lnTo>
                <a:lnTo>
                  <a:pt x="150" y="306"/>
                </a:lnTo>
                <a:lnTo>
                  <a:pt x="150" y="303"/>
                </a:lnTo>
                <a:lnTo>
                  <a:pt x="150" y="302"/>
                </a:lnTo>
                <a:lnTo>
                  <a:pt x="150" y="300"/>
                </a:lnTo>
                <a:lnTo>
                  <a:pt x="150" y="297"/>
                </a:lnTo>
                <a:lnTo>
                  <a:pt x="150" y="296"/>
                </a:lnTo>
                <a:lnTo>
                  <a:pt x="152" y="294"/>
                </a:lnTo>
                <a:lnTo>
                  <a:pt x="153" y="293"/>
                </a:lnTo>
                <a:lnTo>
                  <a:pt x="154" y="293"/>
                </a:lnTo>
                <a:lnTo>
                  <a:pt x="155" y="293"/>
                </a:lnTo>
                <a:lnTo>
                  <a:pt x="155" y="292"/>
                </a:lnTo>
                <a:lnTo>
                  <a:pt x="155" y="293"/>
                </a:lnTo>
                <a:lnTo>
                  <a:pt x="155" y="294"/>
                </a:lnTo>
                <a:lnTo>
                  <a:pt x="155" y="294"/>
                </a:lnTo>
                <a:lnTo>
                  <a:pt x="155" y="296"/>
                </a:lnTo>
                <a:lnTo>
                  <a:pt x="155" y="297"/>
                </a:lnTo>
                <a:lnTo>
                  <a:pt x="157" y="297"/>
                </a:lnTo>
                <a:lnTo>
                  <a:pt x="158" y="297"/>
                </a:lnTo>
                <a:lnTo>
                  <a:pt x="158" y="296"/>
                </a:lnTo>
                <a:lnTo>
                  <a:pt x="159" y="296"/>
                </a:lnTo>
                <a:lnTo>
                  <a:pt x="161" y="294"/>
                </a:lnTo>
                <a:lnTo>
                  <a:pt x="162" y="293"/>
                </a:lnTo>
                <a:lnTo>
                  <a:pt x="165" y="293"/>
                </a:lnTo>
                <a:lnTo>
                  <a:pt x="166" y="293"/>
                </a:lnTo>
                <a:lnTo>
                  <a:pt x="169" y="293"/>
                </a:lnTo>
                <a:lnTo>
                  <a:pt x="171" y="293"/>
                </a:lnTo>
                <a:lnTo>
                  <a:pt x="172" y="292"/>
                </a:lnTo>
                <a:lnTo>
                  <a:pt x="174" y="292"/>
                </a:lnTo>
                <a:lnTo>
                  <a:pt x="174" y="290"/>
                </a:lnTo>
                <a:lnTo>
                  <a:pt x="175" y="290"/>
                </a:lnTo>
                <a:lnTo>
                  <a:pt x="178" y="292"/>
                </a:lnTo>
                <a:lnTo>
                  <a:pt x="179" y="293"/>
                </a:lnTo>
                <a:lnTo>
                  <a:pt x="180" y="296"/>
                </a:lnTo>
                <a:lnTo>
                  <a:pt x="183" y="298"/>
                </a:lnTo>
                <a:lnTo>
                  <a:pt x="184" y="302"/>
                </a:lnTo>
                <a:lnTo>
                  <a:pt x="186" y="305"/>
                </a:lnTo>
                <a:lnTo>
                  <a:pt x="186" y="307"/>
                </a:lnTo>
                <a:lnTo>
                  <a:pt x="187" y="309"/>
                </a:lnTo>
                <a:lnTo>
                  <a:pt x="186" y="310"/>
                </a:lnTo>
                <a:lnTo>
                  <a:pt x="187" y="313"/>
                </a:lnTo>
                <a:lnTo>
                  <a:pt x="187" y="315"/>
                </a:lnTo>
                <a:lnTo>
                  <a:pt x="188" y="319"/>
                </a:lnTo>
                <a:lnTo>
                  <a:pt x="191" y="322"/>
                </a:lnTo>
                <a:lnTo>
                  <a:pt x="192" y="324"/>
                </a:lnTo>
                <a:lnTo>
                  <a:pt x="196" y="327"/>
                </a:lnTo>
                <a:lnTo>
                  <a:pt x="199" y="330"/>
                </a:lnTo>
                <a:lnTo>
                  <a:pt x="201" y="331"/>
                </a:lnTo>
                <a:lnTo>
                  <a:pt x="204" y="332"/>
                </a:lnTo>
                <a:lnTo>
                  <a:pt x="205" y="334"/>
                </a:lnTo>
                <a:lnTo>
                  <a:pt x="205" y="332"/>
                </a:lnTo>
                <a:lnTo>
                  <a:pt x="207" y="331"/>
                </a:lnTo>
                <a:lnTo>
                  <a:pt x="208" y="331"/>
                </a:lnTo>
                <a:lnTo>
                  <a:pt x="207" y="330"/>
                </a:lnTo>
                <a:lnTo>
                  <a:pt x="205" y="330"/>
                </a:lnTo>
                <a:lnTo>
                  <a:pt x="203" y="328"/>
                </a:lnTo>
                <a:lnTo>
                  <a:pt x="201" y="326"/>
                </a:lnTo>
                <a:lnTo>
                  <a:pt x="200" y="324"/>
                </a:lnTo>
                <a:lnTo>
                  <a:pt x="200" y="322"/>
                </a:lnTo>
                <a:lnTo>
                  <a:pt x="200" y="320"/>
                </a:lnTo>
                <a:lnTo>
                  <a:pt x="200" y="319"/>
                </a:lnTo>
                <a:lnTo>
                  <a:pt x="201" y="319"/>
                </a:lnTo>
                <a:lnTo>
                  <a:pt x="201" y="320"/>
                </a:lnTo>
                <a:lnTo>
                  <a:pt x="204" y="323"/>
                </a:lnTo>
                <a:lnTo>
                  <a:pt x="205" y="324"/>
                </a:lnTo>
                <a:lnTo>
                  <a:pt x="207" y="324"/>
                </a:lnTo>
                <a:lnTo>
                  <a:pt x="208" y="323"/>
                </a:lnTo>
                <a:lnTo>
                  <a:pt x="209" y="322"/>
                </a:lnTo>
                <a:lnTo>
                  <a:pt x="210" y="320"/>
                </a:lnTo>
                <a:lnTo>
                  <a:pt x="210" y="319"/>
                </a:lnTo>
                <a:lnTo>
                  <a:pt x="209" y="318"/>
                </a:lnTo>
                <a:lnTo>
                  <a:pt x="209" y="318"/>
                </a:lnTo>
                <a:lnTo>
                  <a:pt x="208" y="318"/>
                </a:lnTo>
                <a:lnTo>
                  <a:pt x="207" y="318"/>
                </a:lnTo>
                <a:lnTo>
                  <a:pt x="207" y="318"/>
                </a:lnTo>
                <a:lnTo>
                  <a:pt x="205" y="318"/>
                </a:lnTo>
                <a:lnTo>
                  <a:pt x="204" y="317"/>
                </a:lnTo>
                <a:lnTo>
                  <a:pt x="204" y="317"/>
                </a:lnTo>
                <a:lnTo>
                  <a:pt x="204" y="315"/>
                </a:lnTo>
                <a:lnTo>
                  <a:pt x="205" y="314"/>
                </a:lnTo>
                <a:lnTo>
                  <a:pt x="207" y="313"/>
                </a:lnTo>
                <a:lnTo>
                  <a:pt x="207" y="311"/>
                </a:lnTo>
                <a:lnTo>
                  <a:pt x="207" y="310"/>
                </a:lnTo>
                <a:lnTo>
                  <a:pt x="205" y="310"/>
                </a:lnTo>
                <a:lnTo>
                  <a:pt x="205" y="309"/>
                </a:lnTo>
                <a:lnTo>
                  <a:pt x="204" y="309"/>
                </a:lnTo>
                <a:lnTo>
                  <a:pt x="203" y="309"/>
                </a:lnTo>
                <a:lnTo>
                  <a:pt x="200" y="309"/>
                </a:lnTo>
                <a:lnTo>
                  <a:pt x="197" y="307"/>
                </a:lnTo>
                <a:lnTo>
                  <a:pt x="196" y="307"/>
                </a:lnTo>
                <a:lnTo>
                  <a:pt x="195" y="305"/>
                </a:lnTo>
                <a:lnTo>
                  <a:pt x="192" y="302"/>
                </a:lnTo>
                <a:lnTo>
                  <a:pt x="190" y="298"/>
                </a:lnTo>
                <a:lnTo>
                  <a:pt x="186" y="296"/>
                </a:lnTo>
                <a:lnTo>
                  <a:pt x="184" y="292"/>
                </a:lnTo>
                <a:lnTo>
                  <a:pt x="182" y="288"/>
                </a:lnTo>
                <a:lnTo>
                  <a:pt x="182" y="288"/>
                </a:lnTo>
                <a:lnTo>
                  <a:pt x="182" y="288"/>
                </a:lnTo>
                <a:lnTo>
                  <a:pt x="182" y="286"/>
                </a:lnTo>
                <a:lnTo>
                  <a:pt x="182" y="284"/>
                </a:lnTo>
                <a:lnTo>
                  <a:pt x="182" y="279"/>
                </a:lnTo>
                <a:lnTo>
                  <a:pt x="182" y="277"/>
                </a:lnTo>
                <a:lnTo>
                  <a:pt x="182" y="277"/>
                </a:lnTo>
                <a:lnTo>
                  <a:pt x="182" y="277"/>
                </a:lnTo>
                <a:lnTo>
                  <a:pt x="183" y="276"/>
                </a:lnTo>
                <a:lnTo>
                  <a:pt x="186" y="275"/>
                </a:lnTo>
                <a:lnTo>
                  <a:pt x="187" y="276"/>
                </a:lnTo>
                <a:lnTo>
                  <a:pt x="188" y="277"/>
                </a:lnTo>
                <a:lnTo>
                  <a:pt x="188" y="279"/>
                </a:lnTo>
                <a:lnTo>
                  <a:pt x="190" y="281"/>
                </a:lnTo>
                <a:lnTo>
                  <a:pt x="190" y="281"/>
                </a:lnTo>
                <a:lnTo>
                  <a:pt x="191" y="283"/>
                </a:lnTo>
                <a:lnTo>
                  <a:pt x="191" y="283"/>
                </a:lnTo>
                <a:lnTo>
                  <a:pt x="191" y="281"/>
                </a:lnTo>
                <a:lnTo>
                  <a:pt x="191" y="279"/>
                </a:lnTo>
                <a:lnTo>
                  <a:pt x="191" y="276"/>
                </a:lnTo>
                <a:lnTo>
                  <a:pt x="192" y="272"/>
                </a:lnTo>
                <a:lnTo>
                  <a:pt x="192" y="269"/>
                </a:lnTo>
                <a:lnTo>
                  <a:pt x="193" y="268"/>
                </a:lnTo>
                <a:lnTo>
                  <a:pt x="193" y="268"/>
                </a:lnTo>
                <a:lnTo>
                  <a:pt x="195" y="268"/>
                </a:lnTo>
                <a:lnTo>
                  <a:pt x="195" y="268"/>
                </a:lnTo>
                <a:lnTo>
                  <a:pt x="195" y="268"/>
                </a:lnTo>
                <a:lnTo>
                  <a:pt x="195" y="268"/>
                </a:lnTo>
                <a:lnTo>
                  <a:pt x="196" y="268"/>
                </a:lnTo>
                <a:lnTo>
                  <a:pt x="199" y="268"/>
                </a:lnTo>
                <a:lnTo>
                  <a:pt x="200" y="268"/>
                </a:lnTo>
                <a:lnTo>
                  <a:pt x="201" y="268"/>
                </a:lnTo>
                <a:lnTo>
                  <a:pt x="203" y="268"/>
                </a:lnTo>
                <a:lnTo>
                  <a:pt x="204" y="269"/>
                </a:lnTo>
                <a:lnTo>
                  <a:pt x="204" y="269"/>
                </a:lnTo>
                <a:lnTo>
                  <a:pt x="203" y="271"/>
                </a:lnTo>
                <a:lnTo>
                  <a:pt x="203" y="273"/>
                </a:lnTo>
                <a:lnTo>
                  <a:pt x="201" y="275"/>
                </a:lnTo>
                <a:lnTo>
                  <a:pt x="201" y="276"/>
                </a:lnTo>
                <a:lnTo>
                  <a:pt x="203" y="276"/>
                </a:lnTo>
                <a:lnTo>
                  <a:pt x="204" y="276"/>
                </a:lnTo>
                <a:lnTo>
                  <a:pt x="205" y="276"/>
                </a:lnTo>
                <a:lnTo>
                  <a:pt x="205" y="276"/>
                </a:lnTo>
                <a:lnTo>
                  <a:pt x="205" y="277"/>
                </a:lnTo>
                <a:lnTo>
                  <a:pt x="204" y="279"/>
                </a:lnTo>
                <a:lnTo>
                  <a:pt x="203" y="280"/>
                </a:lnTo>
                <a:lnTo>
                  <a:pt x="203" y="281"/>
                </a:lnTo>
                <a:lnTo>
                  <a:pt x="201" y="283"/>
                </a:lnTo>
                <a:lnTo>
                  <a:pt x="201" y="285"/>
                </a:lnTo>
                <a:lnTo>
                  <a:pt x="201" y="286"/>
                </a:lnTo>
                <a:lnTo>
                  <a:pt x="203" y="288"/>
                </a:lnTo>
                <a:lnTo>
                  <a:pt x="204" y="289"/>
                </a:lnTo>
                <a:lnTo>
                  <a:pt x="205" y="290"/>
                </a:lnTo>
                <a:lnTo>
                  <a:pt x="208" y="292"/>
                </a:lnTo>
                <a:lnTo>
                  <a:pt x="209" y="292"/>
                </a:lnTo>
                <a:lnTo>
                  <a:pt x="210" y="293"/>
                </a:lnTo>
                <a:lnTo>
                  <a:pt x="212" y="292"/>
                </a:lnTo>
                <a:lnTo>
                  <a:pt x="213" y="290"/>
                </a:lnTo>
                <a:lnTo>
                  <a:pt x="214" y="289"/>
                </a:lnTo>
                <a:lnTo>
                  <a:pt x="216" y="286"/>
                </a:lnTo>
                <a:lnTo>
                  <a:pt x="217" y="285"/>
                </a:lnTo>
                <a:lnTo>
                  <a:pt x="217" y="285"/>
                </a:lnTo>
                <a:lnTo>
                  <a:pt x="218" y="284"/>
                </a:lnTo>
                <a:lnTo>
                  <a:pt x="220" y="283"/>
                </a:lnTo>
                <a:lnTo>
                  <a:pt x="221" y="283"/>
                </a:lnTo>
                <a:lnTo>
                  <a:pt x="221" y="281"/>
                </a:lnTo>
                <a:lnTo>
                  <a:pt x="221" y="280"/>
                </a:lnTo>
                <a:lnTo>
                  <a:pt x="221" y="279"/>
                </a:lnTo>
                <a:lnTo>
                  <a:pt x="221" y="276"/>
                </a:lnTo>
                <a:lnTo>
                  <a:pt x="222" y="275"/>
                </a:lnTo>
                <a:lnTo>
                  <a:pt x="222" y="272"/>
                </a:lnTo>
                <a:lnTo>
                  <a:pt x="222" y="269"/>
                </a:lnTo>
                <a:lnTo>
                  <a:pt x="222" y="269"/>
                </a:lnTo>
                <a:lnTo>
                  <a:pt x="221" y="268"/>
                </a:lnTo>
                <a:lnTo>
                  <a:pt x="221" y="265"/>
                </a:lnTo>
                <a:lnTo>
                  <a:pt x="221" y="264"/>
                </a:lnTo>
                <a:lnTo>
                  <a:pt x="222" y="262"/>
                </a:lnTo>
                <a:lnTo>
                  <a:pt x="224" y="259"/>
                </a:lnTo>
                <a:lnTo>
                  <a:pt x="225" y="258"/>
                </a:lnTo>
                <a:lnTo>
                  <a:pt x="226" y="255"/>
                </a:lnTo>
                <a:lnTo>
                  <a:pt x="226" y="255"/>
                </a:lnTo>
                <a:lnTo>
                  <a:pt x="227" y="255"/>
                </a:lnTo>
                <a:lnTo>
                  <a:pt x="227" y="255"/>
                </a:lnTo>
                <a:lnTo>
                  <a:pt x="227" y="256"/>
                </a:lnTo>
                <a:lnTo>
                  <a:pt x="227" y="258"/>
                </a:lnTo>
                <a:lnTo>
                  <a:pt x="227" y="259"/>
                </a:lnTo>
                <a:lnTo>
                  <a:pt x="226" y="260"/>
                </a:lnTo>
                <a:lnTo>
                  <a:pt x="226" y="262"/>
                </a:lnTo>
                <a:lnTo>
                  <a:pt x="227" y="262"/>
                </a:lnTo>
                <a:lnTo>
                  <a:pt x="230" y="263"/>
                </a:lnTo>
                <a:lnTo>
                  <a:pt x="233" y="264"/>
                </a:lnTo>
                <a:lnTo>
                  <a:pt x="234" y="264"/>
                </a:lnTo>
                <a:lnTo>
                  <a:pt x="237" y="264"/>
                </a:lnTo>
                <a:lnTo>
                  <a:pt x="239" y="263"/>
                </a:lnTo>
                <a:lnTo>
                  <a:pt x="241" y="260"/>
                </a:lnTo>
                <a:lnTo>
                  <a:pt x="242" y="259"/>
                </a:lnTo>
                <a:lnTo>
                  <a:pt x="242" y="256"/>
                </a:lnTo>
                <a:lnTo>
                  <a:pt x="242" y="254"/>
                </a:lnTo>
                <a:lnTo>
                  <a:pt x="241" y="251"/>
                </a:lnTo>
                <a:lnTo>
                  <a:pt x="241" y="247"/>
                </a:lnTo>
                <a:lnTo>
                  <a:pt x="241" y="243"/>
                </a:lnTo>
                <a:lnTo>
                  <a:pt x="239" y="241"/>
                </a:lnTo>
                <a:lnTo>
                  <a:pt x="239" y="239"/>
                </a:lnTo>
                <a:lnTo>
                  <a:pt x="237" y="238"/>
                </a:lnTo>
                <a:lnTo>
                  <a:pt x="237" y="237"/>
                </a:lnTo>
                <a:lnTo>
                  <a:pt x="238" y="237"/>
                </a:lnTo>
                <a:lnTo>
                  <a:pt x="239" y="238"/>
                </a:lnTo>
                <a:lnTo>
                  <a:pt x="241" y="238"/>
                </a:lnTo>
                <a:lnTo>
                  <a:pt x="243" y="238"/>
                </a:lnTo>
                <a:lnTo>
                  <a:pt x="244" y="238"/>
                </a:lnTo>
                <a:lnTo>
                  <a:pt x="244" y="238"/>
                </a:lnTo>
                <a:lnTo>
                  <a:pt x="246" y="235"/>
                </a:lnTo>
                <a:lnTo>
                  <a:pt x="246" y="234"/>
                </a:lnTo>
                <a:lnTo>
                  <a:pt x="246" y="233"/>
                </a:lnTo>
                <a:lnTo>
                  <a:pt x="246" y="231"/>
                </a:lnTo>
                <a:lnTo>
                  <a:pt x="246" y="229"/>
                </a:lnTo>
                <a:lnTo>
                  <a:pt x="247" y="229"/>
                </a:lnTo>
                <a:lnTo>
                  <a:pt x="247" y="229"/>
                </a:lnTo>
                <a:lnTo>
                  <a:pt x="248" y="231"/>
                </a:lnTo>
                <a:lnTo>
                  <a:pt x="250" y="233"/>
                </a:lnTo>
                <a:lnTo>
                  <a:pt x="251" y="234"/>
                </a:lnTo>
                <a:lnTo>
                  <a:pt x="251" y="234"/>
                </a:lnTo>
                <a:lnTo>
                  <a:pt x="252" y="234"/>
                </a:lnTo>
                <a:lnTo>
                  <a:pt x="255" y="234"/>
                </a:lnTo>
                <a:lnTo>
                  <a:pt x="258" y="235"/>
                </a:lnTo>
                <a:lnTo>
                  <a:pt x="260" y="235"/>
                </a:lnTo>
                <a:lnTo>
                  <a:pt x="263" y="237"/>
                </a:lnTo>
                <a:lnTo>
                  <a:pt x="265" y="237"/>
                </a:lnTo>
                <a:lnTo>
                  <a:pt x="269" y="238"/>
                </a:lnTo>
                <a:lnTo>
                  <a:pt x="271" y="238"/>
                </a:lnTo>
                <a:lnTo>
                  <a:pt x="272" y="238"/>
                </a:lnTo>
                <a:lnTo>
                  <a:pt x="273" y="238"/>
                </a:lnTo>
                <a:lnTo>
                  <a:pt x="275" y="237"/>
                </a:lnTo>
                <a:lnTo>
                  <a:pt x="276" y="237"/>
                </a:lnTo>
                <a:lnTo>
                  <a:pt x="277" y="235"/>
                </a:lnTo>
                <a:lnTo>
                  <a:pt x="277" y="235"/>
                </a:lnTo>
                <a:lnTo>
                  <a:pt x="276" y="234"/>
                </a:lnTo>
                <a:lnTo>
                  <a:pt x="275" y="233"/>
                </a:lnTo>
                <a:lnTo>
                  <a:pt x="275" y="233"/>
                </a:lnTo>
                <a:lnTo>
                  <a:pt x="273" y="233"/>
                </a:lnTo>
                <a:lnTo>
                  <a:pt x="272" y="231"/>
                </a:lnTo>
                <a:lnTo>
                  <a:pt x="271" y="231"/>
                </a:lnTo>
                <a:lnTo>
                  <a:pt x="269" y="230"/>
                </a:lnTo>
                <a:lnTo>
                  <a:pt x="267" y="228"/>
                </a:lnTo>
                <a:lnTo>
                  <a:pt x="265" y="225"/>
                </a:lnTo>
                <a:lnTo>
                  <a:pt x="265" y="222"/>
                </a:lnTo>
                <a:lnTo>
                  <a:pt x="265" y="220"/>
                </a:lnTo>
                <a:lnTo>
                  <a:pt x="264" y="216"/>
                </a:lnTo>
                <a:lnTo>
                  <a:pt x="264" y="213"/>
                </a:lnTo>
                <a:lnTo>
                  <a:pt x="264" y="211"/>
                </a:lnTo>
                <a:lnTo>
                  <a:pt x="264" y="211"/>
                </a:lnTo>
                <a:lnTo>
                  <a:pt x="264" y="209"/>
                </a:lnTo>
                <a:lnTo>
                  <a:pt x="265" y="208"/>
                </a:lnTo>
                <a:lnTo>
                  <a:pt x="264" y="208"/>
                </a:lnTo>
                <a:lnTo>
                  <a:pt x="264" y="207"/>
                </a:lnTo>
                <a:lnTo>
                  <a:pt x="263" y="205"/>
                </a:lnTo>
                <a:lnTo>
                  <a:pt x="262" y="205"/>
                </a:lnTo>
                <a:lnTo>
                  <a:pt x="260" y="205"/>
                </a:lnTo>
                <a:lnTo>
                  <a:pt x="259" y="205"/>
                </a:lnTo>
                <a:lnTo>
                  <a:pt x="258" y="204"/>
                </a:lnTo>
                <a:lnTo>
                  <a:pt x="258" y="201"/>
                </a:lnTo>
                <a:lnTo>
                  <a:pt x="256" y="200"/>
                </a:lnTo>
                <a:lnTo>
                  <a:pt x="256" y="199"/>
                </a:lnTo>
                <a:lnTo>
                  <a:pt x="255" y="197"/>
                </a:lnTo>
                <a:lnTo>
                  <a:pt x="254" y="199"/>
                </a:lnTo>
                <a:lnTo>
                  <a:pt x="252" y="199"/>
                </a:lnTo>
                <a:lnTo>
                  <a:pt x="252" y="197"/>
                </a:lnTo>
                <a:lnTo>
                  <a:pt x="252" y="196"/>
                </a:lnTo>
                <a:lnTo>
                  <a:pt x="251" y="195"/>
                </a:lnTo>
                <a:lnTo>
                  <a:pt x="251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6"/>
                </a:lnTo>
                <a:lnTo>
                  <a:pt x="248" y="197"/>
                </a:lnTo>
                <a:lnTo>
                  <a:pt x="248" y="199"/>
                </a:lnTo>
                <a:lnTo>
                  <a:pt x="250" y="199"/>
                </a:lnTo>
                <a:lnTo>
                  <a:pt x="250" y="200"/>
                </a:lnTo>
                <a:lnTo>
                  <a:pt x="251" y="201"/>
                </a:lnTo>
                <a:lnTo>
                  <a:pt x="250" y="203"/>
                </a:lnTo>
                <a:lnTo>
                  <a:pt x="250" y="205"/>
                </a:lnTo>
                <a:lnTo>
                  <a:pt x="250" y="207"/>
                </a:lnTo>
                <a:lnTo>
                  <a:pt x="250" y="209"/>
                </a:lnTo>
                <a:lnTo>
                  <a:pt x="251" y="212"/>
                </a:lnTo>
                <a:lnTo>
                  <a:pt x="250" y="213"/>
                </a:lnTo>
                <a:lnTo>
                  <a:pt x="250" y="214"/>
                </a:lnTo>
                <a:lnTo>
                  <a:pt x="248" y="216"/>
                </a:lnTo>
                <a:lnTo>
                  <a:pt x="247" y="217"/>
                </a:lnTo>
                <a:lnTo>
                  <a:pt x="246" y="217"/>
                </a:lnTo>
                <a:lnTo>
                  <a:pt x="246" y="217"/>
                </a:lnTo>
                <a:lnTo>
                  <a:pt x="246" y="216"/>
                </a:lnTo>
                <a:lnTo>
                  <a:pt x="246" y="213"/>
                </a:lnTo>
                <a:lnTo>
                  <a:pt x="246" y="213"/>
                </a:lnTo>
                <a:lnTo>
                  <a:pt x="246" y="212"/>
                </a:lnTo>
                <a:lnTo>
                  <a:pt x="246" y="208"/>
                </a:lnTo>
                <a:lnTo>
                  <a:pt x="244" y="204"/>
                </a:lnTo>
                <a:lnTo>
                  <a:pt x="243" y="200"/>
                </a:lnTo>
                <a:lnTo>
                  <a:pt x="242" y="197"/>
                </a:lnTo>
                <a:lnTo>
                  <a:pt x="239" y="196"/>
                </a:lnTo>
                <a:lnTo>
                  <a:pt x="238" y="193"/>
                </a:lnTo>
                <a:lnTo>
                  <a:pt x="237" y="191"/>
                </a:lnTo>
                <a:lnTo>
                  <a:pt x="235" y="190"/>
                </a:lnTo>
                <a:lnTo>
                  <a:pt x="234" y="188"/>
                </a:lnTo>
                <a:lnTo>
                  <a:pt x="234" y="190"/>
                </a:lnTo>
                <a:lnTo>
                  <a:pt x="231" y="188"/>
                </a:lnTo>
                <a:lnTo>
                  <a:pt x="230" y="188"/>
                </a:lnTo>
                <a:lnTo>
                  <a:pt x="229" y="187"/>
                </a:lnTo>
                <a:lnTo>
                  <a:pt x="226" y="186"/>
                </a:lnTo>
                <a:lnTo>
                  <a:pt x="225" y="184"/>
                </a:lnTo>
                <a:lnTo>
                  <a:pt x="224" y="183"/>
                </a:lnTo>
                <a:lnTo>
                  <a:pt x="222" y="182"/>
                </a:lnTo>
                <a:lnTo>
                  <a:pt x="222" y="180"/>
                </a:lnTo>
                <a:lnTo>
                  <a:pt x="222" y="179"/>
                </a:lnTo>
                <a:lnTo>
                  <a:pt x="221" y="176"/>
                </a:lnTo>
                <a:lnTo>
                  <a:pt x="220" y="175"/>
                </a:lnTo>
                <a:lnTo>
                  <a:pt x="220" y="174"/>
                </a:lnTo>
                <a:lnTo>
                  <a:pt x="218" y="173"/>
                </a:lnTo>
                <a:lnTo>
                  <a:pt x="218" y="171"/>
                </a:lnTo>
                <a:lnTo>
                  <a:pt x="218" y="170"/>
                </a:lnTo>
                <a:lnTo>
                  <a:pt x="221" y="170"/>
                </a:lnTo>
                <a:lnTo>
                  <a:pt x="222" y="170"/>
                </a:lnTo>
                <a:lnTo>
                  <a:pt x="225" y="170"/>
                </a:lnTo>
                <a:lnTo>
                  <a:pt x="225" y="170"/>
                </a:lnTo>
                <a:lnTo>
                  <a:pt x="226" y="171"/>
                </a:lnTo>
                <a:lnTo>
                  <a:pt x="227" y="173"/>
                </a:lnTo>
                <a:lnTo>
                  <a:pt x="229" y="174"/>
                </a:lnTo>
                <a:lnTo>
                  <a:pt x="230" y="174"/>
                </a:lnTo>
                <a:lnTo>
                  <a:pt x="231" y="175"/>
                </a:lnTo>
                <a:lnTo>
                  <a:pt x="231" y="176"/>
                </a:lnTo>
                <a:lnTo>
                  <a:pt x="231" y="176"/>
                </a:lnTo>
                <a:lnTo>
                  <a:pt x="230" y="178"/>
                </a:lnTo>
                <a:lnTo>
                  <a:pt x="230" y="179"/>
                </a:lnTo>
                <a:lnTo>
                  <a:pt x="229" y="180"/>
                </a:lnTo>
                <a:lnTo>
                  <a:pt x="229" y="182"/>
                </a:lnTo>
                <a:lnTo>
                  <a:pt x="229" y="183"/>
                </a:lnTo>
                <a:lnTo>
                  <a:pt x="231" y="184"/>
                </a:lnTo>
                <a:lnTo>
                  <a:pt x="233" y="184"/>
                </a:lnTo>
                <a:lnTo>
                  <a:pt x="235" y="186"/>
                </a:lnTo>
                <a:lnTo>
                  <a:pt x="237" y="186"/>
                </a:lnTo>
                <a:lnTo>
                  <a:pt x="237" y="184"/>
                </a:lnTo>
                <a:lnTo>
                  <a:pt x="238" y="183"/>
                </a:lnTo>
                <a:lnTo>
                  <a:pt x="238" y="183"/>
                </a:lnTo>
                <a:lnTo>
                  <a:pt x="238" y="182"/>
                </a:lnTo>
                <a:lnTo>
                  <a:pt x="238" y="180"/>
                </a:lnTo>
                <a:lnTo>
                  <a:pt x="238" y="179"/>
                </a:lnTo>
                <a:lnTo>
                  <a:pt x="241" y="175"/>
                </a:lnTo>
                <a:lnTo>
                  <a:pt x="242" y="173"/>
                </a:lnTo>
                <a:lnTo>
                  <a:pt x="244" y="173"/>
                </a:lnTo>
                <a:lnTo>
                  <a:pt x="244" y="173"/>
                </a:lnTo>
                <a:lnTo>
                  <a:pt x="244" y="173"/>
                </a:lnTo>
                <a:lnTo>
                  <a:pt x="247" y="173"/>
                </a:lnTo>
                <a:lnTo>
                  <a:pt x="250" y="174"/>
                </a:lnTo>
                <a:lnTo>
                  <a:pt x="251" y="174"/>
                </a:lnTo>
                <a:lnTo>
                  <a:pt x="252" y="175"/>
                </a:lnTo>
                <a:lnTo>
                  <a:pt x="252" y="178"/>
                </a:lnTo>
                <a:lnTo>
                  <a:pt x="254" y="179"/>
                </a:lnTo>
                <a:lnTo>
                  <a:pt x="255" y="180"/>
                </a:lnTo>
                <a:lnTo>
                  <a:pt x="256" y="182"/>
                </a:lnTo>
                <a:lnTo>
                  <a:pt x="258" y="183"/>
                </a:lnTo>
                <a:lnTo>
                  <a:pt x="260" y="183"/>
                </a:lnTo>
                <a:lnTo>
                  <a:pt x="262" y="182"/>
                </a:lnTo>
                <a:lnTo>
                  <a:pt x="263" y="180"/>
                </a:lnTo>
                <a:lnTo>
                  <a:pt x="264" y="179"/>
                </a:lnTo>
                <a:lnTo>
                  <a:pt x="265" y="178"/>
                </a:lnTo>
                <a:lnTo>
                  <a:pt x="265" y="178"/>
                </a:lnTo>
                <a:lnTo>
                  <a:pt x="265" y="176"/>
                </a:lnTo>
                <a:lnTo>
                  <a:pt x="265" y="176"/>
                </a:lnTo>
                <a:lnTo>
                  <a:pt x="265" y="176"/>
                </a:lnTo>
                <a:lnTo>
                  <a:pt x="264" y="175"/>
                </a:lnTo>
                <a:lnTo>
                  <a:pt x="263" y="174"/>
                </a:lnTo>
                <a:lnTo>
                  <a:pt x="263" y="174"/>
                </a:lnTo>
                <a:lnTo>
                  <a:pt x="263" y="174"/>
                </a:lnTo>
                <a:lnTo>
                  <a:pt x="260" y="173"/>
                </a:lnTo>
                <a:lnTo>
                  <a:pt x="259" y="171"/>
                </a:lnTo>
                <a:lnTo>
                  <a:pt x="256" y="171"/>
                </a:lnTo>
                <a:lnTo>
                  <a:pt x="255" y="171"/>
                </a:lnTo>
                <a:lnTo>
                  <a:pt x="252" y="171"/>
                </a:lnTo>
                <a:lnTo>
                  <a:pt x="251" y="171"/>
                </a:lnTo>
                <a:lnTo>
                  <a:pt x="251" y="170"/>
                </a:lnTo>
                <a:lnTo>
                  <a:pt x="252" y="170"/>
                </a:lnTo>
                <a:lnTo>
                  <a:pt x="252" y="170"/>
                </a:lnTo>
                <a:lnTo>
                  <a:pt x="252" y="166"/>
                </a:lnTo>
                <a:lnTo>
                  <a:pt x="252" y="165"/>
                </a:lnTo>
                <a:lnTo>
                  <a:pt x="252" y="163"/>
                </a:lnTo>
                <a:lnTo>
                  <a:pt x="252" y="163"/>
                </a:lnTo>
                <a:lnTo>
                  <a:pt x="252" y="163"/>
                </a:lnTo>
                <a:lnTo>
                  <a:pt x="256" y="163"/>
                </a:lnTo>
                <a:lnTo>
                  <a:pt x="259" y="163"/>
                </a:lnTo>
                <a:lnTo>
                  <a:pt x="262" y="163"/>
                </a:lnTo>
                <a:lnTo>
                  <a:pt x="262" y="163"/>
                </a:lnTo>
                <a:lnTo>
                  <a:pt x="262" y="165"/>
                </a:lnTo>
                <a:lnTo>
                  <a:pt x="263" y="165"/>
                </a:lnTo>
                <a:lnTo>
                  <a:pt x="263" y="166"/>
                </a:lnTo>
                <a:lnTo>
                  <a:pt x="264" y="166"/>
                </a:lnTo>
                <a:lnTo>
                  <a:pt x="264" y="166"/>
                </a:lnTo>
                <a:lnTo>
                  <a:pt x="263" y="165"/>
                </a:lnTo>
                <a:lnTo>
                  <a:pt x="263" y="163"/>
                </a:lnTo>
                <a:lnTo>
                  <a:pt x="262" y="162"/>
                </a:lnTo>
                <a:lnTo>
                  <a:pt x="263" y="161"/>
                </a:lnTo>
                <a:lnTo>
                  <a:pt x="264" y="161"/>
                </a:lnTo>
                <a:lnTo>
                  <a:pt x="265" y="161"/>
                </a:lnTo>
                <a:lnTo>
                  <a:pt x="267" y="161"/>
                </a:lnTo>
                <a:lnTo>
                  <a:pt x="269" y="162"/>
                </a:lnTo>
                <a:lnTo>
                  <a:pt x="271" y="165"/>
                </a:lnTo>
                <a:lnTo>
                  <a:pt x="272" y="166"/>
                </a:lnTo>
                <a:lnTo>
                  <a:pt x="272" y="167"/>
                </a:lnTo>
                <a:lnTo>
                  <a:pt x="273" y="170"/>
                </a:lnTo>
                <a:lnTo>
                  <a:pt x="273" y="171"/>
                </a:lnTo>
                <a:lnTo>
                  <a:pt x="275" y="173"/>
                </a:lnTo>
                <a:lnTo>
                  <a:pt x="275" y="171"/>
                </a:lnTo>
                <a:lnTo>
                  <a:pt x="275" y="170"/>
                </a:lnTo>
                <a:lnTo>
                  <a:pt x="275" y="169"/>
                </a:lnTo>
                <a:lnTo>
                  <a:pt x="275" y="166"/>
                </a:lnTo>
                <a:lnTo>
                  <a:pt x="276" y="163"/>
                </a:lnTo>
                <a:lnTo>
                  <a:pt x="276" y="162"/>
                </a:lnTo>
                <a:lnTo>
                  <a:pt x="277" y="162"/>
                </a:lnTo>
                <a:lnTo>
                  <a:pt x="280" y="162"/>
                </a:lnTo>
                <a:lnTo>
                  <a:pt x="282" y="162"/>
                </a:lnTo>
                <a:lnTo>
                  <a:pt x="284" y="162"/>
                </a:lnTo>
                <a:lnTo>
                  <a:pt x="285" y="163"/>
                </a:lnTo>
                <a:lnTo>
                  <a:pt x="286" y="165"/>
                </a:lnTo>
                <a:lnTo>
                  <a:pt x="288" y="166"/>
                </a:lnTo>
                <a:lnTo>
                  <a:pt x="289" y="166"/>
                </a:lnTo>
                <a:lnTo>
                  <a:pt x="290" y="166"/>
                </a:lnTo>
                <a:lnTo>
                  <a:pt x="292" y="163"/>
                </a:lnTo>
                <a:lnTo>
                  <a:pt x="292" y="162"/>
                </a:lnTo>
                <a:lnTo>
                  <a:pt x="292" y="159"/>
                </a:lnTo>
                <a:lnTo>
                  <a:pt x="292" y="158"/>
                </a:lnTo>
                <a:lnTo>
                  <a:pt x="292" y="157"/>
                </a:lnTo>
                <a:lnTo>
                  <a:pt x="289" y="157"/>
                </a:lnTo>
                <a:lnTo>
                  <a:pt x="286" y="154"/>
                </a:lnTo>
                <a:lnTo>
                  <a:pt x="284" y="153"/>
                </a:lnTo>
                <a:lnTo>
                  <a:pt x="281" y="150"/>
                </a:lnTo>
                <a:lnTo>
                  <a:pt x="279" y="148"/>
                </a:lnTo>
                <a:lnTo>
                  <a:pt x="279" y="148"/>
                </a:lnTo>
                <a:lnTo>
                  <a:pt x="279" y="146"/>
                </a:lnTo>
                <a:lnTo>
                  <a:pt x="279" y="145"/>
                </a:lnTo>
                <a:lnTo>
                  <a:pt x="277" y="142"/>
                </a:lnTo>
                <a:lnTo>
                  <a:pt x="277" y="140"/>
                </a:lnTo>
                <a:lnTo>
                  <a:pt x="277" y="139"/>
                </a:lnTo>
                <a:lnTo>
                  <a:pt x="277" y="137"/>
                </a:lnTo>
                <a:lnTo>
                  <a:pt x="277" y="137"/>
                </a:lnTo>
                <a:lnTo>
                  <a:pt x="276" y="135"/>
                </a:lnTo>
                <a:lnTo>
                  <a:pt x="275" y="132"/>
                </a:lnTo>
                <a:lnTo>
                  <a:pt x="273" y="131"/>
                </a:lnTo>
                <a:lnTo>
                  <a:pt x="273" y="131"/>
                </a:lnTo>
                <a:lnTo>
                  <a:pt x="272" y="131"/>
                </a:lnTo>
                <a:lnTo>
                  <a:pt x="271" y="131"/>
                </a:lnTo>
                <a:lnTo>
                  <a:pt x="271" y="131"/>
                </a:lnTo>
                <a:lnTo>
                  <a:pt x="269" y="131"/>
                </a:lnTo>
                <a:lnTo>
                  <a:pt x="269" y="129"/>
                </a:lnTo>
                <a:lnTo>
                  <a:pt x="269" y="129"/>
                </a:lnTo>
                <a:lnTo>
                  <a:pt x="269" y="128"/>
                </a:lnTo>
                <a:lnTo>
                  <a:pt x="269" y="127"/>
                </a:lnTo>
                <a:lnTo>
                  <a:pt x="268" y="127"/>
                </a:lnTo>
                <a:lnTo>
                  <a:pt x="268" y="127"/>
                </a:lnTo>
                <a:lnTo>
                  <a:pt x="268" y="125"/>
                </a:lnTo>
                <a:lnTo>
                  <a:pt x="267" y="124"/>
                </a:lnTo>
                <a:lnTo>
                  <a:pt x="265" y="124"/>
                </a:lnTo>
                <a:lnTo>
                  <a:pt x="265" y="124"/>
                </a:lnTo>
                <a:lnTo>
                  <a:pt x="264" y="124"/>
                </a:lnTo>
                <a:lnTo>
                  <a:pt x="263" y="124"/>
                </a:lnTo>
                <a:lnTo>
                  <a:pt x="263" y="121"/>
                </a:lnTo>
                <a:lnTo>
                  <a:pt x="263" y="120"/>
                </a:lnTo>
                <a:lnTo>
                  <a:pt x="262" y="120"/>
                </a:lnTo>
                <a:lnTo>
                  <a:pt x="260" y="120"/>
                </a:lnTo>
                <a:lnTo>
                  <a:pt x="259" y="120"/>
                </a:lnTo>
                <a:lnTo>
                  <a:pt x="258" y="121"/>
                </a:lnTo>
                <a:lnTo>
                  <a:pt x="256" y="120"/>
                </a:lnTo>
                <a:lnTo>
                  <a:pt x="255" y="119"/>
                </a:lnTo>
                <a:lnTo>
                  <a:pt x="254" y="118"/>
                </a:lnTo>
                <a:lnTo>
                  <a:pt x="252" y="116"/>
                </a:lnTo>
                <a:lnTo>
                  <a:pt x="251" y="115"/>
                </a:lnTo>
                <a:lnTo>
                  <a:pt x="250" y="115"/>
                </a:lnTo>
                <a:lnTo>
                  <a:pt x="247" y="115"/>
                </a:lnTo>
                <a:lnTo>
                  <a:pt x="246" y="116"/>
                </a:lnTo>
                <a:lnTo>
                  <a:pt x="244" y="118"/>
                </a:lnTo>
                <a:lnTo>
                  <a:pt x="242" y="119"/>
                </a:lnTo>
                <a:lnTo>
                  <a:pt x="241" y="120"/>
                </a:lnTo>
                <a:lnTo>
                  <a:pt x="239" y="120"/>
                </a:lnTo>
                <a:lnTo>
                  <a:pt x="239" y="119"/>
                </a:lnTo>
                <a:lnTo>
                  <a:pt x="241" y="116"/>
                </a:lnTo>
                <a:lnTo>
                  <a:pt x="242" y="115"/>
                </a:lnTo>
                <a:lnTo>
                  <a:pt x="243" y="114"/>
                </a:lnTo>
                <a:lnTo>
                  <a:pt x="246" y="112"/>
                </a:lnTo>
                <a:lnTo>
                  <a:pt x="248" y="111"/>
                </a:lnTo>
                <a:lnTo>
                  <a:pt x="251" y="110"/>
                </a:lnTo>
                <a:lnTo>
                  <a:pt x="252" y="108"/>
                </a:lnTo>
                <a:lnTo>
                  <a:pt x="255" y="108"/>
                </a:lnTo>
                <a:lnTo>
                  <a:pt x="256" y="110"/>
                </a:lnTo>
                <a:lnTo>
                  <a:pt x="259" y="110"/>
                </a:lnTo>
                <a:lnTo>
                  <a:pt x="263" y="110"/>
                </a:lnTo>
                <a:lnTo>
                  <a:pt x="264" y="110"/>
                </a:lnTo>
                <a:lnTo>
                  <a:pt x="265" y="110"/>
                </a:lnTo>
                <a:lnTo>
                  <a:pt x="267" y="108"/>
                </a:lnTo>
                <a:lnTo>
                  <a:pt x="267" y="106"/>
                </a:lnTo>
                <a:lnTo>
                  <a:pt x="268" y="106"/>
                </a:lnTo>
                <a:lnTo>
                  <a:pt x="268" y="106"/>
                </a:lnTo>
                <a:lnTo>
                  <a:pt x="268" y="106"/>
                </a:lnTo>
                <a:lnTo>
                  <a:pt x="269" y="107"/>
                </a:lnTo>
                <a:lnTo>
                  <a:pt x="271" y="108"/>
                </a:lnTo>
                <a:lnTo>
                  <a:pt x="272" y="111"/>
                </a:lnTo>
                <a:lnTo>
                  <a:pt x="273" y="114"/>
                </a:lnTo>
                <a:lnTo>
                  <a:pt x="273" y="115"/>
                </a:lnTo>
                <a:lnTo>
                  <a:pt x="273" y="115"/>
                </a:lnTo>
                <a:lnTo>
                  <a:pt x="276" y="116"/>
                </a:lnTo>
                <a:lnTo>
                  <a:pt x="277" y="116"/>
                </a:lnTo>
                <a:lnTo>
                  <a:pt x="279" y="115"/>
                </a:lnTo>
                <a:lnTo>
                  <a:pt x="279" y="112"/>
                </a:lnTo>
                <a:lnTo>
                  <a:pt x="277" y="110"/>
                </a:lnTo>
                <a:lnTo>
                  <a:pt x="277" y="107"/>
                </a:lnTo>
                <a:lnTo>
                  <a:pt x="276" y="103"/>
                </a:lnTo>
                <a:lnTo>
                  <a:pt x="275" y="101"/>
                </a:lnTo>
                <a:lnTo>
                  <a:pt x="275" y="98"/>
                </a:lnTo>
                <a:lnTo>
                  <a:pt x="273" y="97"/>
                </a:lnTo>
                <a:lnTo>
                  <a:pt x="272" y="95"/>
                </a:lnTo>
                <a:lnTo>
                  <a:pt x="271" y="94"/>
                </a:lnTo>
                <a:lnTo>
                  <a:pt x="271" y="93"/>
                </a:lnTo>
                <a:lnTo>
                  <a:pt x="269" y="91"/>
                </a:lnTo>
                <a:lnTo>
                  <a:pt x="271" y="90"/>
                </a:lnTo>
                <a:lnTo>
                  <a:pt x="271" y="89"/>
                </a:lnTo>
                <a:lnTo>
                  <a:pt x="272" y="86"/>
                </a:lnTo>
                <a:lnTo>
                  <a:pt x="273" y="85"/>
                </a:lnTo>
                <a:lnTo>
                  <a:pt x="273" y="85"/>
                </a:lnTo>
                <a:lnTo>
                  <a:pt x="276" y="85"/>
                </a:lnTo>
                <a:lnTo>
                  <a:pt x="277" y="86"/>
                </a:lnTo>
                <a:lnTo>
                  <a:pt x="279" y="87"/>
                </a:lnTo>
                <a:lnTo>
                  <a:pt x="280" y="89"/>
                </a:lnTo>
                <a:lnTo>
                  <a:pt x="280" y="90"/>
                </a:lnTo>
                <a:lnTo>
                  <a:pt x="280" y="94"/>
                </a:lnTo>
                <a:lnTo>
                  <a:pt x="281" y="97"/>
                </a:lnTo>
                <a:lnTo>
                  <a:pt x="282" y="98"/>
                </a:lnTo>
                <a:lnTo>
                  <a:pt x="284" y="99"/>
                </a:lnTo>
                <a:lnTo>
                  <a:pt x="285" y="99"/>
                </a:lnTo>
                <a:lnTo>
                  <a:pt x="286" y="101"/>
                </a:lnTo>
                <a:lnTo>
                  <a:pt x="288" y="99"/>
                </a:lnTo>
                <a:lnTo>
                  <a:pt x="289" y="101"/>
                </a:lnTo>
                <a:lnTo>
                  <a:pt x="292" y="101"/>
                </a:lnTo>
                <a:lnTo>
                  <a:pt x="293" y="102"/>
                </a:lnTo>
                <a:lnTo>
                  <a:pt x="294" y="103"/>
                </a:lnTo>
                <a:lnTo>
                  <a:pt x="296" y="104"/>
                </a:lnTo>
                <a:lnTo>
                  <a:pt x="297" y="106"/>
                </a:lnTo>
                <a:lnTo>
                  <a:pt x="297" y="106"/>
                </a:lnTo>
                <a:lnTo>
                  <a:pt x="297" y="103"/>
                </a:lnTo>
                <a:lnTo>
                  <a:pt x="297" y="101"/>
                </a:lnTo>
                <a:lnTo>
                  <a:pt x="296" y="98"/>
                </a:lnTo>
                <a:lnTo>
                  <a:pt x="294" y="97"/>
                </a:lnTo>
                <a:lnTo>
                  <a:pt x="294" y="95"/>
                </a:lnTo>
                <a:lnTo>
                  <a:pt x="293" y="94"/>
                </a:lnTo>
                <a:lnTo>
                  <a:pt x="294" y="93"/>
                </a:lnTo>
                <a:lnTo>
                  <a:pt x="294" y="93"/>
                </a:lnTo>
                <a:lnTo>
                  <a:pt x="297" y="93"/>
                </a:lnTo>
                <a:lnTo>
                  <a:pt x="298" y="93"/>
                </a:lnTo>
                <a:lnTo>
                  <a:pt x="301" y="91"/>
                </a:lnTo>
                <a:lnTo>
                  <a:pt x="302" y="90"/>
                </a:lnTo>
                <a:lnTo>
                  <a:pt x="302" y="90"/>
                </a:lnTo>
                <a:lnTo>
                  <a:pt x="302" y="89"/>
                </a:lnTo>
                <a:lnTo>
                  <a:pt x="302" y="86"/>
                </a:lnTo>
                <a:lnTo>
                  <a:pt x="302" y="85"/>
                </a:lnTo>
                <a:lnTo>
                  <a:pt x="302" y="84"/>
                </a:lnTo>
                <a:lnTo>
                  <a:pt x="303" y="85"/>
                </a:lnTo>
                <a:lnTo>
                  <a:pt x="305" y="85"/>
                </a:lnTo>
                <a:lnTo>
                  <a:pt x="306" y="87"/>
                </a:lnTo>
                <a:lnTo>
                  <a:pt x="306" y="90"/>
                </a:lnTo>
                <a:lnTo>
                  <a:pt x="306" y="93"/>
                </a:lnTo>
                <a:lnTo>
                  <a:pt x="307" y="94"/>
                </a:lnTo>
                <a:lnTo>
                  <a:pt x="307" y="95"/>
                </a:lnTo>
                <a:lnTo>
                  <a:pt x="309" y="95"/>
                </a:lnTo>
                <a:lnTo>
                  <a:pt x="311" y="95"/>
                </a:lnTo>
                <a:lnTo>
                  <a:pt x="313" y="97"/>
                </a:lnTo>
                <a:lnTo>
                  <a:pt x="313" y="98"/>
                </a:lnTo>
                <a:lnTo>
                  <a:pt x="313" y="98"/>
                </a:lnTo>
                <a:lnTo>
                  <a:pt x="314" y="98"/>
                </a:lnTo>
                <a:lnTo>
                  <a:pt x="318" y="102"/>
                </a:lnTo>
                <a:lnTo>
                  <a:pt x="323" y="104"/>
                </a:lnTo>
                <a:lnTo>
                  <a:pt x="323" y="104"/>
                </a:lnTo>
                <a:lnTo>
                  <a:pt x="323" y="104"/>
                </a:lnTo>
                <a:lnTo>
                  <a:pt x="323" y="106"/>
                </a:lnTo>
                <a:lnTo>
                  <a:pt x="320" y="106"/>
                </a:lnTo>
                <a:lnTo>
                  <a:pt x="319" y="106"/>
                </a:lnTo>
                <a:lnTo>
                  <a:pt x="318" y="106"/>
                </a:lnTo>
                <a:lnTo>
                  <a:pt x="316" y="106"/>
                </a:lnTo>
                <a:lnTo>
                  <a:pt x="315" y="106"/>
                </a:lnTo>
                <a:lnTo>
                  <a:pt x="315" y="107"/>
                </a:lnTo>
                <a:lnTo>
                  <a:pt x="314" y="107"/>
                </a:lnTo>
                <a:lnTo>
                  <a:pt x="314" y="110"/>
                </a:lnTo>
                <a:lnTo>
                  <a:pt x="313" y="112"/>
                </a:lnTo>
                <a:lnTo>
                  <a:pt x="313" y="115"/>
                </a:lnTo>
                <a:lnTo>
                  <a:pt x="313" y="115"/>
                </a:lnTo>
                <a:lnTo>
                  <a:pt x="313" y="116"/>
                </a:lnTo>
                <a:lnTo>
                  <a:pt x="314" y="118"/>
                </a:lnTo>
                <a:lnTo>
                  <a:pt x="318" y="121"/>
                </a:lnTo>
                <a:lnTo>
                  <a:pt x="320" y="125"/>
                </a:lnTo>
                <a:lnTo>
                  <a:pt x="324" y="129"/>
                </a:lnTo>
                <a:lnTo>
                  <a:pt x="326" y="132"/>
                </a:lnTo>
                <a:lnTo>
                  <a:pt x="328" y="133"/>
                </a:lnTo>
                <a:lnTo>
                  <a:pt x="328" y="135"/>
                </a:lnTo>
                <a:lnTo>
                  <a:pt x="330" y="135"/>
                </a:lnTo>
                <a:lnTo>
                  <a:pt x="330" y="135"/>
                </a:lnTo>
                <a:lnTo>
                  <a:pt x="330" y="135"/>
                </a:lnTo>
                <a:lnTo>
                  <a:pt x="335" y="133"/>
                </a:lnTo>
                <a:lnTo>
                  <a:pt x="339" y="131"/>
                </a:lnTo>
                <a:lnTo>
                  <a:pt x="341" y="128"/>
                </a:lnTo>
                <a:lnTo>
                  <a:pt x="343" y="125"/>
                </a:lnTo>
                <a:lnTo>
                  <a:pt x="341" y="123"/>
                </a:lnTo>
                <a:lnTo>
                  <a:pt x="340" y="120"/>
                </a:lnTo>
                <a:lnTo>
                  <a:pt x="337" y="118"/>
                </a:lnTo>
                <a:lnTo>
                  <a:pt x="335" y="115"/>
                </a:lnTo>
                <a:lnTo>
                  <a:pt x="332" y="112"/>
                </a:lnTo>
                <a:lnTo>
                  <a:pt x="330" y="108"/>
                </a:lnTo>
                <a:lnTo>
                  <a:pt x="327" y="107"/>
                </a:lnTo>
                <a:lnTo>
                  <a:pt x="326" y="104"/>
                </a:lnTo>
                <a:lnTo>
                  <a:pt x="324" y="103"/>
                </a:lnTo>
                <a:lnTo>
                  <a:pt x="323" y="101"/>
                </a:lnTo>
                <a:lnTo>
                  <a:pt x="320" y="98"/>
                </a:lnTo>
                <a:lnTo>
                  <a:pt x="319" y="97"/>
                </a:lnTo>
                <a:lnTo>
                  <a:pt x="316" y="94"/>
                </a:lnTo>
                <a:lnTo>
                  <a:pt x="315" y="94"/>
                </a:lnTo>
                <a:lnTo>
                  <a:pt x="314" y="94"/>
                </a:lnTo>
                <a:lnTo>
                  <a:pt x="313" y="93"/>
                </a:lnTo>
                <a:lnTo>
                  <a:pt x="310" y="93"/>
                </a:lnTo>
                <a:lnTo>
                  <a:pt x="310" y="93"/>
                </a:lnTo>
                <a:lnTo>
                  <a:pt x="310" y="91"/>
                </a:lnTo>
                <a:lnTo>
                  <a:pt x="311" y="90"/>
                </a:lnTo>
                <a:lnTo>
                  <a:pt x="311" y="90"/>
                </a:lnTo>
                <a:lnTo>
                  <a:pt x="313" y="90"/>
                </a:lnTo>
                <a:lnTo>
                  <a:pt x="314" y="90"/>
                </a:lnTo>
                <a:lnTo>
                  <a:pt x="315" y="90"/>
                </a:lnTo>
                <a:lnTo>
                  <a:pt x="315" y="90"/>
                </a:lnTo>
                <a:lnTo>
                  <a:pt x="318" y="91"/>
                </a:lnTo>
                <a:lnTo>
                  <a:pt x="319" y="93"/>
                </a:lnTo>
                <a:lnTo>
                  <a:pt x="322" y="94"/>
                </a:lnTo>
                <a:lnTo>
                  <a:pt x="323" y="95"/>
                </a:lnTo>
                <a:lnTo>
                  <a:pt x="326" y="97"/>
                </a:lnTo>
                <a:lnTo>
                  <a:pt x="328" y="97"/>
                </a:lnTo>
                <a:lnTo>
                  <a:pt x="331" y="98"/>
                </a:lnTo>
                <a:lnTo>
                  <a:pt x="334" y="99"/>
                </a:lnTo>
                <a:lnTo>
                  <a:pt x="334" y="99"/>
                </a:lnTo>
                <a:lnTo>
                  <a:pt x="334" y="101"/>
                </a:lnTo>
                <a:lnTo>
                  <a:pt x="335" y="103"/>
                </a:lnTo>
                <a:lnTo>
                  <a:pt x="336" y="106"/>
                </a:lnTo>
                <a:lnTo>
                  <a:pt x="337" y="108"/>
                </a:lnTo>
                <a:lnTo>
                  <a:pt x="339" y="110"/>
                </a:lnTo>
                <a:lnTo>
                  <a:pt x="341" y="111"/>
                </a:lnTo>
                <a:lnTo>
                  <a:pt x="344" y="112"/>
                </a:lnTo>
                <a:lnTo>
                  <a:pt x="347" y="114"/>
                </a:lnTo>
                <a:lnTo>
                  <a:pt x="349" y="114"/>
                </a:lnTo>
                <a:lnTo>
                  <a:pt x="351" y="114"/>
                </a:lnTo>
                <a:lnTo>
                  <a:pt x="352" y="114"/>
                </a:lnTo>
                <a:lnTo>
                  <a:pt x="354" y="112"/>
                </a:lnTo>
                <a:lnTo>
                  <a:pt x="357" y="111"/>
                </a:lnTo>
                <a:lnTo>
                  <a:pt x="358" y="111"/>
                </a:lnTo>
                <a:lnTo>
                  <a:pt x="360" y="111"/>
                </a:lnTo>
                <a:lnTo>
                  <a:pt x="361" y="111"/>
                </a:lnTo>
                <a:lnTo>
                  <a:pt x="361" y="112"/>
                </a:lnTo>
                <a:lnTo>
                  <a:pt x="361" y="114"/>
                </a:lnTo>
                <a:lnTo>
                  <a:pt x="361" y="114"/>
                </a:lnTo>
                <a:lnTo>
                  <a:pt x="360" y="115"/>
                </a:lnTo>
                <a:lnTo>
                  <a:pt x="357" y="116"/>
                </a:lnTo>
                <a:lnTo>
                  <a:pt x="356" y="118"/>
                </a:lnTo>
                <a:lnTo>
                  <a:pt x="356" y="120"/>
                </a:lnTo>
                <a:lnTo>
                  <a:pt x="356" y="123"/>
                </a:lnTo>
                <a:lnTo>
                  <a:pt x="356" y="125"/>
                </a:lnTo>
                <a:lnTo>
                  <a:pt x="354" y="128"/>
                </a:lnTo>
                <a:lnTo>
                  <a:pt x="354" y="129"/>
                </a:lnTo>
                <a:lnTo>
                  <a:pt x="354" y="131"/>
                </a:lnTo>
                <a:lnTo>
                  <a:pt x="354" y="131"/>
                </a:lnTo>
                <a:lnTo>
                  <a:pt x="354" y="132"/>
                </a:lnTo>
                <a:lnTo>
                  <a:pt x="356" y="133"/>
                </a:lnTo>
                <a:lnTo>
                  <a:pt x="356" y="133"/>
                </a:lnTo>
                <a:lnTo>
                  <a:pt x="357" y="132"/>
                </a:lnTo>
                <a:lnTo>
                  <a:pt x="358" y="129"/>
                </a:lnTo>
                <a:lnTo>
                  <a:pt x="361" y="127"/>
                </a:lnTo>
                <a:lnTo>
                  <a:pt x="364" y="125"/>
                </a:lnTo>
                <a:lnTo>
                  <a:pt x="365" y="123"/>
                </a:lnTo>
                <a:lnTo>
                  <a:pt x="366" y="123"/>
                </a:lnTo>
                <a:lnTo>
                  <a:pt x="368" y="121"/>
                </a:lnTo>
                <a:lnTo>
                  <a:pt x="368" y="121"/>
                </a:lnTo>
                <a:lnTo>
                  <a:pt x="368" y="119"/>
                </a:lnTo>
                <a:lnTo>
                  <a:pt x="368" y="118"/>
                </a:lnTo>
                <a:lnTo>
                  <a:pt x="368" y="116"/>
                </a:lnTo>
                <a:lnTo>
                  <a:pt x="368" y="118"/>
                </a:lnTo>
                <a:lnTo>
                  <a:pt x="369" y="119"/>
                </a:lnTo>
                <a:lnTo>
                  <a:pt x="370" y="121"/>
                </a:lnTo>
                <a:lnTo>
                  <a:pt x="373" y="124"/>
                </a:lnTo>
                <a:lnTo>
                  <a:pt x="374" y="124"/>
                </a:lnTo>
                <a:lnTo>
                  <a:pt x="377" y="125"/>
                </a:lnTo>
                <a:lnTo>
                  <a:pt x="381" y="125"/>
                </a:lnTo>
                <a:lnTo>
                  <a:pt x="383" y="127"/>
                </a:lnTo>
                <a:lnTo>
                  <a:pt x="385" y="129"/>
                </a:lnTo>
                <a:lnTo>
                  <a:pt x="385" y="129"/>
                </a:lnTo>
                <a:lnTo>
                  <a:pt x="385" y="129"/>
                </a:lnTo>
                <a:lnTo>
                  <a:pt x="386" y="131"/>
                </a:lnTo>
                <a:lnTo>
                  <a:pt x="386" y="131"/>
                </a:lnTo>
                <a:lnTo>
                  <a:pt x="386" y="131"/>
                </a:lnTo>
                <a:lnTo>
                  <a:pt x="386" y="131"/>
                </a:lnTo>
                <a:lnTo>
                  <a:pt x="387" y="132"/>
                </a:lnTo>
                <a:lnTo>
                  <a:pt x="387" y="132"/>
                </a:lnTo>
                <a:lnTo>
                  <a:pt x="385" y="132"/>
                </a:lnTo>
                <a:lnTo>
                  <a:pt x="383" y="132"/>
                </a:lnTo>
                <a:lnTo>
                  <a:pt x="381" y="132"/>
                </a:lnTo>
                <a:lnTo>
                  <a:pt x="378" y="133"/>
                </a:lnTo>
                <a:lnTo>
                  <a:pt x="377" y="133"/>
                </a:lnTo>
                <a:lnTo>
                  <a:pt x="377" y="135"/>
                </a:lnTo>
                <a:lnTo>
                  <a:pt x="375" y="136"/>
                </a:lnTo>
                <a:lnTo>
                  <a:pt x="374" y="136"/>
                </a:lnTo>
                <a:lnTo>
                  <a:pt x="373" y="136"/>
                </a:lnTo>
                <a:lnTo>
                  <a:pt x="370" y="135"/>
                </a:lnTo>
                <a:lnTo>
                  <a:pt x="369" y="135"/>
                </a:lnTo>
                <a:lnTo>
                  <a:pt x="368" y="133"/>
                </a:lnTo>
                <a:lnTo>
                  <a:pt x="366" y="133"/>
                </a:lnTo>
                <a:lnTo>
                  <a:pt x="364" y="133"/>
                </a:lnTo>
                <a:lnTo>
                  <a:pt x="362" y="133"/>
                </a:lnTo>
                <a:lnTo>
                  <a:pt x="361" y="135"/>
                </a:lnTo>
                <a:lnTo>
                  <a:pt x="360" y="137"/>
                </a:lnTo>
                <a:lnTo>
                  <a:pt x="358" y="140"/>
                </a:lnTo>
                <a:lnTo>
                  <a:pt x="357" y="141"/>
                </a:lnTo>
                <a:lnTo>
                  <a:pt x="357" y="142"/>
                </a:lnTo>
                <a:lnTo>
                  <a:pt x="356" y="142"/>
                </a:lnTo>
                <a:lnTo>
                  <a:pt x="353" y="144"/>
                </a:lnTo>
                <a:lnTo>
                  <a:pt x="351" y="144"/>
                </a:lnTo>
                <a:lnTo>
                  <a:pt x="349" y="142"/>
                </a:lnTo>
                <a:lnTo>
                  <a:pt x="349" y="142"/>
                </a:lnTo>
                <a:lnTo>
                  <a:pt x="348" y="141"/>
                </a:lnTo>
                <a:lnTo>
                  <a:pt x="347" y="141"/>
                </a:lnTo>
                <a:lnTo>
                  <a:pt x="345" y="141"/>
                </a:lnTo>
                <a:lnTo>
                  <a:pt x="345" y="141"/>
                </a:lnTo>
                <a:lnTo>
                  <a:pt x="344" y="142"/>
                </a:lnTo>
                <a:lnTo>
                  <a:pt x="343" y="145"/>
                </a:lnTo>
                <a:lnTo>
                  <a:pt x="340" y="145"/>
                </a:lnTo>
                <a:lnTo>
                  <a:pt x="339" y="145"/>
                </a:lnTo>
                <a:lnTo>
                  <a:pt x="336" y="145"/>
                </a:lnTo>
                <a:lnTo>
                  <a:pt x="334" y="145"/>
                </a:lnTo>
                <a:lnTo>
                  <a:pt x="332" y="146"/>
                </a:lnTo>
                <a:lnTo>
                  <a:pt x="332" y="146"/>
                </a:lnTo>
                <a:lnTo>
                  <a:pt x="332" y="149"/>
                </a:lnTo>
                <a:lnTo>
                  <a:pt x="334" y="152"/>
                </a:lnTo>
                <a:lnTo>
                  <a:pt x="334" y="154"/>
                </a:lnTo>
                <a:lnTo>
                  <a:pt x="335" y="157"/>
                </a:lnTo>
                <a:lnTo>
                  <a:pt x="336" y="158"/>
                </a:lnTo>
                <a:lnTo>
                  <a:pt x="339" y="158"/>
                </a:lnTo>
                <a:lnTo>
                  <a:pt x="341" y="158"/>
                </a:lnTo>
                <a:lnTo>
                  <a:pt x="344" y="157"/>
                </a:lnTo>
                <a:lnTo>
                  <a:pt x="345" y="154"/>
                </a:lnTo>
                <a:lnTo>
                  <a:pt x="345" y="153"/>
                </a:lnTo>
                <a:lnTo>
                  <a:pt x="345" y="152"/>
                </a:lnTo>
                <a:lnTo>
                  <a:pt x="345" y="149"/>
                </a:lnTo>
                <a:lnTo>
                  <a:pt x="345" y="148"/>
                </a:lnTo>
                <a:lnTo>
                  <a:pt x="347" y="146"/>
                </a:lnTo>
                <a:lnTo>
                  <a:pt x="348" y="146"/>
                </a:lnTo>
                <a:lnTo>
                  <a:pt x="351" y="148"/>
                </a:lnTo>
                <a:lnTo>
                  <a:pt x="352" y="149"/>
                </a:lnTo>
                <a:lnTo>
                  <a:pt x="352" y="150"/>
                </a:lnTo>
                <a:lnTo>
                  <a:pt x="352" y="153"/>
                </a:lnTo>
                <a:lnTo>
                  <a:pt x="352" y="154"/>
                </a:lnTo>
                <a:lnTo>
                  <a:pt x="352" y="156"/>
                </a:lnTo>
                <a:lnTo>
                  <a:pt x="352" y="158"/>
                </a:lnTo>
                <a:lnTo>
                  <a:pt x="352" y="159"/>
                </a:lnTo>
                <a:lnTo>
                  <a:pt x="352" y="161"/>
                </a:lnTo>
                <a:lnTo>
                  <a:pt x="353" y="161"/>
                </a:lnTo>
                <a:lnTo>
                  <a:pt x="354" y="161"/>
                </a:lnTo>
                <a:lnTo>
                  <a:pt x="356" y="162"/>
                </a:lnTo>
                <a:lnTo>
                  <a:pt x="356" y="162"/>
                </a:lnTo>
                <a:lnTo>
                  <a:pt x="356" y="165"/>
                </a:lnTo>
                <a:lnTo>
                  <a:pt x="356" y="166"/>
                </a:lnTo>
                <a:lnTo>
                  <a:pt x="356" y="169"/>
                </a:lnTo>
                <a:lnTo>
                  <a:pt x="354" y="171"/>
                </a:lnTo>
                <a:lnTo>
                  <a:pt x="354" y="173"/>
                </a:lnTo>
                <a:lnTo>
                  <a:pt x="356" y="175"/>
                </a:lnTo>
                <a:lnTo>
                  <a:pt x="357" y="175"/>
                </a:lnTo>
                <a:lnTo>
                  <a:pt x="358" y="175"/>
                </a:lnTo>
                <a:lnTo>
                  <a:pt x="361" y="175"/>
                </a:lnTo>
                <a:lnTo>
                  <a:pt x="364" y="175"/>
                </a:lnTo>
                <a:lnTo>
                  <a:pt x="365" y="175"/>
                </a:lnTo>
                <a:lnTo>
                  <a:pt x="365" y="174"/>
                </a:lnTo>
                <a:lnTo>
                  <a:pt x="365" y="174"/>
                </a:lnTo>
                <a:lnTo>
                  <a:pt x="364" y="173"/>
                </a:lnTo>
                <a:lnTo>
                  <a:pt x="362" y="171"/>
                </a:lnTo>
                <a:lnTo>
                  <a:pt x="362" y="170"/>
                </a:lnTo>
                <a:lnTo>
                  <a:pt x="364" y="170"/>
                </a:lnTo>
                <a:lnTo>
                  <a:pt x="365" y="170"/>
                </a:lnTo>
                <a:lnTo>
                  <a:pt x="366" y="169"/>
                </a:lnTo>
                <a:lnTo>
                  <a:pt x="369" y="169"/>
                </a:lnTo>
                <a:lnTo>
                  <a:pt x="369" y="169"/>
                </a:lnTo>
                <a:lnTo>
                  <a:pt x="370" y="167"/>
                </a:lnTo>
                <a:lnTo>
                  <a:pt x="371" y="166"/>
                </a:lnTo>
                <a:lnTo>
                  <a:pt x="374" y="165"/>
                </a:lnTo>
                <a:lnTo>
                  <a:pt x="377" y="165"/>
                </a:lnTo>
                <a:lnTo>
                  <a:pt x="379" y="165"/>
                </a:lnTo>
                <a:lnTo>
                  <a:pt x="382" y="163"/>
                </a:lnTo>
                <a:lnTo>
                  <a:pt x="386" y="163"/>
                </a:lnTo>
                <a:lnTo>
                  <a:pt x="388" y="162"/>
                </a:lnTo>
                <a:lnTo>
                  <a:pt x="390" y="161"/>
                </a:lnTo>
                <a:lnTo>
                  <a:pt x="391" y="161"/>
                </a:lnTo>
                <a:lnTo>
                  <a:pt x="391" y="158"/>
                </a:lnTo>
                <a:lnTo>
                  <a:pt x="392" y="157"/>
                </a:lnTo>
                <a:lnTo>
                  <a:pt x="392" y="156"/>
                </a:lnTo>
                <a:lnTo>
                  <a:pt x="392" y="154"/>
                </a:lnTo>
                <a:lnTo>
                  <a:pt x="394" y="156"/>
                </a:lnTo>
                <a:lnTo>
                  <a:pt x="394" y="156"/>
                </a:lnTo>
                <a:lnTo>
                  <a:pt x="395" y="158"/>
                </a:lnTo>
                <a:lnTo>
                  <a:pt x="395" y="159"/>
                </a:lnTo>
                <a:lnTo>
                  <a:pt x="398" y="161"/>
                </a:lnTo>
                <a:lnTo>
                  <a:pt x="399" y="162"/>
                </a:lnTo>
                <a:lnTo>
                  <a:pt x="400" y="163"/>
                </a:lnTo>
                <a:lnTo>
                  <a:pt x="403" y="162"/>
                </a:lnTo>
                <a:lnTo>
                  <a:pt x="404" y="161"/>
                </a:lnTo>
                <a:lnTo>
                  <a:pt x="407" y="158"/>
                </a:lnTo>
                <a:lnTo>
                  <a:pt x="408" y="156"/>
                </a:lnTo>
                <a:lnTo>
                  <a:pt x="408" y="154"/>
                </a:lnTo>
                <a:lnTo>
                  <a:pt x="408" y="154"/>
                </a:lnTo>
                <a:lnTo>
                  <a:pt x="408" y="153"/>
                </a:lnTo>
                <a:lnTo>
                  <a:pt x="409" y="152"/>
                </a:lnTo>
                <a:lnTo>
                  <a:pt x="409" y="149"/>
                </a:lnTo>
                <a:lnTo>
                  <a:pt x="409" y="149"/>
                </a:lnTo>
                <a:lnTo>
                  <a:pt x="409" y="149"/>
                </a:lnTo>
                <a:lnTo>
                  <a:pt x="409" y="146"/>
                </a:lnTo>
                <a:lnTo>
                  <a:pt x="409" y="145"/>
                </a:lnTo>
                <a:lnTo>
                  <a:pt x="411" y="145"/>
                </a:lnTo>
                <a:lnTo>
                  <a:pt x="413" y="145"/>
                </a:lnTo>
                <a:lnTo>
                  <a:pt x="415" y="145"/>
                </a:lnTo>
                <a:lnTo>
                  <a:pt x="416" y="146"/>
                </a:lnTo>
                <a:lnTo>
                  <a:pt x="416" y="146"/>
                </a:lnTo>
                <a:lnTo>
                  <a:pt x="416" y="148"/>
                </a:lnTo>
                <a:lnTo>
                  <a:pt x="416" y="149"/>
                </a:lnTo>
                <a:lnTo>
                  <a:pt x="416" y="150"/>
                </a:lnTo>
                <a:lnTo>
                  <a:pt x="416" y="150"/>
                </a:lnTo>
                <a:lnTo>
                  <a:pt x="415" y="153"/>
                </a:lnTo>
                <a:lnTo>
                  <a:pt x="415" y="154"/>
                </a:lnTo>
                <a:lnTo>
                  <a:pt x="415" y="156"/>
                </a:lnTo>
                <a:lnTo>
                  <a:pt x="416" y="157"/>
                </a:lnTo>
                <a:lnTo>
                  <a:pt x="416" y="158"/>
                </a:lnTo>
                <a:lnTo>
                  <a:pt x="416" y="158"/>
                </a:lnTo>
                <a:lnTo>
                  <a:pt x="415" y="159"/>
                </a:lnTo>
                <a:lnTo>
                  <a:pt x="412" y="162"/>
                </a:lnTo>
                <a:lnTo>
                  <a:pt x="411" y="163"/>
                </a:lnTo>
                <a:lnTo>
                  <a:pt x="411" y="166"/>
                </a:lnTo>
                <a:lnTo>
                  <a:pt x="411" y="167"/>
                </a:lnTo>
                <a:lnTo>
                  <a:pt x="412" y="170"/>
                </a:lnTo>
                <a:lnTo>
                  <a:pt x="412" y="173"/>
                </a:lnTo>
                <a:lnTo>
                  <a:pt x="413" y="174"/>
                </a:lnTo>
                <a:lnTo>
                  <a:pt x="415" y="175"/>
                </a:lnTo>
                <a:lnTo>
                  <a:pt x="416" y="175"/>
                </a:lnTo>
                <a:lnTo>
                  <a:pt x="419" y="176"/>
                </a:lnTo>
                <a:lnTo>
                  <a:pt x="421" y="178"/>
                </a:lnTo>
                <a:lnTo>
                  <a:pt x="424" y="179"/>
                </a:lnTo>
                <a:lnTo>
                  <a:pt x="425" y="182"/>
                </a:lnTo>
                <a:lnTo>
                  <a:pt x="426" y="183"/>
                </a:lnTo>
                <a:lnTo>
                  <a:pt x="428" y="186"/>
                </a:lnTo>
                <a:lnTo>
                  <a:pt x="429" y="187"/>
                </a:lnTo>
                <a:lnTo>
                  <a:pt x="429" y="188"/>
                </a:lnTo>
                <a:lnTo>
                  <a:pt x="430" y="190"/>
                </a:lnTo>
                <a:lnTo>
                  <a:pt x="429" y="188"/>
                </a:lnTo>
                <a:lnTo>
                  <a:pt x="428" y="188"/>
                </a:lnTo>
                <a:lnTo>
                  <a:pt x="425" y="188"/>
                </a:lnTo>
                <a:lnTo>
                  <a:pt x="424" y="188"/>
                </a:lnTo>
                <a:lnTo>
                  <a:pt x="423" y="190"/>
                </a:lnTo>
                <a:lnTo>
                  <a:pt x="424" y="190"/>
                </a:lnTo>
                <a:lnTo>
                  <a:pt x="425" y="191"/>
                </a:lnTo>
                <a:lnTo>
                  <a:pt x="426" y="190"/>
                </a:lnTo>
                <a:lnTo>
                  <a:pt x="428" y="190"/>
                </a:lnTo>
                <a:lnTo>
                  <a:pt x="430" y="190"/>
                </a:lnTo>
                <a:lnTo>
                  <a:pt x="430" y="190"/>
                </a:lnTo>
                <a:lnTo>
                  <a:pt x="432" y="190"/>
                </a:lnTo>
                <a:lnTo>
                  <a:pt x="432" y="190"/>
                </a:lnTo>
                <a:lnTo>
                  <a:pt x="432" y="191"/>
                </a:lnTo>
                <a:lnTo>
                  <a:pt x="432" y="193"/>
                </a:lnTo>
                <a:lnTo>
                  <a:pt x="433" y="195"/>
                </a:lnTo>
                <a:lnTo>
                  <a:pt x="434" y="197"/>
                </a:lnTo>
                <a:lnTo>
                  <a:pt x="434" y="199"/>
                </a:lnTo>
                <a:lnTo>
                  <a:pt x="437" y="199"/>
                </a:lnTo>
                <a:lnTo>
                  <a:pt x="440" y="199"/>
                </a:lnTo>
                <a:lnTo>
                  <a:pt x="442" y="197"/>
                </a:lnTo>
                <a:lnTo>
                  <a:pt x="443" y="197"/>
                </a:lnTo>
                <a:lnTo>
                  <a:pt x="445" y="196"/>
                </a:lnTo>
                <a:lnTo>
                  <a:pt x="446" y="195"/>
                </a:lnTo>
                <a:lnTo>
                  <a:pt x="446" y="193"/>
                </a:lnTo>
                <a:lnTo>
                  <a:pt x="446" y="192"/>
                </a:lnTo>
                <a:lnTo>
                  <a:pt x="443" y="192"/>
                </a:lnTo>
                <a:lnTo>
                  <a:pt x="441" y="191"/>
                </a:lnTo>
                <a:lnTo>
                  <a:pt x="440" y="190"/>
                </a:lnTo>
                <a:lnTo>
                  <a:pt x="440" y="188"/>
                </a:lnTo>
                <a:lnTo>
                  <a:pt x="438" y="187"/>
                </a:lnTo>
                <a:lnTo>
                  <a:pt x="438" y="186"/>
                </a:lnTo>
                <a:lnTo>
                  <a:pt x="438" y="184"/>
                </a:lnTo>
                <a:lnTo>
                  <a:pt x="438" y="184"/>
                </a:lnTo>
                <a:lnTo>
                  <a:pt x="440" y="184"/>
                </a:lnTo>
                <a:lnTo>
                  <a:pt x="441" y="184"/>
                </a:lnTo>
                <a:lnTo>
                  <a:pt x="442" y="186"/>
                </a:lnTo>
                <a:lnTo>
                  <a:pt x="442" y="186"/>
                </a:lnTo>
                <a:lnTo>
                  <a:pt x="443" y="186"/>
                </a:lnTo>
                <a:lnTo>
                  <a:pt x="446" y="186"/>
                </a:lnTo>
                <a:lnTo>
                  <a:pt x="449" y="186"/>
                </a:lnTo>
                <a:lnTo>
                  <a:pt x="450" y="186"/>
                </a:lnTo>
                <a:lnTo>
                  <a:pt x="451" y="184"/>
                </a:lnTo>
                <a:lnTo>
                  <a:pt x="451" y="183"/>
                </a:lnTo>
                <a:lnTo>
                  <a:pt x="451" y="180"/>
                </a:lnTo>
                <a:lnTo>
                  <a:pt x="451" y="179"/>
                </a:lnTo>
                <a:lnTo>
                  <a:pt x="450" y="178"/>
                </a:lnTo>
                <a:lnTo>
                  <a:pt x="450" y="178"/>
                </a:lnTo>
                <a:lnTo>
                  <a:pt x="449" y="176"/>
                </a:lnTo>
                <a:lnTo>
                  <a:pt x="447" y="175"/>
                </a:lnTo>
                <a:lnTo>
                  <a:pt x="447" y="174"/>
                </a:lnTo>
                <a:lnTo>
                  <a:pt x="447" y="173"/>
                </a:lnTo>
                <a:lnTo>
                  <a:pt x="446" y="171"/>
                </a:lnTo>
                <a:lnTo>
                  <a:pt x="445" y="170"/>
                </a:lnTo>
                <a:lnTo>
                  <a:pt x="443" y="170"/>
                </a:lnTo>
                <a:lnTo>
                  <a:pt x="441" y="169"/>
                </a:lnTo>
                <a:lnTo>
                  <a:pt x="440" y="169"/>
                </a:lnTo>
                <a:lnTo>
                  <a:pt x="438" y="167"/>
                </a:lnTo>
                <a:lnTo>
                  <a:pt x="438" y="166"/>
                </a:lnTo>
                <a:lnTo>
                  <a:pt x="440" y="166"/>
                </a:lnTo>
                <a:lnTo>
                  <a:pt x="441" y="165"/>
                </a:lnTo>
                <a:lnTo>
                  <a:pt x="441" y="165"/>
                </a:lnTo>
                <a:lnTo>
                  <a:pt x="441" y="165"/>
                </a:lnTo>
                <a:lnTo>
                  <a:pt x="441" y="165"/>
                </a:lnTo>
                <a:lnTo>
                  <a:pt x="443" y="163"/>
                </a:lnTo>
                <a:lnTo>
                  <a:pt x="446" y="161"/>
                </a:lnTo>
                <a:lnTo>
                  <a:pt x="446" y="161"/>
                </a:lnTo>
                <a:lnTo>
                  <a:pt x="445" y="159"/>
                </a:lnTo>
                <a:lnTo>
                  <a:pt x="443" y="159"/>
                </a:lnTo>
                <a:lnTo>
                  <a:pt x="442" y="159"/>
                </a:lnTo>
                <a:lnTo>
                  <a:pt x="441" y="159"/>
                </a:lnTo>
                <a:lnTo>
                  <a:pt x="440" y="161"/>
                </a:lnTo>
                <a:lnTo>
                  <a:pt x="438" y="162"/>
                </a:lnTo>
                <a:lnTo>
                  <a:pt x="436" y="162"/>
                </a:lnTo>
                <a:lnTo>
                  <a:pt x="436" y="162"/>
                </a:lnTo>
                <a:lnTo>
                  <a:pt x="434" y="161"/>
                </a:lnTo>
                <a:lnTo>
                  <a:pt x="434" y="159"/>
                </a:lnTo>
                <a:lnTo>
                  <a:pt x="436" y="158"/>
                </a:lnTo>
                <a:lnTo>
                  <a:pt x="437" y="157"/>
                </a:lnTo>
                <a:lnTo>
                  <a:pt x="438" y="156"/>
                </a:lnTo>
                <a:lnTo>
                  <a:pt x="440" y="153"/>
                </a:lnTo>
                <a:lnTo>
                  <a:pt x="440" y="152"/>
                </a:lnTo>
                <a:lnTo>
                  <a:pt x="438" y="150"/>
                </a:lnTo>
                <a:lnTo>
                  <a:pt x="438" y="149"/>
                </a:lnTo>
                <a:lnTo>
                  <a:pt x="438" y="148"/>
                </a:lnTo>
                <a:lnTo>
                  <a:pt x="440" y="146"/>
                </a:lnTo>
                <a:lnTo>
                  <a:pt x="441" y="146"/>
                </a:lnTo>
                <a:lnTo>
                  <a:pt x="442" y="145"/>
                </a:lnTo>
                <a:lnTo>
                  <a:pt x="443" y="145"/>
                </a:lnTo>
                <a:lnTo>
                  <a:pt x="445" y="146"/>
                </a:lnTo>
                <a:lnTo>
                  <a:pt x="445" y="146"/>
                </a:lnTo>
                <a:lnTo>
                  <a:pt x="445" y="146"/>
                </a:lnTo>
                <a:lnTo>
                  <a:pt x="445" y="149"/>
                </a:lnTo>
                <a:lnTo>
                  <a:pt x="443" y="149"/>
                </a:lnTo>
                <a:lnTo>
                  <a:pt x="443" y="149"/>
                </a:lnTo>
                <a:lnTo>
                  <a:pt x="443" y="152"/>
                </a:lnTo>
                <a:lnTo>
                  <a:pt x="443" y="154"/>
                </a:lnTo>
                <a:lnTo>
                  <a:pt x="443" y="156"/>
                </a:lnTo>
                <a:lnTo>
                  <a:pt x="445" y="156"/>
                </a:lnTo>
                <a:lnTo>
                  <a:pt x="446" y="154"/>
                </a:lnTo>
                <a:lnTo>
                  <a:pt x="449" y="153"/>
                </a:lnTo>
                <a:lnTo>
                  <a:pt x="450" y="150"/>
                </a:lnTo>
                <a:lnTo>
                  <a:pt x="451" y="149"/>
                </a:lnTo>
                <a:lnTo>
                  <a:pt x="450" y="146"/>
                </a:lnTo>
                <a:lnTo>
                  <a:pt x="450" y="144"/>
                </a:lnTo>
                <a:lnTo>
                  <a:pt x="450" y="140"/>
                </a:lnTo>
                <a:lnTo>
                  <a:pt x="451" y="139"/>
                </a:lnTo>
                <a:lnTo>
                  <a:pt x="451" y="137"/>
                </a:lnTo>
                <a:lnTo>
                  <a:pt x="453" y="139"/>
                </a:lnTo>
                <a:lnTo>
                  <a:pt x="455" y="139"/>
                </a:lnTo>
                <a:lnTo>
                  <a:pt x="457" y="137"/>
                </a:lnTo>
                <a:lnTo>
                  <a:pt x="457" y="137"/>
                </a:lnTo>
                <a:lnTo>
                  <a:pt x="458" y="136"/>
                </a:lnTo>
                <a:lnTo>
                  <a:pt x="458" y="135"/>
                </a:lnTo>
                <a:lnTo>
                  <a:pt x="458" y="133"/>
                </a:lnTo>
                <a:lnTo>
                  <a:pt x="458" y="131"/>
                </a:lnTo>
                <a:lnTo>
                  <a:pt x="457" y="128"/>
                </a:lnTo>
                <a:lnTo>
                  <a:pt x="458" y="127"/>
                </a:lnTo>
                <a:lnTo>
                  <a:pt x="458" y="127"/>
                </a:lnTo>
                <a:lnTo>
                  <a:pt x="458" y="127"/>
                </a:lnTo>
                <a:lnTo>
                  <a:pt x="458" y="124"/>
                </a:lnTo>
                <a:lnTo>
                  <a:pt x="457" y="121"/>
                </a:lnTo>
                <a:lnTo>
                  <a:pt x="454" y="120"/>
                </a:lnTo>
                <a:lnTo>
                  <a:pt x="454" y="120"/>
                </a:lnTo>
                <a:lnTo>
                  <a:pt x="454" y="120"/>
                </a:lnTo>
                <a:lnTo>
                  <a:pt x="453" y="121"/>
                </a:lnTo>
                <a:lnTo>
                  <a:pt x="451" y="121"/>
                </a:lnTo>
                <a:lnTo>
                  <a:pt x="451" y="121"/>
                </a:lnTo>
                <a:lnTo>
                  <a:pt x="451" y="121"/>
                </a:lnTo>
                <a:lnTo>
                  <a:pt x="450" y="121"/>
                </a:lnTo>
                <a:lnTo>
                  <a:pt x="449" y="121"/>
                </a:lnTo>
                <a:lnTo>
                  <a:pt x="449" y="120"/>
                </a:lnTo>
                <a:lnTo>
                  <a:pt x="449" y="120"/>
                </a:lnTo>
                <a:lnTo>
                  <a:pt x="450" y="119"/>
                </a:lnTo>
                <a:lnTo>
                  <a:pt x="451" y="119"/>
                </a:lnTo>
                <a:lnTo>
                  <a:pt x="454" y="118"/>
                </a:lnTo>
                <a:lnTo>
                  <a:pt x="455" y="116"/>
                </a:lnTo>
                <a:lnTo>
                  <a:pt x="455" y="116"/>
                </a:lnTo>
                <a:lnTo>
                  <a:pt x="455" y="116"/>
                </a:lnTo>
                <a:lnTo>
                  <a:pt x="458" y="115"/>
                </a:lnTo>
                <a:lnTo>
                  <a:pt x="459" y="115"/>
                </a:lnTo>
                <a:lnTo>
                  <a:pt x="462" y="115"/>
                </a:lnTo>
                <a:lnTo>
                  <a:pt x="464" y="115"/>
                </a:lnTo>
                <a:lnTo>
                  <a:pt x="467" y="115"/>
                </a:lnTo>
                <a:lnTo>
                  <a:pt x="470" y="116"/>
                </a:lnTo>
                <a:lnTo>
                  <a:pt x="471" y="116"/>
                </a:lnTo>
                <a:lnTo>
                  <a:pt x="472" y="118"/>
                </a:lnTo>
                <a:lnTo>
                  <a:pt x="474" y="119"/>
                </a:lnTo>
                <a:lnTo>
                  <a:pt x="474" y="119"/>
                </a:lnTo>
                <a:lnTo>
                  <a:pt x="475" y="119"/>
                </a:lnTo>
                <a:lnTo>
                  <a:pt x="476" y="119"/>
                </a:lnTo>
                <a:lnTo>
                  <a:pt x="478" y="119"/>
                </a:lnTo>
                <a:lnTo>
                  <a:pt x="480" y="120"/>
                </a:lnTo>
                <a:lnTo>
                  <a:pt x="481" y="120"/>
                </a:lnTo>
                <a:lnTo>
                  <a:pt x="483" y="121"/>
                </a:lnTo>
                <a:lnTo>
                  <a:pt x="484" y="121"/>
                </a:lnTo>
                <a:lnTo>
                  <a:pt x="487" y="121"/>
                </a:lnTo>
                <a:lnTo>
                  <a:pt x="487" y="121"/>
                </a:lnTo>
                <a:lnTo>
                  <a:pt x="488" y="120"/>
                </a:lnTo>
                <a:lnTo>
                  <a:pt x="488" y="119"/>
                </a:lnTo>
                <a:lnTo>
                  <a:pt x="489" y="118"/>
                </a:lnTo>
                <a:lnTo>
                  <a:pt x="489" y="116"/>
                </a:lnTo>
                <a:lnTo>
                  <a:pt x="488" y="116"/>
                </a:lnTo>
                <a:lnTo>
                  <a:pt x="487" y="116"/>
                </a:lnTo>
                <a:lnTo>
                  <a:pt x="485" y="116"/>
                </a:lnTo>
                <a:lnTo>
                  <a:pt x="484" y="116"/>
                </a:lnTo>
                <a:lnTo>
                  <a:pt x="484" y="115"/>
                </a:lnTo>
                <a:lnTo>
                  <a:pt x="484" y="114"/>
                </a:lnTo>
                <a:lnTo>
                  <a:pt x="484" y="111"/>
                </a:lnTo>
                <a:lnTo>
                  <a:pt x="485" y="110"/>
                </a:lnTo>
                <a:lnTo>
                  <a:pt x="487" y="110"/>
                </a:lnTo>
                <a:lnTo>
                  <a:pt x="488" y="108"/>
                </a:lnTo>
                <a:lnTo>
                  <a:pt x="489" y="108"/>
                </a:lnTo>
                <a:lnTo>
                  <a:pt x="491" y="107"/>
                </a:lnTo>
                <a:lnTo>
                  <a:pt x="491" y="106"/>
                </a:lnTo>
                <a:lnTo>
                  <a:pt x="491" y="104"/>
                </a:lnTo>
                <a:lnTo>
                  <a:pt x="489" y="103"/>
                </a:lnTo>
                <a:lnTo>
                  <a:pt x="489" y="103"/>
                </a:lnTo>
                <a:lnTo>
                  <a:pt x="491" y="102"/>
                </a:lnTo>
                <a:lnTo>
                  <a:pt x="491" y="103"/>
                </a:lnTo>
                <a:lnTo>
                  <a:pt x="492" y="104"/>
                </a:lnTo>
                <a:lnTo>
                  <a:pt x="493" y="106"/>
                </a:lnTo>
                <a:lnTo>
                  <a:pt x="493" y="107"/>
                </a:lnTo>
                <a:lnTo>
                  <a:pt x="495" y="110"/>
                </a:lnTo>
                <a:lnTo>
                  <a:pt x="495" y="112"/>
                </a:lnTo>
                <a:lnTo>
                  <a:pt x="496" y="115"/>
                </a:lnTo>
                <a:lnTo>
                  <a:pt x="497" y="116"/>
                </a:lnTo>
                <a:lnTo>
                  <a:pt x="498" y="118"/>
                </a:lnTo>
                <a:lnTo>
                  <a:pt x="501" y="119"/>
                </a:lnTo>
                <a:lnTo>
                  <a:pt x="504" y="120"/>
                </a:lnTo>
                <a:lnTo>
                  <a:pt x="505" y="121"/>
                </a:lnTo>
                <a:lnTo>
                  <a:pt x="506" y="121"/>
                </a:lnTo>
                <a:lnTo>
                  <a:pt x="508" y="121"/>
                </a:lnTo>
                <a:lnTo>
                  <a:pt x="508" y="121"/>
                </a:lnTo>
                <a:lnTo>
                  <a:pt x="509" y="121"/>
                </a:lnTo>
                <a:lnTo>
                  <a:pt x="509" y="124"/>
                </a:lnTo>
                <a:lnTo>
                  <a:pt x="509" y="125"/>
                </a:lnTo>
                <a:lnTo>
                  <a:pt x="508" y="128"/>
                </a:lnTo>
                <a:lnTo>
                  <a:pt x="508" y="129"/>
                </a:lnTo>
                <a:lnTo>
                  <a:pt x="509" y="131"/>
                </a:lnTo>
                <a:lnTo>
                  <a:pt x="509" y="132"/>
                </a:lnTo>
                <a:lnTo>
                  <a:pt x="510" y="131"/>
                </a:lnTo>
                <a:lnTo>
                  <a:pt x="512" y="129"/>
                </a:lnTo>
                <a:lnTo>
                  <a:pt x="513" y="127"/>
                </a:lnTo>
                <a:lnTo>
                  <a:pt x="513" y="125"/>
                </a:lnTo>
                <a:lnTo>
                  <a:pt x="513" y="124"/>
                </a:lnTo>
                <a:lnTo>
                  <a:pt x="512" y="121"/>
                </a:lnTo>
                <a:lnTo>
                  <a:pt x="510" y="118"/>
                </a:lnTo>
                <a:lnTo>
                  <a:pt x="509" y="115"/>
                </a:lnTo>
                <a:lnTo>
                  <a:pt x="508" y="112"/>
                </a:lnTo>
                <a:lnTo>
                  <a:pt x="506" y="110"/>
                </a:lnTo>
                <a:lnTo>
                  <a:pt x="505" y="107"/>
                </a:lnTo>
                <a:lnTo>
                  <a:pt x="502" y="104"/>
                </a:lnTo>
                <a:lnTo>
                  <a:pt x="501" y="102"/>
                </a:lnTo>
                <a:lnTo>
                  <a:pt x="498" y="101"/>
                </a:lnTo>
                <a:lnTo>
                  <a:pt x="496" y="98"/>
                </a:lnTo>
                <a:lnTo>
                  <a:pt x="495" y="98"/>
                </a:lnTo>
                <a:lnTo>
                  <a:pt x="495" y="98"/>
                </a:lnTo>
                <a:lnTo>
                  <a:pt x="495" y="98"/>
                </a:lnTo>
                <a:lnTo>
                  <a:pt x="492" y="97"/>
                </a:lnTo>
                <a:lnTo>
                  <a:pt x="491" y="95"/>
                </a:lnTo>
                <a:lnTo>
                  <a:pt x="489" y="95"/>
                </a:lnTo>
                <a:lnTo>
                  <a:pt x="489" y="95"/>
                </a:lnTo>
                <a:lnTo>
                  <a:pt x="488" y="93"/>
                </a:lnTo>
                <a:lnTo>
                  <a:pt x="487" y="91"/>
                </a:lnTo>
                <a:lnTo>
                  <a:pt x="487" y="90"/>
                </a:lnTo>
                <a:lnTo>
                  <a:pt x="488" y="89"/>
                </a:lnTo>
                <a:lnTo>
                  <a:pt x="489" y="87"/>
                </a:lnTo>
                <a:lnTo>
                  <a:pt x="492" y="85"/>
                </a:lnTo>
                <a:lnTo>
                  <a:pt x="495" y="84"/>
                </a:lnTo>
                <a:lnTo>
                  <a:pt x="496" y="81"/>
                </a:lnTo>
                <a:lnTo>
                  <a:pt x="497" y="80"/>
                </a:lnTo>
                <a:lnTo>
                  <a:pt x="498" y="78"/>
                </a:lnTo>
                <a:lnTo>
                  <a:pt x="500" y="77"/>
                </a:lnTo>
                <a:lnTo>
                  <a:pt x="502" y="74"/>
                </a:lnTo>
                <a:lnTo>
                  <a:pt x="505" y="73"/>
                </a:lnTo>
                <a:lnTo>
                  <a:pt x="506" y="73"/>
                </a:lnTo>
                <a:lnTo>
                  <a:pt x="508" y="73"/>
                </a:lnTo>
                <a:lnTo>
                  <a:pt x="510" y="73"/>
                </a:lnTo>
                <a:lnTo>
                  <a:pt x="512" y="74"/>
                </a:lnTo>
                <a:lnTo>
                  <a:pt x="513" y="74"/>
                </a:lnTo>
                <a:lnTo>
                  <a:pt x="513" y="77"/>
                </a:lnTo>
                <a:lnTo>
                  <a:pt x="513" y="77"/>
                </a:lnTo>
                <a:lnTo>
                  <a:pt x="513" y="77"/>
                </a:lnTo>
                <a:lnTo>
                  <a:pt x="513" y="80"/>
                </a:lnTo>
                <a:lnTo>
                  <a:pt x="513" y="82"/>
                </a:lnTo>
                <a:lnTo>
                  <a:pt x="513" y="84"/>
                </a:lnTo>
                <a:lnTo>
                  <a:pt x="513" y="84"/>
                </a:lnTo>
                <a:lnTo>
                  <a:pt x="512" y="85"/>
                </a:lnTo>
                <a:lnTo>
                  <a:pt x="509" y="87"/>
                </a:lnTo>
                <a:lnTo>
                  <a:pt x="508" y="89"/>
                </a:lnTo>
                <a:lnTo>
                  <a:pt x="508" y="89"/>
                </a:lnTo>
                <a:lnTo>
                  <a:pt x="506" y="89"/>
                </a:lnTo>
                <a:lnTo>
                  <a:pt x="506" y="89"/>
                </a:lnTo>
                <a:lnTo>
                  <a:pt x="508" y="90"/>
                </a:lnTo>
                <a:lnTo>
                  <a:pt x="508" y="93"/>
                </a:lnTo>
                <a:lnTo>
                  <a:pt x="509" y="95"/>
                </a:lnTo>
                <a:lnTo>
                  <a:pt x="510" y="98"/>
                </a:lnTo>
                <a:lnTo>
                  <a:pt x="510" y="101"/>
                </a:lnTo>
                <a:lnTo>
                  <a:pt x="512" y="102"/>
                </a:lnTo>
                <a:lnTo>
                  <a:pt x="512" y="103"/>
                </a:lnTo>
                <a:lnTo>
                  <a:pt x="513" y="103"/>
                </a:lnTo>
                <a:lnTo>
                  <a:pt x="513" y="102"/>
                </a:lnTo>
                <a:lnTo>
                  <a:pt x="514" y="101"/>
                </a:lnTo>
                <a:lnTo>
                  <a:pt x="514" y="99"/>
                </a:lnTo>
                <a:lnTo>
                  <a:pt x="515" y="99"/>
                </a:lnTo>
                <a:lnTo>
                  <a:pt x="515" y="99"/>
                </a:lnTo>
                <a:lnTo>
                  <a:pt x="515" y="102"/>
                </a:lnTo>
                <a:lnTo>
                  <a:pt x="515" y="104"/>
                </a:lnTo>
                <a:lnTo>
                  <a:pt x="517" y="106"/>
                </a:lnTo>
                <a:lnTo>
                  <a:pt x="518" y="107"/>
                </a:lnTo>
                <a:lnTo>
                  <a:pt x="521" y="110"/>
                </a:lnTo>
                <a:lnTo>
                  <a:pt x="523" y="111"/>
                </a:lnTo>
                <a:lnTo>
                  <a:pt x="527" y="114"/>
                </a:lnTo>
                <a:lnTo>
                  <a:pt x="529" y="114"/>
                </a:lnTo>
                <a:lnTo>
                  <a:pt x="531" y="115"/>
                </a:lnTo>
                <a:lnTo>
                  <a:pt x="534" y="114"/>
                </a:lnTo>
                <a:lnTo>
                  <a:pt x="538" y="114"/>
                </a:lnTo>
                <a:lnTo>
                  <a:pt x="540" y="112"/>
                </a:lnTo>
                <a:lnTo>
                  <a:pt x="543" y="111"/>
                </a:lnTo>
                <a:lnTo>
                  <a:pt x="546" y="111"/>
                </a:lnTo>
                <a:lnTo>
                  <a:pt x="546" y="110"/>
                </a:lnTo>
                <a:lnTo>
                  <a:pt x="546" y="108"/>
                </a:lnTo>
                <a:lnTo>
                  <a:pt x="544" y="108"/>
                </a:lnTo>
                <a:lnTo>
                  <a:pt x="543" y="107"/>
                </a:lnTo>
                <a:lnTo>
                  <a:pt x="542" y="107"/>
                </a:lnTo>
                <a:lnTo>
                  <a:pt x="540" y="107"/>
                </a:lnTo>
                <a:lnTo>
                  <a:pt x="539" y="107"/>
                </a:lnTo>
                <a:lnTo>
                  <a:pt x="540" y="106"/>
                </a:lnTo>
                <a:lnTo>
                  <a:pt x="540" y="104"/>
                </a:lnTo>
                <a:lnTo>
                  <a:pt x="540" y="103"/>
                </a:lnTo>
                <a:lnTo>
                  <a:pt x="540" y="102"/>
                </a:lnTo>
                <a:lnTo>
                  <a:pt x="539" y="102"/>
                </a:lnTo>
                <a:lnTo>
                  <a:pt x="539" y="102"/>
                </a:lnTo>
                <a:lnTo>
                  <a:pt x="538" y="103"/>
                </a:lnTo>
                <a:lnTo>
                  <a:pt x="536" y="102"/>
                </a:lnTo>
                <a:lnTo>
                  <a:pt x="535" y="102"/>
                </a:lnTo>
                <a:lnTo>
                  <a:pt x="534" y="101"/>
                </a:lnTo>
                <a:lnTo>
                  <a:pt x="535" y="99"/>
                </a:lnTo>
                <a:lnTo>
                  <a:pt x="535" y="98"/>
                </a:lnTo>
                <a:lnTo>
                  <a:pt x="535" y="94"/>
                </a:lnTo>
                <a:lnTo>
                  <a:pt x="535" y="91"/>
                </a:lnTo>
                <a:lnTo>
                  <a:pt x="534" y="89"/>
                </a:lnTo>
                <a:lnTo>
                  <a:pt x="532" y="86"/>
                </a:lnTo>
                <a:lnTo>
                  <a:pt x="530" y="85"/>
                </a:lnTo>
                <a:lnTo>
                  <a:pt x="527" y="82"/>
                </a:lnTo>
                <a:lnTo>
                  <a:pt x="525" y="80"/>
                </a:lnTo>
                <a:lnTo>
                  <a:pt x="522" y="77"/>
                </a:lnTo>
                <a:lnTo>
                  <a:pt x="521" y="76"/>
                </a:lnTo>
                <a:lnTo>
                  <a:pt x="519" y="76"/>
                </a:lnTo>
                <a:lnTo>
                  <a:pt x="519" y="73"/>
                </a:lnTo>
                <a:lnTo>
                  <a:pt x="518" y="72"/>
                </a:lnTo>
                <a:lnTo>
                  <a:pt x="518" y="70"/>
                </a:lnTo>
                <a:lnTo>
                  <a:pt x="517" y="70"/>
                </a:lnTo>
                <a:lnTo>
                  <a:pt x="515" y="69"/>
                </a:lnTo>
                <a:lnTo>
                  <a:pt x="515" y="68"/>
                </a:lnTo>
                <a:lnTo>
                  <a:pt x="515" y="67"/>
                </a:lnTo>
                <a:lnTo>
                  <a:pt x="515" y="64"/>
                </a:lnTo>
                <a:lnTo>
                  <a:pt x="514" y="61"/>
                </a:lnTo>
                <a:lnTo>
                  <a:pt x="514" y="60"/>
                </a:lnTo>
                <a:lnTo>
                  <a:pt x="513" y="59"/>
                </a:lnTo>
                <a:lnTo>
                  <a:pt x="510" y="57"/>
                </a:lnTo>
                <a:lnTo>
                  <a:pt x="509" y="56"/>
                </a:lnTo>
                <a:lnTo>
                  <a:pt x="509" y="56"/>
                </a:lnTo>
                <a:lnTo>
                  <a:pt x="509" y="55"/>
                </a:lnTo>
                <a:lnTo>
                  <a:pt x="510" y="53"/>
                </a:lnTo>
                <a:lnTo>
                  <a:pt x="512" y="53"/>
                </a:lnTo>
                <a:lnTo>
                  <a:pt x="513" y="53"/>
                </a:lnTo>
                <a:lnTo>
                  <a:pt x="515" y="55"/>
                </a:lnTo>
                <a:lnTo>
                  <a:pt x="517" y="56"/>
                </a:lnTo>
                <a:lnTo>
                  <a:pt x="517" y="57"/>
                </a:lnTo>
                <a:lnTo>
                  <a:pt x="519" y="60"/>
                </a:lnTo>
                <a:lnTo>
                  <a:pt x="521" y="60"/>
                </a:lnTo>
                <a:lnTo>
                  <a:pt x="522" y="61"/>
                </a:lnTo>
                <a:lnTo>
                  <a:pt x="523" y="60"/>
                </a:lnTo>
                <a:lnTo>
                  <a:pt x="525" y="60"/>
                </a:lnTo>
                <a:lnTo>
                  <a:pt x="526" y="60"/>
                </a:lnTo>
                <a:lnTo>
                  <a:pt x="527" y="61"/>
                </a:lnTo>
                <a:lnTo>
                  <a:pt x="529" y="63"/>
                </a:lnTo>
                <a:lnTo>
                  <a:pt x="529" y="63"/>
                </a:lnTo>
                <a:lnTo>
                  <a:pt x="530" y="64"/>
                </a:lnTo>
                <a:lnTo>
                  <a:pt x="531" y="64"/>
                </a:lnTo>
                <a:lnTo>
                  <a:pt x="531" y="64"/>
                </a:lnTo>
                <a:lnTo>
                  <a:pt x="532" y="61"/>
                </a:lnTo>
                <a:lnTo>
                  <a:pt x="531" y="59"/>
                </a:lnTo>
                <a:lnTo>
                  <a:pt x="531" y="57"/>
                </a:lnTo>
                <a:lnTo>
                  <a:pt x="530" y="56"/>
                </a:lnTo>
                <a:lnTo>
                  <a:pt x="530" y="55"/>
                </a:lnTo>
                <a:lnTo>
                  <a:pt x="530" y="53"/>
                </a:lnTo>
                <a:lnTo>
                  <a:pt x="530" y="53"/>
                </a:lnTo>
                <a:lnTo>
                  <a:pt x="532" y="52"/>
                </a:lnTo>
                <a:lnTo>
                  <a:pt x="535" y="52"/>
                </a:lnTo>
                <a:lnTo>
                  <a:pt x="538" y="52"/>
                </a:lnTo>
                <a:lnTo>
                  <a:pt x="539" y="52"/>
                </a:lnTo>
                <a:lnTo>
                  <a:pt x="539" y="52"/>
                </a:lnTo>
                <a:lnTo>
                  <a:pt x="542" y="52"/>
                </a:lnTo>
                <a:lnTo>
                  <a:pt x="542" y="52"/>
                </a:lnTo>
                <a:lnTo>
                  <a:pt x="543" y="52"/>
                </a:lnTo>
                <a:lnTo>
                  <a:pt x="543" y="51"/>
                </a:lnTo>
                <a:lnTo>
                  <a:pt x="543" y="48"/>
                </a:lnTo>
                <a:lnTo>
                  <a:pt x="544" y="47"/>
                </a:lnTo>
                <a:lnTo>
                  <a:pt x="546" y="46"/>
                </a:lnTo>
                <a:lnTo>
                  <a:pt x="547" y="46"/>
                </a:lnTo>
                <a:lnTo>
                  <a:pt x="550" y="46"/>
                </a:lnTo>
                <a:lnTo>
                  <a:pt x="552" y="46"/>
                </a:lnTo>
                <a:lnTo>
                  <a:pt x="555" y="46"/>
                </a:lnTo>
                <a:lnTo>
                  <a:pt x="555" y="46"/>
                </a:lnTo>
                <a:lnTo>
                  <a:pt x="555" y="47"/>
                </a:lnTo>
                <a:lnTo>
                  <a:pt x="553" y="48"/>
                </a:lnTo>
                <a:lnTo>
                  <a:pt x="553" y="49"/>
                </a:lnTo>
                <a:lnTo>
                  <a:pt x="552" y="49"/>
                </a:lnTo>
                <a:lnTo>
                  <a:pt x="550" y="49"/>
                </a:lnTo>
                <a:lnTo>
                  <a:pt x="548" y="51"/>
                </a:lnTo>
                <a:lnTo>
                  <a:pt x="547" y="52"/>
                </a:lnTo>
                <a:lnTo>
                  <a:pt x="547" y="55"/>
                </a:lnTo>
                <a:lnTo>
                  <a:pt x="547" y="56"/>
                </a:lnTo>
                <a:lnTo>
                  <a:pt x="547" y="59"/>
                </a:lnTo>
                <a:lnTo>
                  <a:pt x="547" y="60"/>
                </a:lnTo>
                <a:lnTo>
                  <a:pt x="548" y="60"/>
                </a:lnTo>
                <a:lnTo>
                  <a:pt x="551" y="60"/>
                </a:lnTo>
                <a:lnTo>
                  <a:pt x="553" y="59"/>
                </a:lnTo>
                <a:lnTo>
                  <a:pt x="556" y="57"/>
                </a:lnTo>
                <a:lnTo>
                  <a:pt x="557" y="55"/>
                </a:lnTo>
                <a:lnTo>
                  <a:pt x="557" y="53"/>
                </a:lnTo>
                <a:lnTo>
                  <a:pt x="559" y="52"/>
                </a:lnTo>
                <a:lnTo>
                  <a:pt x="560" y="49"/>
                </a:lnTo>
                <a:lnTo>
                  <a:pt x="560" y="48"/>
                </a:lnTo>
                <a:lnTo>
                  <a:pt x="560" y="48"/>
                </a:lnTo>
                <a:lnTo>
                  <a:pt x="560" y="47"/>
                </a:lnTo>
                <a:lnTo>
                  <a:pt x="559" y="44"/>
                </a:lnTo>
                <a:lnTo>
                  <a:pt x="559" y="42"/>
                </a:lnTo>
                <a:lnTo>
                  <a:pt x="560" y="40"/>
                </a:lnTo>
                <a:lnTo>
                  <a:pt x="560" y="38"/>
                </a:lnTo>
                <a:lnTo>
                  <a:pt x="560" y="35"/>
                </a:lnTo>
                <a:lnTo>
                  <a:pt x="559" y="34"/>
                </a:lnTo>
                <a:lnTo>
                  <a:pt x="557" y="34"/>
                </a:lnTo>
                <a:lnTo>
                  <a:pt x="556" y="34"/>
                </a:lnTo>
                <a:lnTo>
                  <a:pt x="555" y="32"/>
                </a:lnTo>
                <a:lnTo>
                  <a:pt x="553" y="32"/>
                </a:lnTo>
                <a:lnTo>
                  <a:pt x="552" y="32"/>
                </a:lnTo>
                <a:lnTo>
                  <a:pt x="552" y="31"/>
                </a:lnTo>
                <a:lnTo>
                  <a:pt x="553" y="31"/>
                </a:lnTo>
                <a:lnTo>
                  <a:pt x="553" y="30"/>
                </a:lnTo>
                <a:lnTo>
                  <a:pt x="556" y="30"/>
                </a:lnTo>
                <a:lnTo>
                  <a:pt x="556" y="30"/>
                </a:lnTo>
                <a:lnTo>
                  <a:pt x="556" y="30"/>
                </a:lnTo>
                <a:lnTo>
                  <a:pt x="559" y="30"/>
                </a:lnTo>
                <a:lnTo>
                  <a:pt x="561" y="31"/>
                </a:lnTo>
                <a:lnTo>
                  <a:pt x="563" y="34"/>
                </a:lnTo>
                <a:lnTo>
                  <a:pt x="564" y="38"/>
                </a:lnTo>
                <a:lnTo>
                  <a:pt x="564" y="42"/>
                </a:lnTo>
                <a:lnTo>
                  <a:pt x="565" y="44"/>
                </a:lnTo>
                <a:lnTo>
                  <a:pt x="567" y="48"/>
                </a:lnTo>
                <a:lnTo>
                  <a:pt x="569" y="52"/>
                </a:lnTo>
                <a:lnTo>
                  <a:pt x="570" y="55"/>
                </a:lnTo>
                <a:lnTo>
                  <a:pt x="572" y="56"/>
                </a:lnTo>
                <a:lnTo>
                  <a:pt x="573" y="57"/>
                </a:lnTo>
                <a:lnTo>
                  <a:pt x="574" y="56"/>
                </a:lnTo>
                <a:lnTo>
                  <a:pt x="576" y="55"/>
                </a:lnTo>
                <a:lnTo>
                  <a:pt x="578" y="53"/>
                </a:lnTo>
                <a:lnTo>
                  <a:pt x="578" y="52"/>
                </a:lnTo>
                <a:lnTo>
                  <a:pt x="578" y="51"/>
                </a:lnTo>
                <a:lnTo>
                  <a:pt x="580" y="49"/>
                </a:lnTo>
                <a:lnTo>
                  <a:pt x="581" y="48"/>
                </a:lnTo>
                <a:lnTo>
                  <a:pt x="581" y="47"/>
                </a:lnTo>
                <a:lnTo>
                  <a:pt x="582" y="48"/>
                </a:lnTo>
                <a:lnTo>
                  <a:pt x="584" y="49"/>
                </a:lnTo>
                <a:lnTo>
                  <a:pt x="584" y="51"/>
                </a:lnTo>
                <a:lnTo>
                  <a:pt x="584" y="52"/>
                </a:lnTo>
                <a:lnTo>
                  <a:pt x="582" y="53"/>
                </a:lnTo>
                <a:lnTo>
                  <a:pt x="582" y="56"/>
                </a:lnTo>
                <a:lnTo>
                  <a:pt x="582" y="57"/>
                </a:lnTo>
                <a:lnTo>
                  <a:pt x="582" y="59"/>
                </a:lnTo>
                <a:lnTo>
                  <a:pt x="585" y="59"/>
                </a:lnTo>
                <a:lnTo>
                  <a:pt x="587" y="60"/>
                </a:lnTo>
                <a:lnTo>
                  <a:pt x="589" y="61"/>
                </a:lnTo>
                <a:lnTo>
                  <a:pt x="589" y="61"/>
                </a:lnTo>
                <a:lnTo>
                  <a:pt x="589" y="63"/>
                </a:lnTo>
                <a:lnTo>
                  <a:pt x="589" y="65"/>
                </a:lnTo>
                <a:lnTo>
                  <a:pt x="589" y="68"/>
                </a:lnTo>
                <a:lnTo>
                  <a:pt x="589" y="70"/>
                </a:lnTo>
                <a:lnTo>
                  <a:pt x="590" y="72"/>
                </a:lnTo>
                <a:lnTo>
                  <a:pt x="591" y="74"/>
                </a:lnTo>
                <a:lnTo>
                  <a:pt x="594" y="76"/>
                </a:lnTo>
                <a:lnTo>
                  <a:pt x="595" y="78"/>
                </a:lnTo>
                <a:lnTo>
                  <a:pt x="598" y="80"/>
                </a:lnTo>
                <a:lnTo>
                  <a:pt x="599" y="81"/>
                </a:lnTo>
                <a:lnTo>
                  <a:pt x="601" y="81"/>
                </a:lnTo>
                <a:lnTo>
                  <a:pt x="601" y="81"/>
                </a:lnTo>
                <a:lnTo>
                  <a:pt x="601" y="82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7" y="82"/>
                </a:lnTo>
                <a:lnTo>
                  <a:pt x="608" y="81"/>
                </a:lnTo>
                <a:lnTo>
                  <a:pt x="610" y="81"/>
                </a:lnTo>
                <a:lnTo>
                  <a:pt x="610" y="80"/>
                </a:lnTo>
                <a:lnTo>
                  <a:pt x="611" y="78"/>
                </a:lnTo>
                <a:lnTo>
                  <a:pt x="612" y="78"/>
                </a:lnTo>
                <a:lnTo>
                  <a:pt x="614" y="78"/>
                </a:lnTo>
                <a:lnTo>
                  <a:pt x="616" y="80"/>
                </a:lnTo>
                <a:lnTo>
                  <a:pt x="616" y="80"/>
                </a:lnTo>
                <a:lnTo>
                  <a:pt x="616" y="82"/>
                </a:lnTo>
                <a:lnTo>
                  <a:pt x="615" y="84"/>
                </a:lnTo>
                <a:lnTo>
                  <a:pt x="614" y="85"/>
                </a:lnTo>
                <a:lnTo>
                  <a:pt x="612" y="85"/>
                </a:lnTo>
                <a:lnTo>
                  <a:pt x="610" y="85"/>
                </a:lnTo>
                <a:lnTo>
                  <a:pt x="608" y="86"/>
                </a:lnTo>
                <a:lnTo>
                  <a:pt x="607" y="87"/>
                </a:lnTo>
                <a:lnTo>
                  <a:pt x="607" y="87"/>
                </a:lnTo>
                <a:lnTo>
                  <a:pt x="607" y="87"/>
                </a:lnTo>
                <a:lnTo>
                  <a:pt x="608" y="90"/>
                </a:lnTo>
                <a:lnTo>
                  <a:pt x="610" y="91"/>
                </a:lnTo>
                <a:lnTo>
                  <a:pt x="611" y="94"/>
                </a:lnTo>
                <a:lnTo>
                  <a:pt x="612" y="97"/>
                </a:lnTo>
                <a:lnTo>
                  <a:pt x="615" y="98"/>
                </a:lnTo>
                <a:lnTo>
                  <a:pt x="616" y="99"/>
                </a:lnTo>
                <a:lnTo>
                  <a:pt x="618" y="101"/>
                </a:lnTo>
                <a:lnTo>
                  <a:pt x="619" y="103"/>
                </a:lnTo>
                <a:lnTo>
                  <a:pt x="620" y="104"/>
                </a:lnTo>
                <a:lnTo>
                  <a:pt x="622" y="106"/>
                </a:lnTo>
                <a:lnTo>
                  <a:pt x="622" y="107"/>
                </a:lnTo>
                <a:lnTo>
                  <a:pt x="622" y="107"/>
                </a:lnTo>
                <a:lnTo>
                  <a:pt x="623" y="108"/>
                </a:lnTo>
                <a:lnTo>
                  <a:pt x="624" y="111"/>
                </a:lnTo>
                <a:lnTo>
                  <a:pt x="625" y="114"/>
                </a:lnTo>
                <a:lnTo>
                  <a:pt x="625" y="115"/>
                </a:lnTo>
                <a:lnTo>
                  <a:pt x="628" y="118"/>
                </a:lnTo>
                <a:lnTo>
                  <a:pt x="629" y="120"/>
                </a:lnTo>
                <a:lnTo>
                  <a:pt x="632" y="121"/>
                </a:lnTo>
                <a:lnTo>
                  <a:pt x="635" y="121"/>
                </a:lnTo>
                <a:lnTo>
                  <a:pt x="637" y="123"/>
                </a:lnTo>
                <a:lnTo>
                  <a:pt x="640" y="123"/>
                </a:lnTo>
                <a:lnTo>
                  <a:pt x="644" y="124"/>
                </a:lnTo>
                <a:lnTo>
                  <a:pt x="646" y="124"/>
                </a:lnTo>
                <a:lnTo>
                  <a:pt x="648" y="125"/>
                </a:lnTo>
                <a:lnTo>
                  <a:pt x="648" y="127"/>
                </a:lnTo>
                <a:lnTo>
                  <a:pt x="648" y="127"/>
                </a:lnTo>
                <a:lnTo>
                  <a:pt x="646" y="128"/>
                </a:lnTo>
                <a:lnTo>
                  <a:pt x="645" y="129"/>
                </a:lnTo>
                <a:lnTo>
                  <a:pt x="644" y="128"/>
                </a:lnTo>
                <a:lnTo>
                  <a:pt x="644" y="128"/>
                </a:lnTo>
                <a:lnTo>
                  <a:pt x="642" y="128"/>
                </a:lnTo>
                <a:lnTo>
                  <a:pt x="642" y="127"/>
                </a:lnTo>
                <a:lnTo>
                  <a:pt x="641" y="125"/>
                </a:lnTo>
                <a:lnTo>
                  <a:pt x="641" y="125"/>
                </a:lnTo>
                <a:lnTo>
                  <a:pt x="641" y="125"/>
                </a:lnTo>
                <a:lnTo>
                  <a:pt x="640" y="124"/>
                </a:lnTo>
                <a:lnTo>
                  <a:pt x="637" y="123"/>
                </a:lnTo>
                <a:lnTo>
                  <a:pt x="636" y="123"/>
                </a:lnTo>
                <a:lnTo>
                  <a:pt x="635" y="124"/>
                </a:lnTo>
                <a:lnTo>
                  <a:pt x="633" y="127"/>
                </a:lnTo>
                <a:lnTo>
                  <a:pt x="633" y="128"/>
                </a:lnTo>
                <a:lnTo>
                  <a:pt x="633" y="131"/>
                </a:lnTo>
                <a:lnTo>
                  <a:pt x="635" y="132"/>
                </a:lnTo>
                <a:lnTo>
                  <a:pt x="635" y="133"/>
                </a:lnTo>
                <a:lnTo>
                  <a:pt x="636" y="133"/>
                </a:lnTo>
                <a:lnTo>
                  <a:pt x="637" y="132"/>
                </a:lnTo>
                <a:lnTo>
                  <a:pt x="639" y="133"/>
                </a:lnTo>
                <a:lnTo>
                  <a:pt x="640" y="133"/>
                </a:lnTo>
                <a:lnTo>
                  <a:pt x="639" y="135"/>
                </a:lnTo>
                <a:lnTo>
                  <a:pt x="639" y="136"/>
                </a:lnTo>
                <a:lnTo>
                  <a:pt x="637" y="137"/>
                </a:lnTo>
                <a:lnTo>
                  <a:pt x="639" y="137"/>
                </a:lnTo>
                <a:lnTo>
                  <a:pt x="639" y="139"/>
                </a:lnTo>
                <a:lnTo>
                  <a:pt x="637" y="140"/>
                </a:lnTo>
                <a:lnTo>
                  <a:pt x="636" y="141"/>
                </a:lnTo>
                <a:lnTo>
                  <a:pt x="636" y="144"/>
                </a:lnTo>
                <a:lnTo>
                  <a:pt x="636" y="145"/>
                </a:lnTo>
                <a:lnTo>
                  <a:pt x="636" y="146"/>
                </a:lnTo>
                <a:lnTo>
                  <a:pt x="637" y="149"/>
                </a:lnTo>
                <a:lnTo>
                  <a:pt x="637" y="150"/>
                </a:lnTo>
                <a:lnTo>
                  <a:pt x="637" y="152"/>
                </a:lnTo>
                <a:lnTo>
                  <a:pt x="636" y="152"/>
                </a:lnTo>
                <a:lnTo>
                  <a:pt x="635" y="153"/>
                </a:lnTo>
                <a:lnTo>
                  <a:pt x="633" y="153"/>
                </a:lnTo>
                <a:lnTo>
                  <a:pt x="633" y="156"/>
                </a:lnTo>
                <a:lnTo>
                  <a:pt x="635" y="158"/>
                </a:lnTo>
                <a:lnTo>
                  <a:pt x="636" y="162"/>
                </a:lnTo>
                <a:lnTo>
                  <a:pt x="637" y="165"/>
                </a:lnTo>
                <a:lnTo>
                  <a:pt x="639" y="167"/>
                </a:lnTo>
                <a:lnTo>
                  <a:pt x="640" y="170"/>
                </a:lnTo>
                <a:lnTo>
                  <a:pt x="642" y="173"/>
                </a:lnTo>
                <a:lnTo>
                  <a:pt x="645" y="175"/>
                </a:lnTo>
                <a:lnTo>
                  <a:pt x="646" y="176"/>
                </a:lnTo>
                <a:lnTo>
                  <a:pt x="649" y="178"/>
                </a:lnTo>
                <a:lnTo>
                  <a:pt x="652" y="178"/>
                </a:lnTo>
                <a:lnTo>
                  <a:pt x="654" y="176"/>
                </a:lnTo>
                <a:lnTo>
                  <a:pt x="658" y="176"/>
                </a:lnTo>
                <a:lnTo>
                  <a:pt x="662" y="176"/>
                </a:lnTo>
                <a:lnTo>
                  <a:pt x="665" y="176"/>
                </a:lnTo>
                <a:lnTo>
                  <a:pt x="665" y="175"/>
                </a:lnTo>
                <a:lnTo>
                  <a:pt x="666" y="175"/>
                </a:lnTo>
                <a:lnTo>
                  <a:pt x="667" y="174"/>
                </a:lnTo>
                <a:lnTo>
                  <a:pt x="667" y="173"/>
                </a:lnTo>
                <a:lnTo>
                  <a:pt x="667" y="171"/>
                </a:lnTo>
                <a:lnTo>
                  <a:pt x="666" y="169"/>
                </a:lnTo>
                <a:lnTo>
                  <a:pt x="666" y="167"/>
                </a:lnTo>
                <a:lnTo>
                  <a:pt x="666" y="165"/>
                </a:lnTo>
                <a:lnTo>
                  <a:pt x="667" y="163"/>
                </a:lnTo>
                <a:lnTo>
                  <a:pt x="669" y="163"/>
                </a:lnTo>
                <a:lnTo>
                  <a:pt x="670" y="162"/>
                </a:lnTo>
                <a:lnTo>
                  <a:pt x="671" y="161"/>
                </a:lnTo>
                <a:lnTo>
                  <a:pt x="673" y="159"/>
                </a:lnTo>
                <a:lnTo>
                  <a:pt x="673" y="159"/>
                </a:lnTo>
                <a:lnTo>
                  <a:pt x="671" y="158"/>
                </a:lnTo>
                <a:lnTo>
                  <a:pt x="671" y="157"/>
                </a:lnTo>
                <a:lnTo>
                  <a:pt x="671" y="156"/>
                </a:lnTo>
                <a:lnTo>
                  <a:pt x="671" y="154"/>
                </a:lnTo>
                <a:lnTo>
                  <a:pt x="673" y="153"/>
                </a:lnTo>
                <a:lnTo>
                  <a:pt x="675" y="152"/>
                </a:lnTo>
                <a:lnTo>
                  <a:pt x="676" y="152"/>
                </a:lnTo>
                <a:lnTo>
                  <a:pt x="678" y="150"/>
                </a:lnTo>
                <a:lnTo>
                  <a:pt x="679" y="152"/>
                </a:lnTo>
                <a:lnTo>
                  <a:pt x="679" y="154"/>
                </a:lnTo>
                <a:lnTo>
                  <a:pt x="679" y="157"/>
                </a:lnTo>
                <a:lnTo>
                  <a:pt x="679" y="158"/>
                </a:lnTo>
                <a:lnTo>
                  <a:pt x="679" y="161"/>
                </a:lnTo>
                <a:lnTo>
                  <a:pt x="680" y="161"/>
                </a:lnTo>
                <a:lnTo>
                  <a:pt x="682" y="162"/>
                </a:lnTo>
                <a:lnTo>
                  <a:pt x="684" y="163"/>
                </a:lnTo>
                <a:lnTo>
                  <a:pt x="686" y="165"/>
                </a:lnTo>
                <a:lnTo>
                  <a:pt x="686" y="167"/>
                </a:lnTo>
                <a:lnTo>
                  <a:pt x="686" y="169"/>
                </a:lnTo>
                <a:lnTo>
                  <a:pt x="686" y="171"/>
                </a:lnTo>
                <a:lnTo>
                  <a:pt x="684" y="173"/>
                </a:lnTo>
                <a:lnTo>
                  <a:pt x="683" y="173"/>
                </a:lnTo>
                <a:lnTo>
                  <a:pt x="682" y="171"/>
                </a:lnTo>
                <a:lnTo>
                  <a:pt x="680" y="171"/>
                </a:lnTo>
                <a:lnTo>
                  <a:pt x="680" y="170"/>
                </a:lnTo>
                <a:lnTo>
                  <a:pt x="680" y="169"/>
                </a:lnTo>
                <a:lnTo>
                  <a:pt x="679" y="167"/>
                </a:lnTo>
                <a:lnTo>
                  <a:pt x="678" y="166"/>
                </a:lnTo>
                <a:lnTo>
                  <a:pt x="676" y="165"/>
                </a:lnTo>
                <a:lnTo>
                  <a:pt x="675" y="166"/>
                </a:lnTo>
                <a:lnTo>
                  <a:pt x="674" y="167"/>
                </a:lnTo>
                <a:lnTo>
                  <a:pt x="671" y="169"/>
                </a:lnTo>
                <a:lnTo>
                  <a:pt x="671" y="171"/>
                </a:lnTo>
                <a:lnTo>
                  <a:pt x="673" y="173"/>
                </a:lnTo>
                <a:lnTo>
                  <a:pt x="673" y="174"/>
                </a:lnTo>
                <a:lnTo>
                  <a:pt x="673" y="176"/>
                </a:lnTo>
                <a:lnTo>
                  <a:pt x="674" y="179"/>
                </a:lnTo>
                <a:lnTo>
                  <a:pt x="674" y="180"/>
                </a:lnTo>
                <a:lnTo>
                  <a:pt x="673" y="180"/>
                </a:lnTo>
                <a:lnTo>
                  <a:pt x="671" y="179"/>
                </a:lnTo>
                <a:lnTo>
                  <a:pt x="670" y="179"/>
                </a:lnTo>
                <a:lnTo>
                  <a:pt x="669" y="179"/>
                </a:lnTo>
                <a:lnTo>
                  <a:pt x="667" y="180"/>
                </a:lnTo>
                <a:lnTo>
                  <a:pt x="667" y="182"/>
                </a:lnTo>
                <a:lnTo>
                  <a:pt x="666" y="184"/>
                </a:lnTo>
                <a:lnTo>
                  <a:pt x="665" y="186"/>
                </a:lnTo>
                <a:lnTo>
                  <a:pt x="663" y="187"/>
                </a:lnTo>
                <a:lnTo>
                  <a:pt x="662" y="188"/>
                </a:lnTo>
                <a:lnTo>
                  <a:pt x="661" y="190"/>
                </a:lnTo>
                <a:lnTo>
                  <a:pt x="659" y="191"/>
                </a:lnTo>
                <a:lnTo>
                  <a:pt x="658" y="192"/>
                </a:lnTo>
                <a:lnTo>
                  <a:pt x="658" y="193"/>
                </a:lnTo>
                <a:lnTo>
                  <a:pt x="658" y="195"/>
                </a:lnTo>
                <a:lnTo>
                  <a:pt x="658" y="196"/>
                </a:lnTo>
                <a:lnTo>
                  <a:pt x="658" y="197"/>
                </a:lnTo>
                <a:lnTo>
                  <a:pt x="658" y="197"/>
                </a:lnTo>
                <a:lnTo>
                  <a:pt x="657" y="199"/>
                </a:lnTo>
                <a:lnTo>
                  <a:pt x="654" y="199"/>
                </a:lnTo>
                <a:lnTo>
                  <a:pt x="654" y="200"/>
                </a:lnTo>
                <a:lnTo>
                  <a:pt x="654" y="201"/>
                </a:lnTo>
                <a:lnTo>
                  <a:pt x="654" y="204"/>
                </a:lnTo>
                <a:lnTo>
                  <a:pt x="656" y="207"/>
                </a:lnTo>
                <a:lnTo>
                  <a:pt x="657" y="208"/>
                </a:lnTo>
                <a:lnTo>
                  <a:pt x="661" y="211"/>
                </a:lnTo>
                <a:lnTo>
                  <a:pt x="670" y="211"/>
                </a:lnTo>
                <a:lnTo>
                  <a:pt x="678" y="209"/>
                </a:lnTo>
                <a:lnTo>
                  <a:pt x="682" y="207"/>
                </a:lnTo>
                <a:lnTo>
                  <a:pt x="684" y="205"/>
                </a:lnTo>
                <a:lnTo>
                  <a:pt x="688" y="203"/>
                </a:lnTo>
                <a:lnTo>
                  <a:pt x="691" y="200"/>
                </a:lnTo>
                <a:lnTo>
                  <a:pt x="694" y="197"/>
                </a:lnTo>
                <a:lnTo>
                  <a:pt x="696" y="196"/>
                </a:lnTo>
                <a:lnTo>
                  <a:pt x="697" y="195"/>
                </a:lnTo>
                <a:lnTo>
                  <a:pt x="699" y="195"/>
                </a:lnTo>
                <a:lnTo>
                  <a:pt x="699" y="196"/>
                </a:lnTo>
                <a:lnTo>
                  <a:pt x="700" y="196"/>
                </a:lnTo>
                <a:lnTo>
                  <a:pt x="703" y="196"/>
                </a:lnTo>
                <a:lnTo>
                  <a:pt x="704" y="195"/>
                </a:lnTo>
                <a:lnTo>
                  <a:pt x="705" y="193"/>
                </a:lnTo>
                <a:lnTo>
                  <a:pt x="708" y="192"/>
                </a:lnTo>
                <a:lnTo>
                  <a:pt x="711" y="191"/>
                </a:lnTo>
                <a:lnTo>
                  <a:pt x="713" y="191"/>
                </a:lnTo>
                <a:lnTo>
                  <a:pt x="714" y="190"/>
                </a:lnTo>
                <a:lnTo>
                  <a:pt x="716" y="188"/>
                </a:lnTo>
                <a:lnTo>
                  <a:pt x="717" y="187"/>
                </a:lnTo>
                <a:lnTo>
                  <a:pt x="718" y="186"/>
                </a:lnTo>
                <a:lnTo>
                  <a:pt x="720" y="184"/>
                </a:lnTo>
                <a:lnTo>
                  <a:pt x="720" y="184"/>
                </a:lnTo>
                <a:lnTo>
                  <a:pt x="721" y="186"/>
                </a:lnTo>
                <a:lnTo>
                  <a:pt x="722" y="186"/>
                </a:lnTo>
                <a:lnTo>
                  <a:pt x="724" y="186"/>
                </a:lnTo>
                <a:lnTo>
                  <a:pt x="725" y="184"/>
                </a:lnTo>
                <a:lnTo>
                  <a:pt x="725" y="184"/>
                </a:lnTo>
                <a:lnTo>
                  <a:pt x="725" y="184"/>
                </a:lnTo>
                <a:lnTo>
                  <a:pt x="726" y="183"/>
                </a:lnTo>
                <a:lnTo>
                  <a:pt x="728" y="182"/>
                </a:lnTo>
                <a:lnTo>
                  <a:pt x="729" y="182"/>
                </a:lnTo>
                <a:lnTo>
                  <a:pt x="729" y="182"/>
                </a:lnTo>
                <a:lnTo>
                  <a:pt x="731" y="182"/>
                </a:lnTo>
                <a:lnTo>
                  <a:pt x="734" y="182"/>
                </a:lnTo>
                <a:lnTo>
                  <a:pt x="735" y="183"/>
                </a:lnTo>
                <a:lnTo>
                  <a:pt x="735" y="184"/>
                </a:lnTo>
                <a:lnTo>
                  <a:pt x="738" y="186"/>
                </a:lnTo>
                <a:lnTo>
                  <a:pt x="739" y="187"/>
                </a:lnTo>
                <a:lnTo>
                  <a:pt x="741" y="188"/>
                </a:lnTo>
                <a:lnTo>
                  <a:pt x="742" y="188"/>
                </a:lnTo>
                <a:lnTo>
                  <a:pt x="743" y="187"/>
                </a:lnTo>
                <a:lnTo>
                  <a:pt x="746" y="186"/>
                </a:lnTo>
                <a:lnTo>
                  <a:pt x="750" y="184"/>
                </a:lnTo>
                <a:lnTo>
                  <a:pt x="752" y="186"/>
                </a:lnTo>
                <a:lnTo>
                  <a:pt x="754" y="186"/>
                </a:lnTo>
                <a:lnTo>
                  <a:pt x="756" y="187"/>
                </a:lnTo>
                <a:lnTo>
                  <a:pt x="759" y="187"/>
                </a:lnTo>
                <a:lnTo>
                  <a:pt x="760" y="188"/>
                </a:lnTo>
                <a:lnTo>
                  <a:pt x="762" y="188"/>
                </a:lnTo>
                <a:lnTo>
                  <a:pt x="760" y="190"/>
                </a:lnTo>
                <a:lnTo>
                  <a:pt x="760" y="192"/>
                </a:lnTo>
                <a:lnTo>
                  <a:pt x="760" y="193"/>
                </a:lnTo>
                <a:lnTo>
                  <a:pt x="762" y="193"/>
                </a:lnTo>
                <a:lnTo>
                  <a:pt x="762" y="195"/>
                </a:lnTo>
                <a:lnTo>
                  <a:pt x="763" y="193"/>
                </a:lnTo>
                <a:lnTo>
                  <a:pt x="764" y="193"/>
                </a:lnTo>
                <a:lnTo>
                  <a:pt x="766" y="192"/>
                </a:lnTo>
                <a:lnTo>
                  <a:pt x="766" y="191"/>
                </a:lnTo>
                <a:lnTo>
                  <a:pt x="767" y="188"/>
                </a:lnTo>
                <a:lnTo>
                  <a:pt x="768" y="188"/>
                </a:lnTo>
                <a:lnTo>
                  <a:pt x="768" y="188"/>
                </a:lnTo>
                <a:lnTo>
                  <a:pt x="769" y="188"/>
                </a:lnTo>
                <a:lnTo>
                  <a:pt x="771" y="188"/>
                </a:lnTo>
                <a:lnTo>
                  <a:pt x="772" y="187"/>
                </a:lnTo>
                <a:lnTo>
                  <a:pt x="772" y="187"/>
                </a:lnTo>
                <a:lnTo>
                  <a:pt x="772" y="187"/>
                </a:lnTo>
                <a:lnTo>
                  <a:pt x="771" y="184"/>
                </a:lnTo>
                <a:lnTo>
                  <a:pt x="769" y="183"/>
                </a:lnTo>
                <a:lnTo>
                  <a:pt x="769" y="183"/>
                </a:lnTo>
                <a:lnTo>
                  <a:pt x="769" y="183"/>
                </a:lnTo>
                <a:lnTo>
                  <a:pt x="768" y="180"/>
                </a:lnTo>
                <a:lnTo>
                  <a:pt x="767" y="178"/>
                </a:lnTo>
                <a:lnTo>
                  <a:pt x="767" y="175"/>
                </a:lnTo>
                <a:lnTo>
                  <a:pt x="767" y="175"/>
                </a:lnTo>
                <a:lnTo>
                  <a:pt x="768" y="175"/>
                </a:lnTo>
                <a:lnTo>
                  <a:pt x="771" y="176"/>
                </a:lnTo>
                <a:lnTo>
                  <a:pt x="771" y="178"/>
                </a:lnTo>
                <a:lnTo>
                  <a:pt x="772" y="179"/>
                </a:lnTo>
                <a:lnTo>
                  <a:pt x="772" y="180"/>
                </a:lnTo>
                <a:lnTo>
                  <a:pt x="773" y="182"/>
                </a:lnTo>
                <a:lnTo>
                  <a:pt x="775" y="182"/>
                </a:lnTo>
                <a:lnTo>
                  <a:pt x="775" y="182"/>
                </a:lnTo>
                <a:lnTo>
                  <a:pt x="775" y="180"/>
                </a:lnTo>
                <a:lnTo>
                  <a:pt x="775" y="178"/>
                </a:lnTo>
                <a:lnTo>
                  <a:pt x="776" y="176"/>
                </a:lnTo>
                <a:lnTo>
                  <a:pt x="776" y="176"/>
                </a:lnTo>
                <a:lnTo>
                  <a:pt x="777" y="176"/>
                </a:lnTo>
                <a:lnTo>
                  <a:pt x="779" y="178"/>
                </a:lnTo>
                <a:lnTo>
                  <a:pt x="780" y="176"/>
                </a:lnTo>
                <a:lnTo>
                  <a:pt x="780" y="176"/>
                </a:lnTo>
                <a:lnTo>
                  <a:pt x="780" y="175"/>
                </a:lnTo>
                <a:lnTo>
                  <a:pt x="781" y="175"/>
                </a:lnTo>
                <a:lnTo>
                  <a:pt x="781" y="175"/>
                </a:lnTo>
                <a:lnTo>
                  <a:pt x="783" y="176"/>
                </a:lnTo>
                <a:lnTo>
                  <a:pt x="784" y="178"/>
                </a:lnTo>
                <a:lnTo>
                  <a:pt x="785" y="178"/>
                </a:lnTo>
                <a:lnTo>
                  <a:pt x="786" y="178"/>
                </a:lnTo>
                <a:lnTo>
                  <a:pt x="788" y="176"/>
                </a:lnTo>
                <a:lnTo>
                  <a:pt x="790" y="175"/>
                </a:lnTo>
                <a:lnTo>
                  <a:pt x="792" y="173"/>
                </a:lnTo>
                <a:lnTo>
                  <a:pt x="792" y="171"/>
                </a:lnTo>
                <a:lnTo>
                  <a:pt x="792" y="170"/>
                </a:lnTo>
                <a:lnTo>
                  <a:pt x="790" y="169"/>
                </a:lnTo>
                <a:lnTo>
                  <a:pt x="790" y="167"/>
                </a:lnTo>
                <a:lnTo>
                  <a:pt x="788" y="167"/>
                </a:lnTo>
                <a:lnTo>
                  <a:pt x="788" y="166"/>
                </a:lnTo>
                <a:lnTo>
                  <a:pt x="788" y="165"/>
                </a:lnTo>
                <a:lnTo>
                  <a:pt x="789" y="163"/>
                </a:lnTo>
                <a:lnTo>
                  <a:pt x="790" y="162"/>
                </a:lnTo>
                <a:lnTo>
                  <a:pt x="793" y="161"/>
                </a:lnTo>
                <a:lnTo>
                  <a:pt x="794" y="161"/>
                </a:lnTo>
                <a:lnTo>
                  <a:pt x="796" y="159"/>
                </a:lnTo>
                <a:lnTo>
                  <a:pt x="798" y="159"/>
                </a:lnTo>
                <a:lnTo>
                  <a:pt x="800" y="159"/>
                </a:lnTo>
                <a:lnTo>
                  <a:pt x="800" y="159"/>
                </a:lnTo>
                <a:lnTo>
                  <a:pt x="800" y="158"/>
                </a:lnTo>
                <a:lnTo>
                  <a:pt x="800" y="156"/>
                </a:lnTo>
                <a:lnTo>
                  <a:pt x="800" y="154"/>
                </a:lnTo>
                <a:lnTo>
                  <a:pt x="798" y="153"/>
                </a:lnTo>
                <a:lnTo>
                  <a:pt x="797" y="152"/>
                </a:lnTo>
                <a:lnTo>
                  <a:pt x="796" y="149"/>
                </a:lnTo>
                <a:lnTo>
                  <a:pt x="796" y="148"/>
                </a:lnTo>
                <a:lnTo>
                  <a:pt x="794" y="146"/>
                </a:lnTo>
                <a:lnTo>
                  <a:pt x="794" y="145"/>
                </a:lnTo>
                <a:lnTo>
                  <a:pt x="794" y="144"/>
                </a:lnTo>
                <a:lnTo>
                  <a:pt x="796" y="142"/>
                </a:lnTo>
                <a:lnTo>
                  <a:pt x="796" y="140"/>
                </a:lnTo>
                <a:lnTo>
                  <a:pt x="794" y="139"/>
                </a:lnTo>
                <a:lnTo>
                  <a:pt x="794" y="136"/>
                </a:lnTo>
                <a:lnTo>
                  <a:pt x="794" y="135"/>
                </a:lnTo>
                <a:lnTo>
                  <a:pt x="796" y="132"/>
                </a:lnTo>
                <a:lnTo>
                  <a:pt x="796" y="131"/>
                </a:lnTo>
                <a:lnTo>
                  <a:pt x="797" y="129"/>
                </a:lnTo>
                <a:lnTo>
                  <a:pt x="798" y="127"/>
                </a:lnTo>
                <a:lnTo>
                  <a:pt x="798" y="125"/>
                </a:lnTo>
                <a:lnTo>
                  <a:pt x="798" y="124"/>
                </a:lnTo>
                <a:lnTo>
                  <a:pt x="797" y="123"/>
                </a:lnTo>
                <a:lnTo>
                  <a:pt x="794" y="120"/>
                </a:lnTo>
                <a:lnTo>
                  <a:pt x="793" y="118"/>
                </a:lnTo>
                <a:lnTo>
                  <a:pt x="792" y="116"/>
                </a:lnTo>
                <a:lnTo>
                  <a:pt x="792" y="115"/>
                </a:lnTo>
                <a:lnTo>
                  <a:pt x="792" y="112"/>
                </a:lnTo>
                <a:lnTo>
                  <a:pt x="792" y="110"/>
                </a:lnTo>
                <a:lnTo>
                  <a:pt x="790" y="106"/>
                </a:lnTo>
                <a:lnTo>
                  <a:pt x="790" y="103"/>
                </a:lnTo>
                <a:lnTo>
                  <a:pt x="789" y="102"/>
                </a:lnTo>
                <a:lnTo>
                  <a:pt x="786" y="101"/>
                </a:lnTo>
                <a:lnTo>
                  <a:pt x="784" y="99"/>
                </a:lnTo>
                <a:lnTo>
                  <a:pt x="781" y="99"/>
                </a:lnTo>
                <a:lnTo>
                  <a:pt x="779" y="99"/>
                </a:lnTo>
                <a:lnTo>
                  <a:pt x="779" y="101"/>
                </a:lnTo>
                <a:lnTo>
                  <a:pt x="777" y="102"/>
                </a:lnTo>
                <a:lnTo>
                  <a:pt x="777" y="104"/>
                </a:lnTo>
                <a:lnTo>
                  <a:pt x="777" y="107"/>
                </a:lnTo>
                <a:lnTo>
                  <a:pt x="777" y="110"/>
                </a:lnTo>
                <a:lnTo>
                  <a:pt x="777" y="112"/>
                </a:lnTo>
                <a:lnTo>
                  <a:pt x="779" y="115"/>
                </a:lnTo>
                <a:lnTo>
                  <a:pt x="779" y="119"/>
                </a:lnTo>
                <a:lnTo>
                  <a:pt x="780" y="120"/>
                </a:lnTo>
                <a:lnTo>
                  <a:pt x="780" y="121"/>
                </a:lnTo>
                <a:lnTo>
                  <a:pt x="780" y="123"/>
                </a:lnTo>
                <a:lnTo>
                  <a:pt x="780" y="124"/>
                </a:lnTo>
                <a:lnTo>
                  <a:pt x="781" y="125"/>
                </a:lnTo>
                <a:lnTo>
                  <a:pt x="783" y="127"/>
                </a:lnTo>
                <a:lnTo>
                  <a:pt x="783" y="128"/>
                </a:lnTo>
                <a:lnTo>
                  <a:pt x="783" y="129"/>
                </a:lnTo>
                <a:lnTo>
                  <a:pt x="783" y="131"/>
                </a:lnTo>
                <a:lnTo>
                  <a:pt x="781" y="132"/>
                </a:lnTo>
                <a:lnTo>
                  <a:pt x="781" y="133"/>
                </a:lnTo>
                <a:lnTo>
                  <a:pt x="783" y="133"/>
                </a:lnTo>
                <a:lnTo>
                  <a:pt x="783" y="135"/>
                </a:lnTo>
                <a:lnTo>
                  <a:pt x="781" y="136"/>
                </a:lnTo>
                <a:lnTo>
                  <a:pt x="780" y="135"/>
                </a:lnTo>
                <a:lnTo>
                  <a:pt x="777" y="135"/>
                </a:lnTo>
                <a:lnTo>
                  <a:pt x="776" y="133"/>
                </a:lnTo>
                <a:lnTo>
                  <a:pt x="776" y="133"/>
                </a:lnTo>
                <a:lnTo>
                  <a:pt x="775" y="132"/>
                </a:lnTo>
                <a:lnTo>
                  <a:pt x="773" y="131"/>
                </a:lnTo>
                <a:lnTo>
                  <a:pt x="773" y="131"/>
                </a:lnTo>
                <a:lnTo>
                  <a:pt x="772" y="131"/>
                </a:lnTo>
                <a:lnTo>
                  <a:pt x="769" y="129"/>
                </a:lnTo>
                <a:lnTo>
                  <a:pt x="768" y="128"/>
                </a:lnTo>
                <a:lnTo>
                  <a:pt x="768" y="128"/>
                </a:lnTo>
                <a:lnTo>
                  <a:pt x="767" y="127"/>
                </a:lnTo>
                <a:lnTo>
                  <a:pt x="767" y="125"/>
                </a:lnTo>
                <a:lnTo>
                  <a:pt x="767" y="124"/>
                </a:lnTo>
                <a:lnTo>
                  <a:pt x="767" y="123"/>
                </a:lnTo>
                <a:lnTo>
                  <a:pt x="767" y="123"/>
                </a:lnTo>
                <a:lnTo>
                  <a:pt x="767" y="120"/>
                </a:lnTo>
                <a:lnTo>
                  <a:pt x="767" y="119"/>
                </a:lnTo>
                <a:lnTo>
                  <a:pt x="768" y="119"/>
                </a:lnTo>
                <a:lnTo>
                  <a:pt x="769" y="120"/>
                </a:lnTo>
                <a:lnTo>
                  <a:pt x="771" y="120"/>
                </a:lnTo>
                <a:lnTo>
                  <a:pt x="772" y="121"/>
                </a:lnTo>
                <a:lnTo>
                  <a:pt x="775" y="123"/>
                </a:lnTo>
                <a:lnTo>
                  <a:pt x="776" y="123"/>
                </a:lnTo>
                <a:lnTo>
                  <a:pt x="777" y="123"/>
                </a:lnTo>
                <a:lnTo>
                  <a:pt x="777" y="123"/>
                </a:lnTo>
                <a:lnTo>
                  <a:pt x="776" y="121"/>
                </a:lnTo>
                <a:lnTo>
                  <a:pt x="776" y="119"/>
                </a:lnTo>
                <a:lnTo>
                  <a:pt x="775" y="118"/>
                </a:lnTo>
                <a:lnTo>
                  <a:pt x="775" y="116"/>
                </a:lnTo>
                <a:lnTo>
                  <a:pt x="775" y="116"/>
                </a:lnTo>
                <a:lnTo>
                  <a:pt x="775" y="116"/>
                </a:lnTo>
                <a:lnTo>
                  <a:pt x="773" y="112"/>
                </a:lnTo>
                <a:lnTo>
                  <a:pt x="771" y="110"/>
                </a:lnTo>
                <a:lnTo>
                  <a:pt x="769" y="108"/>
                </a:lnTo>
                <a:lnTo>
                  <a:pt x="768" y="107"/>
                </a:lnTo>
                <a:lnTo>
                  <a:pt x="767" y="107"/>
                </a:lnTo>
                <a:lnTo>
                  <a:pt x="766" y="107"/>
                </a:lnTo>
                <a:lnTo>
                  <a:pt x="763" y="108"/>
                </a:lnTo>
                <a:lnTo>
                  <a:pt x="762" y="108"/>
                </a:lnTo>
                <a:lnTo>
                  <a:pt x="760" y="108"/>
                </a:lnTo>
                <a:lnTo>
                  <a:pt x="759" y="108"/>
                </a:lnTo>
                <a:lnTo>
                  <a:pt x="758" y="107"/>
                </a:lnTo>
                <a:lnTo>
                  <a:pt x="758" y="106"/>
                </a:lnTo>
                <a:lnTo>
                  <a:pt x="756" y="104"/>
                </a:lnTo>
                <a:lnTo>
                  <a:pt x="756" y="103"/>
                </a:lnTo>
                <a:lnTo>
                  <a:pt x="758" y="102"/>
                </a:lnTo>
                <a:lnTo>
                  <a:pt x="758" y="102"/>
                </a:lnTo>
                <a:lnTo>
                  <a:pt x="759" y="101"/>
                </a:lnTo>
                <a:lnTo>
                  <a:pt x="760" y="101"/>
                </a:lnTo>
                <a:lnTo>
                  <a:pt x="762" y="101"/>
                </a:lnTo>
                <a:lnTo>
                  <a:pt x="763" y="101"/>
                </a:lnTo>
                <a:lnTo>
                  <a:pt x="763" y="98"/>
                </a:lnTo>
                <a:lnTo>
                  <a:pt x="763" y="97"/>
                </a:lnTo>
                <a:lnTo>
                  <a:pt x="763" y="93"/>
                </a:lnTo>
                <a:lnTo>
                  <a:pt x="762" y="90"/>
                </a:lnTo>
                <a:lnTo>
                  <a:pt x="760" y="86"/>
                </a:lnTo>
                <a:lnTo>
                  <a:pt x="758" y="84"/>
                </a:lnTo>
                <a:lnTo>
                  <a:pt x="758" y="84"/>
                </a:lnTo>
                <a:lnTo>
                  <a:pt x="758" y="84"/>
                </a:lnTo>
                <a:lnTo>
                  <a:pt x="756" y="82"/>
                </a:lnTo>
                <a:lnTo>
                  <a:pt x="755" y="81"/>
                </a:lnTo>
                <a:lnTo>
                  <a:pt x="751" y="80"/>
                </a:lnTo>
                <a:lnTo>
                  <a:pt x="747" y="78"/>
                </a:lnTo>
                <a:lnTo>
                  <a:pt x="745" y="78"/>
                </a:lnTo>
                <a:lnTo>
                  <a:pt x="745" y="78"/>
                </a:lnTo>
                <a:lnTo>
                  <a:pt x="745" y="78"/>
                </a:lnTo>
                <a:lnTo>
                  <a:pt x="742" y="78"/>
                </a:lnTo>
                <a:lnTo>
                  <a:pt x="739" y="78"/>
                </a:lnTo>
                <a:lnTo>
                  <a:pt x="739" y="78"/>
                </a:lnTo>
                <a:lnTo>
                  <a:pt x="739" y="77"/>
                </a:lnTo>
                <a:lnTo>
                  <a:pt x="741" y="76"/>
                </a:lnTo>
                <a:lnTo>
                  <a:pt x="742" y="74"/>
                </a:lnTo>
                <a:lnTo>
                  <a:pt x="743" y="74"/>
                </a:lnTo>
                <a:lnTo>
                  <a:pt x="746" y="74"/>
                </a:lnTo>
                <a:lnTo>
                  <a:pt x="748" y="74"/>
                </a:lnTo>
                <a:lnTo>
                  <a:pt x="751" y="74"/>
                </a:lnTo>
                <a:lnTo>
                  <a:pt x="755" y="73"/>
                </a:lnTo>
                <a:lnTo>
                  <a:pt x="756" y="73"/>
                </a:lnTo>
                <a:lnTo>
                  <a:pt x="758" y="74"/>
                </a:lnTo>
                <a:lnTo>
                  <a:pt x="759" y="76"/>
                </a:lnTo>
                <a:lnTo>
                  <a:pt x="760" y="77"/>
                </a:lnTo>
                <a:lnTo>
                  <a:pt x="762" y="77"/>
                </a:lnTo>
                <a:lnTo>
                  <a:pt x="763" y="78"/>
                </a:lnTo>
                <a:lnTo>
                  <a:pt x="763" y="78"/>
                </a:lnTo>
                <a:lnTo>
                  <a:pt x="764" y="77"/>
                </a:lnTo>
                <a:lnTo>
                  <a:pt x="767" y="76"/>
                </a:lnTo>
                <a:lnTo>
                  <a:pt x="768" y="74"/>
                </a:lnTo>
                <a:lnTo>
                  <a:pt x="771" y="74"/>
                </a:lnTo>
                <a:lnTo>
                  <a:pt x="772" y="74"/>
                </a:lnTo>
                <a:lnTo>
                  <a:pt x="775" y="74"/>
                </a:lnTo>
                <a:lnTo>
                  <a:pt x="775" y="73"/>
                </a:lnTo>
                <a:lnTo>
                  <a:pt x="775" y="73"/>
                </a:lnTo>
                <a:lnTo>
                  <a:pt x="776" y="72"/>
                </a:lnTo>
                <a:lnTo>
                  <a:pt x="776" y="72"/>
                </a:lnTo>
                <a:lnTo>
                  <a:pt x="776" y="72"/>
                </a:lnTo>
                <a:lnTo>
                  <a:pt x="777" y="72"/>
                </a:lnTo>
                <a:lnTo>
                  <a:pt x="779" y="72"/>
                </a:lnTo>
                <a:lnTo>
                  <a:pt x="781" y="72"/>
                </a:lnTo>
                <a:lnTo>
                  <a:pt x="784" y="73"/>
                </a:lnTo>
                <a:lnTo>
                  <a:pt x="786" y="73"/>
                </a:lnTo>
                <a:lnTo>
                  <a:pt x="789" y="73"/>
                </a:lnTo>
                <a:lnTo>
                  <a:pt x="792" y="72"/>
                </a:lnTo>
                <a:lnTo>
                  <a:pt x="793" y="72"/>
                </a:lnTo>
                <a:lnTo>
                  <a:pt x="794" y="69"/>
                </a:lnTo>
                <a:lnTo>
                  <a:pt x="796" y="68"/>
                </a:lnTo>
                <a:lnTo>
                  <a:pt x="796" y="65"/>
                </a:lnTo>
                <a:lnTo>
                  <a:pt x="797" y="64"/>
                </a:lnTo>
                <a:lnTo>
                  <a:pt x="797" y="63"/>
                </a:lnTo>
                <a:lnTo>
                  <a:pt x="796" y="61"/>
                </a:lnTo>
                <a:lnTo>
                  <a:pt x="794" y="60"/>
                </a:lnTo>
                <a:lnTo>
                  <a:pt x="793" y="57"/>
                </a:lnTo>
                <a:lnTo>
                  <a:pt x="792" y="55"/>
                </a:lnTo>
                <a:lnTo>
                  <a:pt x="789" y="53"/>
                </a:lnTo>
                <a:lnTo>
                  <a:pt x="788" y="51"/>
                </a:lnTo>
                <a:lnTo>
                  <a:pt x="786" y="48"/>
                </a:lnTo>
                <a:lnTo>
                  <a:pt x="784" y="46"/>
                </a:lnTo>
                <a:lnTo>
                  <a:pt x="781" y="44"/>
                </a:lnTo>
                <a:lnTo>
                  <a:pt x="780" y="42"/>
                </a:lnTo>
                <a:lnTo>
                  <a:pt x="779" y="42"/>
                </a:lnTo>
                <a:lnTo>
                  <a:pt x="777" y="42"/>
                </a:lnTo>
                <a:lnTo>
                  <a:pt x="773" y="43"/>
                </a:lnTo>
                <a:lnTo>
                  <a:pt x="771" y="43"/>
                </a:lnTo>
                <a:lnTo>
                  <a:pt x="769" y="44"/>
                </a:lnTo>
                <a:lnTo>
                  <a:pt x="769" y="44"/>
                </a:lnTo>
                <a:lnTo>
                  <a:pt x="768" y="46"/>
                </a:lnTo>
                <a:lnTo>
                  <a:pt x="767" y="46"/>
                </a:lnTo>
                <a:lnTo>
                  <a:pt x="767" y="46"/>
                </a:lnTo>
                <a:lnTo>
                  <a:pt x="766" y="44"/>
                </a:lnTo>
                <a:lnTo>
                  <a:pt x="764" y="42"/>
                </a:lnTo>
                <a:lnTo>
                  <a:pt x="763" y="42"/>
                </a:lnTo>
                <a:lnTo>
                  <a:pt x="762" y="42"/>
                </a:lnTo>
                <a:lnTo>
                  <a:pt x="759" y="43"/>
                </a:lnTo>
                <a:lnTo>
                  <a:pt x="756" y="44"/>
                </a:lnTo>
                <a:lnTo>
                  <a:pt x="754" y="46"/>
                </a:lnTo>
                <a:lnTo>
                  <a:pt x="752" y="47"/>
                </a:lnTo>
                <a:lnTo>
                  <a:pt x="751" y="49"/>
                </a:lnTo>
                <a:lnTo>
                  <a:pt x="750" y="52"/>
                </a:lnTo>
                <a:lnTo>
                  <a:pt x="748" y="53"/>
                </a:lnTo>
                <a:lnTo>
                  <a:pt x="747" y="53"/>
                </a:lnTo>
                <a:lnTo>
                  <a:pt x="746" y="52"/>
                </a:lnTo>
                <a:lnTo>
                  <a:pt x="745" y="51"/>
                </a:lnTo>
                <a:lnTo>
                  <a:pt x="743" y="49"/>
                </a:lnTo>
                <a:lnTo>
                  <a:pt x="745" y="48"/>
                </a:lnTo>
                <a:lnTo>
                  <a:pt x="746" y="47"/>
                </a:lnTo>
                <a:lnTo>
                  <a:pt x="747" y="44"/>
                </a:lnTo>
                <a:lnTo>
                  <a:pt x="747" y="43"/>
                </a:lnTo>
                <a:lnTo>
                  <a:pt x="748" y="42"/>
                </a:lnTo>
                <a:lnTo>
                  <a:pt x="747" y="40"/>
                </a:lnTo>
                <a:lnTo>
                  <a:pt x="746" y="39"/>
                </a:lnTo>
                <a:lnTo>
                  <a:pt x="746" y="36"/>
                </a:lnTo>
                <a:lnTo>
                  <a:pt x="746" y="34"/>
                </a:lnTo>
                <a:lnTo>
                  <a:pt x="747" y="30"/>
                </a:lnTo>
                <a:lnTo>
                  <a:pt x="747" y="30"/>
                </a:lnTo>
                <a:lnTo>
                  <a:pt x="747" y="30"/>
                </a:lnTo>
                <a:lnTo>
                  <a:pt x="746" y="29"/>
                </a:lnTo>
                <a:lnTo>
                  <a:pt x="745" y="27"/>
                </a:lnTo>
                <a:lnTo>
                  <a:pt x="743" y="25"/>
                </a:lnTo>
                <a:lnTo>
                  <a:pt x="743" y="25"/>
                </a:lnTo>
                <a:lnTo>
                  <a:pt x="742" y="23"/>
                </a:lnTo>
                <a:lnTo>
                  <a:pt x="742" y="23"/>
                </a:lnTo>
                <a:lnTo>
                  <a:pt x="743" y="22"/>
                </a:lnTo>
                <a:lnTo>
                  <a:pt x="745" y="22"/>
                </a:lnTo>
                <a:lnTo>
                  <a:pt x="747" y="23"/>
                </a:lnTo>
                <a:lnTo>
                  <a:pt x="750" y="25"/>
                </a:lnTo>
                <a:lnTo>
                  <a:pt x="754" y="26"/>
                </a:lnTo>
                <a:lnTo>
                  <a:pt x="758" y="29"/>
                </a:lnTo>
                <a:lnTo>
                  <a:pt x="758" y="29"/>
                </a:lnTo>
                <a:lnTo>
                  <a:pt x="758" y="29"/>
                </a:lnTo>
                <a:lnTo>
                  <a:pt x="758" y="30"/>
                </a:lnTo>
                <a:lnTo>
                  <a:pt x="759" y="31"/>
                </a:lnTo>
                <a:lnTo>
                  <a:pt x="759" y="34"/>
                </a:lnTo>
                <a:lnTo>
                  <a:pt x="762" y="36"/>
                </a:lnTo>
                <a:lnTo>
                  <a:pt x="763" y="38"/>
                </a:lnTo>
                <a:lnTo>
                  <a:pt x="764" y="39"/>
                </a:lnTo>
                <a:lnTo>
                  <a:pt x="764" y="39"/>
                </a:lnTo>
                <a:lnTo>
                  <a:pt x="764" y="39"/>
                </a:lnTo>
                <a:lnTo>
                  <a:pt x="766" y="39"/>
                </a:lnTo>
                <a:lnTo>
                  <a:pt x="768" y="38"/>
                </a:lnTo>
                <a:lnTo>
                  <a:pt x="771" y="36"/>
                </a:lnTo>
                <a:lnTo>
                  <a:pt x="772" y="35"/>
                </a:lnTo>
                <a:lnTo>
                  <a:pt x="775" y="34"/>
                </a:lnTo>
                <a:lnTo>
                  <a:pt x="777" y="31"/>
                </a:lnTo>
                <a:lnTo>
                  <a:pt x="779" y="30"/>
                </a:lnTo>
                <a:lnTo>
                  <a:pt x="780" y="30"/>
                </a:lnTo>
                <a:lnTo>
                  <a:pt x="780" y="29"/>
                </a:lnTo>
                <a:lnTo>
                  <a:pt x="780" y="27"/>
                </a:lnTo>
                <a:lnTo>
                  <a:pt x="780" y="25"/>
                </a:lnTo>
                <a:lnTo>
                  <a:pt x="781" y="21"/>
                </a:lnTo>
                <a:lnTo>
                  <a:pt x="781" y="18"/>
                </a:lnTo>
                <a:lnTo>
                  <a:pt x="781" y="15"/>
                </a:lnTo>
                <a:lnTo>
                  <a:pt x="780" y="13"/>
                </a:lnTo>
                <a:lnTo>
                  <a:pt x="779" y="10"/>
                </a:lnTo>
                <a:lnTo>
                  <a:pt x="777" y="9"/>
                </a:lnTo>
                <a:lnTo>
                  <a:pt x="776" y="8"/>
                </a:lnTo>
                <a:lnTo>
                  <a:pt x="776" y="8"/>
                </a:lnTo>
                <a:lnTo>
                  <a:pt x="776" y="8"/>
                </a:lnTo>
                <a:lnTo>
                  <a:pt x="775" y="6"/>
                </a:lnTo>
                <a:lnTo>
                  <a:pt x="775" y="4"/>
                </a:lnTo>
                <a:lnTo>
                  <a:pt x="775" y="2"/>
                </a:lnTo>
                <a:lnTo>
                  <a:pt x="773" y="1"/>
                </a:lnTo>
                <a:lnTo>
                  <a:pt x="773" y="1"/>
                </a:lnTo>
                <a:lnTo>
                  <a:pt x="775" y="0"/>
                </a:lnTo>
                <a:lnTo>
                  <a:pt x="776" y="0"/>
                </a:lnTo>
                <a:close/>
              </a:path>
            </a:pathLst>
          </a:custGeom>
          <a:solidFill>
            <a:srgbClr val="FAE17C">
              <a:alpha val="7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106823" y="3120122"/>
            <a:ext cx="5182429" cy="72008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4400" dirty="0" smtClean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rPr>
              <a:t>우리 팀이 </a:t>
            </a:r>
            <a:r>
              <a:rPr lang="ko-KR" altLang="en-US" sz="4400" dirty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rPr>
              <a:t>개입했다면</a:t>
            </a:r>
            <a:r>
              <a:rPr lang="en-US" altLang="ko-KR" sz="4400" dirty="0">
                <a:solidFill>
                  <a:schemeClr val="bg1"/>
                </a:solidFill>
                <a:latin typeface="12롯데마트행복Bold" pitchFamily="18" charset="-127"/>
                <a:ea typeface="12롯데마트행복Bold" pitchFamily="18" charset="-127"/>
              </a:rPr>
              <a:t>?</a:t>
            </a:r>
            <a:endParaRPr lang="ko-KR" altLang="en-US" sz="4400" dirty="0">
              <a:solidFill>
                <a:srgbClr val="020403"/>
              </a:solidFill>
              <a:latin typeface="12롯데마트행복Bold" pitchFamily="18" charset="-127"/>
              <a:ea typeface="12롯데마트행복Bold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81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2807831" y="2945081"/>
            <a:ext cx="3528343" cy="967845"/>
            <a:chOff x="3491880" y="2605171"/>
            <a:chExt cx="3528342" cy="967845"/>
          </a:xfrm>
        </p:grpSpPr>
        <p:sp>
          <p:nvSpPr>
            <p:cNvPr id="34" name="직사각형 33"/>
            <p:cNvSpPr/>
            <p:nvPr/>
          </p:nvSpPr>
          <p:spPr>
            <a:xfrm>
              <a:off x="3932864" y="2605171"/>
              <a:ext cx="3087358" cy="7518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ko-KR" altLang="en-US" sz="4800" dirty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기관소개 </a:t>
              </a:r>
              <a:endParaRPr lang="en-US" altLang="ko-KR" sz="3200" dirty="0">
                <a:solidFill>
                  <a:srgbClr val="7F666E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880" y="2673016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66397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-17460" y="-27384"/>
            <a:ext cx="9178925" cy="6885384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-36510" y="-27384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/>
          <p:cNvGrpSpPr/>
          <p:nvPr/>
        </p:nvGrpSpPr>
        <p:grpSpPr>
          <a:xfrm>
            <a:off x="845586" y="4971467"/>
            <a:ext cx="7756839" cy="1296145"/>
            <a:chOff x="826536" y="3501008"/>
            <a:chExt cx="7756839" cy="1296144"/>
          </a:xfrm>
        </p:grpSpPr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826536" y="3501008"/>
              <a:ext cx="7452828" cy="1296144"/>
            </a:xfrm>
            <a:custGeom>
              <a:avLst/>
              <a:gdLst>
                <a:gd name="T0" fmla="*/ 1277 w 2163"/>
                <a:gd name="T1" fmla="*/ 64 h 674"/>
                <a:gd name="T2" fmla="*/ 1415 w 2163"/>
                <a:gd name="T3" fmla="*/ 49 h 674"/>
                <a:gd name="T4" fmla="*/ 1843 w 2163"/>
                <a:gd name="T5" fmla="*/ 37 h 674"/>
                <a:gd name="T6" fmla="*/ 1784 w 2163"/>
                <a:gd name="T7" fmla="*/ 36 h 674"/>
                <a:gd name="T8" fmla="*/ 1827 w 2163"/>
                <a:gd name="T9" fmla="*/ 27 h 674"/>
                <a:gd name="T10" fmla="*/ 2029 w 2163"/>
                <a:gd name="T11" fmla="*/ 22 h 674"/>
                <a:gd name="T12" fmla="*/ 2141 w 2163"/>
                <a:gd name="T13" fmla="*/ 365 h 674"/>
                <a:gd name="T14" fmla="*/ 2054 w 2163"/>
                <a:gd name="T15" fmla="*/ 456 h 674"/>
                <a:gd name="T16" fmla="*/ 2079 w 2163"/>
                <a:gd name="T17" fmla="*/ 575 h 674"/>
                <a:gd name="T18" fmla="*/ 1802 w 2163"/>
                <a:gd name="T19" fmla="*/ 578 h 674"/>
                <a:gd name="T20" fmla="*/ 1533 w 2163"/>
                <a:gd name="T21" fmla="*/ 602 h 674"/>
                <a:gd name="T22" fmla="*/ 1416 w 2163"/>
                <a:gd name="T23" fmla="*/ 603 h 674"/>
                <a:gd name="T24" fmla="*/ 1364 w 2163"/>
                <a:gd name="T25" fmla="*/ 623 h 674"/>
                <a:gd name="T26" fmla="*/ 1301 w 2163"/>
                <a:gd name="T27" fmla="*/ 604 h 674"/>
                <a:gd name="T28" fmla="*/ 1201 w 2163"/>
                <a:gd name="T29" fmla="*/ 639 h 674"/>
                <a:gd name="T30" fmla="*/ 1119 w 2163"/>
                <a:gd name="T31" fmla="*/ 621 h 674"/>
                <a:gd name="T32" fmla="*/ 1015 w 2163"/>
                <a:gd name="T33" fmla="*/ 607 h 674"/>
                <a:gd name="T34" fmla="*/ 960 w 2163"/>
                <a:gd name="T35" fmla="*/ 609 h 674"/>
                <a:gd name="T36" fmla="*/ 914 w 2163"/>
                <a:gd name="T37" fmla="*/ 634 h 674"/>
                <a:gd name="T38" fmla="*/ 836 w 2163"/>
                <a:gd name="T39" fmla="*/ 620 h 674"/>
                <a:gd name="T40" fmla="*/ 764 w 2163"/>
                <a:gd name="T41" fmla="*/ 608 h 674"/>
                <a:gd name="T42" fmla="*/ 690 w 2163"/>
                <a:gd name="T43" fmla="*/ 589 h 674"/>
                <a:gd name="T44" fmla="*/ 676 w 2163"/>
                <a:gd name="T45" fmla="*/ 628 h 674"/>
                <a:gd name="T46" fmla="*/ 592 w 2163"/>
                <a:gd name="T47" fmla="*/ 620 h 674"/>
                <a:gd name="T48" fmla="*/ 548 w 2163"/>
                <a:gd name="T49" fmla="*/ 651 h 674"/>
                <a:gd name="T50" fmla="*/ 534 w 2163"/>
                <a:gd name="T51" fmla="*/ 625 h 674"/>
                <a:gd name="T52" fmla="*/ 388 w 2163"/>
                <a:gd name="T53" fmla="*/ 649 h 674"/>
                <a:gd name="T54" fmla="*/ 308 w 2163"/>
                <a:gd name="T55" fmla="*/ 627 h 674"/>
                <a:gd name="T56" fmla="*/ 264 w 2163"/>
                <a:gd name="T57" fmla="*/ 653 h 674"/>
                <a:gd name="T58" fmla="*/ 321 w 2163"/>
                <a:gd name="T59" fmla="*/ 542 h 674"/>
                <a:gd name="T60" fmla="*/ 344 w 2163"/>
                <a:gd name="T61" fmla="*/ 493 h 674"/>
                <a:gd name="T62" fmla="*/ 232 w 2163"/>
                <a:gd name="T63" fmla="*/ 511 h 674"/>
                <a:gd name="T64" fmla="*/ 140 w 2163"/>
                <a:gd name="T65" fmla="*/ 513 h 674"/>
                <a:gd name="T66" fmla="*/ 232 w 2163"/>
                <a:gd name="T67" fmla="*/ 418 h 674"/>
                <a:gd name="T68" fmla="*/ 257 w 2163"/>
                <a:gd name="T69" fmla="*/ 389 h 674"/>
                <a:gd name="T70" fmla="*/ 496 w 2163"/>
                <a:gd name="T71" fmla="*/ 368 h 674"/>
                <a:gd name="T72" fmla="*/ 652 w 2163"/>
                <a:gd name="T73" fmla="*/ 344 h 674"/>
                <a:gd name="T74" fmla="*/ 746 w 2163"/>
                <a:gd name="T75" fmla="*/ 334 h 674"/>
                <a:gd name="T76" fmla="*/ 964 w 2163"/>
                <a:gd name="T77" fmla="*/ 317 h 674"/>
                <a:gd name="T78" fmla="*/ 761 w 2163"/>
                <a:gd name="T79" fmla="*/ 311 h 674"/>
                <a:gd name="T80" fmla="*/ 465 w 2163"/>
                <a:gd name="T81" fmla="*/ 355 h 674"/>
                <a:gd name="T82" fmla="*/ 215 w 2163"/>
                <a:gd name="T83" fmla="*/ 386 h 674"/>
                <a:gd name="T84" fmla="*/ 37 w 2163"/>
                <a:gd name="T85" fmla="*/ 395 h 674"/>
                <a:gd name="T86" fmla="*/ 30 w 2163"/>
                <a:gd name="T87" fmla="*/ 207 h 674"/>
                <a:gd name="T88" fmla="*/ 83 w 2163"/>
                <a:gd name="T89" fmla="*/ 161 h 674"/>
                <a:gd name="T90" fmla="*/ 155 w 2163"/>
                <a:gd name="T91" fmla="*/ 166 h 674"/>
                <a:gd name="T92" fmla="*/ 261 w 2163"/>
                <a:gd name="T93" fmla="*/ 167 h 674"/>
                <a:gd name="T94" fmla="*/ 475 w 2163"/>
                <a:gd name="T95" fmla="*/ 134 h 674"/>
                <a:gd name="T96" fmla="*/ 627 w 2163"/>
                <a:gd name="T97" fmla="*/ 98 h 674"/>
                <a:gd name="T98" fmla="*/ 605 w 2163"/>
                <a:gd name="T99" fmla="*/ 88 h 674"/>
                <a:gd name="T100" fmla="*/ 419 w 2163"/>
                <a:gd name="T101" fmla="*/ 124 h 674"/>
                <a:gd name="T102" fmla="*/ 297 w 2163"/>
                <a:gd name="T103" fmla="*/ 142 h 674"/>
                <a:gd name="T104" fmla="*/ 307 w 2163"/>
                <a:gd name="T105" fmla="*/ 113 h 674"/>
                <a:gd name="T106" fmla="*/ 403 w 2163"/>
                <a:gd name="T107" fmla="*/ 105 h 674"/>
                <a:gd name="T108" fmla="*/ 493 w 2163"/>
                <a:gd name="T109" fmla="*/ 93 h 674"/>
                <a:gd name="T110" fmla="*/ 601 w 2163"/>
                <a:gd name="T111" fmla="*/ 64 h 674"/>
                <a:gd name="T112" fmla="*/ 747 w 2163"/>
                <a:gd name="T113" fmla="*/ 43 h 674"/>
                <a:gd name="T114" fmla="*/ 876 w 2163"/>
                <a:gd name="T115" fmla="*/ 37 h 674"/>
                <a:gd name="T116" fmla="*/ 1010 w 2163"/>
                <a:gd name="T117" fmla="*/ 36 h 674"/>
                <a:gd name="T118" fmla="*/ 1187 w 2163"/>
                <a:gd name="T119" fmla="*/ 34 h 674"/>
                <a:gd name="T120" fmla="*/ 1368 w 2163"/>
                <a:gd name="T121" fmla="*/ 23 h 674"/>
                <a:gd name="T122" fmla="*/ 1601 w 2163"/>
                <a:gd name="T123" fmla="*/ 45 h 674"/>
                <a:gd name="T124" fmla="*/ 1742 w 2163"/>
                <a:gd name="T125" fmla="*/ 4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63" h="674">
                  <a:moveTo>
                    <a:pt x="1759" y="48"/>
                  </a:moveTo>
                  <a:lnTo>
                    <a:pt x="1758" y="49"/>
                  </a:lnTo>
                  <a:lnTo>
                    <a:pt x="1758" y="51"/>
                  </a:lnTo>
                  <a:lnTo>
                    <a:pt x="1758" y="53"/>
                  </a:lnTo>
                  <a:lnTo>
                    <a:pt x="1758" y="56"/>
                  </a:lnTo>
                  <a:lnTo>
                    <a:pt x="1763" y="57"/>
                  </a:lnTo>
                  <a:lnTo>
                    <a:pt x="1764" y="57"/>
                  </a:lnTo>
                  <a:lnTo>
                    <a:pt x="1764" y="56"/>
                  </a:lnTo>
                  <a:lnTo>
                    <a:pt x="1765" y="55"/>
                  </a:lnTo>
                  <a:lnTo>
                    <a:pt x="1765" y="51"/>
                  </a:lnTo>
                  <a:lnTo>
                    <a:pt x="1765" y="50"/>
                  </a:lnTo>
                  <a:lnTo>
                    <a:pt x="1764" y="49"/>
                  </a:lnTo>
                  <a:lnTo>
                    <a:pt x="1763" y="49"/>
                  </a:lnTo>
                  <a:lnTo>
                    <a:pt x="1761" y="49"/>
                  </a:lnTo>
                  <a:lnTo>
                    <a:pt x="1761" y="48"/>
                  </a:lnTo>
                  <a:lnTo>
                    <a:pt x="1760" y="48"/>
                  </a:lnTo>
                  <a:lnTo>
                    <a:pt x="1759" y="48"/>
                  </a:lnTo>
                  <a:close/>
                  <a:moveTo>
                    <a:pt x="1358" y="48"/>
                  </a:moveTo>
                  <a:lnTo>
                    <a:pt x="1358" y="51"/>
                  </a:lnTo>
                  <a:lnTo>
                    <a:pt x="1358" y="55"/>
                  </a:lnTo>
                  <a:lnTo>
                    <a:pt x="1359" y="58"/>
                  </a:lnTo>
                  <a:lnTo>
                    <a:pt x="1360" y="61"/>
                  </a:lnTo>
                  <a:lnTo>
                    <a:pt x="1360" y="57"/>
                  </a:lnTo>
                  <a:lnTo>
                    <a:pt x="1360" y="53"/>
                  </a:lnTo>
                  <a:lnTo>
                    <a:pt x="1361" y="51"/>
                  </a:lnTo>
                  <a:lnTo>
                    <a:pt x="1363" y="51"/>
                  </a:lnTo>
                  <a:lnTo>
                    <a:pt x="1363" y="53"/>
                  </a:lnTo>
                  <a:lnTo>
                    <a:pt x="1364" y="57"/>
                  </a:lnTo>
                  <a:lnTo>
                    <a:pt x="1363" y="57"/>
                  </a:lnTo>
                  <a:lnTo>
                    <a:pt x="1362" y="57"/>
                  </a:lnTo>
                  <a:lnTo>
                    <a:pt x="1362" y="59"/>
                  </a:lnTo>
                  <a:lnTo>
                    <a:pt x="1363" y="60"/>
                  </a:lnTo>
                  <a:lnTo>
                    <a:pt x="1363" y="62"/>
                  </a:lnTo>
                  <a:lnTo>
                    <a:pt x="1362" y="64"/>
                  </a:lnTo>
                  <a:lnTo>
                    <a:pt x="1362" y="64"/>
                  </a:lnTo>
                  <a:lnTo>
                    <a:pt x="1363" y="64"/>
                  </a:lnTo>
                  <a:lnTo>
                    <a:pt x="1364" y="64"/>
                  </a:lnTo>
                  <a:lnTo>
                    <a:pt x="1365" y="64"/>
                  </a:lnTo>
                  <a:lnTo>
                    <a:pt x="1365" y="64"/>
                  </a:lnTo>
                  <a:lnTo>
                    <a:pt x="1367" y="65"/>
                  </a:lnTo>
                  <a:lnTo>
                    <a:pt x="1367" y="67"/>
                  </a:lnTo>
                  <a:lnTo>
                    <a:pt x="1367" y="67"/>
                  </a:lnTo>
                  <a:lnTo>
                    <a:pt x="1368" y="67"/>
                  </a:lnTo>
                  <a:lnTo>
                    <a:pt x="1368" y="65"/>
                  </a:lnTo>
                  <a:lnTo>
                    <a:pt x="1369" y="64"/>
                  </a:lnTo>
                  <a:lnTo>
                    <a:pt x="1368" y="61"/>
                  </a:lnTo>
                  <a:lnTo>
                    <a:pt x="1368" y="59"/>
                  </a:lnTo>
                  <a:lnTo>
                    <a:pt x="1367" y="57"/>
                  </a:lnTo>
                  <a:lnTo>
                    <a:pt x="1367" y="55"/>
                  </a:lnTo>
                  <a:lnTo>
                    <a:pt x="1367" y="51"/>
                  </a:lnTo>
                  <a:lnTo>
                    <a:pt x="1365" y="49"/>
                  </a:lnTo>
                  <a:lnTo>
                    <a:pt x="1359" y="48"/>
                  </a:lnTo>
                  <a:lnTo>
                    <a:pt x="1358" y="48"/>
                  </a:lnTo>
                  <a:close/>
                  <a:moveTo>
                    <a:pt x="1432" y="48"/>
                  </a:moveTo>
                  <a:lnTo>
                    <a:pt x="1433" y="49"/>
                  </a:lnTo>
                  <a:lnTo>
                    <a:pt x="1433" y="51"/>
                  </a:lnTo>
                  <a:lnTo>
                    <a:pt x="1434" y="53"/>
                  </a:lnTo>
                  <a:lnTo>
                    <a:pt x="1435" y="56"/>
                  </a:lnTo>
                  <a:lnTo>
                    <a:pt x="1436" y="56"/>
                  </a:lnTo>
                  <a:lnTo>
                    <a:pt x="1436" y="55"/>
                  </a:lnTo>
                  <a:lnTo>
                    <a:pt x="1437" y="53"/>
                  </a:lnTo>
                  <a:lnTo>
                    <a:pt x="1437" y="53"/>
                  </a:lnTo>
                  <a:lnTo>
                    <a:pt x="1439" y="53"/>
                  </a:lnTo>
                  <a:lnTo>
                    <a:pt x="1440" y="55"/>
                  </a:lnTo>
                  <a:lnTo>
                    <a:pt x="1440" y="56"/>
                  </a:lnTo>
                  <a:lnTo>
                    <a:pt x="1441" y="58"/>
                  </a:lnTo>
                  <a:lnTo>
                    <a:pt x="1441" y="59"/>
                  </a:lnTo>
                  <a:lnTo>
                    <a:pt x="1442" y="59"/>
                  </a:lnTo>
                  <a:lnTo>
                    <a:pt x="1442" y="59"/>
                  </a:lnTo>
                  <a:lnTo>
                    <a:pt x="1443" y="58"/>
                  </a:lnTo>
                  <a:lnTo>
                    <a:pt x="1443" y="57"/>
                  </a:lnTo>
                  <a:lnTo>
                    <a:pt x="1443" y="56"/>
                  </a:lnTo>
                  <a:lnTo>
                    <a:pt x="1442" y="53"/>
                  </a:lnTo>
                  <a:lnTo>
                    <a:pt x="1442" y="51"/>
                  </a:lnTo>
                  <a:lnTo>
                    <a:pt x="1442" y="49"/>
                  </a:lnTo>
                  <a:lnTo>
                    <a:pt x="1439" y="48"/>
                  </a:lnTo>
                  <a:lnTo>
                    <a:pt x="1432" y="48"/>
                  </a:lnTo>
                  <a:close/>
                  <a:moveTo>
                    <a:pt x="1753" y="47"/>
                  </a:moveTo>
                  <a:lnTo>
                    <a:pt x="1752" y="48"/>
                  </a:lnTo>
                  <a:lnTo>
                    <a:pt x="1751" y="50"/>
                  </a:lnTo>
                  <a:lnTo>
                    <a:pt x="1751" y="52"/>
                  </a:lnTo>
                  <a:lnTo>
                    <a:pt x="1751" y="52"/>
                  </a:lnTo>
                  <a:lnTo>
                    <a:pt x="1751" y="53"/>
                  </a:lnTo>
                  <a:lnTo>
                    <a:pt x="1751" y="56"/>
                  </a:lnTo>
                  <a:lnTo>
                    <a:pt x="1754" y="56"/>
                  </a:lnTo>
                  <a:lnTo>
                    <a:pt x="1754" y="48"/>
                  </a:lnTo>
                  <a:lnTo>
                    <a:pt x="1753" y="47"/>
                  </a:lnTo>
                  <a:close/>
                  <a:moveTo>
                    <a:pt x="1331" y="47"/>
                  </a:moveTo>
                  <a:lnTo>
                    <a:pt x="1329" y="48"/>
                  </a:lnTo>
                  <a:lnTo>
                    <a:pt x="1329" y="56"/>
                  </a:lnTo>
                  <a:lnTo>
                    <a:pt x="1329" y="58"/>
                  </a:lnTo>
                  <a:lnTo>
                    <a:pt x="1329" y="60"/>
                  </a:lnTo>
                  <a:lnTo>
                    <a:pt x="1328" y="60"/>
                  </a:lnTo>
                  <a:lnTo>
                    <a:pt x="1327" y="61"/>
                  </a:lnTo>
                  <a:lnTo>
                    <a:pt x="1327" y="60"/>
                  </a:lnTo>
                  <a:lnTo>
                    <a:pt x="1326" y="60"/>
                  </a:lnTo>
                  <a:lnTo>
                    <a:pt x="1325" y="60"/>
                  </a:lnTo>
                  <a:lnTo>
                    <a:pt x="1326" y="58"/>
                  </a:lnTo>
                  <a:lnTo>
                    <a:pt x="1326" y="57"/>
                  </a:lnTo>
                  <a:lnTo>
                    <a:pt x="1326" y="56"/>
                  </a:lnTo>
                  <a:lnTo>
                    <a:pt x="1327" y="53"/>
                  </a:lnTo>
                  <a:lnTo>
                    <a:pt x="1327" y="51"/>
                  </a:lnTo>
                  <a:lnTo>
                    <a:pt x="1327" y="50"/>
                  </a:lnTo>
                  <a:lnTo>
                    <a:pt x="1317" y="49"/>
                  </a:lnTo>
                  <a:lnTo>
                    <a:pt x="1316" y="49"/>
                  </a:lnTo>
                  <a:lnTo>
                    <a:pt x="1315" y="49"/>
                  </a:lnTo>
                  <a:lnTo>
                    <a:pt x="1313" y="49"/>
                  </a:lnTo>
                  <a:lnTo>
                    <a:pt x="1312" y="48"/>
                  </a:lnTo>
                  <a:lnTo>
                    <a:pt x="1311" y="48"/>
                  </a:lnTo>
                  <a:lnTo>
                    <a:pt x="1310" y="48"/>
                  </a:lnTo>
                  <a:lnTo>
                    <a:pt x="1309" y="49"/>
                  </a:lnTo>
                  <a:lnTo>
                    <a:pt x="1308" y="50"/>
                  </a:lnTo>
                  <a:lnTo>
                    <a:pt x="1305" y="50"/>
                  </a:lnTo>
                  <a:lnTo>
                    <a:pt x="1302" y="50"/>
                  </a:lnTo>
                  <a:lnTo>
                    <a:pt x="1296" y="49"/>
                  </a:lnTo>
                  <a:lnTo>
                    <a:pt x="1289" y="50"/>
                  </a:lnTo>
                  <a:lnTo>
                    <a:pt x="1281" y="50"/>
                  </a:lnTo>
                  <a:lnTo>
                    <a:pt x="1279" y="50"/>
                  </a:lnTo>
                  <a:lnTo>
                    <a:pt x="1276" y="50"/>
                  </a:lnTo>
                  <a:lnTo>
                    <a:pt x="1274" y="51"/>
                  </a:lnTo>
                  <a:lnTo>
                    <a:pt x="1272" y="52"/>
                  </a:lnTo>
                  <a:lnTo>
                    <a:pt x="1271" y="52"/>
                  </a:lnTo>
                  <a:lnTo>
                    <a:pt x="1271" y="52"/>
                  </a:lnTo>
                  <a:lnTo>
                    <a:pt x="1263" y="51"/>
                  </a:lnTo>
                  <a:lnTo>
                    <a:pt x="1261" y="51"/>
                  </a:lnTo>
                  <a:lnTo>
                    <a:pt x="1261" y="51"/>
                  </a:lnTo>
                  <a:lnTo>
                    <a:pt x="1260" y="52"/>
                  </a:lnTo>
                  <a:lnTo>
                    <a:pt x="1260" y="53"/>
                  </a:lnTo>
                  <a:lnTo>
                    <a:pt x="1260" y="55"/>
                  </a:lnTo>
                  <a:lnTo>
                    <a:pt x="1261" y="56"/>
                  </a:lnTo>
                  <a:lnTo>
                    <a:pt x="1262" y="57"/>
                  </a:lnTo>
                  <a:lnTo>
                    <a:pt x="1262" y="58"/>
                  </a:lnTo>
                  <a:lnTo>
                    <a:pt x="1261" y="59"/>
                  </a:lnTo>
                  <a:lnTo>
                    <a:pt x="1261" y="61"/>
                  </a:lnTo>
                  <a:lnTo>
                    <a:pt x="1261" y="62"/>
                  </a:lnTo>
                  <a:lnTo>
                    <a:pt x="1260" y="64"/>
                  </a:lnTo>
                  <a:lnTo>
                    <a:pt x="1261" y="65"/>
                  </a:lnTo>
                  <a:lnTo>
                    <a:pt x="1262" y="65"/>
                  </a:lnTo>
                  <a:lnTo>
                    <a:pt x="1263" y="64"/>
                  </a:lnTo>
                  <a:lnTo>
                    <a:pt x="1263" y="63"/>
                  </a:lnTo>
                  <a:lnTo>
                    <a:pt x="1263" y="61"/>
                  </a:lnTo>
                  <a:lnTo>
                    <a:pt x="1264" y="59"/>
                  </a:lnTo>
                  <a:lnTo>
                    <a:pt x="1264" y="58"/>
                  </a:lnTo>
                  <a:lnTo>
                    <a:pt x="1265" y="57"/>
                  </a:lnTo>
                  <a:lnTo>
                    <a:pt x="1265" y="57"/>
                  </a:lnTo>
                  <a:lnTo>
                    <a:pt x="1266" y="60"/>
                  </a:lnTo>
                  <a:lnTo>
                    <a:pt x="1266" y="62"/>
                  </a:lnTo>
                  <a:lnTo>
                    <a:pt x="1267" y="64"/>
                  </a:lnTo>
                  <a:lnTo>
                    <a:pt x="1269" y="65"/>
                  </a:lnTo>
                  <a:lnTo>
                    <a:pt x="1271" y="65"/>
                  </a:lnTo>
                  <a:lnTo>
                    <a:pt x="1271" y="64"/>
                  </a:lnTo>
                  <a:lnTo>
                    <a:pt x="1272" y="61"/>
                  </a:lnTo>
                  <a:lnTo>
                    <a:pt x="1272" y="58"/>
                  </a:lnTo>
                  <a:lnTo>
                    <a:pt x="1273" y="57"/>
                  </a:lnTo>
                  <a:lnTo>
                    <a:pt x="1273" y="57"/>
                  </a:lnTo>
                  <a:lnTo>
                    <a:pt x="1274" y="57"/>
                  </a:lnTo>
                  <a:lnTo>
                    <a:pt x="1274" y="55"/>
                  </a:lnTo>
                  <a:lnTo>
                    <a:pt x="1276" y="56"/>
                  </a:lnTo>
                  <a:lnTo>
                    <a:pt x="1276" y="58"/>
                  </a:lnTo>
                  <a:lnTo>
                    <a:pt x="1277" y="60"/>
                  </a:lnTo>
                  <a:lnTo>
                    <a:pt x="1277" y="61"/>
                  </a:lnTo>
                  <a:lnTo>
                    <a:pt x="1278" y="61"/>
                  </a:lnTo>
                  <a:lnTo>
                    <a:pt x="1279" y="60"/>
                  </a:lnTo>
                  <a:lnTo>
                    <a:pt x="1280" y="59"/>
                  </a:lnTo>
                  <a:lnTo>
                    <a:pt x="1280" y="59"/>
                  </a:lnTo>
                  <a:lnTo>
                    <a:pt x="1281" y="59"/>
                  </a:lnTo>
                  <a:lnTo>
                    <a:pt x="1287" y="59"/>
                  </a:lnTo>
                  <a:lnTo>
                    <a:pt x="1286" y="61"/>
                  </a:lnTo>
                  <a:lnTo>
                    <a:pt x="1284" y="61"/>
                  </a:lnTo>
                  <a:lnTo>
                    <a:pt x="1283" y="62"/>
                  </a:lnTo>
                  <a:lnTo>
                    <a:pt x="1280" y="62"/>
                  </a:lnTo>
                  <a:lnTo>
                    <a:pt x="1278" y="62"/>
                  </a:lnTo>
                  <a:lnTo>
                    <a:pt x="1277" y="63"/>
                  </a:lnTo>
                  <a:lnTo>
                    <a:pt x="1277" y="64"/>
                  </a:lnTo>
                  <a:lnTo>
                    <a:pt x="1276" y="65"/>
                  </a:lnTo>
                  <a:lnTo>
                    <a:pt x="1275" y="65"/>
                  </a:lnTo>
                  <a:lnTo>
                    <a:pt x="1275" y="67"/>
                  </a:lnTo>
                  <a:lnTo>
                    <a:pt x="1274" y="67"/>
                  </a:lnTo>
                  <a:lnTo>
                    <a:pt x="1274" y="67"/>
                  </a:lnTo>
                  <a:lnTo>
                    <a:pt x="1275" y="69"/>
                  </a:lnTo>
                  <a:lnTo>
                    <a:pt x="1276" y="70"/>
                  </a:lnTo>
                  <a:lnTo>
                    <a:pt x="1276" y="71"/>
                  </a:lnTo>
                  <a:lnTo>
                    <a:pt x="1277" y="71"/>
                  </a:lnTo>
                  <a:lnTo>
                    <a:pt x="1278" y="71"/>
                  </a:lnTo>
                  <a:lnTo>
                    <a:pt x="1280" y="71"/>
                  </a:lnTo>
                  <a:lnTo>
                    <a:pt x="1280" y="72"/>
                  </a:lnTo>
                  <a:lnTo>
                    <a:pt x="1281" y="74"/>
                  </a:lnTo>
                  <a:lnTo>
                    <a:pt x="1281" y="74"/>
                  </a:lnTo>
                  <a:lnTo>
                    <a:pt x="1281" y="75"/>
                  </a:lnTo>
                  <a:lnTo>
                    <a:pt x="1281" y="76"/>
                  </a:lnTo>
                  <a:lnTo>
                    <a:pt x="1283" y="76"/>
                  </a:lnTo>
                  <a:lnTo>
                    <a:pt x="1283" y="76"/>
                  </a:lnTo>
                  <a:lnTo>
                    <a:pt x="1284" y="75"/>
                  </a:lnTo>
                  <a:lnTo>
                    <a:pt x="1284" y="74"/>
                  </a:lnTo>
                  <a:lnTo>
                    <a:pt x="1284" y="71"/>
                  </a:lnTo>
                  <a:lnTo>
                    <a:pt x="1285" y="70"/>
                  </a:lnTo>
                  <a:lnTo>
                    <a:pt x="1285" y="70"/>
                  </a:lnTo>
                  <a:lnTo>
                    <a:pt x="1286" y="70"/>
                  </a:lnTo>
                  <a:lnTo>
                    <a:pt x="1287" y="71"/>
                  </a:lnTo>
                  <a:lnTo>
                    <a:pt x="1288" y="72"/>
                  </a:lnTo>
                  <a:lnTo>
                    <a:pt x="1290" y="73"/>
                  </a:lnTo>
                  <a:lnTo>
                    <a:pt x="1291" y="73"/>
                  </a:lnTo>
                  <a:lnTo>
                    <a:pt x="1292" y="73"/>
                  </a:lnTo>
                  <a:lnTo>
                    <a:pt x="1292" y="73"/>
                  </a:lnTo>
                  <a:lnTo>
                    <a:pt x="1293" y="73"/>
                  </a:lnTo>
                  <a:lnTo>
                    <a:pt x="1293" y="74"/>
                  </a:lnTo>
                  <a:lnTo>
                    <a:pt x="1293" y="75"/>
                  </a:lnTo>
                  <a:lnTo>
                    <a:pt x="1296" y="75"/>
                  </a:lnTo>
                  <a:lnTo>
                    <a:pt x="1296" y="75"/>
                  </a:lnTo>
                  <a:lnTo>
                    <a:pt x="1297" y="74"/>
                  </a:lnTo>
                  <a:lnTo>
                    <a:pt x="1297" y="73"/>
                  </a:lnTo>
                  <a:lnTo>
                    <a:pt x="1298" y="73"/>
                  </a:lnTo>
                  <a:lnTo>
                    <a:pt x="1300" y="73"/>
                  </a:lnTo>
                  <a:lnTo>
                    <a:pt x="1301" y="70"/>
                  </a:lnTo>
                  <a:lnTo>
                    <a:pt x="1302" y="67"/>
                  </a:lnTo>
                  <a:lnTo>
                    <a:pt x="1303" y="63"/>
                  </a:lnTo>
                  <a:lnTo>
                    <a:pt x="1303" y="63"/>
                  </a:lnTo>
                  <a:lnTo>
                    <a:pt x="1304" y="64"/>
                  </a:lnTo>
                  <a:lnTo>
                    <a:pt x="1304" y="64"/>
                  </a:lnTo>
                  <a:lnTo>
                    <a:pt x="1304" y="65"/>
                  </a:lnTo>
                  <a:lnTo>
                    <a:pt x="1307" y="65"/>
                  </a:lnTo>
                  <a:lnTo>
                    <a:pt x="1309" y="65"/>
                  </a:lnTo>
                  <a:lnTo>
                    <a:pt x="1310" y="67"/>
                  </a:lnTo>
                  <a:lnTo>
                    <a:pt x="1311" y="68"/>
                  </a:lnTo>
                  <a:lnTo>
                    <a:pt x="1312" y="69"/>
                  </a:lnTo>
                  <a:lnTo>
                    <a:pt x="1313" y="70"/>
                  </a:lnTo>
                  <a:lnTo>
                    <a:pt x="1314" y="70"/>
                  </a:lnTo>
                  <a:lnTo>
                    <a:pt x="1315" y="70"/>
                  </a:lnTo>
                  <a:lnTo>
                    <a:pt x="1316" y="68"/>
                  </a:lnTo>
                  <a:lnTo>
                    <a:pt x="1317" y="67"/>
                  </a:lnTo>
                  <a:lnTo>
                    <a:pt x="1319" y="68"/>
                  </a:lnTo>
                  <a:lnTo>
                    <a:pt x="1320" y="69"/>
                  </a:lnTo>
                  <a:lnTo>
                    <a:pt x="1321" y="70"/>
                  </a:lnTo>
                  <a:lnTo>
                    <a:pt x="1321" y="70"/>
                  </a:lnTo>
                  <a:lnTo>
                    <a:pt x="1323" y="70"/>
                  </a:lnTo>
                  <a:lnTo>
                    <a:pt x="1324" y="71"/>
                  </a:lnTo>
                  <a:lnTo>
                    <a:pt x="1325" y="69"/>
                  </a:lnTo>
                  <a:lnTo>
                    <a:pt x="1325" y="68"/>
                  </a:lnTo>
                  <a:lnTo>
                    <a:pt x="1326" y="68"/>
                  </a:lnTo>
                  <a:lnTo>
                    <a:pt x="1327" y="69"/>
                  </a:lnTo>
                  <a:lnTo>
                    <a:pt x="1327" y="69"/>
                  </a:lnTo>
                  <a:lnTo>
                    <a:pt x="1328" y="70"/>
                  </a:lnTo>
                  <a:lnTo>
                    <a:pt x="1328" y="71"/>
                  </a:lnTo>
                  <a:lnTo>
                    <a:pt x="1331" y="71"/>
                  </a:lnTo>
                  <a:lnTo>
                    <a:pt x="1332" y="70"/>
                  </a:lnTo>
                  <a:lnTo>
                    <a:pt x="1333" y="69"/>
                  </a:lnTo>
                  <a:lnTo>
                    <a:pt x="1333" y="67"/>
                  </a:lnTo>
                  <a:lnTo>
                    <a:pt x="1343" y="65"/>
                  </a:lnTo>
                  <a:lnTo>
                    <a:pt x="1351" y="65"/>
                  </a:lnTo>
                  <a:lnTo>
                    <a:pt x="1351" y="63"/>
                  </a:lnTo>
                  <a:lnTo>
                    <a:pt x="1352" y="62"/>
                  </a:lnTo>
                  <a:lnTo>
                    <a:pt x="1353" y="62"/>
                  </a:lnTo>
                  <a:lnTo>
                    <a:pt x="1353" y="62"/>
                  </a:lnTo>
                  <a:lnTo>
                    <a:pt x="1355" y="62"/>
                  </a:lnTo>
                  <a:lnTo>
                    <a:pt x="1355" y="62"/>
                  </a:lnTo>
                  <a:lnTo>
                    <a:pt x="1355" y="61"/>
                  </a:lnTo>
                  <a:lnTo>
                    <a:pt x="1355" y="60"/>
                  </a:lnTo>
                  <a:lnTo>
                    <a:pt x="1353" y="59"/>
                  </a:lnTo>
                  <a:lnTo>
                    <a:pt x="1353" y="58"/>
                  </a:lnTo>
                  <a:lnTo>
                    <a:pt x="1353" y="56"/>
                  </a:lnTo>
                  <a:lnTo>
                    <a:pt x="1353" y="55"/>
                  </a:lnTo>
                  <a:lnTo>
                    <a:pt x="1353" y="53"/>
                  </a:lnTo>
                  <a:lnTo>
                    <a:pt x="1353" y="52"/>
                  </a:lnTo>
                  <a:lnTo>
                    <a:pt x="1353" y="50"/>
                  </a:lnTo>
                  <a:lnTo>
                    <a:pt x="1353" y="50"/>
                  </a:lnTo>
                  <a:lnTo>
                    <a:pt x="1355" y="50"/>
                  </a:lnTo>
                  <a:lnTo>
                    <a:pt x="1356" y="50"/>
                  </a:lnTo>
                  <a:lnTo>
                    <a:pt x="1356" y="50"/>
                  </a:lnTo>
                  <a:lnTo>
                    <a:pt x="1357" y="50"/>
                  </a:lnTo>
                  <a:lnTo>
                    <a:pt x="1357" y="50"/>
                  </a:lnTo>
                  <a:lnTo>
                    <a:pt x="1357" y="48"/>
                  </a:lnTo>
                  <a:lnTo>
                    <a:pt x="1348" y="48"/>
                  </a:lnTo>
                  <a:lnTo>
                    <a:pt x="1337" y="48"/>
                  </a:lnTo>
                  <a:lnTo>
                    <a:pt x="1336" y="50"/>
                  </a:lnTo>
                  <a:lnTo>
                    <a:pt x="1336" y="50"/>
                  </a:lnTo>
                  <a:lnTo>
                    <a:pt x="1335" y="49"/>
                  </a:lnTo>
                  <a:lnTo>
                    <a:pt x="1334" y="49"/>
                  </a:lnTo>
                  <a:lnTo>
                    <a:pt x="1333" y="48"/>
                  </a:lnTo>
                  <a:lnTo>
                    <a:pt x="1331" y="47"/>
                  </a:lnTo>
                  <a:close/>
                  <a:moveTo>
                    <a:pt x="1948" y="47"/>
                  </a:moveTo>
                  <a:lnTo>
                    <a:pt x="1945" y="49"/>
                  </a:lnTo>
                  <a:lnTo>
                    <a:pt x="1946" y="50"/>
                  </a:lnTo>
                  <a:lnTo>
                    <a:pt x="1946" y="51"/>
                  </a:lnTo>
                  <a:lnTo>
                    <a:pt x="1947" y="51"/>
                  </a:lnTo>
                  <a:lnTo>
                    <a:pt x="1948" y="51"/>
                  </a:lnTo>
                  <a:lnTo>
                    <a:pt x="1949" y="51"/>
                  </a:lnTo>
                  <a:lnTo>
                    <a:pt x="1950" y="51"/>
                  </a:lnTo>
                  <a:lnTo>
                    <a:pt x="1951" y="52"/>
                  </a:lnTo>
                  <a:lnTo>
                    <a:pt x="1951" y="55"/>
                  </a:lnTo>
                  <a:lnTo>
                    <a:pt x="1952" y="55"/>
                  </a:lnTo>
                  <a:lnTo>
                    <a:pt x="1955" y="55"/>
                  </a:lnTo>
                  <a:lnTo>
                    <a:pt x="1953" y="51"/>
                  </a:lnTo>
                  <a:lnTo>
                    <a:pt x="1951" y="49"/>
                  </a:lnTo>
                  <a:lnTo>
                    <a:pt x="1950" y="47"/>
                  </a:lnTo>
                  <a:lnTo>
                    <a:pt x="1948" y="47"/>
                  </a:lnTo>
                  <a:close/>
                  <a:moveTo>
                    <a:pt x="1371" y="47"/>
                  </a:moveTo>
                  <a:lnTo>
                    <a:pt x="1371" y="49"/>
                  </a:lnTo>
                  <a:lnTo>
                    <a:pt x="1370" y="50"/>
                  </a:lnTo>
                  <a:lnTo>
                    <a:pt x="1370" y="51"/>
                  </a:lnTo>
                  <a:lnTo>
                    <a:pt x="1371" y="52"/>
                  </a:lnTo>
                  <a:lnTo>
                    <a:pt x="1371" y="52"/>
                  </a:lnTo>
                  <a:lnTo>
                    <a:pt x="1371" y="55"/>
                  </a:lnTo>
                  <a:lnTo>
                    <a:pt x="1372" y="56"/>
                  </a:lnTo>
                  <a:lnTo>
                    <a:pt x="1372" y="57"/>
                  </a:lnTo>
                  <a:lnTo>
                    <a:pt x="1373" y="60"/>
                  </a:lnTo>
                  <a:lnTo>
                    <a:pt x="1374" y="61"/>
                  </a:lnTo>
                  <a:lnTo>
                    <a:pt x="1375" y="61"/>
                  </a:lnTo>
                  <a:lnTo>
                    <a:pt x="1377" y="61"/>
                  </a:lnTo>
                  <a:lnTo>
                    <a:pt x="1379" y="61"/>
                  </a:lnTo>
                  <a:lnTo>
                    <a:pt x="1380" y="62"/>
                  </a:lnTo>
                  <a:lnTo>
                    <a:pt x="1381" y="63"/>
                  </a:lnTo>
                  <a:lnTo>
                    <a:pt x="1381" y="65"/>
                  </a:lnTo>
                  <a:lnTo>
                    <a:pt x="1382" y="67"/>
                  </a:lnTo>
                  <a:lnTo>
                    <a:pt x="1382" y="67"/>
                  </a:lnTo>
                  <a:lnTo>
                    <a:pt x="1383" y="68"/>
                  </a:lnTo>
                  <a:lnTo>
                    <a:pt x="1383" y="69"/>
                  </a:lnTo>
                  <a:lnTo>
                    <a:pt x="1383" y="69"/>
                  </a:lnTo>
                  <a:lnTo>
                    <a:pt x="1384" y="65"/>
                  </a:lnTo>
                  <a:lnTo>
                    <a:pt x="1385" y="64"/>
                  </a:lnTo>
                  <a:lnTo>
                    <a:pt x="1386" y="63"/>
                  </a:lnTo>
                  <a:lnTo>
                    <a:pt x="1387" y="64"/>
                  </a:lnTo>
                  <a:lnTo>
                    <a:pt x="1387" y="59"/>
                  </a:lnTo>
                  <a:lnTo>
                    <a:pt x="1386" y="60"/>
                  </a:lnTo>
                  <a:lnTo>
                    <a:pt x="1385" y="61"/>
                  </a:lnTo>
                  <a:lnTo>
                    <a:pt x="1383" y="61"/>
                  </a:lnTo>
                  <a:lnTo>
                    <a:pt x="1382" y="59"/>
                  </a:lnTo>
                  <a:lnTo>
                    <a:pt x="1383" y="57"/>
                  </a:lnTo>
                  <a:lnTo>
                    <a:pt x="1383" y="56"/>
                  </a:lnTo>
                  <a:lnTo>
                    <a:pt x="1383" y="53"/>
                  </a:lnTo>
                  <a:lnTo>
                    <a:pt x="1381" y="52"/>
                  </a:lnTo>
                  <a:lnTo>
                    <a:pt x="1380" y="55"/>
                  </a:lnTo>
                  <a:lnTo>
                    <a:pt x="1380" y="55"/>
                  </a:lnTo>
                  <a:lnTo>
                    <a:pt x="1380" y="53"/>
                  </a:lnTo>
                  <a:lnTo>
                    <a:pt x="1380" y="52"/>
                  </a:lnTo>
                  <a:lnTo>
                    <a:pt x="1379" y="52"/>
                  </a:lnTo>
                  <a:lnTo>
                    <a:pt x="1377" y="53"/>
                  </a:lnTo>
                  <a:lnTo>
                    <a:pt x="1376" y="53"/>
                  </a:lnTo>
                  <a:lnTo>
                    <a:pt x="1375" y="55"/>
                  </a:lnTo>
                  <a:lnTo>
                    <a:pt x="1374" y="56"/>
                  </a:lnTo>
                  <a:lnTo>
                    <a:pt x="1373" y="55"/>
                  </a:lnTo>
                  <a:lnTo>
                    <a:pt x="1373" y="52"/>
                  </a:lnTo>
                  <a:lnTo>
                    <a:pt x="1373" y="50"/>
                  </a:lnTo>
                  <a:lnTo>
                    <a:pt x="1374" y="49"/>
                  </a:lnTo>
                  <a:lnTo>
                    <a:pt x="1374" y="47"/>
                  </a:lnTo>
                  <a:lnTo>
                    <a:pt x="1371" y="47"/>
                  </a:lnTo>
                  <a:close/>
                  <a:moveTo>
                    <a:pt x="1417" y="46"/>
                  </a:moveTo>
                  <a:lnTo>
                    <a:pt x="1416" y="48"/>
                  </a:lnTo>
                  <a:lnTo>
                    <a:pt x="1415" y="49"/>
                  </a:lnTo>
                  <a:lnTo>
                    <a:pt x="1413" y="49"/>
                  </a:lnTo>
                  <a:lnTo>
                    <a:pt x="1411" y="48"/>
                  </a:lnTo>
                  <a:lnTo>
                    <a:pt x="1410" y="48"/>
                  </a:lnTo>
                  <a:lnTo>
                    <a:pt x="1409" y="48"/>
                  </a:lnTo>
                  <a:lnTo>
                    <a:pt x="1407" y="48"/>
                  </a:lnTo>
                  <a:lnTo>
                    <a:pt x="1407" y="48"/>
                  </a:lnTo>
                  <a:lnTo>
                    <a:pt x="1404" y="47"/>
                  </a:lnTo>
                  <a:lnTo>
                    <a:pt x="1404" y="49"/>
                  </a:lnTo>
                  <a:lnTo>
                    <a:pt x="1405" y="50"/>
                  </a:lnTo>
                  <a:lnTo>
                    <a:pt x="1406" y="50"/>
                  </a:lnTo>
                  <a:lnTo>
                    <a:pt x="1407" y="50"/>
                  </a:lnTo>
                  <a:lnTo>
                    <a:pt x="1407" y="50"/>
                  </a:lnTo>
                  <a:lnTo>
                    <a:pt x="1408" y="50"/>
                  </a:lnTo>
                  <a:lnTo>
                    <a:pt x="1409" y="50"/>
                  </a:lnTo>
                  <a:lnTo>
                    <a:pt x="1408" y="52"/>
                  </a:lnTo>
                  <a:lnTo>
                    <a:pt x="1408" y="55"/>
                  </a:lnTo>
                  <a:lnTo>
                    <a:pt x="1408" y="56"/>
                  </a:lnTo>
                  <a:lnTo>
                    <a:pt x="1409" y="57"/>
                  </a:lnTo>
                  <a:lnTo>
                    <a:pt x="1409" y="59"/>
                  </a:lnTo>
                  <a:lnTo>
                    <a:pt x="1410" y="61"/>
                  </a:lnTo>
                  <a:lnTo>
                    <a:pt x="1409" y="67"/>
                  </a:lnTo>
                  <a:lnTo>
                    <a:pt x="1411" y="67"/>
                  </a:lnTo>
                  <a:lnTo>
                    <a:pt x="1417" y="67"/>
                  </a:lnTo>
                  <a:lnTo>
                    <a:pt x="1418" y="64"/>
                  </a:lnTo>
                  <a:lnTo>
                    <a:pt x="1418" y="62"/>
                  </a:lnTo>
                  <a:lnTo>
                    <a:pt x="1418" y="61"/>
                  </a:lnTo>
                  <a:lnTo>
                    <a:pt x="1418" y="61"/>
                  </a:lnTo>
                  <a:lnTo>
                    <a:pt x="1418" y="61"/>
                  </a:lnTo>
                  <a:lnTo>
                    <a:pt x="1417" y="60"/>
                  </a:lnTo>
                  <a:lnTo>
                    <a:pt x="1416" y="59"/>
                  </a:lnTo>
                  <a:lnTo>
                    <a:pt x="1416" y="58"/>
                  </a:lnTo>
                  <a:lnTo>
                    <a:pt x="1416" y="56"/>
                  </a:lnTo>
                  <a:lnTo>
                    <a:pt x="1416" y="51"/>
                  </a:lnTo>
                  <a:lnTo>
                    <a:pt x="1417" y="51"/>
                  </a:lnTo>
                  <a:lnTo>
                    <a:pt x="1418" y="51"/>
                  </a:lnTo>
                  <a:lnTo>
                    <a:pt x="1418" y="52"/>
                  </a:lnTo>
                  <a:lnTo>
                    <a:pt x="1419" y="53"/>
                  </a:lnTo>
                  <a:lnTo>
                    <a:pt x="1420" y="55"/>
                  </a:lnTo>
                  <a:lnTo>
                    <a:pt x="1421" y="55"/>
                  </a:lnTo>
                  <a:lnTo>
                    <a:pt x="1421" y="56"/>
                  </a:lnTo>
                  <a:lnTo>
                    <a:pt x="1421" y="57"/>
                  </a:lnTo>
                  <a:lnTo>
                    <a:pt x="1421" y="59"/>
                  </a:lnTo>
                  <a:lnTo>
                    <a:pt x="1421" y="62"/>
                  </a:lnTo>
                  <a:lnTo>
                    <a:pt x="1421" y="64"/>
                  </a:lnTo>
                  <a:lnTo>
                    <a:pt x="1422" y="64"/>
                  </a:lnTo>
                  <a:lnTo>
                    <a:pt x="1424" y="65"/>
                  </a:lnTo>
                  <a:lnTo>
                    <a:pt x="1424" y="62"/>
                  </a:lnTo>
                  <a:lnTo>
                    <a:pt x="1424" y="60"/>
                  </a:lnTo>
                  <a:lnTo>
                    <a:pt x="1425" y="59"/>
                  </a:lnTo>
                  <a:lnTo>
                    <a:pt x="1427" y="58"/>
                  </a:lnTo>
                  <a:lnTo>
                    <a:pt x="1428" y="57"/>
                  </a:lnTo>
                  <a:lnTo>
                    <a:pt x="1428" y="55"/>
                  </a:lnTo>
                  <a:lnTo>
                    <a:pt x="1428" y="47"/>
                  </a:lnTo>
                  <a:lnTo>
                    <a:pt x="1428" y="47"/>
                  </a:lnTo>
                  <a:lnTo>
                    <a:pt x="1427" y="47"/>
                  </a:lnTo>
                  <a:lnTo>
                    <a:pt x="1417" y="46"/>
                  </a:lnTo>
                  <a:close/>
                  <a:moveTo>
                    <a:pt x="1790" y="44"/>
                  </a:moveTo>
                  <a:lnTo>
                    <a:pt x="1789" y="44"/>
                  </a:lnTo>
                  <a:lnTo>
                    <a:pt x="1789" y="45"/>
                  </a:lnTo>
                  <a:lnTo>
                    <a:pt x="1788" y="46"/>
                  </a:lnTo>
                  <a:lnTo>
                    <a:pt x="1788" y="47"/>
                  </a:lnTo>
                  <a:lnTo>
                    <a:pt x="1787" y="48"/>
                  </a:lnTo>
                  <a:lnTo>
                    <a:pt x="1787" y="49"/>
                  </a:lnTo>
                  <a:lnTo>
                    <a:pt x="1787" y="50"/>
                  </a:lnTo>
                  <a:lnTo>
                    <a:pt x="1787" y="51"/>
                  </a:lnTo>
                  <a:lnTo>
                    <a:pt x="1787" y="51"/>
                  </a:lnTo>
                  <a:lnTo>
                    <a:pt x="1788" y="52"/>
                  </a:lnTo>
                  <a:lnTo>
                    <a:pt x="1789" y="52"/>
                  </a:lnTo>
                  <a:lnTo>
                    <a:pt x="1789" y="51"/>
                  </a:lnTo>
                  <a:lnTo>
                    <a:pt x="1790" y="50"/>
                  </a:lnTo>
                  <a:lnTo>
                    <a:pt x="1790" y="48"/>
                  </a:lnTo>
                  <a:lnTo>
                    <a:pt x="1790" y="47"/>
                  </a:lnTo>
                  <a:lnTo>
                    <a:pt x="1791" y="47"/>
                  </a:lnTo>
                  <a:lnTo>
                    <a:pt x="1790" y="45"/>
                  </a:lnTo>
                  <a:lnTo>
                    <a:pt x="1790" y="44"/>
                  </a:lnTo>
                  <a:close/>
                  <a:moveTo>
                    <a:pt x="1776" y="43"/>
                  </a:moveTo>
                  <a:lnTo>
                    <a:pt x="1775" y="46"/>
                  </a:lnTo>
                  <a:lnTo>
                    <a:pt x="1773" y="48"/>
                  </a:lnTo>
                  <a:lnTo>
                    <a:pt x="1772" y="50"/>
                  </a:lnTo>
                  <a:lnTo>
                    <a:pt x="1771" y="50"/>
                  </a:lnTo>
                  <a:lnTo>
                    <a:pt x="1769" y="49"/>
                  </a:lnTo>
                  <a:lnTo>
                    <a:pt x="1769" y="51"/>
                  </a:lnTo>
                  <a:lnTo>
                    <a:pt x="1769" y="51"/>
                  </a:lnTo>
                  <a:lnTo>
                    <a:pt x="1770" y="51"/>
                  </a:lnTo>
                  <a:lnTo>
                    <a:pt x="1771" y="52"/>
                  </a:lnTo>
                  <a:lnTo>
                    <a:pt x="1772" y="53"/>
                  </a:lnTo>
                  <a:lnTo>
                    <a:pt x="1773" y="55"/>
                  </a:lnTo>
                  <a:lnTo>
                    <a:pt x="1775" y="53"/>
                  </a:lnTo>
                  <a:lnTo>
                    <a:pt x="1776" y="52"/>
                  </a:lnTo>
                  <a:lnTo>
                    <a:pt x="1777" y="52"/>
                  </a:lnTo>
                  <a:lnTo>
                    <a:pt x="1777" y="51"/>
                  </a:lnTo>
                  <a:lnTo>
                    <a:pt x="1778" y="50"/>
                  </a:lnTo>
                  <a:lnTo>
                    <a:pt x="1776" y="43"/>
                  </a:lnTo>
                  <a:close/>
                  <a:moveTo>
                    <a:pt x="1913" y="41"/>
                  </a:moveTo>
                  <a:lnTo>
                    <a:pt x="1911" y="41"/>
                  </a:lnTo>
                  <a:lnTo>
                    <a:pt x="1910" y="43"/>
                  </a:lnTo>
                  <a:lnTo>
                    <a:pt x="1909" y="45"/>
                  </a:lnTo>
                  <a:lnTo>
                    <a:pt x="1908" y="45"/>
                  </a:lnTo>
                  <a:lnTo>
                    <a:pt x="1908" y="45"/>
                  </a:lnTo>
                  <a:lnTo>
                    <a:pt x="1908" y="47"/>
                  </a:lnTo>
                  <a:lnTo>
                    <a:pt x="1909" y="46"/>
                  </a:lnTo>
                  <a:lnTo>
                    <a:pt x="1910" y="46"/>
                  </a:lnTo>
                  <a:lnTo>
                    <a:pt x="1912" y="47"/>
                  </a:lnTo>
                  <a:lnTo>
                    <a:pt x="1913" y="48"/>
                  </a:lnTo>
                  <a:lnTo>
                    <a:pt x="1914" y="49"/>
                  </a:lnTo>
                  <a:lnTo>
                    <a:pt x="1915" y="49"/>
                  </a:lnTo>
                  <a:lnTo>
                    <a:pt x="1916" y="49"/>
                  </a:lnTo>
                  <a:lnTo>
                    <a:pt x="1916" y="48"/>
                  </a:lnTo>
                  <a:lnTo>
                    <a:pt x="1917" y="46"/>
                  </a:lnTo>
                  <a:lnTo>
                    <a:pt x="1917" y="43"/>
                  </a:lnTo>
                  <a:lnTo>
                    <a:pt x="1916" y="43"/>
                  </a:lnTo>
                  <a:lnTo>
                    <a:pt x="1914" y="43"/>
                  </a:lnTo>
                  <a:lnTo>
                    <a:pt x="1913" y="41"/>
                  </a:lnTo>
                  <a:close/>
                  <a:moveTo>
                    <a:pt x="1938" y="41"/>
                  </a:moveTo>
                  <a:lnTo>
                    <a:pt x="1937" y="41"/>
                  </a:lnTo>
                  <a:lnTo>
                    <a:pt x="1937" y="43"/>
                  </a:lnTo>
                  <a:lnTo>
                    <a:pt x="1937" y="44"/>
                  </a:lnTo>
                  <a:lnTo>
                    <a:pt x="1936" y="46"/>
                  </a:lnTo>
                  <a:lnTo>
                    <a:pt x="1936" y="47"/>
                  </a:lnTo>
                  <a:lnTo>
                    <a:pt x="1935" y="47"/>
                  </a:lnTo>
                  <a:lnTo>
                    <a:pt x="1936" y="49"/>
                  </a:lnTo>
                  <a:lnTo>
                    <a:pt x="1936" y="50"/>
                  </a:lnTo>
                  <a:lnTo>
                    <a:pt x="1937" y="50"/>
                  </a:lnTo>
                  <a:lnTo>
                    <a:pt x="1938" y="50"/>
                  </a:lnTo>
                  <a:lnTo>
                    <a:pt x="1939" y="50"/>
                  </a:lnTo>
                  <a:lnTo>
                    <a:pt x="1939" y="43"/>
                  </a:lnTo>
                  <a:lnTo>
                    <a:pt x="1938" y="41"/>
                  </a:lnTo>
                  <a:close/>
                  <a:moveTo>
                    <a:pt x="1818" y="40"/>
                  </a:moveTo>
                  <a:lnTo>
                    <a:pt x="1817" y="40"/>
                  </a:lnTo>
                  <a:lnTo>
                    <a:pt x="1816" y="41"/>
                  </a:lnTo>
                  <a:lnTo>
                    <a:pt x="1815" y="43"/>
                  </a:lnTo>
                  <a:lnTo>
                    <a:pt x="1814" y="44"/>
                  </a:lnTo>
                  <a:lnTo>
                    <a:pt x="1813" y="46"/>
                  </a:lnTo>
                  <a:lnTo>
                    <a:pt x="1812" y="48"/>
                  </a:lnTo>
                  <a:lnTo>
                    <a:pt x="1812" y="51"/>
                  </a:lnTo>
                  <a:lnTo>
                    <a:pt x="1813" y="51"/>
                  </a:lnTo>
                  <a:lnTo>
                    <a:pt x="1815" y="52"/>
                  </a:lnTo>
                  <a:lnTo>
                    <a:pt x="1816" y="52"/>
                  </a:lnTo>
                  <a:lnTo>
                    <a:pt x="1818" y="52"/>
                  </a:lnTo>
                  <a:lnTo>
                    <a:pt x="1819" y="51"/>
                  </a:lnTo>
                  <a:lnTo>
                    <a:pt x="1820" y="50"/>
                  </a:lnTo>
                  <a:lnTo>
                    <a:pt x="1820" y="47"/>
                  </a:lnTo>
                  <a:lnTo>
                    <a:pt x="1820" y="44"/>
                  </a:lnTo>
                  <a:lnTo>
                    <a:pt x="1819" y="41"/>
                  </a:lnTo>
                  <a:lnTo>
                    <a:pt x="1819" y="40"/>
                  </a:lnTo>
                  <a:lnTo>
                    <a:pt x="1818" y="40"/>
                  </a:lnTo>
                  <a:close/>
                  <a:moveTo>
                    <a:pt x="1854" y="38"/>
                  </a:moveTo>
                  <a:lnTo>
                    <a:pt x="1854" y="40"/>
                  </a:lnTo>
                  <a:lnTo>
                    <a:pt x="1854" y="43"/>
                  </a:lnTo>
                  <a:lnTo>
                    <a:pt x="1855" y="43"/>
                  </a:lnTo>
                  <a:lnTo>
                    <a:pt x="1855" y="44"/>
                  </a:lnTo>
                  <a:lnTo>
                    <a:pt x="1856" y="44"/>
                  </a:lnTo>
                  <a:lnTo>
                    <a:pt x="1856" y="45"/>
                  </a:lnTo>
                  <a:lnTo>
                    <a:pt x="1855" y="47"/>
                  </a:lnTo>
                  <a:lnTo>
                    <a:pt x="1855" y="49"/>
                  </a:lnTo>
                  <a:lnTo>
                    <a:pt x="1857" y="49"/>
                  </a:lnTo>
                  <a:lnTo>
                    <a:pt x="1859" y="49"/>
                  </a:lnTo>
                  <a:lnTo>
                    <a:pt x="1859" y="46"/>
                  </a:lnTo>
                  <a:lnTo>
                    <a:pt x="1860" y="45"/>
                  </a:lnTo>
                  <a:lnTo>
                    <a:pt x="1860" y="45"/>
                  </a:lnTo>
                  <a:lnTo>
                    <a:pt x="1860" y="45"/>
                  </a:lnTo>
                  <a:lnTo>
                    <a:pt x="1861" y="46"/>
                  </a:lnTo>
                  <a:lnTo>
                    <a:pt x="1862" y="45"/>
                  </a:lnTo>
                  <a:lnTo>
                    <a:pt x="1863" y="45"/>
                  </a:lnTo>
                  <a:lnTo>
                    <a:pt x="1863" y="43"/>
                  </a:lnTo>
                  <a:lnTo>
                    <a:pt x="1862" y="41"/>
                  </a:lnTo>
                  <a:lnTo>
                    <a:pt x="1861" y="41"/>
                  </a:lnTo>
                  <a:lnTo>
                    <a:pt x="1860" y="41"/>
                  </a:lnTo>
                  <a:lnTo>
                    <a:pt x="1860" y="41"/>
                  </a:lnTo>
                  <a:lnTo>
                    <a:pt x="1859" y="40"/>
                  </a:lnTo>
                  <a:lnTo>
                    <a:pt x="1859" y="39"/>
                  </a:lnTo>
                  <a:lnTo>
                    <a:pt x="1857" y="38"/>
                  </a:lnTo>
                  <a:lnTo>
                    <a:pt x="1854" y="38"/>
                  </a:lnTo>
                  <a:close/>
                  <a:moveTo>
                    <a:pt x="1843" y="37"/>
                  </a:moveTo>
                  <a:lnTo>
                    <a:pt x="1842" y="38"/>
                  </a:lnTo>
                  <a:lnTo>
                    <a:pt x="1841" y="39"/>
                  </a:lnTo>
                  <a:lnTo>
                    <a:pt x="1840" y="40"/>
                  </a:lnTo>
                  <a:lnTo>
                    <a:pt x="1839" y="40"/>
                  </a:lnTo>
                  <a:lnTo>
                    <a:pt x="1839" y="40"/>
                  </a:lnTo>
                  <a:lnTo>
                    <a:pt x="1837" y="38"/>
                  </a:lnTo>
                  <a:lnTo>
                    <a:pt x="1836" y="38"/>
                  </a:lnTo>
                  <a:lnTo>
                    <a:pt x="1835" y="39"/>
                  </a:lnTo>
                  <a:lnTo>
                    <a:pt x="1833" y="40"/>
                  </a:lnTo>
                  <a:lnTo>
                    <a:pt x="1832" y="40"/>
                  </a:lnTo>
                  <a:lnTo>
                    <a:pt x="1831" y="41"/>
                  </a:lnTo>
                  <a:lnTo>
                    <a:pt x="1829" y="40"/>
                  </a:lnTo>
                  <a:lnTo>
                    <a:pt x="1829" y="43"/>
                  </a:lnTo>
                  <a:lnTo>
                    <a:pt x="1828" y="44"/>
                  </a:lnTo>
                  <a:lnTo>
                    <a:pt x="1828" y="43"/>
                  </a:lnTo>
                  <a:lnTo>
                    <a:pt x="1827" y="41"/>
                  </a:lnTo>
                  <a:lnTo>
                    <a:pt x="1827" y="40"/>
                  </a:lnTo>
                  <a:lnTo>
                    <a:pt x="1826" y="40"/>
                  </a:lnTo>
                  <a:lnTo>
                    <a:pt x="1825" y="40"/>
                  </a:lnTo>
                  <a:lnTo>
                    <a:pt x="1825" y="40"/>
                  </a:lnTo>
                  <a:lnTo>
                    <a:pt x="1824" y="40"/>
                  </a:lnTo>
                  <a:lnTo>
                    <a:pt x="1824" y="43"/>
                  </a:lnTo>
                  <a:lnTo>
                    <a:pt x="1825" y="46"/>
                  </a:lnTo>
                  <a:lnTo>
                    <a:pt x="1827" y="47"/>
                  </a:lnTo>
                  <a:lnTo>
                    <a:pt x="1829" y="48"/>
                  </a:lnTo>
                  <a:lnTo>
                    <a:pt x="1831" y="47"/>
                  </a:lnTo>
                  <a:lnTo>
                    <a:pt x="1832" y="45"/>
                  </a:lnTo>
                  <a:lnTo>
                    <a:pt x="1835" y="41"/>
                  </a:lnTo>
                  <a:lnTo>
                    <a:pt x="1835" y="44"/>
                  </a:lnTo>
                  <a:lnTo>
                    <a:pt x="1836" y="45"/>
                  </a:lnTo>
                  <a:lnTo>
                    <a:pt x="1837" y="46"/>
                  </a:lnTo>
                  <a:lnTo>
                    <a:pt x="1838" y="46"/>
                  </a:lnTo>
                  <a:lnTo>
                    <a:pt x="1838" y="46"/>
                  </a:lnTo>
                  <a:lnTo>
                    <a:pt x="1840" y="46"/>
                  </a:lnTo>
                  <a:lnTo>
                    <a:pt x="1841" y="46"/>
                  </a:lnTo>
                  <a:lnTo>
                    <a:pt x="1842" y="47"/>
                  </a:lnTo>
                  <a:lnTo>
                    <a:pt x="1842" y="45"/>
                  </a:lnTo>
                  <a:lnTo>
                    <a:pt x="1843" y="44"/>
                  </a:lnTo>
                  <a:lnTo>
                    <a:pt x="1843" y="43"/>
                  </a:lnTo>
                  <a:lnTo>
                    <a:pt x="1843" y="40"/>
                  </a:lnTo>
                  <a:lnTo>
                    <a:pt x="1843" y="39"/>
                  </a:lnTo>
                  <a:lnTo>
                    <a:pt x="1843" y="37"/>
                  </a:lnTo>
                  <a:close/>
                  <a:moveTo>
                    <a:pt x="1077" y="35"/>
                  </a:moveTo>
                  <a:lnTo>
                    <a:pt x="1076" y="35"/>
                  </a:lnTo>
                  <a:lnTo>
                    <a:pt x="1075" y="36"/>
                  </a:lnTo>
                  <a:lnTo>
                    <a:pt x="1074" y="38"/>
                  </a:lnTo>
                  <a:lnTo>
                    <a:pt x="1074" y="40"/>
                  </a:lnTo>
                  <a:lnTo>
                    <a:pt x="1075" y="40"/>
                  </a:lnTo>
                  <a:lnTo>
                    <a:pt x="1076" y="40"/>
                  </a:lnTo>
                  <a:lnTo>
                    <a:pt x="1077" y="40"/>
                  </a:lnTo>
                  <a:lnTo>
                    <a:pt x="1079" y="40"/>
                  </a:lnTo>
                  <a:lnTo>
                    <a:pt x="1080" y="38"/>
                  </a:lnTo>
                  <a:lnTo>
                    <a:pt x="1080" y="36"/>
                  </a:lnTo>
                  <a:lnTo>
                    <a:pt x="1079" y="36"/>
                  </a:lnTo>
                  <a:lnTo>
                    <a:pt x="1077" y="35"/>
                  </a:lnTo>
                  <a:close/>
                  <a:moveTo>
                    <a:pt x="1877" y="33"/>
                  </a:moveTo>
                  <a:lnTo>
                    <a:pt x="1876" y="33"/>
                  </a:lnTo>
                  <a:lnTo>
                    <a:pt x="1876" y="34"/>
                  </a:lnTo>
                  <a:lnTo>
                    <a:pt x="1876" y="36"/>
                  </a:lnTo>
                  <a:lnTo>
                    <a:pt x="1876" y="38"/>
                  </a:lnTo>
                  <a:lnTo>
                    <a:pt x="1879" y="38"/>
                  </a:lnTo>
                  <a:lnTo>
                    <a:pt x="1880" y="39"/>
                  </a:lnTo>
                  <a:lnTo>
                    <a:pt x="1879" y="40"/>
                  </a:lnTo>
                  <a:lnTo>
                    <a:pt x="1878" y="40"/>
                  </a:lnTo>
                  <a:lnTo>
                    <a:pt x="1877" y="41"/>
                  </a:lnTo>
                  <a:lnTo>
                    <a:pt x="1876" y="40"/>
                  </a:lnTo>
                  <a:lnTo>
                    <a:pt x="1877" y="43"/>
                  </a:lnTo>
                  <a:lnTo>
                    <a:pt x="1878" y="44"/>
                  </a:lnTo>
                  <a:lnTo>
                    <a:pt x="1879" y="44"/>
                  </a:lnTo>
                  <a:lnTo>
                    <a:pt x="1880" y="43"/>
                  </a:lnTo>
                  <a:lnTo>
                    <a:pt x="1881" y="41"/>
                  </a:lnTo>
                  <a:lnTo>
                    <a:pt x="1883" y="40"/>
                  </a:lnTo>
                  <a:lnTo>
                    <a:pt x="1883" y="38"/>
                  </a:lnTo>
                  <a:lnTo>
                    <a:pt x="1883" y="36"/>
                  </a:lnTo>
                  <a:lnTo>
                    <a:pt x="1881" y="36"/>
                  </a:lnTo>
                  <a:lnTo>
                    <a:pt x="1881" y="35"/>
                  </a:lnTo>
                  <a:lnTo>
                    <a:pt x="1881" y="34"/>
                  </a:lnTo>
                  <a:lnTo>
                    <a:pt x="1880" y="33"/>
                  </a:lnTo>
                  <a:lnTo>
                    <a:pt x="1879" y="33"/>
                  </a:lnTo>
                  <a:lnTo>
                    <a:pt x="1878" y="33"/>
                  </a:lnTo>
                  <a:lnTo>
                    <a:pt x="1877" y="33"/>
                  </a:lnTo>
                  <a:close/>
                  <a:moveTo>
                    <a:pt x="1944" y="33"/>
                  </a:moveTo>
                  <a:lnTo>
                    <a:pt x="1945" y="36"/>
                  </a:lnTo>
                  <a:lnTo>
                    <a:pt x="1946" y="38"/>
                  </a:lnTo>
                  <a:lnTo>
                    <a:pt x="1947" y="39"/>
                  </a:lnTo>
                  <a:lnTo>
                    <a:pt x="1948" y="39"/>
                  </a:lnTo>
                  <a:lnTo>
                    <a:pt x="1950" y="39"/>
                  </a:lnTo>
                  <a:lnTo>
                    <a:pt x="1951" y="39"/>
                  </a:lnTo>
                  <a:lnTo>
                    <a:pt x="1952" y="39"/>
                  </a:lnTo>
                  <a:lnTo>
                    <a:pt x="1950" y="36"/>
                  </a:lnTo>
                  <a:lnTo>
                    <a:pt x="1949" y="34"/>
                  </a:lnTo>
                  <a:lnTo>
                    <a:pt x="1947" y="33"/>
                  </a:lnTo>
                  <a:lnTo>
                    <a:pt x="1944" y="33"/>
                  </a:lnTo>
                  <a:close/>
                  <a:moveTo>
                    <a:pt x="1552" y="28"/>
                  </a:moveTo>
                  <a:lnTo>
                    <a:pt x="1551" y="31"/>
                  </a:lnTo>
                  <a:lnTo>
                    <a:pt x="1550" y="33"/>
                  </a:lnTo>
                  <a:lnTo>
                    <a:pt x="1550" y="36"/>
                  </a:lnTo>
                  <a:lnTo>
                    <a:pt x="1550" y="39"/>
                  </a:lnTo>
                  <a:lnTo>
                    <a:pt x="1554" y="39"/>
                  </a:lnTo>
                  <a:lnTo>
                    <a:pt x="1554" y="38"/>
                  </a:lnTo>
                  <a:lnTo>
                    <a:pt x="1554" y="38"/>
                  </a:lnTo>
                  <a:lnTo>
                    <a:pt x="1555" y="38"/>
                  </a:lnTo>
                  <a:lnTo>
                    <a:pt x="1556" y="39"/>
                  </a:lnTo>
                  <a:lnTo>
                    <a:pt x="1557" y="40"/>
                  </a:lnTo>
                  <a:lnTo>
                    <a:pt x="1559" y="40"/>
                  </a:lnTo>
                  <a:lnTo>
                    <a:pt x="1560" y="40"/>
                  </a:lnTo>
                  <a:lnTo>
                    <a:pt x="1559" y="41"/>
                  </a:lnTo>
                  <a:lnTo>
                    <a:pt x="1559" y="41"/>
                  </a:lnTo>
                  <a:lnTo>
                    <a:pt x="1557" y="43"/>
                  </a:lnTo>
                  <a:lnTo>
                    <a:pt x="1557" y="44"/>
                  </a:lnTo>
                  <a:lnTo>
                    <a:pt x="1557" y="45"/>
                  </a:lnTo>
                  <a:lnTo>
                    <a:pt x="1557" y="47"/>
                  </a:lnTo>
                  <a:lnTo>
                    <a:pt x="1559" y="47"/>
                  </a:lnTo>
                  <a:lnTo>
                    <a:pt x="1559" y="48"/>
                  </a:lnTo>
                  <a:lnTo>
                    <a:pt x="1560" y="48"/>
                  </a:lnTo>
                  <a:lnTo>
                    <a:pt x="1561" y="48"/>
                  </a:lnTo>
                  <a:lnTo>
                    <a:pt x="1561" y="46"/>
                  </a:lnTo>
                  <a:lnTo>
                    <a:pt x="1562" y="44"/>
                  </a:lnTo>
                  <a:lnTo>
                    <a:pt x="1562" y="44"/>
                  </a:lnTo>
                  <a:lnTo>
                    <a:pt x="1563" y="44"/>
                  </a:lnTo>
                  <a:lnTo>
                    <a:pt x="1564" y="43"/>
                  </a:lnTo>
                  <a:lnTo>
                    <a:pt x="1564" y="43"/>
                  </a:lnTo>
                  <a:lnTo>
                    <a:pt x="1565" y="40"/>
                  </a:lnTo>
                  <a:lnTo>
                    <a:pt x="1565" y="38"/>
                  </a:lnTo>
                  <a:lnTo>
                    <a:pt x="1564" y="37"/>
                  </a:lnTo>
                  <a:lnTo>
                    <a:pt x="1564" y="36"/>
                  </a:lnTo>
                  <a:lnTo>
                    <a:pt x="1565" y="35"/>
                  </a:lnTo>
                  <a:lnTo>
                    <a:pt x="1565" y="33"/>
                  </a:lnTo>
                  <a:lnTo>
                    <a:pt x="1562" y="32"/>
                  </a:lnTo>
                  <a:lnTo>
                    <a:pt x="1560" y="32"/>
                  </a:lnTo>
                  <a:lnTo>
                    <a:pt x="1559" y="31"/>
                  </a:lnTo>
                  <a:lnTo>
                    <a:pt x="1557" y="31"/>
                  </a:lnTo>
                  <a:lnTo>
                    <a:pt x="1555" y="29"/>
                  </a:lnTo>
                  <a:lnTo>
                    <a:pt x="1552" y="28"/>
                  </a:lnTo>
                  <a:close/>
                  <a:moveTo>
                    <a:pt x="1806" y="25"/>
                  </a:moveTo>
                  <a:lnTo>
                    <a:pt x="1804" y="26"/>
                  </a:lnTo>
                  <a:lnTo>
                    <a:pt x="1803" y="26"/>
                  </a:lnTo>
                  <a:lnTo>
                    <a:pt x="1801" y="26"/>
                  </a:lnTo>
                  <a:lnTo>
                    <a:pt x="1799" y="26"/>
                  </a:lnTo>
                  <a:lnTo>
                    <a:pt x="1797" y="26"/>
                  </a:lnTo>
                  <a:lnTo>
                    <a:pt x="1795" y="27"/>
                  </a:lnTo>
                  <a:lnTo>
                    <a:pt x="1794" y="28"/>
                  </a:lnTo>
                  <a:lnTo>
                    <a:pt x="1790" y="28"/>
                  </a:lnTo>
                  <a:lnTo>
                    <a:pt x="1787" y="28"/>
                  </a:lnTo>
                  <a:lnTo>
                    <a:pt x="1783" y="28"/>
                  </a:lnTo>
                  <a:lnTo>
                    <a:pt x="1780" y="29"/>
                  </a:lnTo>
                  <a:lnTo>
                    <a:pt x="1780" y="32"/>
                  </a:lnTo>
                  <a:lnTo>
                    <a:pt x="1780" y="32"/>
                  </a:lnTo>
                  <a:lnTo>
                    <a:pt x="1780" y="33"/>
                  </a:lnTo>
                  <a:lnTo>
                    <a:pt x="1780" y="34"/>
                  </a:lnTo>
                  <a:lnTo>
                    <a:pt x="1780" y="35"/>
                  </a:lnTo>
                  <a:lnTo>
                    <a:pt x="1779" y="35"/>
                  </a:lnTo>
                  <a:lnTo>
                    <a:pt x="1778" y="35"/>
                  </a:lnTo>
                  <a:lnTo>
                    <a:pt x="1777" y="36"/>
                  </a:lnTo>
                  <a:lnTo>
                    <a:pt x="1777" y="37"/>
                  </a:lnTo>
                  <a:lnTo>
                    <a:pt x="1777" y="39"/>
                  </a:lnTo>
                  <a:lnTo>
                    <a:pt x="1777" y="40"/>
                  </a:lnTo>
                  <a:lnTo>
                    <a:pt x="1778" y="40"/>
                  </a:lnTo>
                  <a:lnTo>
                    <a:pt x="1779" y="40"/>
                  </a:lnTo>
                  <a:lnTo>
                    <a:pt x="1780" y="40"/>
                  </a:lnTo>
                  <a:lnTo>
                    <a:pt x="1780" y="40"/>
                  </a:lnTo>
                  <a:lnTo>
                    <a:pt x="1781" y="40"/>
                  </a:lnTo>
                  <a:lnTo>
                    <a:pt x="1781" y="43"/>
                  </a:lnTo>
                  <a:lnTo>
                    <a:pt x="1781" y="46"/>
                  </a:lnTo>
                  <a:lnTo>
                    <a:pt x="1780" y="47"/>
                  </a:lnTo>
                  <a:lnTo>
                    <a:pt x="1780" y="48"/>
                  </a:lnTo>
                  <a:lnTo>
                    <a:pt x="1781" y="50"/>
                  </a:lnTo>
                  <a:lnTo>
                    <a:pt x="1784" y="51"/>
                  </a:lnTo>
                  <a:lnTo>
                    <a:pt x="1784" y="48"/>
                  </a:lnTo>
                  <a:lnTo>
                    <a:pt x="1784" y="44"/>
                  </a:lnTo>
                  <a:lnTo>
                    <a:pt x="1784" y="40"/>
                  </a:lnTo>
                  <a:lnTo>
                    <a:pt x="1784" y="38"/>
                  </a:lnTo>
                  <a:lnTo>
                    <a:pt x="1784" y="36"/>
                  </a:lnTo>
                  <a:lnTo>
                    <a:pt x="1784" y="36"/>
                  </a:lnTo>
                  <a:lnTo>
                    <a:pt x="1785" y="36"/>
                  </a:lnTo>
                  <a:lnTo>
                    <a:pt x="1787" y="36"/>
                  </a:lnTo>
                  <a:lnTo>
                    <a:pt x="1788" y="37"/>
                  </a:lnTo>
                  <a:lnTo>
                    <a:pt x="1788" y="38"/>
                  </a:lnTo>
                  <a:lnTo>
                    <a:pt x="1790" y="38"/>
                  </a:lnTo>
                  <a:lnTo>
                    <a:pt x="1791" y="40"/>
                  </a:lnTo>
                  <a:lnTo>
                    <a:pt x="1791" y="41"/>
                  </a:lnTo>
                  <a:lnTo>
                    <a:pt x="1792" y="43"/>
                  </a:lnTo>
                  <a:lnTo>
                    <a:pt x="1792" y="43"/>
                  </a:lnTo>
                  <a:lnTo>
                    <a:pt x="1792" y="44"/>
                  </a:lnTo>
                  <a:lnTo>
                    <a:pt x="1792" y="46"/>
                  </a:lnTo>
                  <a:lnTo>
                    <a:pt x="1792" y="49"/>
                  </a:lnTo>
                  <a:lnTo>
                    <a:pt x="1793" y="49"/>
                  </a:lnTo>
                  <a:lnTo>
                    <a:pt x="1794" y="48"/>
                  </a:lnTo>
                  <a:lnTo>
                    <a:pt x="1795" y="46"/>
                  </a:lnTo>
                  <a:lnTo>
                    <a:pt x="1795" y="44"/>
                  </a:lnTo>
                  <a:lnTo>
                    <a:pt x="1794" y="39"/>
                  </a:lnTo>
                  <a:lnTo>
                    <a:pt x="1796" y="39"/>
                  </a:lnTo>
                  <a:lnTo>
                    <a:pt x="1797" y="40"/>
                  </a:lnTo>
                  <a:lnTo>
                    <a:pt x="1797" y="43"/>
                  </a:lnTo>
                  <a:lnTo>
                    <a:pt x="1799" y="45"/>
                  </a:lnTo>
                  <a:lnTo>
                    <a:pt x="1800" y="47"/>
                  </a:lnTo>
                  <a:lnTo>
                    <a:pt x="1801" y="48"/>
                  </a:lnTo>
                  <a:lnTo>
                    <a:pt x="1801" y="45"/>
                  </a:lnTo>
                  <a:lnTo>
                    <a:pt x="1801" y="43"/>
                  </a:lnTo>
                  <a:lnTo>
                    <a:pt x="1801" y="41"/>
                  </a:lnTo>
                  <a:lnTo>
                    <a:pt x="1801" y="40"/>
                  </a:lnTo>
                  <a:lnTo>
                    <a:pt x="1800" y="39"/>
                  </a:lnTo>
                  <a:lnTo>
                    <a:pt x="1800" y="38"/>
                  </a:lnTo>
                  <a:lnTo>
                    <a:pt x="1800" y="37"/>
                  </a:lnTo>
                  <a:lnTo>
                    <a:pt x="1800" y="35"/>
                  </a:lnTo>
                  <a:lnTo>
                    <a:pt x="1800" y="33"/>
                  </a:lnTo>
                  <a:lnTo>
                    <a:pt x="1801" y="32"/>
                  </a:lnTo>
                  <a:lnTo>
                    <a:pt x="1803" y="32"/>
                  </a:lnTo>
                  <a:lnTo>
                    <a:pt x="1804" y="33"/>
                  </a:lnTo>
                  <a:lnTo>
                    <a:pt x="1804" y="35"/>
                  </a:lnTo>
                  <a:lnTo>
                    <a:pt x="1804" y="38"/>
                  </a:lnTo>
                  <a:lnTo>
                    <a:pt x="1805" y="36"/>
                  </a:lnTo>
                  <a:lnTo>
                    <a:pt x="1806" y="33"/>
                  </a:lnTo>
                  <a:lnTo>
                    <a:pt x="1807" y="31"/>
                  </a:lnTo>
                  <a:lnTo>
                    <a:pt x="1807" y="28"/>
                  </a:lnTo>
                  <a:lnTo>
                    <a:pt x="1807" y="26"/>
                  </a:lnTo>
                  <a:lnTo>
                    <a:pt x="1806" y="25"/>
                  </a:lnTo>
                  <a:close/>
                  <a:moveTo>
                    <a:pt x="1869" y="24"/>
                  </a:moveTo>
                  <a:lnTo>
                    <a:pt x="1869" y="27"/>
                  </a:lnTo>
                  <a:lnTo>
                    <a:pt x="1871" y="28"/>
                  </a:lnTo>
                  <a:lnTo>
                    <a:pt x="1871" y="31"/>
                  </a:lnTo>
                  <a:lnTo>
                    <a:pt x="1871" y="32"/>
                  </a:lnTo>
                  <a:lnTo>
                    <a:pt x="1872" y="34"/>
                  </a:lnTo>
                  <a:lnTo>
                    <a:pt x="1872" y="36"/>
                  </a:lnTo>
                  <a:lnTo>
                    <a:pt x="1871" y="40"/>
                  </a:lnTo>
                  <a:lnTo>
                    <a:pt x="1871" y="39"/>
                  </a:lnTo>
                  <a:lnTo>
                    <a:pt x="1869" y="38"/>
                  </a:lnTo>
                  <a:lnTo>
                    <a:pt x="1869" y="37"/>
                  </a:lnTo>
                  <a:lnTo>
                    <a:pt x="1868" y="37"/>
                  </a:lnTo>
                  <a:lnTo>
                    <a:pt x="1867" y="38"/>
                  </a:lnTo>
                  <a:lnTo>
                    <a:pt x="1867" y="38"/>
                  </a:lnTo>
                  <a:lnTo>
                    <a:pt x="1866" y="39"/>
                  </a:lnTo>
                  <a:lnTo>
                    <a:pt x="1866" y="39"/>
                  </a:lnTo>
                  <a:lnTo>
                    <a:pt x="1865" y="39"/>
                  </a:lnTo>
                  <a:lnTo>
                    <a:pt x="1865" y="41"/>
                  </a:lnTo>
                  <a:lnTo>
                    <a:pt x="1865" y="44"/>
                  </a:lnTo>
                  <a:lnTo>
                    <a:pt x="1865" y="45"/>
                  </a:lnTo>
                  <a:lnTo>
                    <a:pt x="1865" y="47"/>
                  </a:lnTo>
                  <a:lnTo>
                    <a:pt x="1867" y="47"/>
                  </a:lnTo>
                  <a:lnTo>
                    <a:pt x="1868" y="48"/>
                  </a:lnTo>
                  <a:lnTo>
                    <a:pt x="1868" y="45"/>
                  </a:lnTo>
                  <a:lnTo>
                    <a:pt x="1868" y="44"/>
                  </a:lnTo>
                  <a:lnTo>
                    <a:pt x="1869" y="43"/>
                  </a:lnTo>
                  <a:lnTo>
                    <a:pt x="1869" y="44"/>
                  </a:lnTo>
                  <a:lnTo>
                    <a:pt x="1871" y="45"/>
                  </a:lnTo>
                  <a:lnTo>
                    <a:pt x="1871" y="45"/>
                  </a:lnTo>
                  <a:lnTo>
                    <a:pt x="1872" y="44"/>
                  </a:lnTo>
                  <a:lnTo>
                    <a:pt x="1873" y="44"/>
                  </a:lnTo>
                  <a:lnTo>
                    <a:pt x="1874" y="43"/>
                  </a:lnTo>
                  <a:lnTo>
                    <a:pt x="1875" y="43"/>
                  </a:lnTo>
                  <a:lnTo>
                    <a:pt x="1875" y="40"/>
                  </a:lnTo>
                  <a:lnTo>
                    <a:pt x="1874" y="37"/>
                  </a:lnTo>
                  <a:lnTo>
                    <a:pt x="1874" y="35"/>
                  </a:lnTo>
                  <a:lnTo>
                    <a:pt x="1874" y="32"/>
                  </a:lnTo>
                  <a:lnTo>
                    <a:pt x="1873" y="28"/>
                  </a:lnTo>
                  <a:lnTo>
                    <a:pt x="1874" y="25"/>
                  </a:lnTo>
                  <a:lnTo>
                    <a:pt x="1869" y="24"/>
                  </a:lnTo>
                  <a:close/>
                  <a:moveTo>
                    <a:pt x="1836" y="23"/>
                  </a:moveTo>
                  <a:lnTo>
                    <a:pt x="1836" y="28"/>
                  </a:lnTo>
                  <a:lnTo>
                    <a:pt x="1833" y="27"/>
                  </a:lnTo>
                  <a:lnTo>
                    <a:pt x="1832" y="28"/>
                  </a:lnTo>
                  <a:lnTo>
                    <a:pt x="1830" y="29"/>
                  </a:lnTo>
                  <a:lnTo>
                    <a:pt x="1829" y="32"/>
                  </a:lnTo>
                  <a:lnTo>
                    <a:pt x="1829" y="35"/>
                  </a:lnTo>
                  <a:lnTo>
                    <a:pt x="1830" y="35"/>
                  </a:lnTo>
                  <a:lnTo>
                    <a:pt x="1831" y="33"/>
                  </a:lnTo>
                  <a:lnTo>
                    <a:pt x="1833" y="32"/>
                  </a:lnTo>
                  <a:lnTo>
                    <a:pt x="1835" y="31"/>
                  </a:lnTo>
                  <a:lnTo>
                    <a:pt x="1836" y="31"/>
                  </a:lnTo>
                  <a:lnTo>
                    <a:pt x="1838" y="31"/>
                  </a:lnTo>
                  <a:lnTo>
                    <a:pt x="1838" y="34"/>
                  </a:lnTo>
                  <a:lnTo>
                    <a:pt x="1838" y="35"/>
                  </a:lnTo>
                  <a:lnTo>
                    <a:pt x="1839" y="36"/>
                  </a:lnTo>
                  <a:lnTo>
                    <a:pt x="1840" y="36"/>
                  </a:lnTo>
                  <a:lnTo>
                    <a:pt x="1840" y="28"/>
                  </a:lnTo>
                  <a:lnTo>
                    <a:pt x="1841" y="28"/>
                  </a:lnTo>
                  <a:lnTo>
                    <a:pt x="1842" y="29"/>
                  </a:lnTo>
                  <a:lnTo>
                    <a:pt x="1843" y="28"/>
                  </a:lnTo>
                  <a:lnTo>
                    <a:pt x="1844" y="28"/>
                  </a:lnTo>
                  <a:lnTo>
                    <a:pt x="1845" y="26"/>
                  </a:lnTo>
                  <a:lnTo>
                    <a:pt x="1845" y="24"/>
                  </a:lnTo>
                  <a:lnTo>
                    <a:pt x="1837" y="23"/>
                  </a:lnTo>
                  <a:lnTo>
                    <a:pt x="1836" y="23"/>
                  </a:lnTo>
                  <a:close/>
                  <a:moveTo>
                    <a:pt x="1876" y="22"/>
                  </a:moveTo>
                  <a:lnTo>
                    <a:pt x="1876" y="23"/>
                  </a:lnTo>
                  <a:lnTo>
                    <a:pt x="1875" y="25"/>
                  </a:lnTo>
                  <a:lnTo>
                    <a:pt x="1876" y="26"/>
                  </a:lnTo>
                  <a:lnTo>
                    <a:pt x="1876" y="27"/>
                  </a:lnTo>
                  <a:lnTo>
                    <a:pt x="1876" y="31"/>
                  </a:lnTo>
                  <a:lnTo>
                    <a:pt x="1877" y="31"/>
                  </a:lnTo>
                  <a:lnTo>
                    <a:pt x="1878" y="31"/>
                  </a:lnTo>
                  <a:lnTo>
                    <a:pt x="1879" y="29"/>
                  </a:lnTo>
                  <a:lnTo>
                    <a:pt x="1880" y="28"/>
                  </a:lnTo>
                  <a:lnTo>
                    <a:pt x="1880" y="25"/>
                  </a:lnTo>
                  <a:lnTo>
                    <a:pt x="1879" y="26"/>
                  </a:lnTo>
                  <a:lnTo>
                    <a:pt x="1879" y="25"/>
                  </a:lnTo>
                  <a:lnTo>
                    <a:pt x="1878" y="24"/>
                  </a:lnTo>
                  <a:lnTo>
                    <a:pt x="1877" y="23"/>
                  </a:lnTo>
                  <a:lnTo>
                    <a:pt x="1877" y="22"/>
                  </a:lnTo>
                  <a:lnTo>
                    <a:pt x="1876" y="22"/>
                  </a:lnTo>
                  <a:close/>
                  <a:moveTo>
                    <a:pt x="1917" y="22"/>
                  </a:moveTo>
                  <a:lnTo>
                    <a:pt x="1917" y="23"/>
                  </a:lnTo>
                  <a:lnTo>
                    <a:pt x="1916" y="25"/>
                  </a:lnTo>
                  <a:lnTo>
                    <a:pt x="1916" y="27"/>
                  </a:lnTo>
                  <a:lnTo>
                    <a:pt x="1916" y="29"/>
                  </a:lnTo>
                  <a:lnTo>
                    <a:pt x="1916" y="31"/>
                  </a:lnTo>
                  <a:lnTo>
                    <a:pt x="1917" y="32"/>
                  </a:lnTo>
                  <a:lnTo>
                    <a:pt x="1917" y="33"/>
                  </a:lnTo>
                  <a:lnTo>
                    <a:pt x="1917" y="35"/>
                  </a:lnTo>
                  <a:lnTo>
                    <a:pt x="1922" y="35"/>
                  </a:lnTo>
                  <a:lnTo>
                    <a:pt x="1921" y="33"/>
                  </a:lnTo>
                  <a:lnTo>
                    <a:pt x="1921" y="31"/>
                  </a:lnTo>
                  <a:lnTo>
                    <a:pt x="1920" y="29"/>
                  </a:lnTo>
                  <a:lnTo>
                    <a:pt x="1919" y="27"/>
                  </a:lnTo>
                  <a:lnTo>
                    <a:pt x="1917" y="25"/>
                  </a:lnTo>
                  <a:lnTo>
                    <a:pt x="1917" y="22"/>
                  </a:lnTo>
                  <a:close/>
                  <a:moveTo>
                    <a:pt x="1819" y="17"/>
                  </a:moveTo>
                  <a:lnTo>
                    <a:pt x="1819" y="19"/>
                  </a:lnTo>
                  <a:lnTo>
                    <a:pt x="1818" y="19"/>
                  </a:lnTo>
                  <a:lnTo>
                    <a:pt x="1817" y="21"/>
                  </a:lnTo>
                  <a:lnTo>
                    <a:pt x="1816" y="22"/>
                  </a:lnTo>
                  <a:lnTo>
                    <a:pt x="1815" y="24"/>
                  </a:lnTo>
                  <a:lnTo>
                    <a:pt x="1815" y="26"/>
                  </a:lnTo>
                  <a:lnTo>
                    <a:pt x="1814" y="26"/>
                  </a:lnTo>
                  <a:lnTo>
                    <a:pt x="1814" y="28"/>
                  </a:lnTo>
                  <a:lnTo>
                    <a:pt x="1815" y="31"/>
                  </a:lnTo>
                  <a:lnTo>
                    <a:pt x="1816" y="32"/>
                  </a:lnTo>
                  <a:lnTo>
                    <a:pt x="1817" y="32"/>
                  </a:lnTo>
                  <a:lnTo>
                    <a:pt x="1818" y="32"/>
                  </a:lnTo>
                  <a:lnTo>
                    <a:pt x="1819" y="32"/>
                  </a:lnTo>
                  <a:lnTo>
                    <a:pt x="1819" y="32"/>
                  </a:lnTo>
                  <a:lnTo>
                    <a:pt x="1820" y="32"/>
                  </a:lnTo>
                  <a:lnTo>
                    <a:pt x="1821" y="32"/>
                  </a:lnTo>
                  <a:lnTo>
                    <a:pt x="1821" y="33"/>
                  </a:lnTo>
                  <a:lnTo>
                    <a:pt x="1821" y="34"/>
                  </a:lnTo>
                  <a:lnTo>
                    <a:pt x="1823" y="35"/>
                  </a:lnTo>
                  <a:lnTo>
                    <a:pt x="1824" y="36"/>
                  </a:lnTo>
                  <a:lnTo>
                    <a:pt x="1824" y="37"/>
                  </a:lnTo>
                  <a:lnTo>
                    <a:pt x="1825" y="37"/>
                  </a:lnTo>
                  <a:lnTo>
                    <a:pt x="1825" y="36"/>
                  </a:lnTo>
                  <a:lnTo>
                    <a:pt x="1825" y="34"/>
                  </a:lnTo>
                  <a:lnTo>
                    <a:pt x="1825" y="33"/>
                  </a:lnTo>
                  <a:lnTo>
                    <a:pt x="1825" y="32"/>
                  </a:lnTo>
                  <a:lnTo>
                    <a:pt x="1824" y="32"/>
                  </a:lnTo>
                  <a:lnTo>
                    <a:pt x="1824" y="31"/>
                  </a:lnTo>
                  <a:lnTo>
                    <a:pt x="1825" y="28"/>
                  </a:lnTo>
                  <a:lnTo>
                    <a:pt x="1825" y="27"/>
                  </a:lnTo>
                  <a:lnTo>
                    <a:pt x="1827" y="27"/>
                  </a:lnTo>
                  <a:lnTo>
                    <a:pt x="1828" y="25"/>
                  </a:lnTo>
                  <a:lnTo>
                    <a:pt x="1821" y="24"/>
                  </a:lnTo>
                  <a:lnTo>
                    <a:pt x="1821" y="21"/>
                  </a:lnTo>
                  <a:lnTo>
                    <a:pt x="1820" y="19"/>
                  </a:lnTo>
                  <a:lnTo>
                    <a:pt x="1819" y="17"/>
                  </a:lnTo>
                  <a:close/>
                  <a:moveTo>
                    <a:pt x="1860" y="17"/>
                  </a:moveTo>
                  <a:lnTo>
                    <a:pt x="1859" y="19"/>
                  </a:lnTo>
                  <a:lnTo>
                    <a:pt x="1859" y="20"/>
                  </a:lnTo>
                  <a:lnTo>
                    <a:pt x="1857" y="21"/>
                  </a:lnTo>
                  <a:lnTo>
                    <a:pt x="1857" y="22"/>
                  </a:lnTo>
                  <a:lnTo>
                    <a:pt x="1857" y="23"/>
                  </a:lnTo>
                  <a:lnTo>
                    <a:pt x="1856" y="23"/>
                  </a:lnTo>
                  <a:lnTo>
                    <a:pt x="1855" y="23"/>
                  </a:lnTo>
                  <a:lnTo>
                    <a:pt x="1855" y="24"/>
                  </a:lnTo>
                  <a:lnTo>
                    <a:pt x="1856" y="26"/>
                  </a:lnTo>
                  <a:lnTo>
                    <a:pt x="1856" y="28"/>
                  </a:lnTo>
                  <a:lnTo>
                    <a:pt x="1857" y="28"/>
                  </a:lnTo>
                  <a:lnTo>
                    <a:pt x="1859" y="28"/>
                  </a:lnTo>
                  <a:lnTo>
                    <a:pt x="1860" y="29"/>
                  </a:lnTo>
                  <a:lnTo>
                    <a:pt x="1861" y="31"/>
                  </a:lnTo>
                  <a:lnTo>
                    <a:pt x="1861" y="27"/>
                  </a:lnTo>
                  <a:lnTo>
                    <a:pt x="1861" y="25"/>
                  </a:lnTo>
                  <a:lnTo>
                    <a:pt x="1862" y="23"/>
                  </a:lnTo>
                  <a:lnTo>
                    <a:pt x="1861" y="22"/>
                  </a:lnTo>
                  <a:lnTo>
                    <a:pt x="1861" y="21"/>
                  </a:lnTo>
                  <a:lnTo>
                    <a:pt x="1860" y="19"/>
                  </a:lnTo>
                  <a:lnTo>
                    <a:pt x="1860" y="17"/>
                  </a:lnTo>
                  <a:close/>
                  <a:moveTo>
                    <a:pt x="1893" y="16"/>
                  </a:moveTo>
                  <a:lnTo>
                    <a:pt x="1892" y="17"/>
                  </a:lnTo>
                  <a:lnTo>
                    <a:pt x="1892" y="20"/>
                  </a:lnTo>
                  <a:lnTo>
                    <a:pt x="1892" y="21"/>
                  </a:lnTo>
                  <a:lnTo>
                    <a:pt x="1892" y="23"/>
                  </a:lnTo>
                  <a:lnTo>
                    <a:pt x="1892" y="24"/>
                  </a:lnTo>
                  <a:lnTo>
                    <a:pt x="1892" y="24"/>
                  </a:lnTo>
                  <a:lnTo>
                    <a:pt x="1891" y="25"/>
                  </a:lnTo>
                  <a:lnTo>
                    <a:pt x="1889" y="24"/>
                  </a:lnTo>
                  <a:lnTo>
                    <a:pt x="1890" y="27"/>
                  </a:lnTo>
                  <a:lnTo>
                    <a:pt x="1890" y="29"/>
                  </a:lnTo>
                  <a:lnTo>
                    <a:pt x="1891" y="32"/>
                  </a:lnTo>
                  <a:lnTo>
                    <a:pt x="1891" y="32"/>
                  </a:lnTo>
                  <a:lnTo>
                    <a:pt x="1892" y="32"/>
                  </a:lnTo>
                  <a:lnTo>
                    <a:pt x="1893" y="32"/>
                  </a:lnTo>
                  <a:lnTo>
                    <a:pt x="1895" y="32"/>
                  </a:lnTo>
                  <a:lnTo>
                    <a:pt x="1896" y="32"/>
                  </a:lnTo>
                  <a:lnTo>
                    <a:pt x="1898" y="33"/>
                  </a:lnTo>
                  <a:lnTo>
                    <a:pt x="1898" y="31"/>
                  </a:lnTo>
                  <a:lnTo>
                    <a:pt x="1899" y="31"/>
                  </a:lnTo>
                  <a:lnTo>
                    <a:pt x="1901" y="31"/>
                  </a:lnTo>
                  <a:lnTo>
                    <a:pt x="1902" y="31"/>
                  </a:lnTo>
                  <a:lnTo>
                    <a:pt x="1903" y="32"/>
                  </a:lnTo>
                  <a:lnTo>
                    <a:pt x="1904" y="32"/>
                  </a:lnTo>
                  <a:lnTo>
                    <a:pt x="1905" y="32"/>
                  </a:lnTo>
                  <a:lnTo>
                    <a:pt x="1907" y="31"/>
                  </a:lnTo>
                  <a:lnTo>
                    <a:pt x="1907" y="28"/>
                  </a:lnTo>
                  <a:lnTo>
                    <a:pt x="1907" y="26"/>
                  </a:lnTo>
                  <a:lnTo>
                    <a:pt x="1904" y="27"/>
                  </a:lnTo>
                  <a:lnTo>
                    <a:pt x="1902" y="27"/>
                  </a:lnTo>
                  <a:lnTo>
                    <a:pt x="1900" y="26"/>
                  </a:lnTo>
                  <a:lnTo>
                    <a:pt x="1898" y="23"/>
                  </a:lnTo>
                  <a:lnTo>
                    <a:pt x="1896" y="21"/>
                  </a:lnTo>
                  <a:lnTo>
                    <a:pt x="1893" y="16"/>
                  </a:lnTo>
                  <a:close/>
                  <a:moveTo>
                    <a:pt x="1905" y="10"/>
                  </a:moveTo>
                  <a:lnTo>
                    <a:pt x="1905" y="13"/>
                  </a:lnTo>
                  <a:lnTo>
                    <a:pt x="1905" y="14"/>
                  </a:lnTo>
                  <a:lnTo>
                    <a:pt x="1907" y="15"/>
                  </a:lnTo>
                  <a:lnTo>
                    <a:pt x="1907" y="15"/>
                  </a:lnTo>
                  <a:lnTo>
                    <a:pt x="1908" y="15"/>
                  </a:lnTo>
                  <a:lnTo>
                    <a:pt x="1909" y="15"/>
                  </a:lnTo>
                  <a:lnTo>
                    <a:pt x="1910" y="15"/>
                  </a:lnTo>
                  <a:lnTo>
                    <a:pt x="1911" y="15"/>
                  </a:lnTo>
                  <a:lnTo>
                    <a:pt x="1911" y="13"/>
                  </a:lnTo>
                  <a:lnTo>
                    <a:pt x="1911" y="11"/>
                  </a:lnTo>
                  <a:lnTo>
                    <a:pt x="1910" y="10"/>
                  </a:lnTo>
                  <a:lnTo>
                    <a:pt x="1909" y="10"/>
                  </a:lnTo>
                  <a:lnTo>
                    <a:pt x="1908" y="10"/>
                  </a:lnTo>
                  <a:lnTo>
                    <a:pt x="1908" y="10"/>
                  </a:lnTo>
                  <a:lnTo>
                    <a:pt x="1907" y="10"/>
                  </a:lnTo>
                  <a:lnTo>
                    <a:pt x="1905" y="10"/>
                  </a:lnTo>
                  <a:close/>
                  <a:moveTo>
                    <a:pt x="1843" y="0"/>
                  </a:moveTo>
                  <a:lnTo>
                    <a:pt x="1844" y="0"/>
                  </a:lnTo>
                  <a:lnTo>
                    <a:pt x="1845" y="1"/>
                  </a:lnTo>
                  <a:lnTo>
                    <a:pt x="1847" y="2"/>
                  </a:lnTo>
                  <a:lnTo>
                    <a:pt x="1848" y="3"/>
                  </a:lnTo>
                  <a:lnTo>
                    <a:pt x="1849" y="4"/>
                  </a:lnTo>
                  <a:lnTo>
                    <a:pt x="1850" y="3"/>
                  </a:lnTo>
                  <a:lnTo>
                    <a:pt x="1851" y="2"/>
                  </a:lnTo>
                  <a:lnTo>
                    <a:pt x="1853" y="2"/>
                  </a:lnTo>
                  <a:lnTo>
                    <a:pt x="1854" y="3"/>
                  </a:lnTo>
                  <a:lnTo>
                    <a:pt x="1856" y="3"/>
                  </a:lnTo>
                  <a:lnTo>
                    <a:pt x="1859" y="4"/>
                  </a:lnTo>
                  <a:lnTo>
                    <a:pt x="1862" y="4"/>
                  </a:lnTo>
                  <a:lnTo>
                    <a:pt x="1864" y="4"/>
                  </a:lnTo>
                  <a:lnTo>
                    <a:pt x="1867" y="3"/>
                  </a:lnTo>
                  <a:lnTo>
                    <a:pt x="1868" y="3"/>
                  </a:lnTo>
                  <a:lnTo>
                    <a:pt x="1871" y="2"/>
                  </a:lnTo>
                  <a:lnTo>
                    <a:pt x="1872" y="1"/>
                  </a:lnTo>
                  <a:lnTo>
                    <a:pt x="1877" y="2"/>
                  </a:lnTo>
                  <a:lnTo>
                    <a:pt x="1881" y="3"/>
                  </a:lnTo>
                  <a:lnTo>
                    <a:pt x="1886" y="3"/>
                  </a:lnTo>
                  <a:lnTo>
                    <a:pt x="1889" y="7"/>
                  </a:lnTo>
                  <a:lnTo>
                    <a:pt x="1891" y="13"/>
                  </a:lnTo>
                  <a:lnTo>
                    <a:pt x="1891" y="13"/>
                  </a:lnTo>
                  <a:lnTo>
                    <a:pt x="1892" y="12"/>
                  </a:lnTo>
                  <a:lnTo>
                    <a:pt x="1893" y="11"/>
                  </a:lnTo>
                  <a:lnTo>
                    <a:pt x="1895" y="12"/>
                  </a:lnTo>
                  <a:lnTo>
                    <a:pt x="1896" y="13"/>
                  </a:lnTo>
                  <a:lnTo>
                    <a:pt x="1897" y="13"/>
                  </a:lnTo>
                  <a:lnTo>
                    <a:pt x="1897" y="14"/>
                  </a:lnTo>
                  <a:lnTo>
                    <a:pt x="1898" y="14"/>
                  </a:lnTo>
                  <a:lnTo>
                    <a:pt x="1899" y="14"/>
                  </a:lnTo>
                  <a:lnTo>
                    <a:pt x="1900" y="12"/>
                  </a:lnTo>
                  <a:lnTo>
                    <a:pt x="1900" y="10"/>
                  </a:lnTo>
                  <a:lnTo>
                    <a:pt x="1899" y="9"/>
                  </a:lnTo>
                  <a:lnTo>
                    <a:pt x="1898" y="9"/>
                  </a:lnTo>
                  <a:lnTo>
                    <a:pt x="1897" y="9"/>
                  </a:lnTo>
                  <a:lnTo>
                    <a:pt x="1895" y="9"/>
                  </a:lnTo>
                  <a:lnTo>
                    <a:pt x="1893" y="9"/>
                  </a:lnTo>
                  <a:lnTo>
                    <a:pt x="1892" y="9"/>
                  </a:lnTo>
                  <a:lnTo>
                    <a:pt x="1895" y="4"/>
                  </a:lnTo>
                  <a:lnTo>
                    <a:pt x="1897" y="3"/>
                  </a:lnTo>
                  <a:lnTo>
                    <a:pt x="1900" y="4"/>
                  </a:lnTo>
                  <a:lnTo>
                    <a:pt x="1903" y="7"/>
                  </a:lnTo>
                  <a:lnTo>
                    <a:pt x="1908" y="8"/>
                  </a:lnTo>
                  <a:lnTo>
                    <a:pt x="1911" y="5"/>
                  </a:lnTo>
                  <a:lnTo>
                    <a:pt x="1924" y="7"/>
                  </a:lnTo>
                  <a:lnTo>
                    <a:pt x="1927" y="8"/>
                  </a:lnTo>
                  <a:lnTo>
                    <a:pt x="1931" y="9"/>
                  </a:lnTo>
                  <a:lnTo>
                    <a:pt x="1933" y="11"/>
                  </a:lnTo>
                  <a:lnTo>
                    <a:pt x="1935" y="13"/>
                  </a:lnTo>
                  <a:lnTo>
                    <a:pt x="1934" y="13"/>
                  </a:lnTo>
                  <a:lnTo>
                    <a:pt x="1933" y="14"/>
                  </a:lnTo>
                  <a:lnTo>
                    <a:pt x="1933" y="15"/>
                  </a:lnTo>
                  <a:lnTo>
                    <a:pt x="1932" y="16"/>
                  </a:lnTo>
                  <a:lnTo>
                    <a:pt x="1932" y="17"/>
                  </a:lnTo>
                  <a:lnTo>
                    <a:pt x="1932" y="19"/>
                  </a:lnTo>
                  <a:lnTo>
                    <a:pt x="1933" y="19"/>
                  </a:lnTo>
                  <a:lnTo>
                    <a:pt x="1934" y="21"/>
                  </a:lnTo>
                  <a:lnTo>
                    <a:pt x="1935" y="22"/>
                  </a:lnTo>
                  <a:lnTo>
                    <a:pt x="1936" y="22"/>
                  </a:lnTo>
                  <a:lnTo>
                    <a:pt x="1937" y="21"/>
                  </a:lnTo>
                  <a:lnTo>
                    <a:pt x="1937" y="19"/>
                  </a:lnTo>
                  <a:lnTo>
                    <a:pt x="1938" y="17"/>
                  </a:lnTo>
                  <a:lnTo>
                    <a:pt x="1938" y="15"/>
                  </a:lnTo>
                  <a:lnTo>
                    <a:pt x="1938" y="14"/>
                  </a:lnTo>
                  <a:lnTo>
                    <a:pt x="1949" y="12"/>
                  </a:lnTo>
                  <a:lnTo>
                    <a:pt x="1959" y="12"/>
                  </a:lnTo>
                  <a:lnTo>
                    <a:pt x="1969" y="12"/>
                  </a:lnTo>
                  <a:lnTo>
                    <a:pt x="1970" y="13"/>
                  </a:lnTo>
                  <a:lnTo>
                    <a:pt x="1970" y="15"/>
                  </a:lnTo>
                  <a:lnTo>
                    <a:pt x="1970" y="17"/>
                  </a:lnTo>
                  <a:lnTo>
                    <a:pt x="1970" y="21"/>
                  </a:lnTo>
                  <a:lnTo>
                    <a:pt x="1970" y="22"/>
                  </a:lnTo>
                  <a:lnTo>
                    <a:pt x="1971" y="23"/>
                  </a:lnTo>
                  <a:lnTo>
                    <a:pt x="1972" y="23"/>
                  </a:lnTo>
                  <a:lnTo>
                    <a:pt x="1972" y="22"/>
                  </a:lnTo>
                  <a:lnTo>
                    <a:pt x="1972" y="20"/>
                  </a:lnTo>
                  <a:lnTo>
                    <a:pt x="1972" y="19"/>
                  </a:lnTo>
                  <a:lnTo>
                    <a:pt x="1973" y="17"/>
                  </a:lnTo>
                  <a:lnTo>
                    <a:pt x="1973" y="17"/>
                  </a:lnTo>
                  <a:lnTo>
                    <a:pt x="1974" y="17"/>
                  </a:lnTo>
                  <a:lnTo>
                    <a:pt x="1975" y="17"/>
                  </a:lnTo>
                  <a:lnTo>
                    <a:pt x="1976" y="17"/>
                  </a:lnTo>
                  <a:lnTo>
                    <a:pt x="1976" y="15"/>
                  </a:lnTo>
                  <a:lnTo>
                    <a:pt x="1977" y="15"/>
                  </a:lnTo>
                  <a:lnTo>
                    <a:pt x="1980" y="15"/>
                  </a:lnTo>
                  <a:lnTo>
                    <a:pt x="1982" y="15"/>
                  </a:lnTo>
                  <a:lnTo>
                    <a:pt x="1985" y="16"/>
                  </a:lnTo>
                  <a:lnTo>
                    <a:pt x="1987" y="17"/>
                  </a:lnTo>
                  <a:lnTo>
                    <a:pt x="1989" y="17"/>
                  </a:lnTo>
                  <a:lnTo>
                    <a:pt x="1993" y="17"/>
                  </a:lnTo>
                  <a:lnTo>
                    <a:pt x="1994" y="17"/>
                  </a:lnTo>
                  <a:lnTo>
                    <a:pt x="2009" y="20"/>
                  </a:lnTo>
                  <a:lnTo>
                    <a:pt x="2011" y="20"/>
                  </a:lnTo>
                  <a:lnTo>
                    <a:pt x="2029" y="22"/>
                  </a:lnTo>
                  <a:lnTo>
                    <a:pt x="2030" y="22"/>
                  </a:lnTo>
                  <a:lnTo>
                    <a:pt x="2041" y="23"/>
                  </a:lnTo>
                  <a:lnTo>
                    <a:pt x="2043" y="24"/>
                  </a:lnTo>
                  <a:lnTo>
                    <a:pt x="2054" y="23"/>
                  </a:lnTo>
                  <a:lnTo>
                    <a:pt x="2065" y="23"/>
                  </a:lnTo>
                  <a:lnTo>
                    <a:pt x="2075" y="23"/>
                  </a:lnTo>
                  <a:lnTo>
                    <a:pt x="2085" y="19"/>
                  </a:lnTo>
                  <a:lnTo>
                    <a:pt x="2085" y="19"/>
                  </a:lnTo>
                  <a:lnTo>
                    <a:pt x="2087" y="19"/>
                  </a:lnTo>
                  <a:lnTo>
                    <a:pt x="2088" y="17"/>
                  </a:lnTo>
                  <a:lnTo>
                    <a:pt x="2090" y="17"/>
                  </a:lnTo>
                  <a:lnTo>
                    <a:pt x="2091" y="16"/>
                  </a:lnTo>
                  <a:lnTo>
                    <a:pt x="2092" y="16"/>
                  </a:lnTo>
                  <a:lnTo>
                    <a:pt x="2094" y="16"/>
                  </a:lnTo>
                  <a:lnTo>
                    <a:pt x="2095" y="17"/>
                  </a:lnTo>
                  <a:lnTo>
                    <a:pt x="2096" y="20"/>
                  </a:lnTo>
                  <a:lnTo>
                    <a:pt x="2096" y="23"/>
                  </a:lnTo>
                  <a:lnTo>
                    <a:pt x="2103" y="19"/>
                  </a:lnTo>
                  <a:lnTo>
                    <a:pt x="2113" y="15"/>
                  </a:lnTo>
                  <a:lnTo>
                    <a:pt x="2123" y="14"/>
                  </a:lnTo>
                  <a:lnTo>
                    <a:pt x="2131" y="16"/>
                  </a:lnTo>
                  <a:lnTo>
                    <a:pt x="2138" y="23"/>
                  </a:lnTo>
                  <a:lnTo>
                    <a:pt x="2138" y="27"/>
                  </a:lnTo>
                  <a:lnTo>
                    <a:pt x="2139" y="29"/>
                  </a:lnTo>
                  <a:lnTo>
                    <a:pt x="2138" y="32"/>
                  </a:lnTo>
                  <a:lnTo>
                    <a:pt x="2138" y="34"/>
                  </a:lnTo>
                  <a:lnTo>
                    <a:pt x="2137" y="37"/>
                  </a:lnTo>
                  <a:lnTo>
                    <a:pt x="2136" y="39"/>
                  </a:lnTo>
                  <a:lnTo>
                    <a:pt x="2136" y="40"/>
                  </a:lnTo>
                  <a:lnTo>
                    <a:pt x="2140" y="41"/>
                  </a:lnTo>
                  <a:lnTo>
                    <a:pt x="2140" y="38"/>
                  </a:lnTo>
                  <a:lnTo>
                    <a:pt x="2141" y="37"/>
                  </a:lnTo>
                  <a:lnTo>
                    <a:pt x="2142" y="36"/>
                  </a:lnTo>
                  <a:lnTo>
                    <a:pt x="2143" y="36"/>
                  </a:lnTo>
                  <a:lnTo>
                    <a:pt x="2144" y="36"/>
                  </a:lnTo>
                  <a:lnTo>
                    <a:pt x="2145" y="37"/>
                  </a:lnTo>
                  <a:lnTo>
                    <a:pt x="2147" y="38"/>
                  </a:lnTo>
                  <a:lnTo>
                    <a:pt x="2147" y="39"/>
                  </a:lnTo>
                  <a:lnTo>
                    <a:pt x="2147" y="41"/>
                  </a:lnTo>
                  <a:lnTo>
                    <a:pt x="2148" y="48"/>
                  </a:lnTo>
                  <a:lnTo>
                    <a:pt x="2149" y="56"/>
                  </a:lnTo>
                  <a:lnTo>
                    <a:pt x="2148" y="55"/>
                  </a:lnTo>
                  <a:lnTo>
                    <a:pt x="2147" y="56"/>
                  </a:lnTo>
                  <a:lnTo>
                    <a:pt x="2145" y="59"/>
                  </a:lnTo>
                  <a:lnTo>
                    <a:pt x="2144" y="61"/>
                  </a:lnTo>
                  <a:lnTo>
                    <a:pt x="2143" y="65"/>
                  </a:lnTo>
                  <a:lnTo>
                    <a:pt x="2143" y="70"/>
                  </a:lnTo>
                  <a:lnTo>
                    <a:pt x="2144" y="68"/>
                  </a:lnTo>
                  <a:lnTo>
                    <a:pt x="2145" y="67"/>
                  </a:lnTo>
                  <a:lnTo>
                    <a:pt x="2148" y="64"/>
                  </a:lnTo>
                  <a:lnTo>
                    <a:pt x="2149" y="64"/>
                  </a:lnTo>
                  <a:lnTo>
                    <a:pt x="2151" y="64"/>
                  </a:lnTo>
                  <a:lnTo>
                    <a:pt x="2152" y="65"/>
                  </a:lnTo>
                  <a:lnTo>
                    <a:pt x="2153" y="68"/>
                  </a:lnTo>
                  <a:lnTo>
                    <a:pt x="2154" y="72"/>
                  </a:lnTo>
                  <a:lnTo>
                    <a:pt x="2153" y="74"/>
                  </a:lnTo>
                  <a:lnTo>
                    <a:pt x="2152" y="76"/>
                  </a:lnTo>
                  <a:lnTo>
                    <a:pt x="2151" y="79"/>
                  </a:lnTo>
                  <a:lnTo>
                    <a:pt x="2150" y="80"/>
                  </a:lnTo>
                  <a:lnTo>
                    <a:pt x="2148" y="82"/>
                  </a:lnTo>
                  <a:lnTo>
                    <a:pt x="2148" y="85"/>
                  </a:lnTo>
                  <a:lnTo>
                    <a:pt x="2147" y="88"/>
                  </a:lnTo>
                  <a:lnTo>
                    <a:pt x="2148" y="89"/>
                  </a:lnTo>
                  <a:lnTo>
                    <a:pt x="2149" y="88"/>
                  </a:lnTo>
                  <a:lnTo>
                    <a:pt x="2149" y="87"/>
                  </a:lnTo>
                  <a:lnTo>
                    <a:pt x="2150" y="86"/>
                  </a:lnTo>
                  <a:lnTo>
                    <a:pt x="2150" y="85"/>
                  </a:lnTo>
                  <a:lnTo>
                    <a:pt x="2151" y="84"/>
                  </a:lnTo>
                  <a:lnTo>
                    <a:pt x="2151" y="84"/>
                  </a:lnTo>
                  <a:lnTo>
                    <a:pt x="2153" y="84"/>
                  </a:lnTo>
                  <a:lnTo>
                    <a:pt x="2153" y="85"/>
                  </a:lnTo>
                  <a:lnTo>
                    <a:pt x="2154" y="86"/>
                  </a:lnTo>
                  <a:lnTo>
                    <a:pt x="2154" y="87"/>
                  </a:lnTo>
                  <a:lnTo>
                    <a:pt x="2155" y="87"/>
                  </a:lnTo>
                  <a:lnTo>
                    <a:pt x="2156" y="87"/>
                  </a:lnTo>
                  <a:lnTo>
                    <a:pt x="2156" y="100"/>
                  </a:lnTo>
                  <a:lnTo>
                    <a:pt x="2153" y="112"/>
                  </a:lnTo>
                  <a:lnTo>
                    <a:pt x="2149" y="122"/>
                  </a:lnTo>
                  <a:lnTo>
                    <a:pt x="2143" y="128"/>
                  </a:lnTo>
                  <a:lnTo>
                    <a:pt x="2142" y="130"/>
                  </a:lnTo>
                  <a:lnTo>
                    <a:pt x="2141" y="132"/>
                  </a:lnTo>
                  <a:lnTo>
                    <a:pt x="2139" y="132"/>
                  </a:lnTo>
                  <a:lnTo>
                    <a:pt x="2139" y="133"/>
                  </a:lnTo>
                  <a:lnTo>
                    <a:pt x="2138" y="134"/>
                  </a:lnTo>
                  <a:lnTo>
                    <a:pt x="2138" y="136"/>
                  </a:lnTo>
                  <a:lnTo>
                    <a:pt x="2137" y="137"/>
                  </a:lnTo>
                  <a:lnTo>
                    <a:pt x="2136" y="137"/>
                  </a:lnTo>
                  <a:lnTo>
                    <a:pt x="2135" y="137"/>
                  </a:lnTo>
                  <a:lnTo>
                    <a:pt x="2135" y="137"/>
                  </a:lnTo>
                  <a:lnTo>
                    <a:pt x="2137" y="137"/>
                  </a:lnTo>
                  <a:lnTo>
                    <a:pt x="2137" y="141"/>
                  </a:lnTo>
                  <a:lnTo>
                    <a:pt x="2137" y="144"/>
                  </a:lnTo>
                  <a:lnTo>
                    <a:pt x="2137" y="146"/>
                  </a:lnTo>
                  <a:lnTo>
                    <a:pt x="2138" y="146"/>
                  </a:lnTo>
                  <a:lnTo>
                    <a:pt x="2139" y="151"/>
                  </a:lnTo>
                  <a:lnTo>
                    <a:pt x="2139" y="156"/>
                  </a:lnTo>
                  <a:lnTo>
                    <a:pt x="2140" y="161"/>
                  </a:lnTo>
                  <a:lnTo>
                    <a:pt x="2142" y="163"/>
                  </a:lnTo>
                  <a:lnTo>
                    <a:pt x="2143" y="165"/>
                  </a:lnTo>
                  <a:lnTo>
                    <a:pt x="2145" y="167"/>
                  </a:lnTo>
                  <a:lnTo>
                    <a:pt x="2147" y="170"/>
                  </a:lnTo>
                  <a:lnTo>
                    <a:pt x="2148" y="172"/>
                  </a:lnTo>
                  <a:lnTo>
                    <a:pt x="2149" y="176"/>
                  </a:lnTo>
                  <a:lnTo>
                    <a:pt x="2149" y="178"/>
                  </a:lnTo>
                  <a:lnTo>
                    <a:pt x="2150" y="179"/>
                  </a:lnTo>
                  <a:lnTo>
                    <a:pt x="2151" y="179"/>
                  </a:lnTo>
                  <a:lnTo>
                    <a:pt x="2151" y="187"/>
                  </a:lnTo>
                  <a:lnTo>
                    <a:pt x="2150" y="193"/>
                  </a:lnTo>
                  <a:lnTo>
                    <a:pt x="2149" y="200"/>
                  </a:lnTo>
                  <a:lnTo>
                    <a:pt x="2150" y="203"/>
                  </a:lnTo>
                  <a:lnTo>
                    <a:pt x="2151" y="205"/>
                  </a:lnTo>
                  <a:lnTo>
                    <a:pt x="2152" y="208"/>
                  </a:lnTo>
                  <a:lnTo>
                    <a:pt x="2152" y="211"/>
                  </a:lnTo>
                  <a:lnTo>
                    <a:pt x="2152" y="215"/>
                  </a:lnTo>
                  <a:lnTo>
                    <a:pt x="2153" y="221"/>
                  </a:lnTo>
                  <a:lnTo>
                    <a:pt x="2152" y="229"/>
                  </a:lnTo>
                  <a:lnTo>
                    <a:pt x="2153" y="236"/>
                  </a:lnTo>
                  <a:lnTo>
                    <a:pt x="2153" y="244"/>
                  </a:lnTo>
                  <a:lnTo>
                    <a:pt x="2152" y="253"/>
                  </a:lnTo>
                  <a:lnTo>
                    <a:pt x="2152" y="261"/>
                  </a:lnTo>
                  <a:lnTo>
                    <a:pt x="2152" y="262"/>
                  </a:lnTo>
                  <a:lnTo>
                    <a:pt x="2151" y="263"/>
                  </a:lnTo>
                  <a:lnTo>
                    <a:pt x="2151" y="262"/>
                  </a:lnTo>
                  <a:lnTo>
                    <a:pt x="2151" y="261"/>
                  </a:lnTo>
                  <a:lnTo>
                    <a:pt x="2150" y="260"/>
                  </a:lnTo>
                  <a:lnTo>
                    <a:pt x="2149" y="260"/>
                  </a:lnTo>
                  <a:lnTo>
                    <a:pt x="2148" y="260"/>
                  </a:lnTo>
                  <a:lnTo>
                    <a:pt x="2148" y="263"/>
                  </a:lnTo>
                  <a:lnTo>
                    <a:pt x="2148" y="265"/>
                  </a:lnTo>
                  <a:lnTo>
                    <a:pt x="2149" y="266"/>
                  </a:lnTo>
                  <a:lnTo>
                    <a:pt x="2149" y="268"/>
                  </a:lnTo>
                  <a:lnTo>
                    <a:pt x="2149" y="269"/>
                  </a:lnTo>
                  <a:lnTo>
                    <a:pt x="2149" y="272"/>
                  </a:lnTo>
                  <a:lnTo>
                    <a:pt x="2149" y="276"/>
                  </a:lnTo>
                  <a:lnTo>
                    <a:pt x="2149" y="278"/>
                  </a:lnTo>
                  <a:lnTo>
                    <a:pt x="2150" y="280"/>
                  </a:lnTo>
                  <a:lnTo>
                    <a:pt x="2150" y="280"/>
                  </a:lnTo>
                  <a:lnTo>
                    <a:pt x="2151" y="280"/>
                  </a:lnTo>
                  <a:lnTo>
                    <a:pt x="2152" y="279"/>
                  </a:lnTo>
                  <a:lnTo>
                    <a:pt x="2153" y="278"/>
                  </a:lnTo>
                  <a:lnTo>
                    <a:pt x="2154" y="277"/>
                  </a:lnTo>
                  <a:lnTo>
                    <a:pt x="2154" y="277"/>
                  </a:lnTo>
                  <a:lnTo>
                    <a:pt x="2155" y="276"/>
                  </a:lnTo>
                  <a:lnTo>
                    <a:pt x="2155" y="280"/>
                  </a:lnTo>
                  <a:lnTo>
                    <a:pt x="2156" y="283"/>
                  </a:lnTo>
                  <a:lnTo>
                    <a:pt x="2156" y="286"/>
                  </a:lnTo>
                  <a:lnTo>
                    <a:pt x="2157" y="287"/>
                  </a:lnTo>
                  <a:lnTo>
                    <a:pt x="2157" y="290"/>
                  </a:lnTo>
                  <a:lnTo>
                    <a:pt x="2157" y="292"/>
                  </a:lnTo>
                  <a:lnTo>
                    <a:pt x="2157" y="296"/>
                  </a:lnTo>
                  <a:lnTo>
                    <a:pt x="2156" y="299"/>
                  </a:lnTo>
                  <a:lnTo>
                    <a:pt x="2156" y="301"/>
                  </a:lnTo>
                  <a:lnTo>
                    <a:pt x="2156" y="304"/>
                  </a:lnTo>
                  <a:lnTo>
                    <a:pt x="2156" y="305"/>
                  </a:lnTo>
                  <a:lnTo>
                    <a:pt x="2157" y="307"/>
                  </a:lnTo>
                  <a:lnTo>
                    <a:pt x="2160" y="305"/>
                  </a:lnTo>
                  <a:lnTo>
                    <a:pt x="2160" y="307"/>
                  </a:lnTo>
                  <a:lnTo>
                    <a:pt x="2161" y="308"/>
                  </a:lnTo>
                  <a:lnTo>
                    <a:pt x="2161" y="309"/>
                  </a:lnTo>
                  <a:lnTo>
                    <a:pt x="2161" y="312"/>
                  </a:lnTo>
                  <a:lnTo>
                    <a:pt x="2161" y="315"/>
                  </a:lnTo>
                  <a:lnTo>
                    <a:pt x="2161" y="317"/>
                  </a:lnTo>
                  <a:lnTo>
                    <a:pt x="2161" y="319"/>
                  </a:lnTo>
                  <a:lnTo>
                    <a:pt x="2162" y="320"/>
                  </a:lnTo>
                  <a:lnTo>
                    <a:pt x="2163" y="320"/>
                  </a:lnTo>
                  <a:lnTo>
                    <a:pt x="2161" y="328"/>
                  </a:lnTo>
                  <a:lnTo>
                    <a:pt x="2159" y="333"/>
                  </a:lnTo>
                  <a:lnTo>
                    <a:pt x="2155" y="337"/>
                  </a:lnTo>
                  <a:lnTo>
                    <a:pt x="2152" y="341"/>
                  </a:lnTo>
                  <a:lnTo>
                    <a:pt x="2151" y="353"/>
                  </a:lnTo>
                  <a:lnTo>
                    <a:pt x="2148" y="361"/>
                  </a:lnTo>
                  <a:lnTo>
                    <a:pt x="2144" y="365"/>
                  </a:lnTo>
                  <a:lnTo>
                    <a:pt x="2140" y="369"/>
                  </a:lnTo>
                  <a:lnTo>
                    <a:pt x="2141" y="365"/>
                  </a:lnTo>
                  <a:lnTo>
                    <a:pt x="2141" y="361"/>
                  </a:lnTo>
                  <a:lnTo>
                    <a:pt x="2141" y="359"/>
                  </a:lnTo>
                  <a:lnTo>
                    <a:pt x="2140" y="357"/>
                  </a:lnTo>
                  <a:lnTo>
                    <a:pt x="2139" y="356"/>
                  </a:lnTo>
                  <a:lnTo>
                    <a:pt x="2140" y="352"/>
                  </a:lnTo>
                  <a:lnTo>
                    <a:pt x="2138" y="352"/>
                  </a:lnTo>
                  <a:lnTo>
                    <a:pt x="2136" y="352"/>
                  </a:lnTo>
                  <a:lnTo>
                    <a:pt x="2135" y="353"/>
                  </a:lnTo>
                  <a:lnTo>
                    <a:pt x="2132" y="355"/>
                  </a:lnTo>
                  <a:lnTo>
                    <a:pt x="2130" y="355"/>
                  </a:lnTo>
                  <a:lnTo>
                    <a:pt x="2129" y="356"/>
                  </a:lnTo>
                  <a:lnTo>
                    <a:pt x="2127" y="357"/>
                  </a:lnTo>
                  <a:lnTo>
                    <a:pt x="2126" y="356"/>
                  </a:lnTo>
                  <a:lnTo>
                    <a:pt x="2125" y="357"/>
                  </a:lnTo>
                  <a:lnTo>
                    <a:pt x="2124" y="357"/>
                  </a:lnTo>
                  <a:lnTo>
                    <a:pt x="2123" y="358"/>
                  </a:lnTo>
                  <a:lnTo>
                    <a:pt x="2121" y="358"/>
                  </a:lnTo>
                  <a:lnTo>
                    <a:pt x="2121" y="355"/>
                  </a:lnTo>
                  <a:lnTo>
                    <a:pt x="2121" y="352"/>
                  </a:lnTo>
                  <a:lnTo>
                    <a:pt x="2123" y="350"/>
                  </a:lnTo>
                  <a:lnTo>
                    <a:pt x="2123" y="349"/>
                  </a:lnTo>
                  <a:lnTo>
                    <a:pt x="2124" y="346"/>
                  </a:lnTo>
                  <a:lnTo>
                    <a:pt x="2124" y="343"/>
                  </a:lnTo>
                  <a:lnTo>
                    <a:pt x="2123" y="343"/>
                  </a:lnTo>
                  <a:lnTo>
                    <a:pt x="2121" y="344"/>
                  </a:lnTo>
                  <a:lnTo>
                    <a:pt x="2120" y="344"/>
                  </a:lnTo>
                  <a:lnTo>
                    <a:pt x="2119" y="345"/>
                  </a:lnTo>
                  <a:lnTo>
                    <a:pt x="2117" y="345"/>
                  </a:lnTo>
                  <a:lnTo>
                    <a:pt x="2116" y="345"/>
                  </a:lnTo>
                  <a:lnTo>
                    <a:pt x="2115" y="345"/>
                  </a:lnTo>
                  <a:lnTo>
                    <a:pt x="2114" y="345"/>
                  </a:lnTo>
                  <a:lnTo>
                    <a:pt x="2114" y="345"/>
                  </a:lnTo>
                  <a:lnTo>
                    <a:pt x="2113" y="347"/>
                  </a:lnTo>
                  <a:lnTo>
                    <a:pt x="2113" y="349"/>
                  </a:lnTo>
                  <a:lnTo>
                    <a:pt x="2112" y="351"/>
                  </a:lnTo>
                  <a:lnTo>
                    <a:pt x="2112" y="351"/>
                  </a:lnTo>
                  <a:lnTo>
                    <a:pt x="2111" y="351"/>
                  </a:lnTo>
                  <a:lnTo>
                    <a:pt x="2111" y="353"/>
                  </a:lnTo>
                  <a:lnTo>
                    <a:pt x="2112" y="355"/>
                  </a:lnTo>
                  <a:lnTo>
                    <a:pt x="2113" y="355"/>
                  </a:lnTo>
                  <a:lnTo>
                    <a:pt x="2114" y="355"/>
                  </a:lnTo>
                  <a:lnTo>
                    <a:pt x="2115" y="355"/>
                  </a:lnTo>
                  <a:lnTo>
                    <a:pt x="2116" y="355"/>
                  </a:lnTo>
                  <a:lnTo>
                    <a:pt x="2117" y="356"/>
                  </a:lnTo>
                  <a:lnTo>
                    <a:pt x="2116" y="358"/>
                  </a:lnTo>
                  <a:lnTo>
                    <a:pt x="2114" y="359"/>
                  </a:lnTo>
                  <a:lnTo>
                    <a:pt x="2113" y="359"/>
                  </a:lnTo>
                  <a:lnTo>
                    <a:pt x="2111" y="359"/>
                  </a:lnTo>
                  <a:lnTo>
                    <a:pt x="2108" y="359"/>
                  </a:lnTo>
                  <a:lnTo>
                    <a:pt x="2106" y="359"/>
                  </a:lnTo>
                  <a:lnTo>
                    <a:pt x="2105" y="359"/>
                  </a:lnTo>
                  <a:lnTo>
                    <a:pt x="2103" y="359"/>
                  </a:lnTo>
                  <a:lnTo>
                    <a:pt x="2102" y="361"/>
                  </a:lnTo>
                  <a:lnTo>
                    <a:pt x="2101" y="360"/>
                  </a:lnTo>
                  <a:lnTo>
                    <a:pt x="2100" y="360"/>
                  </a:lnTo>
                  <a:lnTo>
                    <a:pt x="2099" y="361"/>
                  </a:lnTo>
                  <a:lnTo>
                    <a:pt x="2097" y="361"/>
                  </a:lnTo>
                  <a:lnTo>
                    <a:pt x="2097" y="360"/>
                  </a:lnTo>
                  <a:lnTo>
                    <a:pt x="2096" y="359"/>
                  </a:lnTo>
                  <a:lnTo>
                    <a:pt x="2096" y="358"/>
                  </a:lnTo>
                  <a:lnTo>
                    <a:pt x="2095" y="358"/>
                  </a:lnTo>
                  <a:lnTo>
                    <a:pt x="2094" y="358"/>
                  </a:lnTo>
                  <a:lnTo>
                    <a:pt x="2092" y="359"/>
                  </a:lnTo>
                  <a:lnTo>
                    <a:pt x="2091" y="361"/>
                  </a:lnTo>
                  <a:lnTo>
                    <a:pt x="2090" y="362"/>
                  </a:lnTo>
                  <a:lnTo>
                    <a:pt x="2089" y="362"/>
                  </a:lnTo>
                  <a:lnTo>
                    <a:pt x="2088" y="361"/>
                  </a:lnTo>
                  <a:lnTo>
                    <a:pt x="2087" y="360"/>
                  </a:lnTo>
                  <a:lnTo>
                    <a:pt x="2085" y="359"/>
                  </a:lnTo>
                  <a:lnTo>
                    <a:pt x="2084" y="359"/>
                  </a:lnTo>
                  <a:lnTo>
                    <a:pt x="2083" y="360"/>
                  </a:lnTo>
                  <a:lnTo>
                    <a:pt x="2082" y="360"/>
                  </a:lnTo>
                  <a:lnTo>
                    <a:pt x="2081" y="361"/>
                  </a:lnTo>
                  <a:lnTo>
                    <a:pt x="2080" y="361"/>
                  </a:lnTo>
                  <a:lnTo>
                    <a:pt x="2079" y="360"/>
                  </a:lnTo>
                  <a:lnTo>
                    <a:pt x="2078" y="361"/>
                  </a:lnTo>
                  <a:lnTo>
                    <a:pt x="2077" y="361"/>
                  </a:lnTo>
                  <a:lnTo>
                    <a:pt x="2076" y="362"/>
                  </a:lnTo>
                  <a:lnTo>
                    <a:pt x="2076" y="363"/>
                  </a:lnTo>
                  <a:lnTo>
                    <a:pt x="2073" y="362"/>
                  </a:lnTo>
                  <a:lnTo>
                    <a:pt x="2072" y="364"/>
                  </a:lnTo>
                  <a:lnTo>
                    <a:pt x="2071" y="364"/>
                  </a:lnTo>
                  <a:lnTo>
                    <a:pt x="2070" y="363"/>
                  </a:lnTo>
                  <a:lnTo>
                    <a:pt x="2069" y="362"/>
                  </a:lnTo>
                  <a:lnTo>
                    <a:pt x="2068" y="361"/>
                  </a:lnTo>
                  <a:lnTo>
                    <a:pt x="2067" y="361"/>
                  </a:lnTo>
                  <a:lnTo>
                    <a:pt x="2065" y="361"/>
                  </a:lnTo>
                  <a:lnTo>
                    <a:pt x="2064" y="363"/>
                  </a:lnTo>
                  <a:lnTo>
                    <a:pt x="2061" y="364"/>
                  </a:lnTo>
                  <a:lnTo>
                    <a:pt x="2060" y="367"/>
                  </a:lnTo>
                  <a:lnTo>
                    <a:pt x="2059" y="369"/>
                  </a:lnTo>
                  <a:lnTo>
                    <a:pt x="2056" y="368"/>
                  </a:lnTo>
                  <a:lnTo>
                    <a:pt x="2055" y="370"/>
                  </a:lnTo>
                  <a:lnTo>
                    <a:pt x="2054" y="371"/>
                  </a:lnTo>
                  <a:lnTo>
                    <a:pt x="2055" y="371"/>
                  </a:lnTo>
                  <a:lnTo>
                    <a:pt x="2056" y="372"/>
                  </a:lnTo>
                  <a:lnTo>
                    <a:pt x="2057" y="373"/>
                  </a:lnTo>
                  <a:lnTo>
                    <a:pt x="2058" y="372"/>
                  </a:lnTo>
                  <a:lnTo>
                    <a:pt x="2059" y="370"/>
                  </a:lnTo>
                  <a:lnTo>
                    <a:pt x="2059" y="369"/>
                  </a:lnTo>
                  <a:lnTo>
                    <a:pt x="2060" y="368"/>
                  </a:lnTo>
                  <a:lnTo>
                    <a:pt x="2060" y="368"/>
                  </a:lnTo>
                  <a:lnTo>
                    <a:pt x="2061" y="368"/>
                  </a:lnTo>
                  <a:lnTo>
                    <a:pt x="2061" y="370"/>
                  </a:lnTo>
                  <a:lnTo>
                    <a:pt x="2061" y="372"/>
                  </a:lnTo>
                  <a:lnTo>
                    <a:pt x="2061" y="375"/>
                  </a:lnTo>
                  <a:lnTo>
                    <a:pt x="2061" y="377"/>
                  </a:lnTo>
                  <a:lnTo>
                    <a:pt x="2061" y="380"/>
                  </a:lnTo>
                  <a:lnTo>
                    <a:pt x="2060" y="381"/>
                  </a:lnTo>
                  <a:lnTo>
                    <a:pt x="2060" y="381"/>
                  </a:lnTo>
                  <a:lnTo>
                    <a:pt x="2060" y="383"/>
                  </a:lnTo>
                  <a:lnTo>
                    <a:pt x="2058" y="389"/>
                  </a:lnTo>
                  <a:lnTo>
                    <a:pt x="2057" y="394"/>
                  </a:lnTo>
                  <a:lnTo>
                    <a:pt x="2056" y="398"/>
                  </a:lnTo>
                  <a:lnTo>
                    <a:pt x="2055" y="400"/>
                  </a:lnTo>
                  <a:lnTo>
                    <a:pt x="2054" y="403"/>
                  </a:lnTo>
                  <a:lnTo>
                    <a:pt x="2053" y="406"/>
                  </a:lnTo>
                  <a:lnTo>
                    <a:pt x="2054" y="408"/>
                  </a:lnTo>
                  <a:lnTo>
                    <a:pt x="2054" y="411"/>
                  </a:lnTo>
                  <a:lnTo>
                    <a:pt x="2054" y="416"/>
                  </a:lnTo>
                  <a:lnTo>
                    <a:pt x="2054" y="419"/>
                  </a:lnTo>
                  <a:lnTo>
                    <a:pt x="2053" y="419"/>
                  </a:lnTo>
                  <a:lnTo>
                    <a:pt x="2053" y="422"/>
                  </a:lnTo>
                  <a:lnTo>
                    <a:pt x="2053" y="425"/>
                  </a:lnTo>
                  <a:lnTo>
                    <a:pt x="2052" y="428"/>
                  </a:lnTo>
                  <a:lnTo>
                    <a:pt x="2052" y="429"/>
                  </a:lnTo>
                  <a:lnTo>
                    <a:pt x="2051" y="430"/>
                  </a:lnTo>
                  <a:lnTo>
                    <a:pt x="2049" y="432"/>
                  </a:lnTo>
                  <a:lnTo>
                    <a:pt x="2049" y="434"/>
                  </a:lnTo>
                  <a:lnTo>
                    <a:pt x="2052" y="434"/>
                  </a:lnTo>
                  <a:lnTo>
                    <a:pt x="2054" y="434"/>
                  </a:lnTo>
                  <a:lnTo>
                    <a:pt x="2057" y="435"/>
                  </a:lnTo>
                  <a:lnTo>
                    <a:pt x="2056" y="437"/>
                  </a:lnTo>
                  <a:lnTo>
                    <a:pt x="2054" y="440"/>
                  </a:lnTo>
                  <a:lnTo>
                    <a:pt x="2053" y="441"/>
                  </a:lnTo>
                  <a:lnTo>
                    <a:pt x="2052" y="440"/>
                  </a:lnTo>
                  <a:lnTo>
                    <a:pt x="2051" y="440"/>
                  </a:lnTo>
                  <a:lnTo>
                    <a:pt x="2049" y="439"/>
                  </a:lnTo>
                  <a:lnTo>
                    <a:pt x="2049" y="439"/>
                  </a:lnTo>
                  <a:lnTo>
                    <a:pt x="2048" y="440"/>
                  </a:lnTo>
                  <a:lnTo>
                    <a:pt x="2049" y="446"/>
                  </a:lnTo>
                  <a:lnTo>
                    <a:pt x="2049" y="452"/>
                  </a:lnTo>
                  <a:lnTo>
                    <a:pt x="2049" y="453"/>
                  </a:lnTo>
                  <a:lnTo>
                    <a:pt x="2051" y="454"/>
                  </a:lnTo>
                  <a:lnTo>
                    <a:pt x="2051" y="453"/>
                  </a:lnTo>
                  <a:lnTo>
                    <a:pt x="2052" y="453"/>
                  </a:lnTo>
                  <a:lnTo>
                    <a:pt x="2052" y="452"/>
                  </a:lnTo>
                  <a:lnTo>
                    <a:pt x="2054" y="453"/>
                  </a:lnTo>
                  <a:lnTo>
                    <a:pt x="2055" y="453"/>
                  </a:lnTo>
                  <a:lnTo>
                    <a:pt x="2057" y="453"/>
                  </a:lnTo>
                  <a:lnTo>
                    <a:pt x="2058" y="452"/>
                  </a:lnTo>
                  <a:lnTo>
                    <a:pt x="2059" y="453"/>
                  </a:lnTo>
                  <a:lnTo>
                    <a:pt x="2060" y="451"/>
                  </a:lnTo>
                  <a:lnTo>
                    <a:pt x="2061" y="449"/>
                  </a:lnTo>
                  <a:lnTo>
                    <a:pt x="2063" y="449"/>
                  </a:lnTo>
                  <a:lnTo>
                    <a:pt x="2061" y="451"/>
                  </a:lnTo>
                  <a:lnTo>
                    <a:pt x="2063" y="452"/>
                  </a:lnTo>
                  <a:lnTo>
                    <a:pt x="2063" y="452"/>
                  </a:lnTo>
                  <a:lnTo>
                    <a:pt x="2063" y="453"/>
                  </a:lnTo>
                  <a:lnTo>
                    <a:pt x="2064" y="454"/>
                  </a:lnTo>
                  <a:lnTo>
                    <a:pt x="2064" y="454"/>
                  </a:lnTo>
                  <a:lnTo>
                    <a:pt x="2065" y="453"/>
                  </a:lnTo>
                  <a:lnTo>
                    <a:pt x="2066" y="453"/>
                  </a:lnTo>
                  <a:lnTo>
                    <a:pt x="2066" y="453"/>
                  </a:lnTo>
                  <a:lnTo>
                    <a:pt x="2066" y="454"/>
                  </a:lnTo>
                  <a:lnTo>
                    <a:pt x="2067" y="455"/>
                  </a:lnTo>
                  <a:lnTo>
                    <a:pt x="2067" y="455"/>
                  </a:lnTo>
                  <a:lnTo>
                    <a:pt x="2067" y="456"/>
                  </a:lnTo>
                  <a:lnTo>
                    <a:pt x="2065" y="457"/>
                  </a:lnTo>
                  <a:lnTo>
                    <a:pt x="2063" y="458"/>
                  </a:lnTo>
                  <a:lnTo>
                    <a:pt x="2060" y="457"/>
                  </a:lnTo>
                  <a:lnTo>
                    <a:pt x="2058" y="457"/>
                  </a:lnTo>
                  <a:lnTo>
                    <a:pt x="2056" y="456"/>
                  </a:lnTo>
                  <a:lnTo>
                    <a:pt x="2054" y="456"/>
                  </a:lnTo>
                  <a:lnTo>
                    <a:pt x="2053" y="458"/>
                  </a:lnTo>
                  <a:lnTo>
                    <a:pt x="2052" y="458"/>
                  </a:lnTo>
                  <a:lnTo>
                    <a:pt x="2051" y="458"/>
                  </a:lnTo>
                  <a:lnTo>
                    <a:pt x="2049" y="457"/>
                  </a:lnTo>
                  <a:lnTo>
                    <a:pt x="2049" y="455"/>
                  </a:lnTo>
                  <a:lnTo>
                    <a:pt x="2048" y="455"/>
                  </a:lnTo>
                  <a:lnTo>
                    <a:pt x="2047" y="463"/>
                  </a:lnTo>
                  <a:lnTo>
                    <a:pt x="2045" y="469"/>
                  </a:lnTo>
                  <a:lnTo>
                    <a:pt x="2049" y="470"/>
                  </a:lnTo>
                  <a:lnTo>
                    <a:pt x="2052" y="470"/>
                  </a:lnTo>
                  <a:lnTo>
                    <a:pt x="2053" y="469"/>
                  </a:lnTo>
                  <a:lnTo>
                    <a:pt x="2054" y="468"/>
                  </a:lnTo>
                  <a:lnTo>
                    <a:pt x="2055" y="468"/>
                  </a:lnTo>
                  <a:lnTo>
                    <a:pt x="2056" y="468"/>
                  </a:lnTo>
                  <a:lnTo>
                    <a:pt x="2057" y="468"/>
                  </a:lnTo>
                  <a:lnTo>
                    <a:pt x="2058" y="467"/>
                  </a:lnTo>
                  <a:lnTo>
                    <a:pt x="2066" y="467"/>
                  </a:lnTo>
                  <a:lnTo>
                    <a:pt x="2071" y="464"/>
                  </a:lnTo>
                  <a:lnTo>
                    <a:pt x="2079" y="460"/>
                  </a:lnTo>
                  <a:lnTo>
                    <a:pt x="2079" y="459"/>
                  </a:lnTo>
                  <a:lnTo>
                    <a:pt x="2079" y="458"/>
                  </a:lnTo>
                  <a:lnTo>
                    <a:pt x="2078" y="458"/>
                  </a:lnTo>
                  <a:lnTo>
                    <a:pt x="2077" y="458"/>
                  </a:lnTo>
                  <a:lnTo>
                    <a:pt x="2077" y="458"/>
                  </a:lnTo>
                  <a:lnTo>
                    <a:pt x="2076" y="458"/>
                  </a:lnTo>
                  <a:lnTo>
                    <a:pt x="2076" y="457"/>
                  </a:lnTo>
                  <a:lnTo>
                    <a:pt x="2076" y="456"/>
                  </a:lnTo>
                  <a:lnTo>
                    <a:pt x="2075" y="456"/>
                  </a:lnTo>
                  <a:lnTo>
                    <a:pt x="2075" y="455"/>
                  </a:lnTo>
                  <a:lnTo>
                    <a:pt x="2075" y="454"/>
                  </a:lnTo>
                  <a:lnTo>
                    <a:pt x="2077" y="455"/>
                  </a:lnTo>
                  <a:lnTo>
                    <a:pt x="2077" y="455"/>
                  </a:lnTo>
                  <a:lnTo>
                    <a:pt x="2078" y="456"/>
                  </a:lnTo>
                  <a:lnTo>
                    <a:pt x="2078" y="456"/>
                  </a:lnTo>
                  <a:lnTo>
                    <a:pt x="2079" y="457"/>
                  </a:lnTo>
                  <a:lnTo>
                    <a:pt x="2079" y="457"/>
                  </a:lnTo>
                  <a:lnTo>
                    <a:pt x="2080" y="456"/>
                  </a:lnTo>
                  <a:lnTo>
                    <a:pt x="2080" y="454"/>
                  </a:lnTo>
                  <a:lnTo>
                    <a:pt x="2081" y="454"/>
                  </a:lnTo>
                  <a:lnTo>
                    <a:pt x="2081" y="454"/>
                  </a:lnTo>
                  <a:lnTo>
                    <a:pt x="2081" y="454"/>
                  </a:lnTo>
                  <a:lnTo>
                    <a:pt x="2082" y="455"/>
                  </a:lnTo>
                  <a:lnTo>
                    <a:pt x="2082" y="456"/>
                  </a:lnTo>
                  <a:lnTo>
                    <a:pt x="2082" y="456"/>
                  </a:lnTo>
                  <a:lnTo>
                    <a:pt x="2082" y="456"/>
                  </a:lnTo>
                  <a:lnTo>
                    <a:pt x="2083" y="454"/>
                  </a:lnTo>
                  <a:lnTo>
                    <a:pt x="2083" y="455"/>
                  </a:lnTo>
                  <a:lnTo>
                    <a:pt x="2083" y="456"/>
                  </a:lnTo>
                  <a:lnTo>
                    <a:pt x="2085" y="457"/>
                  </a:lnTo>
                  <a:lnTo>
                    <a:pt x="2085" y="458"/>
                  </a:lnTo>
                  <a:lnTo>
                    <a:pt x="2085" y="459"/>
                  </a:lnTo>
                  <a:lnTo>
                    <a:pt x="2085" y="460"/>
                  </a:lnTo>
                  <a:lnTo>
                    <a:pt x="2085" y="461"/>
                  </a:lnTo>
                  <a:lnTo>
                    <a:pt x="2085" y="463"/>
                  </a:lnTo>
                  <a:lnTo>
                    <a:pt x="2085" y="463"/>
                  </a:lnTo>
                  <a:lnTo>
                    <a:pt x="2087" y="463"/>
                  </a:lnTo>
                  <a:lnTo>
                    <a:pt x="2088" y="463"/>
                  </a:lnTo>
                  <a:lnTo>
                    <a:pt x="2088" y="461"/>
                  </a:lnTo>
                  <a:lnTo>
                    <a:pt x="2089" y="459"/>
                  </a:lnTo>
                  <a:lnTo>
                    <a:pt x="2090" y="457"/>
                  </a:lnTo>
                  <a:lnTo>
                    <a:pt x="2090" y="456"/>
                  </a:lnTo>
                  <a:lnTo>
                    <a:pt x="2090" y="455"/>
                  </a:lnTo>
                  <a:lnTo>
                    <a:pt x="2091" y="455"/>
                  </a:lnTo>
                  <a:lnTo>
                    <a:pt x="2091" y="456"/>
                  </a:lnTo>
                  <a:lnTo>
                    <a:pt x="2090" y="458"/>
                  </a:lnTo>
                  <a:lnTo>
                    <a:pt x="2091" y="459"/>
                  </a:lnTo>
                  <a:lnTo>
                    <a:pt x="2091" y="459"/>
                  </a:lnTo>
                  <a:lnTo>
                    <a:pt x="2091" y="459"/>
                  </a:lnTo>
                  <a:lnTo>
                    <a:pt x="2092" y="458"/>
                  </a:lnTo>
                  <a:lnTo>
                    <a:pt x="2092" y="458"/>
                  </a:lnTo>
                  <a:lnTo>
                    <a:pt x="2093" y="459"/>
                  </a:lnTo>
                  <a:lnTo>
                    <a:pt x="2093" y="460"/>
                  </a:lnTo>
                  <a:lnTo>
                    <a:pt x="2092" y="461"/>
                  </a:lnTo>
                  <a:lnTo>
                    <a:pt x="2092" y="463"/>
                  </a:lnTo>
                  <a:lnTo>
                    <a:pt x="2092" y="464"/>
                  </a:lnTo>
                  <a:lnTo>
                    <a:pt x="2091" y="467"/>
                  </a:lnTo>
                  <a:lnTo>
                    <a:pt x="2091" y="471"/>
                  </a:lnTo>
                  <a:lnTo>
                    <a:pt x="2095" y="472"/>
                  </a:lnTo>
                  <a:lnTo>
                    <a:pt x="2094" y="476"/>
                  </a:lnTo>
                  <a:lnTo>
                    <a:pt x="2092" y="479"/>
                  </a:lnTo>
                  <a:lnTo>
                    <a:pt x="2092" y="479"/>
                  </a:lnTo>
                  <a:lnTo>
                    <a:pt x="2092" y="482"/>
                  </a:lnTo>
                  <a:lnTo>
                    <a:pt x="2092" y="484"/>
                  </a:lnTo>
                  <a:lnTo>
                    <a:pt x="2093" y="484"/>
                  </a:lnTo>
                  <a:lnTo>
                    <a:pt x="2093" y="487"/>
                  </a:lnTo>
                  <a:lnTo>
                    <a:pt x="2094" y="487"/>
                  </a:lnTo>
                  <a:lnTo>
                    <a:pt x="2094" y="488"/>
                  </a:lnTo>
                  <a:lnTo>
                    <a:pt x="2094" y="490"/>
                  </a:lnTo>
                  <a:lnTo>
                    <a:pt x="2094" y="491"/>
                  </a:lnTo>
                  <a:lnTo>
                    <a:pt x="2095" y="491"/>
                  </a:lnTo>
                  <a:lnTo>
                    <a:pt x="2095" y="492"/>
                  </a:lnTo>
                  <a:lnTo>
                    <a:pt x="2095" y="493"/>
                  </a:lnTo>
                  <a:lnTo>
                    <a:pt x="2095" y="493"/>
                  </a:lnTo>
                  <a:lnTo>
                    <a:pt x="2096" y="492"/>
                  </a:lnTo>
                  <a:lnTo>
                    <a:pt x="2096" y="491"/>
                  </a:lnTo>
                  <a:lnTo>
                    <a:pt x="2097" y="490"/>
                  </a:lnTo>
                  <a:lnTo>
                    <a:pt x="2097" y="490"/>
                  </a:lnTo>
                  <a:lnTo>
                    <a:pt x="2099" y="490"/>
                  </a:lnTo>
                  <a:lnTo>
                    <a:pt x="2097" y="492"/>
                  </a:lnTo>
                  <a:lnTo>
                    <a:pt x="2099" y="493"/>
                  </a:lnTo>
                  <a:lnTo>
                    <a:pt x="2099" y="495"/>
                  </a:lnTo>
                  <a:lnTo>
                    <a:pt x="2099" y="499"/>
                  </a:lnTo>
                  <a:lnTo>
                    <a:pt x="2099" y="501"/>
                  </a:lnTo>
                  <a:lnTo>
                    <a:pt x="2097" y="503"/>
                  </a:lnTo>
                  <a:lnTo>
                    <a:pt x="2097" y="504"/>
                  </a:lnTo>
                  <a:lnTo>
                    <a:pt x="2097" y="506"/>
                  </a:lnTo>
                  <a:lnTo>
                    <a:pt x="2097" y="508"/>
                  </a:lnTo>
                  <a:lnTo>
                    <a:pt x="2096" y="509"/>
                  </a:lnTo>
                  <a:lnTo>
                    <a:pt x="2096" y="511"/>
                  </a:lnTo>
                  <a:lnTo>
                    <a:pt x="2096" y="512"/>
                  </a:lnTo>
                  <a:lnTo>
                    <a:pt x="2094" y="512"/>
                  </a:lnTo>
                  <a:lnTo>
                    <a:pt x="2094" y="512"/>
                  </a:lnTo>
                  <a:lnTo>
                    <a:pt x="2094" y="513"/>
                  </a:lnTo>
                  <a:lnTo>
                    <a:pt x="2093" y="514"/>
                  </a:lnTo>
                  <a:lnTo>
                    <a:pt x="2093" y="515"/>
                  </a:lnTo>
                  <a:lnTo>
                    <a:pt x="2093" y="516"/>
                  </a:lnTo>
                  <a:lnTo>
                    <a:pt x="2092" y="516"/>
                  </a:lnTo>
                  <a:lnTo>
                    <a:pt x="2092" y="518"/>
                  </a:lnTo>
                  <a:lnTo>
                    <a:pt x="2091" y="523"/>
                  </a:lnTo>
                  <a:lnTo>
                    <a:pt x="2091" y="527"/>
                  </a:lnTo>
                  <a:lnTo>
                    <a:pt x="2091" y="530"/>
                  </a:lnTo>
                  <a:lnTo>
                    <a:pt x="2092" y="532"/>
                  </a:lnTo>
                  <a:lnTo>
                    <a:pt x="2093" y="532"/>
                  </a:lnTo>
                  <a:lnTo>
                    <a:pt x="2094" y="531"/>
                  </a:lnTo>
                  <a:lnTo>
                    <a:pt x="2094" y="535"/>
                  </a:lnTo>
                  <a:lnTo>
                    <a:pt x="2093" y="537"/>
                  </a:lnTo>
                  <a:lnTo>
                    <a:pt x="2092" y="538"/>
                  </a:lnTo>
                  <a:lnTo>
                    <a:pt x="2092" y="539"/>
                  </a:lnTo>
                  <a:lnTo>
                    <a:pt x="2092" y="540"/>
                  </a:lnTo>
                  <a:lnTo>
                    <a:pt x="2092" y="541"/>
                  </a:lnTo>
                  <a:lnTo>
                    <a:pt x="2092" y="541"/>
                  </a:lnTo>
                  <a:lnTo>
                    <a:pt x="2093" y="541"/>
                  </a:lnTo>
                  <a:lnTo>
                    <a:pt x="2093" y="541"/>
                  </a:lnTo>
                  <a:lnTo>
                    <a:pt x="2094" y="541"/>
                  </a:lnTo>
                  <a:lnTo>
                    <a:pt x="2093" y="543"/>
                  </a:lnTo>
                  <a:lnTo>
                    <a:pt x="2093" y="545"/>
                  </a:lnTo>
                  <a:lnTo>
                    <a:pt x="2092" y="547"/>
                  </a:lnTo>
                  <a:lnTo>
                    <a:pt x="2091" y="548"/>
                  </a:lnTo>
                  <a:lnTo>
                    <a:pt x="2091" y="549"/>
                  </a:lnTo>
                  <a:lnTo>
                    <a:pt x="2090" y="550"/>
                  </a:lnTo>
                  <a:lnTo>
                    <a:pt x="2090" y="550"/>
                  </a:lnTo>
                  <a:lnTo>
                    <a:pt x="2089" y="551"/>
                  </a:lnTo>
                  <a:lnTo>
                    <a:pt x="2089" y="553"/>
                  </a:lnTo>
                  <a:lnTo>
                    <a:pt x="2088" y="556"/>
                  </a:lnTo>
                  <a:lnTo>
                    <a:pt x="2085" y="559"/>
                  </a:lnTo>
                  <a:lnTo>
                    <a:pt x="2084" y="560"/>
                  </a:lnTo>
                  <a:lnTo>
                    <a:pt x="2083" y="563"/>
                  </a:lnTo>
                  <a:lnTo>
                    <a:pt x="2082" y="564"/>
                  </a:lnTo>
                  <a:lnTo>
                    <a:pt x="2082" y="564"/>
                  </a:lnTo>
                  <a:lnTo>
                    <a:pt x="2082" y="566"/>
                  </a:lnTo>
                  <a:lnTo>
                    <a:pt x="2083" y="566"/>
                  </a:lnTo>
                  <a:lnTo>
                    <a:pt x="2084" y="566"/>
                  </a:lnTo>
                  <a:lnTo>
                    <a:pt x="2084" y="564"/>
                  </a:lnTo>
                  <a:lnTo>
                    <a:pt x="2085" y="563"/>
                  </a:lnTo>
                  <a:lnTo>
                    <a:pt x="2087" y="563"/>
                  </a:lnTo>
                  <a:lnTo>
                    <a:pt x="2087" y="562"/>
                  </a:lnTo>
                  <a:lnTo>
                    <a:pt x="2088" y="562"/>
                  </a:lnTo>
                  <a:lnTo>
                    <a:pt x="2089" y="561"/>
                  </a:lnTo>
                  <a:lnTo>
                    <a:pt x="2091" y="560"/>
                  </a:lnTo>
                  <a:lnTo>
                    <a:pt x="2092" y="559"/>
                  </a:lnTo>
                  <a:lnTo>
                    <a:pt x="2093" y="559"/>
                  </a:lnTo>
                  <a:lnTo>
                    <a:pt x="2094" y="560"/>
                  </a:lnTo>
                  <a:lnTo>
                    <a:pt x="2093" y="561"/>
                  </a:lnTo>
                  <a:lnTo>
                    <a:pt x="2091" y="562"/>
                  </a:lnTo>
                  <a:lnTo>
                    <a:pt x="2090" y="564"/>
                  </a:lnTo>
                  <a:lnTo>
                    <a:pt x="2089" y="564"/>
                  </a:lnTo>
                  <a:lnTo>
                    <a:pt x="2089" y="567"/>
                  </a:lnTo>
                  <a:lnTo>
                    <a:pt x="2088" y="568"/>
                  </a:lnTo>
                  <a:lnTo>
                    <a:pt x="2087" y="568"/>
                  </a:lnTo>
                  <a:lnTo>
                    <a:pt x="2085" y="568"/>
                  </a:lnTo>
                  <a:lnTo>
                    <a:pt x="2084" y="568"/>
                  </a:lnTo>
                  <a:lnTo>
                    <a:pt x="2082" y="571"/>
                  </a:lnTo>
                  <a:lnTo>
                    <a:pt x="2081" y="573"/>
                  </a:lnTo>
                  <a:lnTo>
                    <a:pt x="2079" y="575"/>
                  </a:lnTo>
                  <a:lnTo>
                    <a:pt x="2078" y="578"/>
                  </a:lnTo>
                  <a:lnTo>
                    <a:pt x="2076" y="580"/>
                  </a:lnTo>
                  <a:lnTo>
                    <a:pt x="2075" y="583"/>
                  </a:lnTo>
                  <a:lnTo>
                    <a:pt x="2073" y="584"/>
                  </a:lnTo>
                  <a:lnTo>
                    <a:pt x="2071" y="584"/>
                  </a:lnTo>
                  <a:lnTo>
                    <a:pt x="2072" y="580"/>
                  </a:lnTo>
                  <a:lnTo>
                    <a:pt x="2073" y="578"/>
                  </a:lnTo>
                  <a:lnTo>
                    <a:pt x="2075" y="577"/>
                  </a:lnTo>
                  <a:lnTo>
                    <a:pt x="2076" y="576"/>
                  </a:lnTo>
                  <a:lnTo>
                    <a:pt x="2077" y="574"/>
                  </a:lnTo>
                  <a:lnTo>
                    <a:pt x="2078" y="574"/>
                  </a:lnTo>
                  <a:lnTo>
                    <a:pt x="2078" y="573"/>
                  </a:lnTo>
                  <a:lnTo>
                    <a:pt x="2078" y="573"/>
                  </a:lnTo>
                  <a:lnTo>
                    <a:pt x="2078" y="571"/>
                  </a:lnTo>
                  <a:lnTo>
                    <a:pt x="2077" y="571"/>
                  </a:lnTo>
                  <a:lnTo>
                    <a:pt x="2077" y="571"/>
                  </a:lnTo>
                  <a:lnTo>
                    <a:pt x="2076" y="571"/>
                  </a:lnTo>
                  <a:lnTo>
                    <a:pt x="2075" y="572"/>
                  </a:lnTo>
                  <a:lnTo>
                    <a:pt x="2073" y="572"/>
                  </a:lnTo>
                  <a:lnTo>
                    <a:pt x="2073" y="571"/>
                  </a:lnTo>
                  <a:lnTo>
                    <a:pt x="2073" y="568"/>
                  </a:lnTo>
                  <a:lnTo>
                    <a:pt x="2075" y="567"/>
                  </a:lnTo>
                  <a:lnTo>
                    <a:pt x="2076" y="566"/>
                  </a:lnTo>
                  <a:lnTo>
                    <a:pt x="2077" y="566"/>
                  </a:lnTo>
                  <a:lnTo>
                    <a:pt x="2077" y="565"/>
                  </a:lnTo>
                  <a:lnTo>
                    <a:pt x="2078" y="563"/>
                  </a:lnTo>
                  <a:lnTo>
                    <a:pt x="2079" y="560"/>
                  </a:lnTo>
                  <a:lnTo>
                    <a:pt x="2080" y="559"/>
                  </a:lnTo>
                  <a:lnTo>
                    <a:pt x="2080" y="556"/>
                  </a:lnTo>
                  <a:lnTo>
                    <a:pt x="2081" y="555"/>
                  </a:lnTo>
                  <a:lnTo>
                    <a:pt x="2082" y="553"/>
                  </a:lnTo>
                  <a:lnTo>
                    <a:pt x="2082" y="553"/>
                  </a:lnTo>
                  <a:lnTo>
                    <a:pt x="2082" y="552"/>
                  </a:lnTo>
                  <a:lnTo>
                    <a:pt x="2082" y="551"/>
                  </a:lnTo>
                  <a:lnTo>
                    <a:pt x="2081" y="551"/>
                  </a:lnTo>
                  <a:lnTo>
                    <a:pt x="2081" y="551"/>
                  </a:lnTo>
                  <a:lnTo>
                    <a:pt x="2081" y="550"/>
                  </a:lnTo>
                  <a:lnTo>
                    <a:pt x="2081" y="549"/>
                  </a:lnTo>
                  <a:lnTo>
                    <a:pt x="2082" y="549"/>
                  </a:lnTo>
                  <a:lnTo>
                    <a:pt x="2082" y="549"/>
                  </a:lnTo>
                  <a:lnTo>
                    <a:pt x="2083" y="548"/>
                  </a:lnTo>
                  <a:lnTo>
                    <a:pt x="2084" y="547"/>
                  </a:lnTo>
                  <a:lnTo>
                    <a:pt x="2084" y="544"/>
                  </a:lnTo>
                  <a:lnTo>
                    <a:pt x="2084" y="544"/>
                  </a:lnTo>
                  <a:lnTo>
                    <a:pt x="2083" y="547"/>
                  </a:lnTo>
                  <a:lnTo>
                    <a:pt x="2082" y="547"/>
                  </a:lnTo>
                  <a:lnTo>
                    <a:pt x="2082" y="548"/>
                  </a:lnTo>
                  <a:lnTo>
                    <a:pt x="2081" y="547"/>
                  </a:lnTo>
                  <a:lnTo>
                    <a:pt x="2080" y="547"/>
                  </a:lnTo>
                  <a:lnTo>
                    <a:pt x="2079" y="548"/>
                  </a:lnTo>
                  <a:lnTo>
                    <a:pt x="2079" y="549"/>
                  </a:lnTo>
                  <a:lnTo>
                    <a:pt x="2078" y="549"/>
                  </a:lnTo>
                  <a:lnTo>
                    <a:pt x="2078" y="550"/>
                  </a:lnTo>
                  <a:lnTo>
                    <a:pt x="2078" y="551"/>
                  </a:lnTo>
                  <a:lnTo>
                    <a:pt x="2078" y="554"/>
                  </a:lnTo>
                  <a:lnTo>
                    <a:pt x="2077" y="554"/>
                  </a:lnTo>
                  <a:lnTo>
                    <a:pt x="2077" y="554"/>
                  </a:lnTo>
                  <a:lnTo>
                    <a:pt x="2076" y="554"/>
                  </a:lnTo>
                  <a:lnTo>
                    <a:pt x="2075" y="555"/>
                  </a:lnTo>
                  <a:lnTo>
                    <a:pt x="2073" y="556"/>
                  </a:lnTo>
                  <a:lnTo>
                    <a:pt x="2073" y="560"/>
                  </a:lnTo>
                  <a:lnTo>
                    <a:pt x="2070" y="559"/>
                  </a:lnTo>
                  <a:lnTo>
                    <a:pt x="2069" y="559"/>
                  </a:lnTo>
                  <a:lnTo>
                    <a:pt x="2068" y="561"/>
                  </a:lnTo>
                  <a:lnTo>
                    <a:pt x="2067" y="561"/>
                  </a:lnTo>
                  <a:lnTo>
                    <a:pt x="2066" y="561"/>
                  </a:lnTo>
                  <a:lnTo>
                    <a:pt x="2065" y="562"/>
                  </a:lnTo>
                  <a:lnTo>
                    <a:pt x="2064" y="561"/>
                  </a:lnTo>
                  <a:lnTo>
                    <a:pt x="2061" y="563"/>
                  </a:lnTo>
                  <a:lnTo>
                    <a:pt x="2060" y="564"/>
                  </a:lnTo>
                  <a:lnTo>
                    <a:pt x="2058" y="564"/>
                  </a:lnTo>
                  <a:lnTo>
                    <a:pt x="2029" y="566"/>
                  </a:lnTo>
                  <a:lnTo>
                    <a:pt x="1999" y="568"/>
                  </a:lnTo>
                  <a:lnTo>
                    <a:pt x="1969" y="572"/>
                  </a:lnTo>
                  <a:lnTo>
                    <a:pt x="1968" y="573"/>
                  </a:lnTo>
                  <a:lnTo>
                    <a:pt x="1967" y="574"/>
                  </a:lnTo>
                  <a:lnTo>
                    <a:pt x="1965" y="573"/>
                  </a:lnTo>
                  <a:lnTo>
                    <a:pt x="1964" y="573"/>
                  </a:lnTo>
                  <a:lnTo>
                    <a:pt x="1962" y="573"/>
                  </a:lnTo>
                  <a:lnTo>
                    <a:pt x="1962" y="574"/>
                  </a:lnTo>
                  <a:lnTo>
                    <a:pt x="1961" y="574"/>
                  </a:lnTo>
                  <a:lnTo>
                    <a:pt x="1959" y="574"/>
                  </a:lnTo>
                  <a:lnTo>
                    <a:pt x="1958" y="573"/>
                  </a:lnTo>
                  <a:lnTo>
                    <a:pt x="1957" y="573"/>
                  </a:lnTo>
                  <a:lnTo>
                    <a:pt x="1955" y="575"/>
                  </a:lnTo>
                  <a:lnTo>
                    <a:pt x="1952" y="575"/>
                  </a:lnTo>
                  <a:lnTo>
                    <a:pt x="1949" y="575"/>
                  </a:lnTo>
                  <a:lnTo>
                    <a:pt x="1949" y="576"/>
                  </a:lnTo>
                  <a:lnTo>
                    <a:pt x="1948" y="577"/>
                  </a:lnTo>
                  <a:lnTo>
                    <a:pt x="1947" y="576"/>
                  </a:lnTo>
                  <a:lnTo>
                    <a:pt x="1946" y="576"/>
                  </a:lnTo>
                  <a:lnTo>
                    <a:pt x="1946" y="576"/>
                  </a:lnTo>
                  <a:lnTo>
                    <a:pt x="1944" y="576"/>
                  </a:lnTo>
                  <a:lnTo>
                    <a:pt x="1943" y="577"/>
                  </a:lnTo>
                  <a:lnTo>
                    <a:pt x="1940" y="577"/>
                  </a:lnTo>
                  <a:lnTo>
                    <a:pt x="1939" y="576"/>
                  </a:lnTo>
                  <a:lnTo>
                    <a:pt x="1938" y="576"/>
                  </a:lnTo>
                  <a:lnTo>
                    <a:pt x="1937" y="576"/>
                  </a:lnTo>
                  <a:lnTo>
                    <a:pt x="1936" y="577"/>
                  </a:lnTo>
                  <a:lnTo>
                    <a:pt x="1936" y="577"/>
                  </a:lnTo>
                  <a:lnTo>
                    <a:pt x="1935" y="577"/>
                  </a:lnTo>
                  <a:lnTo>
                    <a:pt x="1934" y="577"/>
                  </a:lnTo>
                  <a:lnTo>
                    <a:pt x="1933" y="577"/>
                  </a:lnTo>
                  <a:lnTo>
                    <a:pt x="1931" y="578"/>
                  </a:lnTo>
                  <a:lnTo>
                    <a:pt x="1929" y="578"/>
                  </a:lnTo>
                  <a:lnTo>
                    <a:pt x="1927" y="577"/>
                  </a:lnTo>
                  <a:lnTo>
                    <a:pt x="1916" y="578"/>
                  </a:lnTo>
                  <a:lnTo>
                    <a:pt x="1903" y="579"/>
                  </a:lnTo>
                  <a:lnTo>
                    <a:pt x="1890" y="577"/>
                  </a:lnTo>
                  <a:lnTo>
                    <a:pt x="1890" y="577"/>
                  </a:lnTo>
                  <a:lnTo>
                    <a:pt x="1888" y="578"/>
                  </a:lnTo>
                  <a:lnTo>
                    <a:pt x="1887" y="578"/>
                  </a:lnTo>
                  <a:lnTo>
                    <a:pt x="1885" y="578"/>
                  </a:lnTo>
                  <a:lnTo>
                    <a:pt x="1884" y="576"/>
                  </a:lnTo>
                  <a:lnTo>
                    <a:pt x="1883" y="575"/>
                  </a:lnTo>
                  <a:lnTo>
                    <a:pt x="1883" y="573"/>
                  </a:lnTo>
                  <a:lnTo>
                    <a:pt x="1881" y="575"/>
                  </a:lnTo>
                  <a:lnTo>
                    <a:pt x="1880" y="576"/>
                  </a:lnTo>
                  <a:lnTo>
                    <a:pt x="1879" y="576"/>
                  </a:lnTo>
                  <a:lnTo>
                    <a:pt x="1878" y="576"/>
                  </a:lnTo>
                  <a:lnTo>
                    <a:pt x="1877" y="576"/>
                  </a:lnTo>
                  <a:lnTo>
                    <a:pt x="1877" y="577"/>
                  </a:lnTo>
                  <a:lnTo>
                    <a:pt x="1876" y="578"/>
                  </a:lnTo>
                  <a:lnTo>
                    <a:pt x="1875" y="577"/>
                  </a:lnTo>
                  <a:lnTo>
                    <a:pt x="1874" y="577"/>
                  </a:lnTo>
                  <a:lnTo>
                    <a:pt x="1874" y="577"/>
                  </a:lnTo>
                  <a:lnTo>
                    <a:pt x="1873" y="577"/>
                  </a:lnTo>
                  <a:lnTo>
                    <a:pt x="1872" y="577"/>
                  </a:lnTo>
                  <a:lnTo>
                    <a:pt x="1871" y="576"/>
                  </a:lnTo>
                  <a:lnTo>
                    <a:pt x="1871" y="575"/>
                  </a:lnTo>
                  <a:lnTo>
                    <a:pt x="1869" y="576"/>
                  </a:lnTo>
                  <a:lnTo>
                    <a:pt x="1868" y="576"/>
                  </a:lnTo>
                  <a:lnTo>
                    <a:pt x="1867" y="576"/>
                  </a:lnTo>
                  <a:lnTo>
                    <a:pt x="1866" y="575"/>
                  </a:lnTo>
                  <a:lnTo>
                    <a:pt x="1864" y="575"/>
                  </a:lnTo>
                  <a:lnTo>
                    <a:pt x="1862" y="575"/>
                  </a:lnTo>
                  <a:lnTo>
                    <a:pt x="1860" y="574"/>
                  </a:lnTo>
                  <a:lnTo>
                    <a:pt x="1859" y="574"/>
                  </a:lnTo>
                  <a:lnTo>
                    <a:pt x="1857" y="574"/>
                  </a:lnTo>
                  <a:lnTo>
                    <a:pt x="1856" y="573"/>
                  </a:lnTo>
                  <a:lnTo>
                    <a:pt x="1855" y="574"/>
                  </a:lnTo>
                  <a:lnTo>
                    <a:pt x="1855" y="575"/>
                  </a:lnTo>
                  <a:lnTo>
                    <a:pt x="1849" y="574"/>
                  </a:lnTo>
                  <a:lnTo>
                    <a:pt x="1848" y="574"/>
                  </a:lnTo>
                  <a:lnTo>
                    <a:pt x="1847" y="574"/>
                  </a:lnTo>
                  <a:lnTo>
                    <a:pt x="1845" y="573"/>
                  </a:lnTo>
                  <a:lnTo>
                    <a:pt x="1844" y="573"/>
                  </a:lnTo>
                  <a:lnTo>
                    <a:pt x="1843" y="573"/>
                  </a:lnTo>
                  <a:lnTo>
                    <a:pt x="1842" y="574"/>
                  </a:lnTo>
                  <a:lnTo>
                    <a:pt x="1840" y="573"/>
                  </a:lnTo>
                  <a:lnTo>
                    <a:pt x="1838" y="573"/>
                  </a:lnTo>
                  <a:lnTo>
                    <a:pt x="1836" y="574"/>
                  </a:lnTo>
                  <a:lnTo>
                    <a:pt x="1832" y="574"/>
                  </a:lnTo>
                  <a:lnTo>
                    <a:pt x="1830" y="574"/>
                  </a:lnTo>
                  <a:lnTo>
                    <a:pt x="1828" y="573"/>
                  </a:lnTo>
                  <a:lnTo>
                    <a:pt x="1825" y="574"/>
                  </a:lnTo>
                  <a:lnTo>
                    <a:pt x="1825" y="574"/>
                  </a:lnTo>
                  <a:lnTo>
                    <a:pt x="1825" y="574"/>
                  </a:lnTo>
                  <a:lnTo>
                    <a:pt x="1823" y="574"/>
                  </a:lnTo>
                  <a:lnTo>
                    <a:pt x="1818" y="574"/>
                  </a:lnTo>
                  <a:lnTo>
                    <a:pt x="1818" y="574"/>
                  </a:lnTo>
                  <a:lnTo>
                    <a:pt x="1817" y="576"/>
                  </a:lnTo>
                  <a:lnTo>
                    <a:pt x="1815" y="577"/>
                  </a:lnTo>
                  <a:lnTo>
                    <a:pt x="1814" y="577"/>
                  </a:lnTo>
                  <a:lnTo>
                    <a:pt x="1812" y="576"/>
                  </a:lnTo>
                  <a:lnTo>
                    <a:pt x="1809" y="575"/>
                  </a:lnTo>
                  <a:lnTo>
                    <a:pt x="1807" y="575"/>
                  </a:lnTo>
                  <a:lnTo>
                    <a:pt x="1806" y="575"/>
                  </a:lnTo>
                  <a:lnTo>
                    <a:pt x="1804" y="576"/>
                  </a:lnTo>
                  <a:lnTo>
                    <a:pt x="1803" y="576"/>
                  </a:lnTo>
                  <a:lnTo>
                    <a:pt x="1803" y="577"/>
                  </a:lnTo>
                  <a:lnTo>
                    <a:pt x="1803" y="578"/>
                  </a:lnTo>
                  <a:lnTo>
                    <a:pt x="1802" y="579"/>
                  </a:lnTo>
                  <a:lnTo>
                    <a:pt x="1802" y="578"/>
                  </a:lnTo>
                  <a:lnTo>
                    <a:pt x="1801" y="578"/>
                  </a:lnTo>
                  <a:lnTo>
                    <a:pt x="1800" y="578"/>
                  </a:lnTo>
                  <a:lnTo>
                    <a:pt x="1800" y="579"/>
                  </a:lnTo>
                  <a:lnTo>
                    <a:pt x="1797" y="579"/>
                  </a:lnTo>
                  <a:lnTo>
                    <a:pt x="1791" y="579"/>
                  </a:lnTo>
                  <a:lnTo>
                    <a:pt x="1789" y="580"/>
                  </a:lnTo>
                  <a:lnTo>
                    <a:pt x="1787" y="580"/>
                  </a:lnTo>
                  <a:lnTo>
                    <a:pt x="1783" y="580"/>
                  </a:lnTo>
                  <a:lnTo>
                    <a:pt x="1781" y="580"/>
                  </a:lnTo>
                  <a:lnTo>
                    <a:pt x="1779" y="578"/>
                  </a:lnTo>
                  <a:lnTo>
                    <a:pt x="1777" y="580"/>
                  </a:lnTo>
                  <a:lnTo>
                    <a:pt x="1776" y="581"/>
                  </a:lnTo>
                  <a:lnTo>
                    <a:pt x="1773" y="583"/>
                  </a:lnTo>
                  <a:lnTo>
                    <a:pt x="1771" y="583"/>
                  </a:lnTo>
                  <a:lnTo>
                    <a:pt x="1768" y="583"/>
                  </a:lnTo>
                  <a:lnTo>
                    <a:pt x="1766" y="583"/>
                  </a:lnTo>
                  <a:lnTo>
                    <a:pt x="1764" y="583"/>
                  </a:lnTo>
                  <a:lnTo>
                    <a:pt x="1758" y="584"/>
                  </a:lnTo>
                  <a:lnTo>
                    <a:pt x="1754" y="584"/>
                  </a:lnTo>
                  <a:lnTo>
                    <a:pt x="1745" y="585"/>
                  </a:lnTo>
                  <a:lnTo>
                    <a:pt x="1744" y="585"/>
                  </a:lnTo>
                  <a:lnTo>
                    <a:pt x="1739" y="586"/>
                  </a:lnTo>
                  <a:lnTo>
                    <a:pt x="1728" y="588"/>
                  </a:lnTo>
                  <a:lnTo>
                    <a:pt x="1716" y="590"/>
                  </a:lnTo>
                  <a:lnTo>
                    <a:pt x="1704" y="589"/>
                  </a:lnTo>
                  <a:lnTo>
                    <a:pt x="1693" y="586"/>
                  </a:lnTo>
                  <a:lnTo>
                    <a:pt x="1694" y="587"/>
                  </a:lnTo>
                  <a:lnTo>
                    <a:pt x="1694" y="588"/>
                  </a:lnTo>
                  <a:lnTo>
                    <a:pt x="1694" y="590"/>
                  </a:lnTo>
                  <a:lnTo>
                    <a:pt x="1688" y="590"/>
                  </a:lnTo>
                  <a:lnTo>
                    <a:pt x="1683" y="591"/>
                  </a:lnTo>
                  <a:lnTo>
                    <a:pt x="1677" y="592"/>
                  </a:lnTo>
                  <a:lnTo>
                    <a:pt x="1672" y="590"/>
                  </a:lnTo>
                  <a:lnTo>
                    <a:pt x="1671" y="590"/>
                  </a:lnTo>
                  <a:lnTo>
                    <a:pt x="1670" y="591"/>
                  </a:lnTo>
                  <a:lnTo>
                    <a:pt x="1670" y="591"/>
                  </a:lnTo>
                  <a:lnTo>
                    <a:pt x="1669" y="593"/>
                  </a:lnTo>
                  <a:lnTo>
                    <a:pt x="1668" y="593"/>
                  </a:lnTo>
                  <a:lnTo>
                    <a:pt x="1667" y="593"/>
                  </a:lnTo>
                  <a:lnTo>
                    <a:pt x="1667" y="591"/>
                  </a:lnTo>
                  <a:lnTo>
                    <a:pt x="1665" y="590"/>
                  </a:lnTo>
                  <a:lnTo>
                    <a:pt x="1664" y="589"/>
                  </a:lnTo>
                  <a:lnTo>
                    <a:pt x="1664" y="590"/>
                  </a:lnTo>
                  <a:lnTo>
                    <a:pt x="1664" y="591"/>
                  </a:lnTo>
                  <a:lnTo>
                    <a:pt x="1664" y="593"/>
                  </a:lnTo>
                  <a:lnTo>
                    <a:pt x="1660" y="592"/>
                  </a:lnTo>
                  <a:lnTo>
                    <a:pt x="1655" y="592"/>
                  </a:lnTo>
                  <a:lnTo>
                    <a:pt x="1650" y="591"/>
                  </a:lnTo>
                  <a:lnTo>
                    <a:pt x="1646" y="588"/>
                  </a:lnTo>
                  <a:lnTo>
                    <a:pt x="1645" y="588"/>
                  </a:lnTo>
                  <a:lnTo>
                    <a:pt x="1645" y="589"/>
                  </a:lnTo>
                  <a:lnTo>
                    <a:pt x="1644" y="589"/>
                  </a:lnTo>
                  <a:lnTo>
                    <a:pt x="1644" y="591"/>
                  </a:lnTo>
                  <a:lnTo>
                    <a:pt x="1645" y="591"/>
                  </a:lnTo>
                  <a:lnTo>
                    <a:pt x="1646" y="591"/>
                  </a:lnTo>
                  <a:lnTo>
                    <a:pt x="1647" y="591"/>
                  </a:lnTo>
                  <a:lnTo>
                    <a:pt x="1647" y="592"/>
                  </a:lnTo>
                  <a:lnTo>
                    <a:pt x="1646" y="593"/>
                  </a:lnTo>
                  <a:lnTo>
                    <a:pt x="1644" y="593"/>
                  </a:lnTo>
                  <a:lnTo>
                    <a:pt x="1641" y="595"/>
                  </a:lnTo>
                  <a:lnTo>
                    <a:pt x="1639" y="595"/>
                  </a:lnTo>
                  <a:lnTo>
                    <a:pt x="1638" y="597"/>
                  </a:lnTo>
                  <a:lnTo>
                    <a:pt x="1638" y="593"/>
                  </a:lnTo>
                  <a:lnTo>
                    <a:pt x="1637" y="591"/>
                  </a:lnTo>
                  <a:lnTo>
                    <a:pt x="1636" y="589"/>
                  </a:lnTo>
                  <a:lnTo>
                    <a:pt x="1635" y="589"/>
                  </a:lnTo>
                  <a:lnTo>
                    <a:pt x="1635" y="589"/>
                  </a:lnTo>
                  <a:lnTo>
                    <a:pt x="1634" y="590"/>
                  </a:lnTo>
                  <a:lnTo>
                    <a:pt x="1634" y="592"/>
                  </a:lnTo>
                  <a:lnTo>
                    <a:pt x="1634" y="595"/>
                  </a:lnTo>
                  <a:lnTo>
                    <a:pt x="1635" y="595"/>
                  </a:lnTo>
                  <a:lnTo>
                    <a:pt x="1635" y="595"/>
                  </a:lnTo>
                  <a:lnTo>
                    <a:pt x="1636" y="595"/>
                  </a:lnTo>
                  <a:lnTo>
                    <a:pt x="1636" y="596"/>
                  </a:lnTo>
                  <a:lnTo>
                    <a:pt x="1637" y="597"/>
                  </a:lnTo>
                  <a:lnTo>
                    <a:pt x="1635" y="597"/>
                  </a:lnTo>
                  <a:lnTo>
                    <a:pt x="1634" y="598"/>
                  </a:lnTo>
                  <a:lnTo>
                    <a:pt x="1633" y="599"/>
                  </a:lnTo>
                  <a:lnTo>
                    <a:pt x="1632" y="599"/>
                  </a:lnTo>
                  <a:lnTo>
                    <a:pt x="1632" y="599"/>
                  </a:lnTo>
                  <a:lnTo>
                    <a:pt x="1629" y="598"/>
                  </a:lnTo>
                  <a:lnTo>
                    <a:pt x="1629" y="600"/>
                  </a:lnTo>
                  <a:lnTo>
                    <a:pt x="1628" y="601"/>
                  </a:lnTo>
                  <a:lnTo>
                    <a:pt x="1626" y="601"/>
                  </a:lnTo>
                  <a:lnTo>
                    <a:pt x="1625" y="601"/>
                  </a:lnTo>
                  <a:lnTo>
                    <a:pt x="1624" y="600"/>
                  </a:lnTo>
                  <a:lnTo>
                    <a:pt x="1622" y="600"/>
                  </a:lnTo>
                  <a:lnTo>
                    <a:pt x="1621" y="599"/>
                  </a:lnTo>
                  <a:lnTo>
                    <a:pt x="1620" y="600"/>
                  </a:lnTo>
                  <a:lnTo>
                    <a:pt x="1619" y="601"/>
                  </a:lnTo>
                  <a:lnTo>
                    <a:pt x="1617" y="600"/>
                  </a:lnTo>
                  <a:lnTo>
                    <a:pt x="1616" y="599"/>
                  </a:lnTo>
                  <a:lnTo>
                    <a:pt x="1616" y="598"/>
                  </a:lnTo>
                  <a:lnTo>
                    <a:pt x="1617" y="596"/>
                  </a:lnTo>
                  <a:lnTo>
                    <a:pt x="1619" y="593"/>
                  </a:lnTo>
                  <a:lnTo>
                    <a:pt x="1616" y="595"/>
                  </a:lnTo>
                  <a:lnTo>
                    <a:pt x="1611" y="595"/>
                  </a:lnTo>
                  <a:lnTo>
                    <a:pt x="1610" y="597"/>
                  </a:lnTo>
                  <a:lnTo>
                    <a:pt x="1609" y="598"/>
                  </a:lnTo>
                  <a:lnTo>
                    <a:pt x="1607" y="598"/>
                  </a:lnTo>
                  <a:lnTo>
                    <a:pt x="1605" y="598"/>
                  </a:lnTo>
                  <a:lnTo>
                    <a:pt x="1603" y="598"/>
                  </a:lnTo>
                  <a:lnTo>
                    <a:pt x="1601" y="598"/>
                  </a:lnTo>
                  <a:lnTo>
                    <a:pt x="1600" y="599"/>
                  </a:lnTo>
                  <a:lnTo>
                    <a:pt x="1586" y="600"/>
                  </a:lnTo>
                  <a:lnTo>
                    <a:pt x="1585" y="601"/>
                  </a:lnTo>
                  <a:lnTo>
                    <a:pt x="1584" y="601"/>
                  </a:lnTo>
                  <a:lnTo>
                    <a:pt x="1583" y="600"/>
                  </a:lnTo>
                  <a:lnTo>
                    <a:pt x="1583" y="600"/>
                  </a:lnTo>
                  <a:lnTo>
                    <a:pt x="1581" y="601"/>
                  </a:lnTo>
                  <a:lnTo>
                    <a:pt x="1580" y="602"/>
                  </a:lnTo>
                  <a:lnTo>
                    <a:pt x="1580" y="603"/>
                  </a:lnTo>
                  <a:lnTo>
                    <a:pt x="1581" y="604"/>
                  </a:lnTo>
                  <a:lnTo>
                    <a:pt x="1581" y="605"/>
                  </a:lnTo>
                  <a:lnTo>
                    <a:pt x="1580" y="607"/>
                  </a:lnTo>
                  <a:lnTo>
                    <a:pt x="1579" y="607"/>
                  </a:lnTo>
                  <a:lnTo>
                    <a:pt x="1579" y="608"/>
                  </a:lnTo>
                  <a:lnTo>
                    <a:pt x="1578" y="609"/>
                  </a:lnTo>
                  <a:lnTo>
                    <a:pt x="1569" y="610"/>
                  </a:lnTo>
                  <a:lnTo>
                    <a:pt x="1566" y="611"/>
                  </a:lnTo>
                  <a:lnTo>
                    <a:pt x="1564" y="611"/>
                  </a:lnTo>
                  <a:lnTo>
                    <a:pt x="1563" y="610"/>
                  </a:lnTo>
                  <a:lnTo>
                    <a:pt x="1563" y="609"/>
                  </a:lnTo>
                  <a:lnTo>
                    <a:pt x="1564" y="608"/>
                  </a:lnTo>
                  <a:lnTo>
                    <a:pt x="1566" y="608"/>
                  </a:lnTo>
                  <a:lnTo>
                    <a:pt x="1569" y="608"/>
                  </a:lnTo>
                  <a:lnTo>
                    <a:pt x="1578" y="607"/>
                  </a:lnTo>
                  <a:lnTo>
                    <a:pt x="1577" y="603"/>
                  </a:lnTo>
                  <a:lnTo>
                    <a:pt x="1576" y="602"/>
                  </a:lnTo>
                  <a:lnTo>
                    <a:pt x="1575" y="601"/>
                  </a:lnTo>
                  <a:lnTo>
                    <a:pt x="1573" y="601"/>
                  </a:lnTo>
                  <a:lnTo>
                    <a:pt x="1572" y="602"/>
                  </a:lnTo>
                  <a:lnTo>
                    <a:pt x="1569" y="602"/>
                  </a:lnTo>
                  <a:lnTo>
                    <a:pt x="1567" y="602"/>
                  </a:lnTo>
                  <a:lnTo>
                    <a:pt x="1566" y="602"/>
                  </a:lnTo>
                  <a:lnTo>
                    <a:pt x="1563" y="603"/>
                  </a:lnTo>
                  <a:lnTo>
                    <a:pt x="1559" y="602"/>
                  </a:lnTo>
                  <a:lnTo>
                    <a:pt x="1555" y="601"/>
                  </a:lnTo>
                  <a:lnTo>
                    <a:pt x="1555" y="603"/>
                  </a:lnTo>
                  <a:lnTo>
                    <a:pt x="1554" y="604"/>
                  </a:lnTo>
                  <a:lnTo>
                    <a:pt x="1553" y="604"/>
                  </a:lnTo>
                  <a:lnTo>
                    <a:pt x="1552" y="603"/>
                  </a:lnTo>
                  <a:lnTo>
                    <a:pt x="1550" y="603"/>
                  </a:lnTo>
                  <a:lnTo>
                    <a:pt x="1549" y="603"/>
                  </a:lnTo>
                  <a:lnTo>
                    <a:pt x="1547" y="604"/>
                  </a:lnTo>
                  <a:lnTo>
                    <a:pt x="1545" y="605"/>
                  </a:lnTo>
                  <a:lnTo>
                    <a:pt x="1544" y="605"/>
                  </a:lnTo>
                  <a:lnTo>
                    <a:pt x="1542" y="605"/>
                  </a:lnTo>
                  <a:lnTo>
                    <a:pt x="1541" y="605"/>
                  </a:lnTo>
                  <a:lnTo>
                    <a:pt x="1540" y="605"/>
                  </a:lnTo>
                  <a:lnTo>
                    <a:pt x="1540" y="607"/>
                  </a:lnTo>
                  <a:lnTo>
                    <a:pt x="1540" y="608"/>
                  </a:lnTo>
                  <a:lnTo>
                    <a:pt x="1541" y="609"/>
                  </a:lnTo>
                  <a:lnTo>
                    <a:pt x="1542" y="610"/>
                  </a:lnTo>
                  <a:lnTo>
                    <a:pt x="1543" y="611"/>
                  </a:lnTo>
                  <a:lnTo>
                    <a:pt x="1544" y="612"/>
                  </a:lnTo>
                  <a:lnTo>
                    <a:pt x="1544" y="613"/>
                  </a:lnTo>
                  <a:lnTo>
                    <a:pt x="1544" y="613"/>
                  </a:lnTo>
                  <a:lnTo>
                    <a:pt x="1543" y="614"/>
                  </a:lnTo>
                  <a:lnTo>
                    <a:pt x="1542" y="614"/>
                  </a:lnTo>
                  <a:lnTo>
                    <a:pt x="1540" y="614"/>
                  </a:lnTo>
                  <a:lnTo>
                    <a:pt x="1539" y="614"/>
                  </a:lnTo>
                  <a:lnTo>
                    <a:pt x="1538" y="613"/>
                  </a:lnTo>
                  <a:lnTo>
                    <a:pt x="1538" y="611"/>
                  </a:lnTo>
                  <a:lnTo>
                    <a:pt x="1538" y="609"/>
                  </a:lnTo>
                  <a:lnTo>
                    <a:pt x="1538" y="607"/>
                  </a:lnTo>
                  <a:lnTo>
                    <a:pt x="1537" y="605"/>
                  </a:lnTo>
                  <a:lnTo>
                    <a:pt x="1537" y="605"/>
                  </a:lnTo>
                  <a:lnTo>
                    <a:pt x="1536" y="605"/>
                  </a:lnTo>
                  <a:lnTo>
                    <a:pt x="1535" y="607"/>
                  </a:lnTo>
                  <a:lnTo>
                    <a:pt x="1533" y="607"/>
                  </a:lnTo>
                  <a:lnTo>
                    <a:pt x="1533" y="607"/>
                  </a:lnTo>
                  <a:lnTo>
                    <a:pt x="1532" y="603"/>
                  </a:lnTo>
                  <a:lnTo>
                    <a:pt x="1533" y="602"/>
                  </a:lnTo>
                  <a:lnTo>
                    <a:pt x="1533" y="601"/>
                  </a:lnTo>
                  <a:lnTo>
                    <a:pt x="1535" y="601"/>
                  </a:lnTo>
                  <a:lnTo>
                    <a:pt x="1535" y="601"/>
                  </a:lnTo>
                  <a:lnTo>
                    <a:pt x="1536" y="601"/>
                  </a:lnTo>
                  <a:lnTo>
                    <a:pt x="1537" y="601"/>
                  </a:lnTo>
                  <a:lnTo>
                    <a:pt x="1537" y="601"/>
                  </a:lnTo>
                  <a:lnTo>
                    <a:pt x="1538" y="600"/>
                  </a:lnTo>
                  <a:lnTo>
                    <a:pt x="1538" y="598"/>
                  </a:lnTo>
                  <a:lnTo>
                    <a:pt x="1537" y="596"/>
                  </a:lnTo>
                  <a:lnTo>
                    <a:pt x="1537" y="596"/>
                  </a:lnTo>
                  <a:lnTo>
                    <a:pt x="1536" y="596"/>
                  </a:lnTo>
                  <a:lnTo>
                    <a:pt x="1535" y="596"/>
                  </a:lnTo>
                  <a:lnTo>
                    <a:pt x="1535" y="596"/>
                  </a:lnTo>
                  <a:lnTo>
                    <a:pt x="1533" y="596"/>
                  </a:lnTo>
                  <a:lnTo>
                    <a:pt x="1531" y="596"/>
                  </a:lnTo>
                  <a:lnTo>
                    <a:pt x="1531" y="596"/>
                  </a:lnTo>
                  <a:lnTo>
                    <a:pt x="1530" y="596"/>
                  </a:lnTo>
                  <a:lnTo>
                    <a:pt x="1529" y="597"/>
                  </a:lnTo>
                  <a:lnTo>
                    <a:pt x="1528" y="597"/>
                  </a:lnTo>
                  <a:lnTo>
                    <a:pt x="1528" y="597"/>
                  </a:lnTo>
                  <a:lnTo>
                    <a:pt x="1527" y="596"/>
                  </a:lnTo>
                  <a:lnTo>
                    <a:pt x="1527" y="595"/>
                  </a:lnTo>
                  <a:lnTo>
                    <a:pt x="1527" y="593"/>
                  </a:lnTo>
                  <a:lnTo>
                    <a:pt x="1527" y="592"/>
                  </a:lnTo>
                  <a:lnTo>
                    <a:pt x="1527" y="591"/>
                  </a:lnTo>
                  <a:lnTo>
                    <a:pt x="1526" y="591"/>
                  </a:lnTo>
                  <a:lnTo>
                    <a:pt x="1525" y="591"/>
                  </a:lnTo>
                  <a:lnTo>
                    <a:pt x="1526" y="595"/>
                  </a:lnTo>
                  <a:lnTo>
                    <a:pt x="1525" y="596"/>
                  </a:lnTo>
                  <a:lnTo>
                    <a:pt x="1525" y="597"/>
                  </a:lnTo>
                  <a:lnTo>
                    <a:pt x="1525" y="599"/>
                  </a:lnTo>
                  <a:lnTo>
                    <a:pt x="1524" y="600"/>
                  </a:lnTo>
                  <a:lnTo>
                    <a:pt x="1524" y="600"/>
                  </a:lnTo>
                  <a:lnTo>
                    <a:pt x="1523" y="600"/>
                  </a:lnTo>
                  <a:lnTo>
                    <a:pt x="1517" y="600"/>
                  </a:lnTo>
                  <a:lnTo>
                    <a:pt x="1512" y="602"/>
                  </a:lnTo>
                  <a:lnTo>
                    <a:pt x="1506" y="604"/>
                  </a:lnTo>
                  <a:lnTo>
                    <a:pt x="1501" y="604"/>
                  </a:lnTo>
                  <a:lnTo>
                    <a:pt x="1496" y="600"/>
                  </a:lnTo>
                  <a:lnTo>
                    <a:pt x="1497" y="600"/>
                  </a:lnTo>
                  <a:lnTo>
                    <a:pt x="1499" y="600"/>
                  </a:lnTo>
                  <a:lnTo>
                    <a:pt x="1500" y="600"/>
                  </a:lnTo>
                  <a:lnTo>
                    <a:pt x="1501" y="600"/>
                  </a:lnTo>
                  <a:lnTo>
                    <a:pt x="1502" y="600"/>
                  </a:lnTo>
                  <a:lnTo>
                    <a:pt x="1502" y="599"/>
                  </a:lnTo>
                  <a:lnTo>
                    <a:pt x="1503" y="597"/>
                  </a:lnTo>
                  <a:lnTo>
                    <a:pt x="1502" y="597"/>
                  </a:lnTo>
                  <a:lnTo>
                    <a:pt x="1501" y="596"/>
                  </a:lnTo>
                  <a:lnTo>
                    <a:pt x="1500" y="595"/>
                  </a:lnTo>
                  <a:lnTo>
                    <a:pt x="1499" y="595"/>
                  </a:lnTo>
                  <a:lnTo>
                    <a:pt x="1497" y="595"/>
                  </a:lnTo>
                  <a:lnTo>
                    <a:pt x="1497" y="595"/>
                  </a:lnTo>
                  <a:lnTo>
                    <a:pt x="1496" y="595"/>
                  </a:lnTo>
                  <a:lnTo>
                    <a:pt x="1496" y="593"/>
                  </a:lnTo>
                  <a:lnTo>
                    <a:pt x="1496" y="592"/>
                  </a:lnTo>
                  <a:lnTo>
                    <a:pt x="1495" y="590"/>
                  </a:lnTo>
                  <a:lnTo>
                    <a:pt x="1495" y="588"/>
                  </a:lnTo>
                  <a:lnTo>
                    <a:pt x="1495" y="586"/>
                  </a:lnTo>
                  <a:lnTo>
                    <a:pt x="1494" y="585"/>
                  </a:lnTo>
                  <a:lnTo>
                    <a:pt x="1494" y="585"/>
                  </a:lnTo>
                  <a:lnTo>
                    <a:pt x="1492" y="585"/>
                  </a:lnTo>
                  <a:lnTo>
                    <a:pt x="1492" y="587"/>
                  </a:lnTo>
                  <a:lnTo>
                    <a:pt x="1493" y="589"/>
                  </a:lnTo>
                  <a:lnTo>
                    <a:pt x="1493" y="589"/>
                  </a:lnTo>
                  <a:lnTo>
                    <a:pt x="1494" y="590"/>
                  </a:lnTo>
                  <a:lnTo>
                    <a:pt x="1494" y="591"/>
                  </a:lnTo>
                  <a:lnTo>
                    <a:pt x="1494" y="592"/>
                  </a:lnTo>
                  <a:lnTo>
                    <a:pt x="1493" y="592"/>
                  </a:lnTo>
                  <a:lnTo>
                    <a:pt x="1493" y="593"/>
                  </a:lnTo>
                  <a:lnTo>
                    <a:pt x="1493" y="596"/>
                  </a:lnTo>
                  <a:lnTo>
                    <a:pt x="1493" y="598"/>
                  </a:lnTo>
                  <a:lnTo>
                    <a:pt x="1493" y="600"/>
                  </a:lnTo>
                  <a:lnTo>
                    <a:pt x="1494" y="602"/>
                  </a:lnTo>
                  <a:lnTo>
                    <a:pt x="1494" y="604"/>
                  </a:lnTo>
                  <a:lnTo>
                    <a:pt x="1494" y="605"/>
                  </a:lnTo>
                  <a:lnTo>
                    <a:pt x="1494" y="608"/>
                  </a:lnTo>
                  <a:lnTo>
                    <a:pt x="1495" y="609"/>
                  </a:lnTo>
                  <a:lnTo>
                    <a:pt x="1495" y="611"/>
                  </a:lnTo>
                  <a:lnTo>
                    <a:pt x="1495" y="612"/>
                  </a:lnTo>
                  <a:lnTo>
                    <a:pt x="1495" y="613"/>
                  </a:lnTo>
                  <a:lnTo>
                    <a:pt x="1495" y="616"/>
                  </a:lnTo>
                  <a:lnTo>
                    <a:pt x="1493" y="616"/>
                  </a:lnTo>
                  <a:lnTo>
                    <a:pt x="1492" y="616"/>
                  </a:lnTo>
                  <a:lnTo>
                    <a:pt x="1490" y="616"/>
                  </a:lnTo>
                  <a:lnTo>
                    <a:pt x="1489" y="616"/>
                  </a:lnTo>
                  <a:lnTo>
                    <a:pt x="1488" y="615"/>
                  </a:lnTo>
                  <a:lnTo>
                    <a:pt x="1487" y="614"/>
                  </a:lnTo>
                  <a:lnTo>
                    <a:pt x="1487" y="612"/>
                  </a:lnTo>
                  <a:lnTo>
                    <a:pt x="1487" y="612"/>
                  </a:lnTo>
                  <a:lnTo>
                    <a:pt x="1487" y="613"/>
                  </a:lnTo>
                  <a:lnTo>
                    <a:pt x="1487" y="615"/>
                  </a:lnTo>
                  <a:lnTo>
                    <a:pt x="1485" y="616"/>
                  </a:lnTo>
                  <a:lnTo>
                    <a:pt x="1485" y="617"/>
                  </a:lnTo>
                  <a:lnTo>
                    <a:pt x="1484" y="617"/>
                  </a:lnTo>
                  <a:lnTo>
                    <a:pt x="1483" y="617"/>
                  </a:lnTo>
                  <a:lnTo>
                    <a:pt x="1482" y="617"/>
                  </a:lnTo>
                  <a:lnTo>
                    <a:pt x="1482" y="615"/>
                  </a:lnTo>
                  <a:lnTo>
                    <a:pt x="1481" y="614"/>
                  </a:lnTo>
                  <a:lnTo>
                    <a:pt x="1481" y="613"/>
                  </a:lnTo>
                  <a:lnTo>
                    <a:pt x="1480" y="612"/>
                  </a:lnTo>
                  <a:lnTo>
                    <a:pt x="1479" y="612"/>
                  </a:lnTo>
                  <a:lnTo>
                    <a:pt x="1478" y="612"/>
                  </a:lnTo>
                  <a:lnTo>
                    <a:pt x="1478" y="612"/>
                  </a:lnTo>
                  <a:lnTo>
                    <a:pt x="1478" y="610"/>
                  </a:lnTo>
                  <a:lnTo>
                    <a:pt x="1476" y="610"/>
                  </a:lnTo>
                  <a:lnTo>
                    <a:pt x="1473" y="609"/>
                  </a:lnTo>
                  <a:lnTo>
                    <a:pt x="1472" y="608"/>
                  </a:lnTo>
                  <a:lnTo>
                    <a:pt x="1470" y="607"/>
                  </a:lnTo>
                  <a:lnTo>
                    <a:pt x="1469" y="607"/>
                  </a:lnTo>
                  <a:lnTo>
                    <a:pt x="1467" y="607"/>
                  </a:lnTo>
                  <a:lnTo>
                    <a:pt x="1466" y="609"/>
                  </a:lnTo>
                  <a:lnTo>
                    <a:pt x="1463" y="610"/>
                  </a:lnTo>
                  <a:lnTo>
                    <a:pt x="1460" y="610"/>
                  </a:lnTo>
                  <a:lnTo>
                    <a:pt x="1459" y="610"/>
                  </a:lnTo>
                  <a:lnTo>
                    <a:pt x="1458" y="609"/>
                  </a:lnTo>
                  <a:lnTo>
                    <a:pt x="1456" y="608"/>
                  </a:lnTo>
                  <a:lnTo>
                    <a:pt x="1455" y="608"/>
                  </a:lnTo>
                  <a:lnTo>
                    <a:pt x="1455" y="607"/>
                  </a:lnTo>
                  <a:lnTo>
                    <a:pt x="1454" y="605"/>
                  </a:lnTo>
                  <a:lnTo>
                    <a:pt x="1454" y="604"/>
                  </a:lnTo>
                  <a:lnTo>
                    <a:pt x="1454" y="603"/>
                  </a:lnTo>
                  <a:lnTo>
                    <a:pt x="1453" y="602"/>
                  </a:lnTo>
                  <a:lnTo>
                    <a:pt x="1453" y="602"/>
                  </a:lnTo>
                  <a:lnTo>
                    <a:pt x="1452" y="603"/>
                  </a:lnTo>
                  <a:lnTo>
                    <a:pt x="1453" y="615"/>
                  </a:lnTo>
                  <a:lnTo>
                    <a:pt x="1447" y="616"/>
                  </a:lnTo>
                  <a:lnTo>
                    <a:pt x="1441" y="617"/>
                  </a:lnTo>
                  <a:lnTo>
                    <a:pt x="1439" y="617"/>
                  </a:lnTo>
                  <a:lnTo>
                    <a:pt x="1436" y="616"/>
                  </a:lnTo>
                  <a:lnTo>
                    <a:pt x="1435" y="614"/>
                  </a:lnTo>
                  <a:lnTo>
                    <a:pt x="1434" y="610"/>
                  </a:lnTo>
                  <a:lnTo>
                    <a:pt x="1432" y="610"/>
                  </a:lnTo>
                  <a:lnTo>
                    <a:pt x="1430" y="612"/>
                  </a:lnTo>
                  <a:lnTo>
                    <a:pt x="1428" y="613"/>
                  </a:lnTo>
                  <a:lnTo>
                    <a:pt x="1424" y="614"/>
                  </a:lnTo>
                  <a:lnTo>
                    <a:pt x="1424" y="611"/>
                  </a:lnTo>
                  <a:lnTo>
                    <a:pt x="1424" y="610"/>
                  </a:lnTo>
                  <a:lnTo>
                    <a:pt x="1424" y="609"/>
                  </a:lnTo>
                  <a:lnTo>
                    <a:pt x="1425" y="609"/>
                  </a:lnTo>
                  <a:lnTo>
                    <a:pt x="1425" y="609"/>
                  </a:lnTo>
                  <a:lnTo>
                    <a:pt x="1427" y="609"/>
                  </a:lnTo>
                  <a:lnTo>
                    <a:pt x="1427" y="608"/>
                  </a:lnTo>
                  <a:lnTo>
                    <a:pt x="1427" y="605"/>
                  </a:lnTo>
                  <a:lnTo>
                    <a:pt x="1422" y="607"/>
                  </a:lnTo>
                  <a:lnTo>
                    <a:pt x="1422" y="608"/>
                  </a:lnTo>
                  <a:lnTo>
                    <a:pt x="1422" y="608"/>
                  </a:lnTo>
                  <a:lnTo>
                    <a:pt x="1421" y="608"/>
                  </a:lnTo>
                  <a:lnTo>
                    <a:pt x="1421" y="608"/>
                  </a:lnTo>
                  <a:lnTo>
                    <a:pt x="1420" y="608"/>
                  </a:lnTo>
                  <a:lnTo>
                    <a:pt x="1420" y="608"/>
                  </a:lnTo>
                  <a:lnTo>
                    <a:pt x="1419" y="608"/>
                  </a:lnTo>
                  <a:lnTo>
                    <a:pt x="1420" y="609"/>
                  </a:lnTo>
                  <a:lnTo>
                    <a:pt x="1420" y="612"/>
                  </a:lnTo>
                  <a:lnTo>
                    <a:pt x="1422" y="611"/>
                  </a:lnTo>
                  <a:lnTo>
                    <a:pt x="1422" y="612"/>
                  </a:lnTo>
                  <a:lnTo>
                    <a:pt x="1423" y="614"/>
                  </a:lnTo>
                  <a:lnTo>
                    <a:pt x="1422" y="616"/>
                  </a:lnTo>
                  <a:lnTo>
                    <a:pt x="1421" y="616"/>
                  </a:lnTo>
                  <a:lnTo>
                    <a:pt x="1421" y="617"/>
                  </a:lnTo>
                  <a:lnTo>
                    <a:pt x="1421" y="619"/>
                  </a:lnTo>
                  <a:lnTo>
                    <a:pt x="1420" y="620"/>
                  </a:lnTo>
                  <a:lnTo>
                    <a:pt x="1420" y="620"/>
                  </a:lnTo>
                  <a:lnTo>
                    <a:pt x="1419" y="620"/>
                  </a:lnTo>
                  <a:lnTo>
                    <a:pt x="1418" y="617"/>
                  </a:lnTo>
                  <a:lnTo>
                    <a:pt x="1418" y="616"/>
                  </a:lnTo>
                  <a:lnTo>
                    <a:pt x="1418" y="614"/>
                  </a:lnTo>
                  <a:lnTo>
                    <a:pt x="1418" y="612"/>
                  </a:lnTo>
                  <a:lnTo>
                    <a:pt x="1418" y="610"/>
                  </a:lnTo>
                  <a:lnTo>
                    <a:pt x="1418" y="607"/>
                  </a:lnTo>
                  <a:lnTo>
                    <a:pt x="1417" y="607"/>
                  </a:lnTo>
                  <a:lnTo>
                    <a:pt x="1417" y="607"/>
                  </a:lnTo>
                  <a:lnTo>
                    <a:pt x="1416" y="607"/>
                  </a:lnTo>
                  <a:lnTo>
                    <a:pt x="1416" y="604"/>
                  </a:lnTo>
                  <a:lnTo>
                    <a:pt x="1416" y="603"/>
                  </a:lnTo>
                  <a:lnTo>
                    <a:pt x="1417" y="601"/>
                  </a:lnTo>
                  <a:lnTo>
                    <a:pt x="1417" y="599"/>
                  </a:lnTo>
                  <a:lnTo>
                    <a:pt x="1409" y="600"/>
                  </a:lnTo>
                  <a:lnTo>
                    <a:pt x="1409" y="600"/>
                  </a:lnTo>
                  <a:lnTo>
                    <a:pt x="1408" y="601"/>
                  </a:lnTo>
                  <a:lnTo>
                    <a:pt x="1408" y="602"/>
                  </a:lnTo>
                  <a:lnTo>
                    <a:pt x="1407" y="602"/>
                  </a:lnTo>
                  <a:lnTo>
                    <a:pt x="1401" y="603"/>
                  </a:lnTo>
                  <a:lnTo>
                    <a:pt x="1397" y="604"/>
                  </a:lnTo>
                  <a:lnTo>
                    <a:pt x="1397" y="607"/>
                  </a:lnTo>
                  <a:lnTo>
                    <a:pt x="1410" y="605"/>
                  </a:lnTo>
                  <a:lnTo>
                    <a:pt x="1410" y="610"/>
                  </a:lnTo>
                  <a:lnTo>
                    <a:pt x="1409" y="612"/>
                  </a:lnTo>
                  <a:lnTo>
                    <a:pt x="1409" y="614"/>
                  </a:lnTo>
                  <a:lnTo>
                    <a:pt x="1409" y="619"/>
                  </a:lnTo>
                  <a:lnTo>
                    <a:pt x="1413" y="617"/>
                  </a:lnTo>
                  <a:lnTo>
                    <a:pt x="1413" y="619"/>
                  </a:lnTo>
                  <a:lnTo>
                    <a:pt x="1413" y="621"/>
                  </a:lnTo>
                  <a:lnTo>
                    <a:pt x="1413" y="623"/>
                  </a:lnTo>
                  <a:lnTo>
                    <a:pt x="1412" y="623"/>
                  </a:lnTo>
                  <a:lnTo>
                    <a:pt x="1411" y="623"/>
                  </a:lnTo>
                  <a:lnTo>
                    <a:pt x="1411" y="623"/>
                  </a:lnTo>
                  <a:lnTo>
                    <a:pt x="1410" y="624"/>
                  </a:lnTo>
                  <a:lnTo>
                    <a:pt x="1409" y="623"/>
                  </a:lnTo>
                  <a:lnTo>
                    <a:pt x="1409" y="621"/>
                  </a:lnTo>
                  <a:lnTo>
                    <a:pt x="1408" y="621"/>
                  </a:lnTo>
                  <a:lnTo>
                    <a:pt x="1408" y="620"/>
                  </a:lnTo>
                  <a:lnTo>
                    <a:pt x="1407" y="620"/>
                  </a:lnTo>
                  <a:lnTo>
                    <a:pt x="1407" y="619"/>
                  </a:lnTo>
                  <a:lnTo>
                    <a:pt x="1406" y="617"/>
                  </a:lnTo>
                  <a:lnTo>
                    <a:pt x="1405" y="619"/>
                  </a:lnTo>
                  <a:lnTo>
                    <a:pt x="1404" y="619"/>
                  </a:lnTo>
                  <a:lnTo>
                    <a:pt x="1404" y="621"/>
                  </a:lnTo>
                  <a:lnTo>
                    <a:pt x="1404" y="622"/>
                  </a:lnTo>
                  <a:lnTo>
                    <a:pt x="1404" y="624"/>
                  </a:lnTo>
                  <a:lnTo>
                    <a:pt x="1405" y="626"/>
                  </a:lnTo>
                  <a:lnTo>
                    <a:pt x="1405" y="628"/>
                  </a:lnTo>
                  <a:lnTo>
                    <a:pt x="1406" y="631"/>
                  </a:lnTo>
                  <a:lnTo>
                    <a:pt x="1406" y="632"/>
                  </a:lnTo>
                  <a:lnTo>
                    <a:pt x="1395" y="633"/>
                  </a:lnTo>
                  <a:lnTo>
                    <a:pt x="1395" y="627"/>
                  </a:lnTo>
                  <a:lnTo>
                    <a:pt x="1396" y="628"/>
                  </a:lnTo>
                  <a:lnTo>
                    <a:pt x="1397" y="628"/>
                  </a:lnTo>
                  <a:lnTo>
                    <a:pt x="1398" y="628"/>
                  </a:lnTo>
                  <a:lnTo>
                    <a:pt x="1400" y="628"/>
                  </a:lnTo>
                  <a:lnTo>
                    <a:pt x="1401" y="627"/>
                  </a:lnTo>
                  <a:lnTo>
                    <a:pt x="1403" y="626"/>
                  </a:lnTo>
                  <a:lnTo>
                    <a:pt x="1403" y="624"/>
                  </a:lnTo>
                  <a:lnTo>
                    <a:pt x="1403" y="622"/>
                  </a:lnTo>
                  <a:lnTo>
                    <a:pt x="1403" y="620"/>
                  </a:lnTo>
                  <a:lnTo>
                    <a:pt x="1401" y="619"/>
                  </a:lnTo>
                  <a:lnTo>
                    <a:pt x="1401" y="619"/>
                  </a:lnTo>
                  <a:lnTo>
                    <a:pt x="1394" y="620"/>
                  </a:lnTo>
                  <a:lnTo>
                    <a:pt x="1394" y="619"/>
                  </a:lnTo>
                  <a:lnTo>
                    <a:pt x="1395" y="617"/>
                  </a:lnTo>
                  <a:lnTo>
                    <a:pt x="1395" y="617"/>
                  </a:lnTo>
                  <a:lnTo>
                    <a:pt x="1396" y="617"/>
                  </a:lnTo>
                  <a:lnTo>
                    <a:pt x="1396" y="617"/>
                  </a:lnTo>
                  <a:lnTo>
                    <a:pt x="1397" y="616"/>
                  </a:lnTo>
                  <a:lnTo>
                    <a:pt x="1397" y="616"/>
                  </a:lnTo>
                  <a:lnTo>
                    <a:pt x="1397" y="614"/>
                  </a:lnTo>
                  <a:lnTo>
                    <a:pt x="1397" y="612"/>
                  </a:lnTo>
                  <a:lnTo>
                    <a:pt x="1388" y="613"/>
                  </a:lnTo>
                  <a:lnTo>
                    <a:pt x="1388" y="611"/>
                  </a:lnTo>
                  <a:lnTo>
                    <a:pt x="1388" y="609"/>
                  </a:lnTo>
                  <a:lnTo>
                    <a:pt x="1388" y="608"/>
                  </a:lnTo>
                  <a:lnTo>
                    <a:pt x="1388" y="604"/>
                  </a:lnTo>
                  <a:lnTo>
                    <a:pt x="1387" y="604"/>
                  </a:lnTo>
                  <a:lnTo>
                    <a:pt x="1386" y="604"/>
                  </a:lnTo>
                  <a:lnTo>
                    <a:pt x="1386" y="603"/>
                  </a:lnTo>
                  <a:lnTo>
                    <a:pt x="1385" y="602"/>
                  </a:lnTo>
                  <a:lnTo>
                    <a:pt x="1385" y="605"/>
                  </a:lnTo>
                  <a:lnTo>
                    <a:pt x="1386" y="608"/>
                  </a:lnTo>
                  <a:lnTo>
                    <a:pt x="1386" y="610"/>
                  </a:lnTo>
                  <a:lnTo>
                    <a:pt x="1386" y="613"/>
                  </a:lnTo>
                  <a:lnTo>
                    <a:pt x="1386" y="613"/>
                  </a:lnTo>
                  <a:lnTo>
                    <a:pt x="1385" y="615"/>
                  </a:lnTo>
                  <a:lnTo>
                    <a:pt x="1385" y="617"/>
                  </a:lnTo>
                  <a:lnTo>
                    <a:pt x="1386" y="619"/>
                  </a:lnTo>
                  <a:lnTo>
                    <a:pt x="1387" y="619"/>
                  </a:lnTo>
                  <a:lnTo>
                    <a:pt x="1388" y="619"/>
                  </a:lnTo>
                  <a:lnTo>
                    <a:pt x="1389" y="617"/>
                  </a:lnTo>
                  <a:lnTo>
                    <a:pt x="1391" y="617"/>
                  </a:lnTo>
                  <a:lnTo>
                    <a:pt x="1392" y="617"/>
                  </a:lnTo>
                  <a:lnTo>
                    <a:pt x="1392" y="620"/>
                  </a:lnTo>
                  <a:lnTo>
                    <a:pt x="1392" y="621"/>
                  </a:lnTo>
                  <a:lnTo>
                    <a:pt x="1391" y="621"/>
                  </a:lnTo>
                  <a:lnTo>
                    <a:pt x="1389" y="621"/>
                  </a:lnTo>
                  <a:lnTo>
                    <a:pt x="1389" y="621"/>
                  </a:lnTo>
                  <a:lnTo>
                    <a:pt x="1388" y="621"/>
                  </a:lnTo>
                  <a:lnTo>
                    <a:pt x="1388" y="621"/>
                  </a:lnTo>
                  <a:lnTo>
                    <a:pt x="1386" y="621"/>
                  </a:lnTo>
                  <a:lnTo>
                    <a:pt x="1386" y="624"/>
                  </a:lnTo>
                  <a:lnTo>
                    <a:pt x="1386" y="627"/>
                  </a:lnTo>
                  <a:lnTo>
                    <a:pt x="1386" y="628"/>
                  </a:lnTo>
                  <a:lnTo>
                    <a:pt x="1387" y="629"/>
                  </a:lnTo>
                  <a:lnTo>
                    <a:pt x="1387" y="631"/>
                  </a:lnTo>
                  <a:lnTo>
                    <a:pt x="1388" y="632"/>
                  </a:lnTo>
                  <a:lnTo>
                    <a:pt x="1389" y="634"/>
                  </a:lnTo>
                  <a:lnTo>
                    <a:pt x="1388" y="634"/>
                  </a:lnTo>
                  <a:lnTo>
                    <a:pt x="1387" y="634"/>
                  </a:lnTo>
                  <a:lnTo>
                    <a:pt x="1385" y="634"/>
                  </a:lnTo>
                  <a:lnTo>
                    <a:pt x="1384" y="634"/>
                  </a:lnTo>
                  <a:lnTo>
                    <a:pt x="1383" y="634"/>
                  </a:lnTo>
                  <a:lnTo>
                    <a:pt x="1382" y="634"/>
                  </a:lnTo>
                  <a:lnTo>
                    <a:pt x="1382" y="633"/>
                  </a:lnTo>
                  <a:lnTo>
                    <a:pt x="1382" y="632"/>
                  </a:lnTo>
                  <a:lnTo>
                    <a:pt x="1382" y="632"/>
                  </a:lnTo>
                  <a:lnTo>
                    <a:pt x="1383" y="632"/>
                  </a:lnTo>
                  <a:lnTo>
                    <a:pt x="1384" y="632"/>
                  </a:lnTo>
                  <a:lnTo>
                    <a:pt x="1384" y="632"/>
                  </a:lnTo>
                  <a:lnTo>
                    <a:pt x="1385" y="632"/>
                  </a:lnTo>
                  <a:lnTo>
                    <a:pt x="1385" y="631"/>
                  </a:lnTo>
                  <a:lnTo>
                    <a:pt x="1385" y="628"/>
                  </a:lnTo>
                  <a:lnTo>
                    <a:pt x="1384" y="626"/>
                  </a:lnTo>
                  <a:lnTo>
                    <a:pt x="1383" y="624"/>
                  </a:lnTo>
                  <a:lnTo>
                    <a:pt x="1383" y="624"/>
                  </a:lnTo>
                  <a:lnTo>
                    <a:pt x="1382" y="625"/>
                  </a:lnTo>
                  <a:lnTo>
                    <a:pt x="1381" y="625"/>
                  </a:lnTo>
                  <a:lnTo>
                    <a:pt x="1380" y="625"/>
                  </a:lnTo>
                  <a:lnTo>
                    <a:pt x="1379" y="625"/>
                  </a:lnTo>
                  <a:lnTo>
                    <a:pt x="1377" y="624"/>
                  </a:lnTo>
                  <a:lnTo>
                    <a:pt x="1375" y="624"/>
                  </a:lnTo>
                  <a:lnTo>
                    <a:pt x="1373" y="624"/>
                  </a:lnTo>
                  <a:lnTo>
                    <a:pt x="1372" y="624"/>
                  </a:lnTo>
                  <a:lnTo>
                    <a:pt x="1371" y="624"/>
                  </a:lnTo>
                  <a:lnTo>
                    <a:pt x="1369" y="625"/>
                  </a:lnTo>
                  <a:lnTo>
                    <a:pt x="1370" y="623"/>
                  </a:lnTo>
                  <a:lnTo>
                    <a:pt x="1370" y="622"/>
                  </a:lnTo>
                  <a:lnTo>
                    <a:pt x="1371" y="620"/>
                  </a:lnTo>
                  <a:lnTo>
                    <a:pt x="1376" y="620"/>
                  </a:lnTo>
                  <a:lnTo>
                    <a:pt x="1384" y="619"/>
                  </a:lnTo>
                  <a:lnTo>
                    <a:pt x="1383" y="615"/>
                  </a:lnTo>
                  <a:lnTo>
                    <a:pt x="1382" y="614"/>
                  </a:lnTo>
                  <a:lnTo>
                    <a:pt x="1381" y="614"/>
                  </a:lnTo>
                  <a:lnTo>
                    <a:pt x="1379" y="614"/>
                  </a:lnTo>
                  <a:lnTo>
                    <a:pt x="1377" y="615"/>
                  </a:lnTo>
                  <a:lnTo>
                    <a:pt x="1376" y="615"/>
                  </a:lnTo>
                  <a:lnTo>
                    <a:pt x="1375" y="615"/>
                  </a:lnTo>
                  <a:lnTo>
                    <a:pt x="1373" y="614"/>
                  </a:lnTo>
                  <a:lnTo>
                    <a:pt x="1372" y="615"/>
                  </a:lnTo>
                  <a:lnTo>
                    <a:pt x="1371" y="614"/>
                  </a:lnTo>
                  <a:lnTo>
                    <a:pt x="1371" y="613"/>
                  </a:lnTo>
                  <a:lnTo>
                    <a:pt x="1371" y="612"/>
                  </a:lnTo>
                  <a:lnTo>
                    <a:pt x="1371" y="610"/>
                  </a:lnTo>
                  <a:lnTo>
                    <a:pt x="1371" y="610"/>
                  </a:lnTo>
                  <a:lnTo>
                    <a:pt x="1370" y="611"/>
                  </a:lnTo>
                  <a:lnTo>
                    <a:pt x="1370" y="612"/>
                  </a:lnTo>
                  <a:lnTo>
                    <a:pt x="1370" y="614"/>
                  </a:lnTo>
                  <a:lnTo>
                    <a:pt x="1369" y="615"/>
                  </a:lnTo>
                  <a:lnTo>
                    <a:pt x="1369" y="615"/>
                  </a:lnTo>
                  <a:lnTo>
                    <a:pt x="1368" y="614"/>
                  </a:lnTo>
                  <a:lnTo>
                    <a:pt x="1368" y="612"/>
                  </a:lnTo>
                  <a:lnTo>
                    <a:pt x="1367" y="611"/>
                  </a:lnTo>
                  <a:lnTo>
                    <a:pt x="1367" y="610"/>
                  </a:lnTo>
                  <a:lnTo>
                    <a:pt x="1365" y="610"/>
                  </a:lnTo>
                  <a:lnTo>
                    <a:pt x="1365" y="610"/>
                  </a:lnTo>
                  <a:lnTo>
                    <a:pt x="1364" y="610"/>
                  </a:lnTo>
                  <a:lnTo>
                    <a:pt x="1363" y="610"/>
                  </a:lnTo>
                  <a:lnTo>
                    <a:pt x="1362" y="611"/>
                  </a:lnTo>
                  <a:lnTo>
                    <a:pt x="1361" y="611"/>
                  </a:lnTo>
                  <a:lnTo>
                    <a:pt x="1361" y="612"/>
                  </a:lnTo>
                  <a:lnTo>
                    <a:pt x="1361" y="613"/>
                  </a:lnTo>
                  <a:lnTo>
                    <a:pt x="1361" y="615"/>
                  </a:lnTo>
                  <a:lnTo>
                    <a:pt x="1364" y="615"/>
                  </a:lnTo>
                  <a:lnTo>
                    <a:pt x="1365" y="616"/>
                  </a:lnTo>
                  <a:lnTo>
                    <a:pt x="1365" y="617"/>
                  </a:lnTo>
                  <a:lnTo>
                    <a:pt x="1365" y="617"/>
                  </a:lnTo>
                  <a:lnTo>
                    <a:pt x="1364" y="617"/>
                  </a:lnTo>
                  <a:lnTo>
                    <a:pt x="1363" y="619"/>
                  </a:lnTo>
                  <a:lnTo>
                    <a:pt x="1363" y="620"/>
                  </a:lnTo>
                  <a:lnTo>
                    <a:pt x="1363" y="621"/>
                  </a:lnTo>
                  <a:lnTo>
                    <a:pt x="1363" y="623"/>
                  </a:lnTo>
                  <a:lnTo>
                    <a:pt x="1364" y="623"/>
                  </a:lnTo>
                  <a:lnTo>
                    <a:pt x="1364" y="624"/>
                  </a:lnTo>
                  <a:lnTo>
                    <a:pt x="1365" y="623"/>
                  </a:lnTo>
                  <a:lnTo>
                    <a:pt x="1367" y="623"/>
                  </a:lnTo>
                  <a:lnTo>
                    <a:pt x="1367" y="623"/>
                  </a:lnTo>
                  <a:lnTo>
                    <a:pt x="1368" y="624"/>
                  </a:lnTo>
                  <a:lnTo>
                    <a:pt x="1368" y="625"/>
                  </a:lnTo>
                  <a:lnTo>
                    <a:pt x="1368" y="628"/>
                  </a:lnTo>
                  <a:lnTo>
                    <a:pt x="1369" y="628"/>
                  </a:lnTo>
                  <a:lnTo>
                    <a:pt x="1369" y="628"/>
                  </a:lnTo>
                  <a:lnTo>
                    <a:pt x="1370" y="628"/>
                  </a:lnTo>
                  <a:lnTo>
                    <a:pt x="1370" y="629"/>
                  </a:lnTo>
                  <a:lnTo>
                    <a:pt x="1370" y="631"/>
                  </a:lnTo>
                  <a:lnTo>
                    <a:pt x="1369" y="631"/>
                  </a:lnTo>
                  <a:lnTo>
                    <a:pt x="1368" y="631"/>
                  </a:lnTo>
                  <a:lnTo>
                    <a:pt x="1367" y="629"/>
                  </a:lnTo>
                  <a:lnTo>
                    <a:pt x="1365" y="628"/>
                  </a:lnTo>
                  <a:lnTo>
                    <a:pt x="1363" y="628"/>
                  </a:lnTo>
                  <a:lnTo>
                    <a:pt x="1361" y="627"/>
                  </a:lnTo>
                  <a:lnTo>
                    <a:pt x="1359" y="627"/>
                  </a:lnTo>
                  <a:lnTo>
                    <a:pt x="1357" y="627"/>
                  </a:lnTo>
                  <a:lnTo>
                    <a:pt x="1355" y="628"/>
                  </a:lnTo>
                  <a:lnTo>
                    <a:pt x="1353" y="629"/>
                  </a:lnTo>
                  <a:lnTo>
                    <a:pt x="1351" y="629"/>
                  </a:lnTo>
                  <a:lnTo>
                    <a:pt x="1349" y="628"/>
                  </a:lnTo>
                  <a:lnTo>
                    <a:pt x="1348" y="625"/>
                  </a:lnTo>
                  <a:lnTo>
                    <a:pt x="1349" y="625"/>
                  </a:lnTo>
                  <a:lnTo>
                    <a:pt x="1350" y="625"/>
                  </a:lnTo>
                  <a:lnTo>
                    <a:pt x="1351" y="625"/>
                  </a:lnTo>
                  <a:lnTo>
                    <a:pt x="1352" y="624"/>
                  </a:lnTo>
                  <a:lnTo>
                    <a:pt x="1353" y="622"/>
                  </a:lnTo>
                  <a:lnTo>
                    <a:pt x="1353" y="624"/>
                  </a:lnTo>
                  <a:lnTo>
                    <a:pt x="1355" y="625"/>
                  </a:lnTo>
                  <a:lnTo>
                    <a:pt x="1356" y="625"/>
                  </a:lnTo>
                  <a:lnTo>
                    <a:pt x="1358" y="624"/>
                  </a:lnTo>
                  <a:lnTo>
                    <a:pt x="1359" y="624"/>
                  </a:lnTo>
                  <a:lnTo>
                    <a:pt x="1360" y="623"/>
                  </a:lnTo>
                  <a:lnTo>
                    <a:pt x="1361" y="624"/>
                  </a:lnTo>
                  <a:lnTo>
                    <a:pt x="1361" y="621"/>
                  </a:lnTo>
                  <a:lnTo>
                    <a:pt x="1360" y="619"/>
                  </a:lnTo>
                  <a:lnTo>
                    <a:pt x="1360" y="619"/>
                  </a:lnTo>
                  <a:lnTo>
                    <a:pt x="1359" y="619"/>
                  </a:lnTo>
                  <a:lnTo>
                    <a:pt x="1358" y="619"/>
                  </a:lnTo>
                  <a:lnTo>
                    <a:pt x="1357" y="620"/>
                  </a:lnTo>
                  <a:lnTo>
                    <a:pt x="1356" y="620"/>
                  </a:lnTo>
                  <a:lnTo>
                    <a:pt x="1356" y="620"/>
                  </a:lnTo>
                  <a:lnTo>
                    <a:pt x="1353" y="620"/>
                  </a:lnTo>
                  <a:lnTo>
                    <a:pt x="1352" y="619"/>
                  </a:lnTo>
                  <a:lnTo>
                    <a:pt x="1351" y="617"/>
                  </a:lnTo>
                  <a:lnTo>
                    <a:pt x="1350" y="616"/>
                  </a:lnTo>
                  <a:lnTo>
                    <a:pt x="1349" y="617"/>
                  </a:lnTo>
                  <a:lnTo>
                    <a:pt x="1348" y="617"/>
                  </a:lnTo>
                  <a:lnTo>
                    <a:pt x="1348" y="617"/>
                  </a:lnTo>
                  <a:lnTo>
                    <a:pt x="1347" y="617"/>
                  </a:lnTo>
                  <a:lnTo>
                    <a:pt x="1346" y="617"/>
                  </a:lnTo>
                  <a:lnTo>
                    <a:pt x="1346" y="615"/>
                  </a:lnTo>
                  <a:lnTo>
                    <a:pt x="1346" y="612"/>
                  </a:lnTo>
                  <a:lnTo>
                    <a:pt x="1345" y="612"/>
                  </a:lnTo>
                  <a:lnTo>
                    <a:pt x="1345" y="611"/>
                  </a:lnTo>
                  <a:lnTo>
                    <a:pt x="1344" y="610"/>
                  </a:lnTo>
                  <a:lnTo>
                    <a:pt x="1343" y="610"/>
                  </a:lnTo>
                  <a:lnTo>
                    <a:pt x="1344" y="615"/>
                  </a:lnTo>
                  <a:lnTo>
                    <a:pt x="1344" y="620"/>
                  </a:lnTo>
                  <a:lnTo>
                    <a:pt x="1345" y="623"/>
                  </a:lnTo>
                  <a:lnTo>
                    <a:pt x="1344" y="624"/>
                  </a:lnTo>
                  <a:lnTo>
                    <a:pt x="1343" y="623"/>
                  </a:lnTo>
                  <a:lnTo>
                    <a:pt x="1343" y="622"/>
                  </a:lnTo>
                  <a:lnTo>
                    <a:pt x="1341" y="621"/>
                  </a:lnTo>
                  <a:lnTo>
                    <a:pt x="1341" y="620"/>
                  </a:lnTo>
                  <a:lnTo>
                    <a:pt x="1340" y="619"/>
                  </a:lnTo>
                  <a:lnTo>
                    <a:pt x="1340" y="620"/>
                  </a:lnTo>
                  <a:lnTo>
                    <a:pt x="1339" y="621"/>
                  </a:lnTo>
                  <a:lnTo>
                    <a:pt x="1337" y="621"/>
                  </a:lnTo>
                  <a:lnTo>
                    <a:pt x="1336" y="623"/>
                  </a:lnTo>
                  <a:lnTo>
                    <a:pt x="1335" y="624"/>
                  </a:lnTo>
                  <a:lnTo>
                    <a:pt x="1334" y="624"/>
                  </a:lnTo>
                  <a:lnTo>
                    <a:pt x="1333" y="622"/>
                  </a:lnTo>
                  <a:lnTo>
                    <a:pt x="1333" y="620"/>
                  </a:lnTo>
                  <a:lnTo>
                    <a:pt x="1332" y="619"/>
                  </a:lnTo>
                  <a:lnTo>
                    <a:pt x="1332" y="620"/>
                  </a:lnTo>
                  <a:lnTo>
                    <a:pt x="1331" y="621"/>
                  </a:lnTo>
                  <a:lnTo>
                    <a:pt x="1331" y="622"/>
                  </a:lnTo>
                  <a:lnTo>
                    <a:pt x="1331" y="624"/>
                  </a:lnTo>
                  <a:lnTo>
                    <a:pt x="1331" y="625"/>
                  </a:lnTo>
                  <a:lnTo>
                    <a:pt x="1331" y="625"/>
                  </a:lnTo>
                  <a:lnTo>
                    <a:pt x="1329" y="625"/>
                  </a:lnTo>
                  <a:lnTo>
                    <a:pt x="1329" y="624"/>
                  </a:lnTo>
                  <a:lnTo>
                    <a:pt x="1329" y="622"/>
                  </a:lnTo>
                  <a:lnTo>
                    <a:pt x="1329" y="620"/>
                  </a:lnTo>
                  <a:lnTo>
                    <a:pt x="1329" y="617"/>
                  </a:lnTo>
                  <a:lnTo>
                    <a:pt x="1326" y="617"/>
                  </a:lnTo>
                  <a:lnTo>
                    <a:pt x="1326" y="617"/>
                  </a:lnTo>
                  <a:lnTo>
                    <a:pt x="1325" y="616"/>
                  </a:lnTo>
                  <a:lnTo>
                    <a:pt x="1324" y="615"/>
                  </a:lnTo>
                  <a:lnTo>
                    <a:pt x="1323" y="614"/>
                  </a:lnTo>
                  <a:lnTo>
                    <a:pt x="1322" y="615"/>
                  </a:lnTo>
                  <a:lnTo>
                    <a:pt x="1322" y="623"/>
                  </a:lnTo>
                  <a:lnTo>
                    <a:pt x="1320" y="623"/>
                  </a:lnTo>
                  <a:lnTo>
                    <a:pt x="1319" y="621"/>
                  </a:lnTo>
                  <a:lnTo>
                    <a:pt x="1317" y="619"/>
                  </a:lnTo>
                  <a:lnTo>
                    <a:pt x="1316" y="619"/>
                  </a:lnTo>
                  <a:lnTo>
                    <a:pt x="1315" y="619"/>
                  </a:lnTo>
                  <a:lnTo>
                    <a:pt x="1313" y="620"/>
                  </a:lnTo>
                  <a:lnTo>
                    <a:pt x="1313" y="621"/>
                  </a:lnTo>
                  <a:lnTo>
                    <a:pt x="1312" y="624"/>
                  </a:lnTo>
                  <a:lnTo>
                    <a:pt x="1311" y="624"/>
                  </a:lnTo>
                  <a:lnTo>
                    <a:pt x="1311" y="624"/>
                  </a:lnTo>
                  <a:lnTo>
                    <a:pt x="1310" y="624"/>
                  </a:lnTo>
                  <a:lnTo>
                    <a:pt x="1310" y="623"/>
                  </a:lnTo>
                  <a:lnTo>
                    <a:pt x="1310" y="622"/>
                  </a:lnTo>
                  <a:lnTo>
                    <a:pt x="1310" y="620"/>
                  </a:lnTo>
                  <a:lnTo>
                    <a:pt x="1309" y="619"/>
                  </a:lnTo>
                  <a:lnTo>
                    <a:pt x="1308" y="619"/>
                  </a:lnTo>
                  <a:lnTo>
                    <a:pt x="1307" y="620"/>
                  </a:lnTo>
                  <a:lnTo>
                    <a:pt x="1307" y="620"/>
                  </a:lnTo>
                  <a:lnTo>
                    <a:pt x="1305" y="620"/>
                  </a:lnTo>
                  <a:lnTo>
                    <a:pt x="1304" y="620"/>
                  </a:lnTo>
                  <a:lnTo>
                    <a:pt x="1304" y="617"/>
                  </a:lnTo>
                  <a:lnTo>
                    <a:pt x="1304" y="614"/>
                  </a:lnTo>
                  <a:lnTo>
                    <a:pt x="1303" y="615"/>
                  </a:lnTo>
                  <a:lnTo>
                    <a:pt x="1302" y="615"/>
                  </a:lnTo>
                  <a:lnTo>
                    <a:pt x="1301" y="615"/>
                  </a:lnTo>
                  <a:lnTo>
                    <a:pt x="1301" y="615"/>
                  </a:lnTo>
                  <a:lnTo>
                    <a:pt x="1300" y="616"/>
                  </a:lnTo>
                  <a:lnTo>
                    <a:pt x="1300" y="617"/>
                  </a:lnTo>
                  <a:lnTo>
                    <a:pt x="1301" y="617"/>
                  </a:lnTo>
                  <a:lnTo>
                    <a:pt x="1301" y="617"/>
                  </a:lnTo>
                  <a:lnTo>
                    <a:pt x="1302" y="619"/>
                  </a:lnTo>
                  <a:lnTo>
                    <a:pt x="1302" y="620"/>
                  </a:lnTo>
                  <a:lnTo>
                    <a:pt x="1302" y="622"/>
                  </a:lnTo>
                  <a:lnTo>
                    <a:pt x="1301" y="623"/>
                  </a:lnTo>
                  <a:lnTo>
                    <a:pt x="1300" y="622"/>
                  </a:lnTo>
                  <a:lnTo>
                    <a:pt x="1300" y="621"/>
                  </a:lnTo>
                  <a:lnTo>
                    <a:pt x="1299" y="620"/>
                  </a:lnTo>
                  <a:lnTo>
                    <a:pt x="1298" y="619"/>
                  </a:lnTo>
                  <a:lnTo>
                    <a:pt x="1297" y="617"/>
                  </a:lnTo>
                  <a:lnTo>
                    <a:pt x="1296" y="619"/>
                  </a:lnTo>
                  <a:lnTo>
                    <a:pt x="1297" y="621"/>
                  </a:lnTo>
                  <a:lnTo>
                    <a:pt x="1297" y="622"/>
                  </a:lnTo>
                  <a:lnTo>
                    <a:pt x="1297" y="623"/>
                  </a:lnTo>
                  <a:lnTo>
                    <a:pt x="1297" y="626"/>
                  </a:lnTo>
                  <a:lnTo>
                    <a:pt x="1296" y="623"/>
                  </a:lnTo>
                  <a:lnTo>
                    <a:pt x="1296" y="622"/>
                  </a:lnTo>
                  <a:lnTo>
                    <a:pt x="1295" y="622"/>
                  </a:lnTo>
                  <a:lnTo>
                    <a:pt x="1293" y="623"/>
                  </a:lnTo>
                  <a:lnTo>
                    <a:pt x="1293" y="624"/>
                  </a:lnTo>
                  <a:lnTo>
                    <a:pt x="1292" y="624"/>
                  </a:lnTo>
                  <a:lnTo>
                    <a:pt x="1291" y="625"/>
                  </a:lnTo>
                  <a:lnTo>
                    <a:pt x="1291" y="624"/>
                  </a:lnTo>
                  <a:lnTo>
                    <a:pt x="1291" y="621"/>
                  </a:lnTo>
                  <a:lnTo>
                    <a:pt x="1291" y="617"/>
                  </a:lnTo>
                  <a:lnTo>
                    <a:pt x="1291" y="615"/>
                  </a:lnTo>
                  <a:lnTo>
                    <a:pt x="1292" y="614"/>
                  </a:lnTo>
                  <a:lnTo>
                    <a:pt x="1295" y="613"/>
                  </a:lnTo>
                  <a:lnTo>
                    <a:pt x="1295" y="615"/>
                  </a:lnTo>
                  <a:lnTo>
                    <a:pt x="1295" y="615"/>
                  </a:lnTo>
                  <a:lnTo>
                    <a:pt x="1296" y="615"/>
                  </a:lnTo>
                  <a:lnTo>
                    <a:pt x="1297" y="614"/>
                  </a:lnTo>
                  <a:lnTo>
                    <a:pt x="1298" y="613"/>
                  </a:lnTo>
                  <a:lnTo>
                    <a:pt x="1299" y="612"/>
                  </a:lnTo>
                  <a:lnTo>
                    <a:pt x="1300" y="612"/>
                  </a:lnTo>
                  <a:lnTo>
                    <a:pt x="1302" y="612"/>
                  </a:lnTo>
                  <a:lnTo>
                    <a:pt x="1305" y="612"/>
                  </a:lnTo>
                  <a:lnTo>
                    <a:pt x="1305" y="609"/>
                  </a:lnTo>
                  <a:lnTo>
                    <a:pt x="1307" y="609"/>
                  </a:lnTo>
                  <a:lnTo>
                    <a:pt x="1308" y="609"/>
                  </a:lnTo>
                  <a:lnTo>
                    <a:pt x="1309" y="609"/>
                  </a:lnTo>
                  <a:lnTo>
                    <a:pt x="1310" y="609"/>
                  </a:lnTo>
                  <a:lnTo>
                    <a:pt x="1311" y="609"/>
                  </a:lnTo>
                  <a:lnTo>
                    <a:pt x="1312" y="608"/>
                  </a:lnTo>
                  <a:lnTo>
                    <a:pt x="1311" y="607"/>
                  </a:lnTo>
                  <a:lnTo>
                    <a:pt x="1309" y="604"/>
                  </a:lnTo>
                  <a:lnTo>
                    <a:pt x="1307" y="603"/>
                  </a:lnTo>
                  <a:lnTo>
                    <a:pt x="1303" y="604"/>
                  </a:lnTo>
                  <a:lnTo>
                    <a:pt x="1301" y="604"/>
                  </a:lnTo>
                  <a:lnTo>
                    <a:pt x="1301" y="605"/>
                  </a:lnTo>
                  <a:lnTo>
                    <a:pt x="1300" y="604"/>
                  </a:lnTo>
                  <a:lnTo>
                    <a:pt x="1299" y="604"/>
                  </a:lnTo>
                  <a:lnTo>
                    <a:pt x="1298" y="604"/>
                  </a:lnTo>
                  <a:lnTo>
                    <a:pt x="1298" y="604"/>
                  </a:lnTo>
                  <a:lnTo>
                    <a:pt x="1297" y="605"/>
                  </a:lnTo>
                  <a:lnTo>
                    <a:pt x="1297" y="608"/>
                  </a:lnTo>
                  <a:lnTo>
                    <a:pt x="1293" y="608"/>
                  </a:lnTo>
                  <a:lnTo>
                    <a:pt x="1292" y="608"/>
                  </a:lnTo>
                  <a:lnTo>
                    <a:pt x="1290" y="607"/>
                  </a:lnTo>
                  <a:lnTo>
                    <a:pt x="1289" y="605"/>
                  </a:lnTo>
                  <a:lnTo>
                    <a:pt x="1288" y="603"/>
                  </a:lnTo>
                  <a:lnTo>
                    <a:pt x="1286" y="603"/>
                  </a:lnTo>
                  <a:lnTo>
                    <a:pt x="1286" y="603"/>
                  </a:lnTo>
                  <a:lnTo>
                    <a:pt x="1286" y="605"/>
                  </a:lnTo>
                  <a:lnTo>
                    <a:pt x="1286" y="607"/>
                  </a:lnTo>
                  <a:lnTo>
                    <a:pt x="1285" y="607"/>
                  </a:lnTo>
                  <a:lnTo>
                    <a:pt x="1284" y="610"/>
                  </a:lnTo>
                  <a:lnTo>
                    <a:pt x="1283" y="612"/>
                  </a:lnTo>
                  <a:lnTo>
                    <a:pt x="1281" y="613"/>
                  </a:lnTo>
                  <a:lnTo>
                    <a:pt x="1279" y="613"/>
                  </a:lnTo>
                  <a:lnTo>
                    <a:pt x="1277" y="613"/>
                  </a:lnTo>
                  <a:lnTo>
                    <a:pt x="1275" y="613"/>
                  </a:lnTo>
                  <a:lnTo>
                    <a:pt x="1273" y="612"/>
                  </a:lnTo>
                  <a:lnTo>
                    <a:pt x="1271" y="611"/>
                  </a:lnTo>
                  <a:lnTo>
                    <a:pt x="1269" y="611"/>
                  </a:lnTo>
                  <a:lnTo>
                    <a:pt x="1267" y="612"/>
                  </a:lnTo>
                  <a:lnTo>
                    <a:pt x="1266" y="611"/>
                  </a:lnTo>
                  <a:lnTo>
                    <a:pt x="1265" y="611"/>
                  </a:lnTo>
                  <a:lnTo>
                    <a:pt x="1264" y="610"/>
                  </a:lnTo>
                  <a:lnTo>
                    <a:pt x="1262" y="609"/>
                  </a:lnTo>
                  <a:lnTo>
                    <a:pt x="1260" y="610"/>
                  </a:lnTo>
                  <a:lnTo>
                    <a:pt x="1260" y="611"/>
                  </a:lnTo>
                  <a:lnTo>
                    <a:pt x="1260" y="612"/>
                  </a:lnTo>
                  <a:lnTo>
                    <a:pt x="1260" y="612"/>
                  </a:lnTo>
                  <a:lnTo>
                    <a:pt x="1259" y="609"/>
                  </a:lnTo>
                  <a:lnTo>
                    <a:pt x="1257" y="608"/>
                  </a:lnTo>
                  <a:lnTo>
                    <a:pt x="1256" y="607"/>
                  </a:lnTo>
                  <a:lnTo>
                    <a:pt x="1255" y="607"/>
                  </a:lnTo>
                  <a:lnTo>
                    <a:pt x="1254" y="608"/>
                  </a:lnTo>
                  <a:lnTo>
                    <a:pt x="1253" y="608"/>
                  </a:lnTo>
                  <a:lnTo>
                    <a:pt x="1252" y="608"/>
                  </a:lnTo>
                  <a:lnTo>
                    <a:pt x="1251" y="608"/>
                  </a:lnTo>
                  <a:lnTo>
                    <a:pt x="1250" y="605"/>
                  </a:lnTo>
                  <a:lnTo>
                    <a:pt x="1249" y="605"/>
                  </a:lnTo>
                  <a:lnTo>
                    <a:pt x="1249" y="608"/>
                  </a:lnTo>
                  <a:lnTo>
                    <a:pt x="1249" y="609"/>
                  </a:lnTo>
                  <a:lnTo>
                    <a:pt x="1250" y="611"/>
                  </a:lnTo>
                  <a:lnTo>
                    <a:pt x="1247" y="611"/>
                  </a:lnTo>
                  <a:lnTo>
                    <a:pt x="1247" y="609"/>
                  </a:lnTo>
                  <a:lnTo>
                    <a:pt x="1244" y="610"/>
                  </a:lnTo>
                  <a:lnTo>
                    <a:pt x="1242" y="610"/>
                  </a:lnTo>
                  <a:lnTo>
                    <a:pt x="1241" y="610"/>
                  </a:lnTo>
                  <a:lnTo>
                    <a:pt x="1239" y="610"/>
                  </a:lnTo>
                  <a:lnTo>
                    <a:pt x="1237" y="610"/>
                  </a:lnTo>
                  <a:lnTo>
                    <a:pt x="1236" y="610"/>
                  </a:lnTo>
                  <a:lnTo>
                    <a:pt x="1227" y="611"/>
                  </a:lnTo>
                  <a:lnTo>
                    <a:pt x="1226" y="611"/>
                  </a:lnTo>
                  <a:lnTo>
                    <a:pt x="1225" y="611"/>
                  </a:lnTo>
                  <a:lnTo>
                    <a:pt x="1225" y="610"/>
                  </a:lnTo>
                  <a:lnTo>
                    <a:pt x="1224" y="610"/>
                  </a:lnTo>
                  <a:lnTo>
                    <a:pt x="1223" y="609"/>
                  </a:lnTo>
                  <a:lnTo>
                    <a:pt x="1221" y="609"/>
                  </a:lnTo>
                  <a:lnTo>
                    <a:pt x="1220" y="609"/>
                  </a:lnTo>
                  <a:lnTo>
                    <a:pt x="1220" y="611"/>
                  </a:lnTo>
                  <a:lnTo>
                    <a:pt x="1224" y="613"/>
                  </a:lnTo>
                  <a:lnTo>
                    <a:pt x="1226" y="613"/>
                  </a:lnTo>
                  <a:lnTo>
                    <a:pt x="1230" y="613"/>
                  </a:lnTo>
                  <a:lnTo>
                    <a:pt x="1233" y="612"/>
                  </a:lnTo>
                  <a:lnTo>
                    <a:pt x="1233" y="614"/>
                  </a:lnTo>
                  <a:lnTo>
                    <a:pt x="1232" y="614"/>
                  </a:lnTo>
                  <a:lnTo>
                    <a:pt x="1232" y="615"/>
                  </a:lnTo>
                  <a:lnTo>
                    <a:pt x="1231" y="615"/>
                  </a:lnTo>
                  <a:lnTo>
                    <a:pt x="1217" y="616"/>
                  </a:lnTo>
                  <a:lnTo>
                    <a:pt x="1216" y="617"/>
                  </a:lnTo>
                  <a:lnTo>
                    <a:pt x="1215" y="616"/>
                  </a:lnTo>
                  <a:lnTo>
                    <a:pt x="1214" y="615"/>
                  </a:lnTo>
                  <a:lnTo>
                    <a:pt x="1213" y="615"/>
                  </a:lnTo>
                  <a:lnTo>
                    <a:pt x="1212" y="614"/>
                  </a:lnTo>
                  <a:lnTo>
                    <a:pt x="1211" y="615"/>
                  </a:lnTo>
                  <a:lnTo>
                    <a:pt x="1211" y="612"/>
                  </a:lnTo>
                  <a:lnTo>
                    <a:pt x="1208" y="612"/>
                  </a:lnTo>
                  <a:lnTo>
                    <a:pt x="1208" y="611"/>
                  </a:lnTo>
                  <a:lnTo>
                    <a:pt x="1207" y="612"/>
                  </a:lnTo>
                  <a:lnTo>
                    <a:pt x="1206" y="613"/>
                  </a:lnTo>
                  <a:lnTo>
                    <a:pt x="1205" y="613"/>
                  </a:lnTo>
                  <a:lnTo>
                    <a:pt x="1204" y="612"/>
                  </a:lnTo>
                  <a:lnTo>
                    <a:pt x="1203" y="610"/>
                  </a:lnTo>
                  <a:lnTo>
                    <a:pt x="1203" y="609"/>
                  </a:lnTo>
                  <a:lnTo>
                    <a:pt x="1203" y="609"/>
                  </a:lnTo>
                  <a:lnTo>
                    <a:pt x="1202" y="609"/>
                  </a:lnTo>
                  <a:lnTo>
                    <a:pt x="1201" y="611"/>
                  </a:lnTo>
                  <a:lnTo>
                    <a:pt x="1201" y="613"/>
                  </a:lnTo>
                  <a:lnTo>
                    <a:pt x="1201" y="614"/>
                  </a:lnTo>
                  <a:lnTo>
                    <a:pt x="1201" y="616"/>
                  </a:lnTo>
                  <a:lnTo>
                    <a:pt x="1196" y="616"/>
                  </a:lnTo>
                  <a:lnTo>
                    <a:pt x="1194" y="617"/>
                  </a:lnTo>
                  <a:lnTo>
                    <a:pt x="1192" y="617"/>
                  </a:lnTo>
                  <a:lnTo>
                    <a:pt x="1191" y="617"/>
                  </a:lnTo>
                  <a:lnTo>
                    <a:pt x="1190" y="617"/>
                  </a:lnTo>
                  <a:lnTo>
                    <a:pt x="1189" y="617"/>
                  </a:lnTo>
                  <a:lnTo>
                    <a:pt x="1188" y="617"/>
                  </a:lnTo>
                  <a:lnTo>
                    <a:pt x="1188" y="616"/>
                  </a:lnTo>
                  <a:lnTo>
                    <a:pt x="1188" y="615"/>
                  </a:lnTo>
                  <a:lnTo>
                    <a:pt x="1188" y="613"/>
                  </a:lnTo>
                  <a:lnTo>
                    <a:pt x="1188" y="611"/>
                  </a:lnTo>
                  <a:lnTo>
                    <a:pt x="1188" y="611"/>
                  </a:lnTo>
                  <a:lnTo>
                    <a:pt x="1188" y="611"/>
                  </a:lnTo>
                  <a:lnTo>
                    <a:pt x="1189" y="610"/>
                  </a:lnTo>
                  <a:lnTo>
                    <a:pt x="1189" y="609"/>
                  </a:lnTo>
                  <a:lnTo>
                    <a:pt x="1189" y="608"/>
                  </a:lnTo>
                  <a:lnTo>
                    <a:pt x="1189" y="605"/>
                  </a:lnTo>
                  <a:lnTo>
                    <a:pt x="1188" y="605"/>
                  </a:lnTo>
                  <a:lnTo>
                    <a:pt x="1187" y="604"/>
                  </a:lnTo>
                  <a:lnTo>
                    <a:pt x="1185" y="605"/>
                  </a:lnTo>
                  <a:lnTo>
                    <a:pt x="1185" y="608"/>
                  </a:lnTo>
                  <a:lnTo>
                    <a:pt x="1185" y="609"/>
                  </a:lnTo>
                  <a:lnTo>
                    <a:pt x="1185" y="611"/>
                  </a:lnTo>
                  <a:lnTo>
                    <a:pt x="1187" y="613"/>
                  </a:lnTo>
                  <a:lnTo>
                    <a:pt x="1185" y="613"/>
                  </a:lnTo>
                  <a:lnTo>
                    <a:pt x="1184" y="613"/>
                  </a:lnTo>
                  <a:lnTo>
                    <a:pt x="1183" y="612"/>
                  </a:lnTo>
                  <a:lnTo>
                    <a:pt x="1182" y="611"/>
                  </a:lnTo>
                  <a:lnTo>
                    <a:pt x="1181" y="611"/>
                  </a:lnTo>
                  <a:lnTo>
                    <a:pt x="1181" y="613"/>
                  </a:lnTo>
                  <a:lnTo>
                    <a:pt x="1182" y="614"/>
                  </a:lnTo>
                  <a:lnTo>
                    <a:pt x="1182" y="615"/>
                  </a:lnTo>
                  <a:lnTo>
                    <a:pt x="1183" y="615"/>
                  </a:lnTo>
                  <a:lnTo>
                    <a:pt x="1183" y="615"/>
                  </a:lnTo>
                  <a:lnTo>
                    <a:pt x="1185" y="615"/>
                  </a:lnTo>
                  <a:lnTo>
                    <a:pt x="1185" y="617"/>
                  </a:lnTo>
                  <a:lnTo>
                    <a:pt x="1185" y="620"/>
                  </a:lnTo>
                  <a:lnTo>
                    <a:pt x="1185" y="621"/>
                  </a:lnTo>
                  <a:lnTo>
                    <a:pt x="1185" y="622"/>
                  </a:lnTo>
                  <a:lnTo>
                    <a:pt x="1184" y="623"/>
                  </a:lnTo>
                  <a:lnTo>
                    <a:pt x="1187" y="623"/>
                  </a:lnTo>
                  <a:lnTo>
                    <a:pt x="1189" y="623"/>
                  </a:lnTo>
                  <a:lnTo>
                    <a:pt x="1189" y="623"/>
                  </a:lnTo>
                  <a:lnTo>
                    <a:pt x="1190" y="622"/>
                  </a:lnTo>
                  <a:lnTo>
                    <a:pt x="1191" y="621"/>
                  </a:lnTo>
                  <a:lnTo>
                    <a:pt x="1191" y="620"/>
                  </a:lnTo>
                  <a:lnTo>
                    <a:pt x="1192" y="620"/>
                  </a:lnTo>
                  <a:lnTo>
                    <a:pt x="1193" y="621"/>
                  </a:lnTo>
                  <a:lnTo>
                    <a:pt x="1193" y="622"/>
                  </a:lnTo>
                  <a:lnTo>
                    <a:pt x="1194" y="624"/>
                  </a:lnTo>
                  <a:lnTo>
                    <a:pt x="1194" y="625"/>
                  </a:lnTo>
                  <a:lnTo>
                    <a:pt x="1196" y="625"/>
                  </a:lnTo>
                  <a:lnTo>
                    <a:pt x="1196" y="627"/>
                  </a:lnTo>
                  <a:lnTo>
                    <a:pt x="1197" y="629"/>
                  </a:lnTo>
                  <a:lnTo>
                    <a:pt x="1197" y="629"/>
                  </a:lnTo>
                  <a:lnTo>
                    <a:pt x="1199" y="629"/>
                  </a:lnTo>
                  <a:lnTo>
                    <a:pt x="1200" y="629"/>
                  </a:lnTo>
                  <a:lnTo>
                    <a:pt x="1200" y="629"/>
                  </a:lnTo>
                  <a:lnTo>
                    <a:pt x="1201" y="629"/>
                  </a:lnTo>
                  <a:lnTo>
                    <a:pt x="1201" y="631"/>
                  </a:lnTo>
                  <a:lnTo>
                    <a:pt x="1200" y="632"/>
                  </a:lnTo>
                  <a:lnTo>
                    <a:pt x="1200" y="632"/>
                  </a:lnTo>
                  <a:lnTo>
                    <a:pt x="1199" y="632"/>
                  </a:lnTo>
                  <a:lnTo>
                    <a:pt x="1197" y="633"/>
                  </a:lnTo>
                  <a:lnTo>
                    <a:pt x="1199" y="634"/>
                  </a:lnTo>
                  <a:lnTo>
                    <a:pt x="1199" y="635"/>
                  </a:lnTo>
                  <a:lnTo>
                    <a:pt x="1200" y="635"/>
                  </a:lnTo>
                  <a:lnTo>
                    <a:pt x="1201" y="635"/>
                  </a:lnTo>
                  <a:lnTo>
                    <a:pt x="1201" y="634"/>
                  </a:lnTo>
                  <a:lnTo>
                    <a:pt x="1202" y="634"/>
                  </a:lnTo>
                  <a:lnTo>
                    <a:pt x="1203" y="634"/>
                  </a:lnTo>
                  <a:lnTo>
                    <a:pt x="1203" y="638"/>
                  </a:lnTo>
                  <a:lnTo>
                    <a:pt x="1203" y="640"/>
                  </a:lnTo>
                  <a:lnTo>
                    <a:pt x="1203" y="643"/>
                  </a:lnTo>
                  <a:lnTo>
                    <a:pt x="1202" y="643"/>
                  </a:lnTo>
                  <a:lnTo>
                    <a:pt x="1201" y="641"/>
                  </a:lnTo>
                  <a:lnTo>
                    <a:pt x="1200" y="639"/>
                  </a:lnTo>
                  <a:lnTo>
                    <a:pt x="1201" y="639"/>
                  </a:lnTo>
                  <a:lnTo>
                    <a:pt x="1201" y="639"/>
                  </a:lnTo>
                  <a:lnTo>
                    <a:pt x="1202" y="638"/>
                  </a:lnTo>
                  <a:lnTo>
                    <a:pt x="1202" y="637"/>
                  </a:lnTo>
                  <a:lnTo>
                    <a:pt x="1199" y="637"/>
                  </a:lnTo>
                  <a:lnTo>
                    <a:pt x="1197" y="638"/>
                  </a:lnTo>
                  <a:lnTo>
                    <a:pt x="1196" y="638"/>
                  </a:lnTo>
                  <a:lnTo>
                    <a:pt x="1197" y="640"/>
                  </a:lnTo>
                  <a:lnTo>
                    <a:pt x="1197" y="641"/>
                  </a:lnTo>
                  <a:lnTo>
                    <a:pt x="1199" y="644"/>
                  </a:lnTo>
                  <a:lnTo>
                    <a:pt x="1199" y="645"/>
                  </a:lnTo>
                  <a:lnTo>
                    <a:pt x="1195" y="646"/>
                  </a:lnTo>
                  <a:lnTo>
                    <a:pt x="1193" y="646"/>
                  </a:lnTo>
                  <a:lnTo>
                    <a:pt x="1193" y="644"/>
                  </a:lnTo>
                  <a:lnTo>
                    <a:pt x="1193" y="641"/>
                  </a:lnTo>
                  <a:lnTo>
                    <a:pt x="1192" y="640"/>
                  </a:lnTo>
                  <a:lnTo>
                    <a:pt x="1192" y="640"/>
                  </a:lnTo>
                  <a:lnTo>
                    <a:pt x="1191" y="639"/>
                  </a:lnTo>
                  <a:lnTo>
                    <a:pt x="1191" y="639"/>
                  </a:lnTo>
                  <a:lnTo>
                    <a:pt x="1192" y="638"/>
                  </a:lnTo>
                  <a:lnTo>
                    <a:pt x="1192" y="636"/>
                  </a:lnTo>
                  <a:lnTo>
                    <a:pt x="1191" y="636"/>
                  </a:lnTo>
                  <a:lnTo>
                    <a:pt x="1191" y="635"/>
                  </a:lnTo>
                  <a:lnTo>
                    <a:pt x="1190" y="633"/>
                  </a:lnTo>
                  <a:lnTo>
                    <a:pt x="1190" y="633"/>
                  </a:lnTo>
                  <a:lnTo>
                    <a:pt x="1190" y="632"/>
                  </a:lnTo>
                  <a:lnTo>
                    <a:pt x="1189" y="629"/>
                  </a:lnTo>
                  <a:lnTo>
                    <a:pt x="1189" y="628"/>
                  </a:lnTo>
                  <a:lnTo>
                    <a:pt x="1188" y="628"/>
                  </a:lnTo>
                  <a:lnTo>
                    <a:pt x="1188" y="629"/>
                  </a:lnTo>
                  <a:lnTo>
                    <a:pt x="1188" y="632"/>
                  </a:lnTo>
                  <a:lnTo>
                    <a:pt x="1189" y="634"/>
                  </a:lnTo>
                  <a:lnTo>
                    <a:pt x="1188" y="634"/>
                  </a:lnTo>
                  <a:lnTo>
                    <a:pt x="1187" y="634"/>
                  </a:lnTo>
                  <a:lnTo>
                    <a:pt x="1185" y="633"/>
                  </a:lnTo>
                  <a:lnTo>
                    <a:pt x="1184" y="632"/>
                  </a:lnTo>
                  <a:lnTo>
                    <a:pt x="1184" y="632"/>
                  </a:lnTo>
                  <a:lnTo>
                    <a:pt x="1183" y="632"/>
                  </a:lnTo>
                  <a:lnTo>
                    <a:pt x="1183" y="634"/>
                  </a:lnTo>
                  <a:lnTo>
                    <a:pt x="1182" y="634"/>
                  </a:lnTo>
                  <a:lnTo>
                    <a:pt x="1182" y="635"/>
                  </a:lnTo>
                  <a:lnTo>
                    <a:pt x="1181" y="636"/>
                  </a:lnTo>
                  <a:lnTo>
                    <a:pt x="1181" y="637"/>
                  </a:lnTo>
                  <a:lnTo>
                    <a:pt x="1180" y="636"/>
                  </a:lnTo>
                  <a:lnTo>
                    <a:pt x="1180" y="634"/>
                  </a:lnTo>
                  <a:lnTo>
                    <a:pt x="1180" y="632"/>
                  </a:lnTo>
                  <a:lnTo>
                    <a:pt x="1180" y="629"/>
                  </a:lnTo>
                  <a:lnTo>
                    <a:pt x="1179" y="631"/>
                  </a:lnTo>
                  <a:lnTo>
                    <a:pt x="1178" y="631"/>
                  </a:lnTo>
                  <a:lnTo>
                    <a:pt x="1178" y="631"/>
                  </a:lnTo>
                  <a:lnTo>
                    <a:pt x="1177" y="631"/>
                  </a:lnTo>
                  <a:lnTo>
                    <a:pt x="1176" y="629"/>
                  </a:lnTo>
                  <a:lnTo>
                    <a:pt x="1175" y="629"/>
                  </a:lnTo>
                  <a:lnTo>
                    <a:pt x="1173" y="631"/>
                  </a:lnTo>
                  <a:lnTo>
                    <a:pt x="1173" y="632"/>
                  </a:lnTo>
                  <a:lnTo>
                    <a:pt x="1172" y="635"/>
                  </a:lnTo>
                  <a:lnTo>
                    <a:pt x="1169" y="636"/>
                  </a:lnTo>
                  <a:lnTo>
                    <a:pt x="1167" y="635"/>
                  </a:lnTo>
                  <a:lnTo>
                    <a:pt x="1166" y="634"/>
                  </a:lnTo>
                  <a:lnTo>
                    <a:pt x="1165" y="633"/>
                  </a:lnTo>
                  <a:lnTo>
                    <a:pt x="1163" y="634"/>
                  </a:lnTo>
                  <a:lnTo>
                    <a:pt x="1163" y="637"/>
                  </a:lnTo>
                  <a:lnTo>
                    <a:pt x="1163" y="638"/>
                  </a:lnTo>
                  <a:lnTo>
                    <a:pt x="1164" y="639"/>
                  </a:lnTo>
                  <a:lnTo>
                    <a:pt x="1165" y="639"/>
                  </a:lnTo>
                  <a:lnTo>
                    <a:pt x="1165" y="639"/>
                  </a:lnTo>
                  <a:lnTo>
                    <a:pt x="1166" y="638"/>
                  </a:lnTo>
                  <a:lnTo>
                    <a:pt x="1167" y="638"/>
                  </a:lnTo>
                  <a:lnTo>
                    <a:pt x="1167" y="638"/>
                  </a:lnTo>
                  <a:lnTo>
                    <a:pt x="1169" y="638"/>
                  </a:lnTo>
                  <a:lnTo>
                    <a:pt x="1173" y="638"/>
                  </a:lnTo>
                  <a:lnTo>
                    <a:pt x="1173" y="643"/>
                  </a:lnTo>
                  <a:lnTo>
                    <a:pt x="1172" y="644"/>
                  </a:lnTo>
                  <a:lnTo>
                    <a:pt x="1171" y="643"/>
                  </a:lnTo>
                  <a:lnTo>
                    <a:pt x="1170" y="641"/>
                  </a:lnTo>
                  <a:lnTo>
                    <a:pt x="1170" y="640"/>
                  </a:lnTo>
                  <a:lnTo>
                    <a:pt x="1169" y="640"/>
                  </a:lnTo>
                  <a:lnTo>
                    <a:pt x="1168" y="641"/>
                  </a:lnTo>
                  <a:lnTo>
                    <a:pt x="1166" y="641"/>
                  </a:lnTo>
                  <a:lnTo>
                    <a:pt x="1165" y="641"/>
                  </a:lnTo>
                  <a:lnTo>
                    <a:pt x="1164" y="641"/>
                  </a:lnTo>
                  <a:lnTo>
                    <a:pt x="1163" y="640"/>
                  </a:lnTo>
                  <a:lnTo>
                    <a:pt x="1161" y="639"/>
                  </a:lnTo>
                  <a:lnTo>
                    <a:pt x="1160" y="632"/>
                  </a:lnTo>
                  <a:lnTo>
                    <a:pt x="1159" y="632"/>
                  </a:lnTo>
                  <a:lnTo>
                    <a:pt x="1159" y="632"/>
                  </a:lnTo>
                  <a:lnTo>
                    <a:pt x="1158" y="631"/>
                  </a:lnTo>
                  <a:lnTo>
                    <a:pt x="1158" y="629"/>
                  </a:lnTo>
                  <a:lnTo>
                    <a:pt x="1157" y="629"/>
                  </a:lnTo>
                  <a:lnTo>
                    <a:pt x="1156" y="629"/>
                  </a:lnTo>
                  <a:lnTo>
                    <a:pt x="1157" y="633"/>
                  </a:lnTo>
                  <a:lnTo>
                    <a:pt x="1157" y="635"/>
                  </a:lnTo>
                  <a:lnTo>
                    <a:pt x="1158" y="637"/>
                  </a:lnTo>
                  <a:lnTo>
                    <a:pt x="1159" y="637"/>
                  </a:lnTo>
                  <a:lnTo>
                    <a:pt x="1159" y="638"/>
                  </a:lnTo>
                  <a:lnTo>
                    <a:pt x="1159" y="639"/>
                  </a:lnTo>
                  <a:lnTo>
                    <a:pt x="1158" y="639"/>
                  </a:lnTo>
                  <a:lnTo>
                    <a:pt x="1157" y="640"/>
                  </a:lnTo>
                  <a:lnTo>
                    <a:pt x="1156" y="639"/>
                  </a:lnTo>
                  <a:lnTo>
                    <a:pt x="1155" y="638"/>
                  </a:lnTo>
                  <a:lnTo>
                    <a:pt x="1155" y="637"/>
                  </a:lnTo>
                  <a:lnTo>
                    <a:pt x="1154" y="636"/>
                  </a:lnTo>
                  <a:lnTo>
                    <a:pt x="1154" y="636"/>
                  </a:lnTo>
                  <a:lnTo>
                    <a:pt x="1153" y="636"/>
                  </a:lnTo>
                  <a:lnTo>
                    <a:pt x="1153" y="637"/>
                  </a:lnTo>
                  <a:lnTo>
                    <a:pt x="1152" y="637"/>
                  </a:lnTo>
                  <a:lnTo>
                    <a:pt x="1151" y="637"/>
                  </a:lnTo>
                  <a:lnTo>
                    <a:pt x="1149" y="636"/>
                  </a:lnTo>
                  <a:lnTo>
                    <a:pt x="1149" y="637"/>
                  </a:lnTo>
                  <a:lnTo>
                    <a:pt x="1148" y="637"/>
                  </a:lnTo>
                  <a:lnTo>
                    <a:pt x="1147" y="638"/>
                  </a:lnTo>
                  <a:lnTo>
                    <a:pt x="1147" y="637"/>
                  </a:lnTo>
                  <a:lnTo>
                    <a:pt x="1146" y="636"/>
                  </a:lnTo>
                  <a:lnTo>
                    <a:pt x="1146" y="633"/>
                  </a:lnTo>
                  <a:lnTo>
                    <a:pt x="1153" y="633"/>
                  </a:lnTo>
                  <a:lnTo>
                    <a:pt x="1153" y="629"/>
                  </a:lnTo>
                  <a:lnTo>
                    <a:pt x="1143" y="631"/>
                  </a:lnTo>
                  <a:lnTo>
                    <a:pt x="1142" y="631"/>
                  </a:lnTo>
                  <a:lnTo>
                    <a:pt x="1142" y="629"/>
                  </a:lnTo>
                  <a:lnTo>
                    <a:pt x="1142" y="628"/>
                  </a:lnTo>
                  <a:lnTo>
                    <a:pt x="1143" y="628"/>
                  </a:lnTo>
                  <a:lnTo>
                    <a:pt x="1144" y="628"/>
                  </a:lnTo>
                  <a:lnTo>
                    <a:pt x="1156" y="626"/>
                  </a:lnTo>
                  <a:lnTo>
                    <a:pt x="1160" y="626"/>
                  </a:lnTo>
                  <a:lnTo>
                    <a:pt x="1161" y="626"/>
                  </a:lnTo>
                  <a:lnTo>
                    <a:pt x="1163" y="626"/>
                  </a:lnTo>
                  <a:lnTo>
                    <a:pt x="1164" y="626"/>
                  </a:lnTo>
                  <a:lnTo>
                    <a:pt x="1165" y="626"/>
                  </a:lnTo>
                  <a:lnTo>
                    <a:pt x="1166" y="626"/>
                  </a:lnTo>
                  <a:lnTo>
                    <a:pt x="1166" y="625"/>
                  </a:lnTo>
                  <a:lnTo>
                    <a:pt x="1167" y="623"/>
                  </a:lnTo>
                  <a:lnTo>
                    <a:pt x="1166" y="621"/>
                  </a:lnTo>
                  <a:lnTo>
                    <a:pt x="1167" y="619"/>
                  </a:lnTo>
                  <a:lnTo>
                    <a:pt x="1167" y="619"/>
                  </a:lnTo>
                  <a:lnTo>
                    <a:pt x="1167" y="620"/>
                  </a:lnTo>
                  <a:lnTo>
                    <a:pt x="1167" y="622"/>
                  </a:lnTo>
                  <a:lnTo>
                    <a:pt x="1168" y="624"/>
                  </a:lnTo>
                  <a:lnTo>
                    <a:pt x="1168" y="626"/>
                  </a:lnTo>
                  <a:lnTo>
                    <a:pt x="1168" y="627"/>
                  </a:lnTo>
                  <a:lnTo>
                    <a:pt x="1169" y="628"/>
                  </a:lnTo>
                  <a:lnTo>
                    <a:pt x="1170" y="628"/>
                  </a:lnTo>
                  <a:lnTo>
                    <a:pt x="1170" y="627"/>
                  </a:lnTo>
                  <a:lnTo>
                    <a:pt x="1172" y="625"/>
                  </a:lnTo>
                  <a:lnTo>
                    <a:pt x="1173" y="623"/>
                  </a:lnTo>
                  <a:lnTo>
                    <a:pt x="1175" y="623"/>
                  </a:lnTo>
                  <a:lnTo>
                    <a:pt x="1177" y="623"/>
                  </a:lnTo>
                  <a:lnTo>
                    <a:pt x="1178" y="623"/>
                  </a:lnTo>
                  <a:lnTo>
                    <a:pt x="1180" y="624"/>
                  </a:lnTo>
                  <a:lnTo>
                    <a:pt x="1182" y="623"/>
                  </a:lnTo>
                  <a:lnTo>
                    <a:pt x="1183" y="622"/>
                  </a:lnTo>
                  <a:lnTo>
                    <a:pt x="1183" y="619"/>
                  </a:lnTo>
                  <a:lnTo>
                    <a:pt x="1179" y="620"/>
                  </a:lnTo>
                  <a:lnTo>
                    <a:pt x="1175" y="617"/>
                  </a:lnTo>
                  <a:lnTo>
                    <a:pt x="1170" y="615"/>
                  </a:lnTo>
                  <a:lnTo>
                    <a:pt x="1165" y="615"/>
                  </a:lnTo>
                  <a:lnTo>
                    <a:pt x="1163" y="615"/>
                  </a:lnTo>
                  <a:lnTo>
                    <a:pt x="1164" y="621"/>
                  </a:lnTo>
                  <a:lnTo>
                    <a:pt x="1155" y="622"/>
                  </a:lnTo>
                  <a:lnTo>
                    <a:pt x="1152" y="622"/>
                  </a:lnTo>
                  <a:lnTo>
                    <a:pt x="1151" y="622"/>
                  </a:lnTo>
                  <a:lnTo>
                    <a:pt x="1149" y="622"/>
                  </a:lnTo>
                  <a:lnTo>
                    <a:pt x="1147" y="622"/>
                  </a:lnTo>
                  <a:lnTo>
                    <a:pt x="1146" y="623"/>
                  </a:lnTo>
                  <a:lnTo>
                    <a:pt x="1145" y="623"/>
                  </a:lnTo>
                  <a:lnTo>
                    <a:pt x="1143" y="623"/>
                  </a:lnTo>
                  <a:lnTo>
                    <a:pt x="1142" y="623"/>
                  </a:lnTo>
                  <a:lnTo>
                    <a:pt x="1141" y="621"/>
                  </a:lnTo>
                  <a:lnTo>
                    <a:pt x="1136" y="621"/>
                  </a:lnTo>
                  <a:lnTo>
                    <a:pt x="1127" y="622"/>
                  </a:lnTo>
                  <a:lnTo>
                    <a:pt x="1125" y="623"/>
                  </a:lnTo>
                  <a:lnTo>
                    <a:pt x="1123" y="624"/>
                  </a:lnTo>
                  <a:lnTo>
                    <a:pt x="1122" y="624"/>
                  </a:lnTo>
                  <a:lnTo>
                    <a:pt x="1120" y="623"/>
                  </a:lnTo>
                  <a:lnTo>
                    <a:pt x="1119" y="622"/>
                  </a:lnTo>
                  <a:lnTo>
                    <a:pt x="1119" y="621"/>
                  </a:lnTo>
                  <a:lnTo>
                    <a:pt x="1119" y="621"/>
                  </a:lnTo>
                  <a:lnTo>
                    <a:pt x="1120" y="621"/>
                  </a:lnTo>
                  <a:lnTo>
                    <a:pt x="1121" y="621"/>
                  </a:lnTo>
                  <a:lnTo>
                    <a:pt x="1121" y="621"/>
                  </a:lnTo>
                  <a:lnTo>
                    <a:pt x="1122" y="620"/>
                  </a:lnTo>
                  <a:lnTo>
                    <a:pt x="1122" y="620"/>
                  </a:lnTo>
                  <a:lnTo>
                    <a:pt x="1122" y="617"/>
                  </a:lnTo>
                  <a:lnTo>
                    <a:pt x="1122" y="615"/>
                  </a:lnTo>
                  <a:lnTo>
                    <a:pt x="1121" y="615"/>
                  </a:lnTo>
                  <a:lnTo>
                    <a:pt x="1119" y="615"/>
                  </a:lnTo>
                  <a:lnTo>
                    <a:pt x="1118" y="613"/>
                  </a:lnTo>
                  <a:lnTo>
                    <a:pt x="1118" y="613"/>
                  </a:lnTo>
                  <a:lnTo>
                    <a:pt x="1117" y="612"/>
                  </a:lnTo>
                  <a:lnTo>
                    <a:pt x="1117" y="611"/>
                  </a:lnTo>
                  <a:lnTo>
                    <a:pt x="1116" y="610"/>
                  </a:lnTo>
                  <a:lnTo>
                    <a:pt x="1116" y="608"/>
                  </a:lnTo>
                  <a:lnTo>
                    <a:pt x="1117" y="609"/>
                  </a:lnTo>
                  <a:lnTo>
                    <a:pt x="1119" y="609"/>
                  </a:lnTo>
                  <a:lnTo>
                    <a:pt x="1120" y="608"/>
                  </a:lnTo>
                  <a:lnTo>
                    <a:pt x="1122" y="604"/>
                  </a:lnTo>
                  <a:lnTo>
                    <a:pt x="1121" y="604"/>
                  </a:lnTo>
                  <a:lnTo>
                    <a:pt x="1120" y="603"/>
                  </a:lnTo>
                  <a:lnTo>
                    <a:pt x="1120" y="602"/>
                  </a:lnTo>
                  <a:lnTo>
                    <a:pt x="1119" y="602"/>
                  </a:lnTo>
                  <a:lnTo>
                    <a:pt x="1119" y="602"/>
                  </a:lnTo>
                  <a:lnTo>
                    <a:pt x="1117" y="603"/>
                  </a:lnTo>
                  <a:lnTo>
                    <a:pt x="1116" y="602"/>
                  </a:lnTo>
                  <a:lnTo>
                    <a:pt x="1115" y="602"/>
                  </a:lnTo>
                  <a:lnTo>
                    <a:pt x="1113" y="601"/>
                  </a:lnTo>
                  <a:lnTo>
                    <a:pt x="1112" y="600"/>
                  </a:lnTo>
                  <a:lnTo>
                    <a:pt x="1112" y="602"/>
                  </a:lnTo>
                  <a:lnTo>
                    <a:pt x="1112" y="603"/>
                  </a:lnTo>
                  <a:lnTo>
                    <a:pt x="1112" y="603"/>
                  </a:lnTo>
                  <a:lnTo>
                    <a:pt x="1111" y="603"/>
                  </a:lnTo>
                  <a:lnTo>
                    <a:pt x="1110" y="603"/>
                  </a:lnTo>
                  <a:lnTo>
                    <a:pt x="1110" y="604"/>
                  </a:lnTo>
                  <a:lnTo>
                    <a:pt x="1110" y="605"/>
                  </a:lnTo>
                  <a:lnTo>
                    <a:pt x="1110" y="610"/>
                  </a:lnTo>
                  <a:lnTo>
                    <a:pt x="1110" y="612"/>
                  </a:lnTo>
                  <a:lnTo>
                    <a:pt x="1111" y="613"/>
                  </a:lnTo>
                  <a:lnTo>
                    <a:pt x="1112" y="613"/>
                  </a:lnTo>
                  <a:lnTo>
                    <a:pt x="1113" y="613"/>
                  </a:lnTo>
                  <a:lnTo>
                    <a:pt x="1113" y="616"/>
                  </a:lnTo>
                  <a:lnTo>
                    <a:pt x="1113" y="617"/>
                  </a:lnTo>
                  <a:lnTo>
                    <a:pt x="1113" y="619"/>
                  </a:lnTo>
                  <a:lnTo>
                    <a:pt x="1112" y="620"/>
                  </a:lnTo>
                  <a:lnTo>
                    <a:pt x="1112" y="622"/>
                  </a:lnTo>
                  <a:lnTo>
                    <a:pt x="1113" y="621"/>
                  </a:lnTo>
                  <a:lnTo>
                    <a:pt x="1115" y="621"/>
                  </a:lnTo>
                  <a:lnTo>
                    <a:pt x="1116" y="621"/>
                  </a:lnTo>
                  <a:lnTo>
                    <a:pt x="1117" y="622"/>
                  </a:lnTo>
                  <a:lnTo>
                    <a:pt x="1117" y="622"/>
                  </a:lnTo>
                  <a:lnTo>
                    <a:pt x="1116" y="624"/>
                  </a:lnTo>
                  <a:lnTo>
                    <a:pt x="1110" y="624"/>
                  </a:lnTo>
                  <a:lnTo>
                    <a:pt x="1109" y="624"/>
                  </a:lnTo>
                  <a:lnTo>
                    <a:pt x="1107" y="622"/>
                  </a:lnTo>
                  <a:lnTo>
                    <a:pt x="1106" y="621"/>
                  </a:lnTo>
                  <a:lnTo>
                    <a:pt x="1104" y="620"/>
                  </a:lnTo>
                  <a:lnTo>
                    <a:pt x="1103" y="621"/>
                  </a:lnTo>
                  <a:lnTo>
                    <a:pt x="1100" y="623"/>
                  </a:lnTo>
                  <a:lnTo>
                    <a:pt x="1099" y="623"/>
                  </a:lnTo>
                  <a:lnTo>
                    <a:pt x="1099" y="622"/>
                  </a:lnTo>
                  <a:lnTo>
                    <a:pt x="1098" y="621"/>
                  </a:lnTo>
                  <a:lnTo>
                    <a:pt x="1097" y="621"/>
                  </a:lnTo>
                  <a:lnTo>
                    <a:pt x="1096" y="619"/>
                  </a:lnTo>
                  <a:lnTo>
                    <a:pt x="1096" y="617"/>
                  </a:lnTo>
                  <a:lnTo>
                    <a:pt x="1095" y="617"/>
                  </a:lnTo>
                  <a:lnTo>
                    <a:pt x="1094" y="619"/>
                  </a:lnTo>
                  <a:lnTo>
                    <a:pt x="1093" y="619"/>
                  </a:lnTo>
                  <a:lnTo>
                    <a:pt x="1092" y="619"/>
                  </a:lnTo>
                  <a:lnTo>
                    <a:pt x="1092" y="619"/>
                  </a:lnTo>
                  <a:lnTo>
                    <a:pt x="1091" y="616"/>
                  </a:lnTo>
                  <a:lnTo>
                    <a:pt x="1095" y="615"/>
                  </a:lnTo>
                  <a:lnTo>
                    <a:pt x="1096" y="615"/>
                  </a:lnTo>
                  <a:lnTo>
                    <a:pt x="1097" y="615"/>
                  </a:lnTo>
                  <a:lnTo>
                    <a:pt x="1099" y="615"/>
                  </a:lnTo>
                  <a:lnTo>
                    <a:pt x="1100" y="614"/>
                  </a:lnTo>
                  <a:lnTo>
                    <a:pt x="1100" y="612"/>
                  </a:lnTo>
                  <a:lnTo>
                    <a:pt x="1101" y="612"/>
                  </a:lnTo>
                  <a:lnTo>
                    <a:pt x="1103" y="612"/>
                  </a:lnTo>
                  <a:lnTo>
                    <a:pt x="1103" y="613"/>
                  </a:lnTo>
                  <a:lnTo>
                    <a:pt x="1104" y="614"/>
                  </a:lnTo>
                  <a:lnTo>
                    <a:pt x="1104" y="614"/>
                  </a:lnTo>
                  <a:lnTo>
                    <a:pt x="1105" y="614"/>
                  </a:lnTo>
                  <a:lnTo>
                    <a:pt x="1106" y="615"/>
                  </a:lnTo>
                  <a:lnTo>
                    <a:pt x="1107" y="616"/>
                  </a:lnTo>
                  <a:lnTo>
                    <a:pt x="1108" y="615"/>
                  </a:lnTo>
                  <a:lnTo>
                    <a:pt x="1109" y="613"/>
                  </a:lnTo>
                  <a:lnTo>
                    <a:pt x="1109" y="611"/>
                  </a:lnTo>
                  <a:lnTo>
                    <a:pt x="1108" y="609"/>
                  </a:lnTo>
                  <a:lnTo>
                    <a:pt x="1107" y="609"/>
                  </a:lnTo>
                  <a:lnTo>
                    <a:pt x="1107" y="607"/>
                  </a:lnTo>
                  <a:lnTo>
                    <a:pt x="1106" y="607"/>
                  </a:lnTo>
                  <a:lnTo>
                    <a:pt x="1105" y="607"/>
                  </a:lnTo>
                  <a:lnTo>
                    <a:pt x="1104" y="607"/>
                  </a:lnTo>
                  <a:lnTo>
                    <a:pt x="1103" y="607"/>
                  </a:lnTo>
                  <a:lnTo>
                    <a:pt x="1101" y="608"/>
                  </a:lnTo>
                  <a:lnTo>
                    <a:pt x="1100" y="607"/>
                  </a:lnTo>
                  <a:lnTo>
                    <a:pt x="1094" y="608"/>
                  </a:lnTo>
                  <a:lnTo>
                    <a:pt x="1088" y="609"/>
                  </a:lnTo>
                  <a:lnTo>
                    <a:pt x="1086" y="609"/>
                  </a:lnTo>
                  <a:lnTo>
                    <a:pt x="1085" y="609"/>
                  </a:lnTo>
                  <a:lnTo>
                    <a:pt x="1080" y="610"/>
                  </a:lnTo>
                  <a:lnTo>
                    <a:pt x="1079" y="611"/>
                  </a:lnTo>
                  <a:lnTo>
                    <a:pt x="1079" y="612"/>
                  </a:lnTo>
                  <a:lnTo>
                    <a:pt x="1079" y="613"/>
                  </a:lnTo>
                  <a:lnTo>
                    <a:pt x="1079" y="614"/>
                  </a:lnTo>
                  <a:lnTo>
                    <a:pt x="1079" y="615"/>
                  </a:lnTo>
                  <a:lnTo>
                    <a:pt x="1079" y="617"/>
                  </a:lnTo>
                  <a:lnTo>
                    <a:pt x="1077" y="617"/>
                  </a:lnTo>
                  <a:lnTo>
                    <a:pt x="1076" y="617"/>
                  </a:lnTo>
                  <a:lnTo>
                    <a:pt x="1075" y="619"/>
                  </a:lnTo>
                  <a:lnTo>
                    <a:pt x="1074" y="620"/>
                  </a:lnTo>
                  <a:lnTo>
                    <a:pt x="1074" y="621"/>
                  </a:lnTo>
                  <a:lnTo>
                    <a:pt x="1073" y="620"/>
                  </a:lnTo>
                  <a:lnTo>
                    <a:pt x="1073" y="617"/>
                  </a:lnTo>
                  <a:lnTo>
                    <a:pt x="1073" y="615"/>
                  </a:lnTo>
                  <a:lnTo>
                    <a:pt x="1073" y="614"/>
                  </a:lnTo>
                  <a:lnTo>
                    <a:pt x="1073" y="613"/>
                  </a:lnTo>
                  <a:lnTo>
                    <a:pt x="1073" y="611"/>
                  </a:lnTo>
                  <a:lnTo>
                    <a:pt x="1073" y="611"/>
                  </a:lnTo>
                  <a:lnTo>
                    <a:pt x="1072" y="611"/>
                  </a:lnTo>
                  <a:lnTo>
                    <a:pt x="1072" y="612"/>
                  </a:lnTo>
                  <a:lnTo>
                    <a:pt x="1071" y="613"/>
                  </a:lnTo>
                  <a:lnTo>
                    <a:pt x="1071" y="614"/>
                  </a:lnTo>
                  <a:lnTo>
                    <a:pt x="1070" y="614"/>
                  </a:lnTo>
                  <a:lnTo>
                    <a:pt x="1070" y="613"/>
                  </a:lnTo>
                  <a:lnTo>
                    <a:pt x="1069" y="611"/>
                  </a:lnTo>
                  <a:lnTo>
                    <a:pt x="1067" y="611"/>
                  </a:lnTo>
                  <a:lnTo>
                    <a:pt x="1065" y="613"/>
                  </a:lnTo>
                  <a:lnTo>
                    <a:pt x="1063" y="613"/>
                  </a:lnTo>
                  <a:lnTo>
                    <a:pt x="1062" y="612"/>
                  </a:lnTo>
                  <a:lnTo>
                    <a:pt x="1061" y="611"/>
                  </a:lnTo>
                  <a:lnTo>
                    <a:pt x="1060" y="609"/>
                  </a:lnTo>
                  <a:lnTo>
                    <a:pt x="1059" y="610"/>
                  </a:lnTo>
                  <a:lnTo>
                    <a:pt x="1056" y="610"/>
                  </a:lnTo>
                  <a:lnTo>
                    <a:pt x="1056" y="608"/>
                  </a:lnTo>
                  <a:lnTo>
                    <a:pt x="1055" y="607"/>
                  </a:lnTo>
                  <a:lnTo>
                    <a:pt x="1055" y="604"/>
                  </a:lnTo>
                  <a:lnTo>
                    <a:pt x="1052" y="607"/>
                  </a:lnTo>
                  <a:lnTo>
                    <a:pt x="1051" y="607"/>
                  </a:lnTo>
                  <a:lnTo>
                    <a:pt x="1050" y="607"/>
                  </a:lnTo>
                  <a:lnTo>
                    <a:pt x="1048" y="607"/>
                  </a:lnTo>
                  <a:lnTo>
                    <a:pt x="1047" y="605"/>
                  </a:lnTo>
                  <a:lnTo>
                    <a:pt x="1045" y="605"/>
                  </a:lnTo>
                  <a:lnTo>
                    <a:pt x="1045" y="608"/>
                  </a:lnTo>
                  <a:lnTo>
                    <a:pt x="1046" y="608"/>
                  </a:lnTo>
                  <a:lnTo>
                    <a:pt x="1046" y="609"/>
                  </a:lnTo>
                  <a:lnTo>
                    <a:pt x="1047" y="609"/>
                  </a:lnTo>
                  <a:lnTo>
                    <a:pt x="1047" y="609"/>
                  </a:lnTo>
                  <a:lnTo>
                    <a:pt x="1048" y="609"/>
                  </a:lnTo>
                  <a:lnTo>
                    <a:pt x="1048" y="611"/>
                  </a:lnTo>
                  <a:lnTo>
                    <a:pt x="1048" y="613"/>
                  </a:lnTo>
                  <a:lnTo>
                    <a:pt x="1047" y="613"/>
                  </a:lnTo>
                  <a:lnTo>
                    <a:pt x="1045" y="613"/>
                  </a:lnTo>
                  <a:lnTo>
                    <a:pt x="1044" y="613"/>
                  </a:lnTo>
                  <a:lnTo>
                    <a:pt x="1043" y="613"/>
                  </a:lnTo>
                  <a:lnTo>
                    <a:pt x="1041" y="611"/>
                  </a:lnTo>
                  <a:lnTo>
                    <a:pt x="1040" y="610"/>
                  </a:lnTo>
                  <a:lnTo>
                    <a:pt x="1040" y="609"/>
                  </a:lnTo>
                  <a:lnTo>
                    <a:pt x="1039" y="607"/>
                  </a:lnTo>
                  <a:lnTo>
                    <a:pt x="1031" y="608"/>
                  </a:lnTo>
                  <a:lnTo>
                    <a:pt x="1031" y="608"/>
                  </a:lnTo>
                  <a:lnTo>
                    <a:pt x="1022" y="609"/>
                  </a:lnTo>
                  <a:lnTo>
                    <a:pt x="1022" y="608"/>
                  </a:lnTo>
                  <a:lnTo>
                    <a:pt x="1022" y="605"/>
                  </a:lnTo>
                  <a:lnTo>
                    <a:pt x="1022" y="603"/>
                  </a:lnTo>
                  <a:lnTo>
                    <a:pt x="1017" y="603"/>
                  </a:lnTo>
                  <a:lnTo>
                    <a:pt x="1019" y="607"/>
                  </a:lnTo>
                  <a:lnTo>
                    <a:pt x="1017" y="609"/>
                  </a:lnTo>
                  <a:lnTo>
                    <a:pt x="1017" y="609"/>
                  </a:lnTo>
                  <a:lnTo>
                    <a:pt x="1017" y="609"/>
                  </a:lnTo>
                  <a:lnTo>
                    <a:pt x="1016" y="608"/>
                  </a:lnTo>
                  <a:lnTo>
                    <a:pt x="1015" y="607"/>
                  </a:lnTo>
                  <a:lnTo>
                    <a:pt x="1015" y="607"/>
                  </a:lnTo>
                  <a:lnTo>
                    <a:pt x="1014" y="605"/>
                  </a:lnTo>
                  <a:lnTo>
                    <a:pt x="1013" y="607"/>
                  </a:lnTo>
                  <a:lnTo>
                    <a:pt x="1013" y="605"/>
                  </a:lnTo>
                  <a:lnTo>
                    <a:pt x="1012" y="604"/>
                  </a:lnTo>
                  <a:lnTo>
                    <a:pt x="1011" y="604"/>
                  </a:lnTo>
                  <a:lnTo>
                    <a:pt x="1010" y="604"/>
                  </a:lnTo>
                  <a:lnTo>
                    <a:pt x="1009" y="605"/>
                  </a:lnTo>
                  <a:lnTo>
                    <a:pt x="1008" y="604"/>
                  </a:lnTo>
                  <a:lnTo>
                    <a:pt x="1007" y="603"/>
                  </a:lnTo>
                  <a:lnTo>
                    <a:pt x="1007" y="603"/>
                  </a:lnTo>
                  <a:lnTo>
                    <a:pt x="1005" y="602"/>
                  </a:lnTo>
                  <a:lnTo>
                    <a:pt x="1003" y="602"/>
                  </a:lnTo>
                  <a:lnTo>
                    <a:pt x="1004" y="607"/>
                  </a:lnTo>
                  <a:lnTo>
                    <a:pt x="1004" y="609"/>
                  </a:lnTo>
                  <a:lnTo>
                    <a:pt x="1005" y="610"/>
                  </a:lnTo>
                  <a:lnTo>
                    <a:pt x="1007" y="610"/>
                  </a:lnTo>
                  <a:lnTo>
                    <a:pt x="1011" y="610"/>
                  </a:lnTo>
                  <a:lnTo>
                    <a:pt x="1011" y="611"/>
                  </a:lnTo>
                  <a:lnTo>
                    <a:pt x="1011" y="612"/>
                  </a:lnTo>
                  <a:lnTo>
                    <a:pt x="1012" y="612"/>
                  </a:lnTo>
                  <a:lnTo>
                    <a:pt x="1013" y="612"/>
                  </a:lnTo>
                  <a:lnTo>
                    <a:pt x="1013" y="613"/>
                  </a:lnTo>
                  <a:lnTo>
                    <a:pt x="1014" y="613"/>
                  </a:lnTo>
                  <a:lnTo>
                    <a:pt x="1014" y="614"/>
                  </a:lnTo>
                  <a:lnTo>
                    <a:pt x="1015" y="617"/>
                  </a:lnTo>
                  <a:lnTo>
                    <a:pt x="1014" y="617"/>
                  </a:lnTo>
                  <a:lnTo>
                    <a:pt x="1013" y="617"/>
                  </a:lnTo>
                  <a:lnTo>
                    <a:pt x="1012" y="616"/>
                  </a:lnTo>
                  <a:lnTo>
                    <a:pt x="1011" y="614"/>
                  </a:lnTo>
                  <a:lnTo>
                    <a:pt x="1011" y="613"/>
                  </a:lnTo>
                  <a:lnTo>
                    <a:pt x="1010" y="613"/>
                  </a:lnTo>
                  <a:lnTo>
                    <a:pt x="1009" y="613"/>
                  </a:lnTo>
                  <a:lnTo>
                    <a:pt x="1009" y="615"/>
                  </a:lnTo>
                  <a:lnTo>
                    <a:pt x="1007" y="615"/>
                  </a:lnTo>
                  <a:lnTo>
                    <a:pt x="1005" y="615"/>
                  </a:lnTo>
                  <a:lnTo>
                    <a:pt x="1004" y="616"/>
                  </a:lnTo>
                  <a:lnTo>
                    <a:pt x="1004" y="617"/>
                  </a:lnTo>
                  <a:lnTo>
                    <a:pt x="1005" y="619"/>
                  </a:lnTo>
                  <a:lnTo>
                    <a:pt x="1007" y="621"/>
                  </a:lnTo>
                  <a:lnTo>
                    <a:pt x="1005" y="621"/>
                  </a:lnTo>
                  <a:lnTo>
                    <a:pt x="1004" y="621"/>
                  </a:lnTo>
                  <a:lnTo>
                    <a:pt x="1003" y="622"/>
                  </a:lnTo>
                  <a:lnTo>
                    <a:pt x="1003" y="623"/>
                  </a:lnTo>
                  <a:lnTo>
                    <a:pt x="1002" y="624"/>
                  </a:lnTo>
                  <a:lnTo>
                    <a:pt x="995" y="624"/>
                  </a:lnTo>
                  <a:lnTo>
                    <a:pt x="987" y="621"/>
                  </a:lnTo>
                  <a:lnTo>
                    <a:pt x="981" y="615"/>
                  </a:lnTo>
                  <a:lnTo>
                    <a:pt x="993" y="614"/>
                  </a:lnTo>
                  <a:lnTo>
                    <a:pt x="996" y="614"/>
                  </a:lnTo>
                  <a:lnTo>
                    <a:pt x="995" y="612"/>
                  </a:lnTo>
                  <a:lnTo>
                    <a:pt x="993" y="611"/>
                  </a:lnTo>
                  <a:lnTo>
                    <a:pt x="992" y="610"/>
                  </a:lnTo>
                  <a:lnTo>
                    <a:pt x="991" y="610"/>
                  </a:lnTo>
                  <a:lnTo>
                    <a:pt x="990" y="610"/>
                  </a:lnTo>
                  <a:lnTo>
                    <a:pt x="989" y="610"/>
                  </a:lnTo>
                  <a:lnTo>
                    <a:pt x="988" y="609"/>
                  </a:lnTo>
                  <a:lnTo>
                    <a:pt x="988" y="607"/>
                  </a:lnTo>
                  <a:lnTo>
                    <a:pt x="989" y="607"/>
                  </a:lnTo>
                  <a:lnTo>
                    <a:pt x="990" y="607"/>
                  </a:lnTo>
                  <a:lnTo>
                    <a:pt x="992" y="607"/>
                  </a:lnTo>
                  <a:lnTo>
                    <a:pt x="993" y="607"/>
                  </a:lnTo>
                  <a:lnTo>
                    <a:pt x="995" y="607"/>
                  </a:lnTo>
                  <a:lnTo>
                    <a:pt x="996" y="605"/>
                  </a:lnTo>
                  <a:lnTo>
                    <a:pt x="996" y="603"/>
                  </a:lnTo>
                  <a:lnTo>
                    <a:pt x="995" y="602"/>
                  </a:lnTo>
                  <a:lnTo>
                    <a:pt x="993" y="601"/>
                  </a:lnTo>
                  <a:lnTo>
                    <a:pt x="991" y="601"/>
                  </a:lnTo>
                  <a:lnTo>
                    <a:pt x="990" y="601"/>
                  </a:lnTo>
                  <a:lnTo>
                    <a:pt x="988" y="602"/>
                  </a:lnTo>
                  <a:lnTo>
                    <a:pt x="987" y="602"/>
                  </a:lnTo>
                  <a:lnTo>
                    <a:pt x="986" y="601"/>
                  </a:lnTo>
                  <a:lnTo>
                    <a:pt x="985" y="600"/>
                  </a:lnTo>
                  <a:lnTo>
                    <a:pt x="985" y="599"/>
                  </a:lnTo>
                  <a:lnTo>
                    <a:pt x="984" y="599"/>
                  </a:lnTo>
                  <a:lnTo>
                    <a:pt x="984" y="598"/>
                  </a:lnTo>
                  <a:lnTo>
                    <a:pt x="983" y="599"/>
                  </a:lnTo>
                  <a:lnTo>
                    <a:pt x="983" y="600"/>
                  </a:lnTo>
                  <a:lnTo>
                    <a:pt x="980" y="599"/>
                  </a:lnTo>
                  <a:lnTo>
                    <a:pt x="979" y="597"/>
                  </a:lnTo>
                  <a:lnTo>
                    <a:pt x="978" y="595"/>
                  </a:lnTo>
                  <a:lnTo>
                    <a:pt x="977" y="592"/>
                  </a:lnTo>
                  <a:lnTo>
                    <a:pt x="978" y="592"/>
                  </a:lnTo>
                  <a:lnTo>
                    <a:pt x="978" y="591"/>
                  </a:lnTo>
                  <a:lnTo>
                    <a:pt x="979" y="590"/>
                  </a:lnTo>
                  <a:lnTo>
                    <a:pt x="979" y="590"/>
                  </a:lnTo>
                  <a:lnTo>
                    <a:pt x="980" y="590"/>
                  </a:lnTo>
                  <a:lnTo>
                    <a:pt x="980" y="592"/>
                  </a:lnTo>
                  <a:lnTo>
                    <a:pt x="981" y="593"/>
                  </a:lnTo>
                  <a:lnTo>
                    <a:pt x="981" y="593"/>
                  </a:lnTo>
                  <a:lnTo>
                    <a:pt x="981" y="595"/>
                  </a:lnTo>
                  <a:lnTo>
                    <a:pt x="981" y="593"/>
                  </a:lnTo>
                  <a:lnTo>
                    <a:pt x="983" y="592"/>
                  </a:lnTo>
                  <a:lnTo>
                    <a:pt x="984" y="591"/>
                  </a:lnTo>
                  <a:lnTo>
                    <a:pt x="984" y="591"/>
                  </a:lnTo>
                  <a:lnTo>
                    <a:pt x="985" y="591"/>
                  </a:lnTo>
                  <a:lnTo>
                    <a:pt x="986" y="592"/>
                  </a:lnTo>
                  <a:lnTo>
                    <a:pt x="987" y="593"/>
                  </a:lnTo>
                  <a:lnTo>
                    <a:pt x="987" y="593"/>
                  </a:lnTo>
                  <a:lnTo>
                    <a:pt x="988" y="595"/>
                  </a:lnTo>
                  <a:lnTo>
                    <a:pt x="988" y="593"/>
                  </a:lnTo>
                  <a:lnTo>
                    <a:pt x="988" y="591"/>
                  </a:lnTo>
                  <a:lnTo>
                    <a:pt x="988" y="589"/>
                  </a:lnTo>
                  <a:lnTo>
                    <a:pt x="987" y="587"/>
                  </a:lnTo>
                  <a:lnTo>
                    <a:pt x="986" y="587"/>
                  </a:lnTo>
                  <a:lnTo>
                    <a:pt x="986" y="587"/>
                  </a:lnTo>
                  <a:lnTo>
                    <a:pt x="985" y="589"/>
                  </a:lnTo>
                  <a:lnTo>
                    <a:pt x="985" y="588"/>
                  </a:lnTo>
                  <a:lnTo>
                    <a:pt x="984" y="586"/>
                  </a:lnTo>
                  <a:lnTo>
                    <a:pt x="984" y="585"/>
                  </a:lnTo>
                  <a:lnTo>
                    <a:pt x="984" y="584"/>
                  </a:lnTo>
                  <a:lnTo>
                    <a:pt x="978" y="585"/>
                  </a:lnTo>
                  <a:lnTo>
                    <a:pt x="977" y="585"/>
                  </a:lnTo>
                  <a:lnTo>
                    <a:pt x="977" y="586"/>
                  </a:lnTo>
                  <a:lnTo>
                    <a:pt x="977" y="587"/>
                  </a:lnTo>
                  <a:lnTo>
                    <a:pt x="976" y="588"/>
                  </a:lnTo>
                  <a:lnTo>
                    <a:pt x="976" y="587"/>
                  </a:lnTo>
                  <a:lnTo>
                    <a:pt x="976" y="585"/>
                  </a:lnTo>
                  <a:lnTo>
                    <a:pt x="976" y="583"/>
                  </a:lnTo>
                  <a:lnTo>
                    <a:pt x="976" y="580"/>
                  </a:lnTo>
                  <a:lnTo>
                    <a:pt x="976" y="577"/>
                  </a:lnTo>
                  <a:lnTo>
                    <a:pt x="968" y="578"/>
                  </a:lnTo>
                  <a:lnTo>
                    <a:pt x="966" y="578"/>
                  </a:lnTo>
                  <a:lnTo>
                    <a:pt x="965" y="578"/>
                  </a:lnTo>
                  <a:lnTo>
                    <a:pt x="964" y="578"/>
                  </a:lnTo>
                  <a:lnTo>
                    <a:pt x="964" y="579"/>
                  </a:lnTo>
                  <a:lnTo>
                    <a:pt x="963" y="581"/>
                  </a:lnTo>
                  <a:lnTo>
                    <a:pt x="963" y="583"/>
                  </a:lnTo>
                  <a:lnTo>
                    <a:pt x="963" y="584"/>
                  </a:lnTo>
                  <a:lnTo>
                    <a:pt x="962" y="585"/>
                  </a:lnTo>
                  <a:lnTo>
                    <a:pt x="961" y="584"/>
                  </a:lnTo>
                  <a:lnTo>
                    <a:pt x="959" y="585"/>
                  </a:lnTo>
                  <a:lnTo>
                    <a:pt x="959" y="587"/>
                  </a:lnTo>
                  <a:lnTo>
                    <a:pt x="961" y="587"/>
                  </a:lnTo>
                  <a:lnTo>
                    <a:pt x="962" y="587"/>
                  </a:lnTo>
                  <a:lnTo>
                    <a:pt x="964" y="588"/>
                  </a:lnTo>
                  <a:lnTo>
                    <a:pt x="966" y="588"/>
                  </a:lnTo>
                  <a:lnTo>
                    <a:pt x="968" y="588"/>
                  </a:lnTo>
                  <a:lnTo>
                    <a:pt x="968" y="588"/>
                  </a:lnTo>
                  <a:lnTo>
                    <a:pt x="969" y="588"/>
                  </a:lnTo>
                  <a:lnTo>
                    <a:pt x="969" y="588"/>
                  </a:lnTo>
                  <a:lnTo>
                    <a:pt x="971" y="588"/>
                  </a:lnTo>
                  <a:lnTo>
                    <a:pt x="971" y="589"/>
                  </a:lnTo>
                  <a:lnTo>
                    <a:pt x="972" y="590"/>
                  </a:lnTo>
                  <a:lnTo>
                    <a:pt x="972" y="593"/>
                  </a:lnTo>
                  <a:lnTo>
                    <a:pt x="974" y="593"/>
                  </a:lnTo>
                  <a:lnTo>
                    <a:pt x="976" y="596"/>
                  </a:lnTo>
                  <a:lnTo>
                    <a:pt x="977" y="599"/>
                  </a:lnTo>
                  <a:lnTo>
                    <a:pt x="979" y="603"/>
                  </a:lnTo>
                  <a:lnTo>
                    <a:pt x="978" y="603"/>
                  </a:lnTo>
                  <a:lnTo>
                    <a:pt x="978" y="603"/>
                  </a:lnTo>
                  <a:lnTo>
                    <a:pt x="978" y="604"/>
                  </a:lnTo>
                  <a:lnTo>
                    <a:pt x="978" y="605"/>
                  </a:lnTo>
                  <a:lnTo>
                    <a:pt x="977" y="604"/>
                  </a:lnTo>
                  <a:lnTo>
                    <a:pt x="976" y="603"/>
                  </a:lnTo>
                  <a:lnTo>
                    <a:pt x="974" y="603"/>
                  </a:lnTo>
                  <a:lnTo>
                    <a:pt x="973" y="603"/>
                  </a:lnTo>
                  <a:lnTo>
                    <a:pt x="972" y="602"/>
                  </a:lnTo>
                  <a:lnTo>
                    <a:pt x="972" y="601"/>
                  </a:lnTo>
                  <a:lnTo>
                    <a:pt x="971" y="601"/>
                  </a:lnTo>
                  <a:lnTo>
                    <a:pt x="969" y="602"/>
                  </a:lnTo>
                  <a:lnTo>
                    <a:pt x="968" y="602"/>
                  </a:lnTo>
                  <a:lnTo>
                    <a:pt x="967" y="601"/>
                  </a:lnTo>
                  <a:lnTo>
                    <a:pt x="966" y="601"/>
                  </a:lnTo>
                  <a:lnTo>
                    <a:pt x="966" y="601"/>
                  </a:lnTo>
                  <a:lnTo>
                    <a:pt x="965" y="602"/>
                  </a:lnTo>
                  <a:lnTo>
                    <a:pt x="965" y="604"/>
                  </a:lnTo>
                  <a:lnTo>
                    <a:pt x="963" y="604"/>
                  </a:lnTo>
                  <a:lnTo>
                    <a:pt x="963" y="604"/>
                  </a:lnTo>
                  <a:lnTo>
                    <a:pt x="962" y="603"/>
                  </a:lnTo>
                  <a:lnTo>
                    <a:pt x="961" y="602"/>
                  </a:lnTo>
                  <a:lnTo>
                    <a:pt x="960" y="602"/>
                  </a:lnTo>
                  <a:lnTo>
                    <a:pt x="961" y="605"/>
                  </a:lnTo>
                  <a:lnTo>
                    <a:pt x="960" y="607"/>
                  </a:lnTo>
                  <a:lnTo>
                    <a:pt x="960" y="609"/>
                  </a:lnTo>
                  <a:lnTo>
                    <a:pt x="960" y="611"/>
                  </a:lnTo>
                  <a:lnTo>
                    <a:pt x="960" y="613"/>
                  </a:lnTo>
                  <a:lnTo>
                    <a:pt x="959" y="613"/>
                  </a:lnTo>
                  <a:lnTo>
                    <a:pt x="957" y="613"/>
                  </a:lnTo>
                  <a:lnTo>
                    <a:pt x="957" y="612"/>
                  </a:lnTo>
                  <a:lnTo>
                    <a:pt x="956" y="611"/>
                  </a:lnTo>
                  <a:lnTo>
                    <a:pt x="956" y="611"/>
                  </a:lnTo>
                  <a:lnTo>
                    <a:pt x="955" y="611"/>
                  </a:lnTo>
                  <a:lnTo>
                    <a:pt x="950" y="611"/>
                  </a:lnTo>
                  <a:lnTo>
                    <a:pt x="949" y="611"/>
                  </a:lnTo>
                  <a:lnTo>
                    <a:pt x="949" y="610"/>
                  </a:lnTo>
                  <a:lnTo>
                    <a:pt x="948" y="608"/>
                  </a:lnTo>
                  <a:lnTo>
                    <a:pt x="948" y="604"/>
                  </a:lnTo>
                  <a:lnTo>
                    <a:pt x="947" y="604"/>
                  </a:lnTo>
                  <a:lnTo>
                    <a:pt x="947" y="605"/>
                  </a:lnTo>
                  <a:lnTo>
                    <a:pt x="947" y="607"/>
                  </a:lnTo>
                  <a:lnTo>
                    <a:pt x="947" y="610"/>
                  </a:lnTo>
                  <a:lnTo>
                    <a:pt x="947" y="612"/>
                  </a:lnTo>
                  <a:lnTo>
                    <a:pt x="942" y="612"/>
                  </a:lnTo>
                  <a:lnTo>
                    <a:pt x="941" y="614"/>
                  </a:lnTo>
                  <a:lnTo>
                    <a:pt x="941" y="614"/>
                  </a:lnTo>
                  <a:lnTo>
                    <a:pt x="940" y="613"/>
                  </a:lnTo>
                  <a:lnTo>
                    <a:pt x="939" y="613"/>
                  </a:lnTo>
                  <a:lnTo>
                    <a:pt x="939" y="613"/>
                  </a:lnTo>
                  <a:lnTo>
                    <a:pt x="939" y="611"/>
                  </a:lnTo>
                  <a:lnTo>
                    <a:pt x="939" y="610"/>
                  </a:lnTo>
                  <a:lnTo>
                    <a:pt x="940" y="610"/>
                  </a:lnTo>
                  <a:lnTo>
                    <a:pt x="941" y="610"/>
                  </a:lnTo>
                  <a:lnTo>
                    <a:pt x="942" y="610"/>
                  </a:lnTo>
                  <a:lnTo>
                    <a:pt x="943" y="610"/>
                  </a:lnTo>
                  <a:lnTo>
                    <a:pt x="943" y="610"/>
                  </a:lnTo>
                  <a:lnTo>
                    <a:pt x="944" y="609"/>
                  </a:lnTo>
                  <a:lnTo>
                    <a:pt x="944" y="608"/>
                  </a:lnTo>
                  <a:lnTo>
                    <a:pt x="944" y="604"/>
                  </a:lnTo>
                  <a:lnTo>
                    <a:pt x="941" y="604"/>
                  </a:lnTo>
                  <a:lnTo>
                    <a:pt x="937" y="604"/>
                  </a:lnTo>
                  <a:lnTo>
                    <a:pt x="933" y="603"/>
                  </a:lnTo>
                  <a:lnTo>
                    <a:pt x="935" y="605"/>
                  </a:lnTo>
                  <a:lnTo>
                    <a:pt x="932" y="605"/>
                  </a:lnTo>
                  <a:lnTo>
                    <a:pt x="931" y="605"/>
                  </a:lnTo>
                  <a:lnTo>
                    <a:pt x="929" y="607"/>
                  </a:lnTo>
                  <a:lnTo>
                    <a:pt x="928" y="607"/>
                  </a:lnTo>
                  <a:lnTo>
                    <a:pt x="928" y="608"/>
                  </a:lnTo>
                  <a:lnTo>
                    <a:pt x="928" y="609"/>
                  </a:lnTo>
                  <a:lnTo>
                    <a:pt x="929" y="609"/>
                  </a:lnTo>
                  <a:lnTo>
                    <a:pt x="929" y="614"/>
                  </a:lnTo>
                  <a:lnTo>
                    <a:pt x="923" y="614"/>
                  </a:lnTo>
                  <a:lnTo>
                    <a:pt x="924" y="612"/>
                  </a:lnTo>
                  <a:lnTo>
                    <a:pt x="923" y="611"/>
                  </a:lnTo>
                  <a:lnTo>
                    <a:pt x="923" y="609"/>
                  </a:lnTo>
                  <a:lnTo>
                    <a:pt x="923" y="607"/>
                  </a:lnTo>
                  <a:lnTo>
                    <a:pt x="916" y="608"/>
                  </a:lnTo>
                  <a:lnTo>
                    <a:pt x="916" y="610"/>
                  </a:lnTo>
                  <a:lnTo>
                    <a:pt x="916" y="610"/>
                  </a:lnTo>
                  <a:lnTo>
                    <a:pt x="915" y="610"/>
                  </a:lnTo>
                  <a:lnTo>
                    <a:pt x="915" y="609"/>
                  </a:lnTo>
                  <a:lnTo>
                    <a:pt x="915" y="608"/>
                  </a:lnTo>
                  <a:lnTo>
                    <a:pt x="914" y="608"/>
                  </a:lnTo>
                  <a:lnTo>
                    <a:pt x="913" y="609"/>
                  </a:lnTo>
                  <a:lnTo>
                    <a:pt x="913" y="610"/>
                  </a:lnTo>
                  <a:lnTo>
                    <a:pt x="912" y="611"/>
                  </a:lnTo>
                  <a:lnTo>
                    <a:pt x="908" y="611"/>
                  </a:lnTo>
                  <a:lnTo>
                    <a:pt x="907" y="610"/>
                  </a:lnTo>
                  <a:lnTo>
                    <a:pt x="906" y="609"/>
                  </a:lnTo>
                  <a:lnTo>
                    <a:pt x="905" y="609"/>
                  </a:lnTo>
                  <a:lnTo>
                    <a:pt x="904" y="609"/>
                  </a:lnTo>
                  <a:lnTo>
                    <a:pt x="903" y="609"/>
                  </a:lnTo>
                  <a:lnTo>
                    <a:pt x="903" y="611"/>
                  </a:lnTo>
                  <a:lnTo>
                    <a:pt x="902" y="612"/>
                  </a:lnTo>
                  <a:lnTo>
                    <a:pt x="901" y="612"/>
                  </a:lnTo>
                  <a:lnTo>
                    <a:pt x="901" y="612"/>
                  </a:lnTo>
                  <a:lnTo>
                    <a:pt x="900" y="612"/>
                  </a:lnTo>
                  <a:lnTo>
                    <a:pt x="899" y="610"/>
                  </a:lnTo>
                  <a:lnTo>
                    <a:pt x="899" y="610"/>
                  </a:lnTo>
                  <a:lnTo>
                    <a:pt x="897" y="610"/>
                  </a:lnTo>
                  <a:lnTo>
                    <a:pt x="896" y="611"/>
                  </a:lnTo>
                  <a:lnTo>
                    <a:pt x="896" y="612"/>
                  </a:lnTo>
                  <a:lnTo>
                    <a:pt x="895" y="613"/>
                  </a:lnTo>
                  <a:lnTo>
                    <a:pt x="894" y="613"/>
                  </a:lnTo>
                  <a:lnTo>
                    <a:pt x="893" y="613"/>
                  </a:lnTo>
                  <a:lnTo>
                    <a:pt x="892" y="613"/>
                  </a:lnTo>
                  <a:lnTo>
                    <a:pt x="890" y="612"/>
                  </a:lnTo>
                  <a:lnTo>
                    <a:pt x="889" y="612"/>
                  </a:lnTo>
                  <a:lnTo>
                    <a:pt x="888" y="611"/>
                  </a:lnTo>
                  <a:lnTo>
                    <a:pt x="887" y="611"/>
                  </a:lnTo>
                  <a:lnTo>
                    <a:pt x="885" y="612"/>
                  </a:lnTo>
                  <a:lnTo>
                    <a:pt x="884" y="614"/>
                  </a:lnTo>
                  <a:lnTo>
                    <a:pt x="885" y="615"/>
                  </a:lnTo>
                  <a:lnTo>
                    <a:pt x="887" y="616"/>
                  </a:lnTo>
                  <a:lnTo>
                    <a:pt x="888" y="616"/>
                  </a:lnTo>
                  <a:lnTo>
                    <a:pt x="889" y="616"/>
                  </a:lnTo>
                  <a:lnTo>
                    <a:pt x="890" y="615"/>
                  </a:lnTo>
                  <a:lnTo>
                    <a:pt x="891" y="615"/>
                  </a:lnTo>
                  <a:lnTo>
                    <a:pt x="892" y="615"/>
                  </a:lnTo>
                  <a:lnTo>
                    <a:pt x="900" y="614"/>
                  </a:lnTo>
                  <a:lnTo>
                    <a:pt x="903" y="614"/>
                  </a:lnTo>
                  <a:lnTo>
                    <a:pt x="912" y="613"/>
                  </a:lnTo>
                  <a:lnTo>
                    <a:pt x="915" y="613"/>
                  </a:lnTo>
                  <a:lnTo>
                    <a:pt x="915" y="614"/>
                  </a:lnTo>
                  <a:lnTo>
                    <a:pt x="914" y="615"/>
                  </a:lnTo>
                  <a:lnTo>
                    <a:pt x="914" y="615"/>
                  </a:lnTo>
                  <a:lnTo>
                    <a:pt x="913" y="615"/>
                  </a:lnTo>
                  <a:lnTo>
                    <a:pt x="912" y="616"/>
                  </a:lnTo>
                  <a:lnTo>
                    <a:pt x="903" y="616"/>
                  </a:lnTo>
                  <a:lnTo>
                    <a:pt x="903" y="619"/>
                  </a:lnTo>
                  <a:lnTo>
                    <a:pt x="903" y="620"/>
                  </a:lnTo>
                  <a:lnTo>
                    <a:pt x="903" y="622"/>
                  </a:lnTo>
                  <a:lnTo>
                    <a:pt x="903" y="623"/>
                  </a:lnTo>
                  <a:lnTo>
                    <a:pt x="904" y="624"/>
                  </a:lnTo>
                  <a:lnTo>
                    <a:pt x="904" y="624"/>
                  </a:lnTo>
                  <a:lnTo>
                    <a:pt x="905" y="624"/>
                  </a:lnTo>
                  <a:lnTo>
                    <a:pt x="906" y="624"/>
                  </a:lnTo>
                  <a:lnTo>
                    <a:pt x="908" y="624"/>
                  </a:lnTo>
                  <a:lnTo>
                    <a:pt x="909" y="623"/>
                  </a:lnTo>
                  <a:lnTo>
                    <a:pt x="909" y="622"/>
                  </a:lnTo>
                  <a:lnTo>
                    <a:pt x="912" y="621"/>
                  </a:lnTo>
                  <a:lnTo>
                    <a:pt x="913" y="622"/>
                  </a:lnTo>
                  <a:lnTo>
                    <a:pt x="914" y="623"/>
                  </a:lnTo>
                  <a:lnTo>
                    <a:pt x="914" y="625"/>
                  </a:lnTo>
                  <a:lnTo>
                    <a:pt x="915" y="626"/>
                  </a:lnTo>
                  <a:lnTo>
                    <a:pt x="915" y="626"/>
                  </a:lnTo>
                  <a:lnTo>
                    <a:pt x="916" y="626"/>
                  </a:lnTo>
                  <a:lnTo>
                    <a:pt x="918" y="626"/>
                  </a:lnTo>
                  <a:lnTo>
                    <a:pt x="918" y="625"/>
                  </a:lnTo>
                  <a:lnTo>
                    <a:pt x="918" y="624"/>
                  </a:lnTo>
                  <a:lnTo>
                    <a:pt x="918" y="622"/>
                  </a:lnTo>
                  <a:lnTo>
                    <a:pt x="918" y="620"/>
                  </a:lnTo>
                  <a:lnTo>
                    <a:pt x="917" y="616"/>
                  </a:lnTo>
                  <a:lnTo>
                    <a:pt x="917" y="613"/>
                  </a:lnTo>
                  <a:lnTo>
                    <a:pt x="917" y="610"/>
                  </a:lnTo>
                  <a:lnTo>
                    <a:pt x="918" y="610"/>
                  </a:lnTo>
                  <a:lnTo>
                    <a:pt x="918" y="611"/>
                  </a:lnTo>
                  <a:lnTo>
                    <a:pt x="919" y="612"/>
                  </a:lnTo>
                  <a:lnTo>
                    <a:pt x="919" y="615"/>
                  </a:lnTo>
                  <a:lnTo>
                    <a:pt x="919" y="616"/>
                  </a:lnTo>
                  <a:lnTo>
                    <a:pt x="919" y="617"/>
                  </a:lnTo>
                  <a:lnTo>
                    <a:pt x="920" y="617"/>
                  </a:lnTo>
                  <a:lnTo>
                    <a:pt x="920" y="617"/>
                  </a:lnTo>
                  <a:lnTo>
                    <a:pt x="921" y="617"/>
                  </a:lnTo>
                  <a:lnTo>
                    <a:pt x="923" y="617"/>
                  </a:lnTo>
                  <a:lnTo>
                    <a:pt x="923" y="616"/>
                  </a:lnTo>
                  <a:lnTo>
                    <a:pt x="924" y="617"/>
                  </a:lnTo>
                  <a:lnTo>
                    <a:pt x="925" y="617"/>
                  </a:lnTo>
                  <a:lnTo>
                    <a:pt x="925" y="620"/>
                  </a:lnTo>
                  <a:lnTo>
                    <a:pt x="926" y="619"/>
                  </a:lnTo>
                  <a:lnTo>
                    <a:pt x="927" y="620"/>
                  </a:lnTo>
                  <a:lnTo>
                    <a:pt x="928" y="620"/>
                  </a:lnTo>
                  <a:lnTo>
                    <a:pt x="929" y="621"/>
                  </a:lnTo>
                  <a:lnTo>
                    <a:pt x="930" y="622"/>
                  </a:lnTo>
                  <a:lnTo>
                    <a:pt x="930" y="624"/>
                  </a:lnTo>
                  <a:lnTo>
                    <a:pt x="929" y="624"/>
                  </a:lnTo>
                  <a:lnTo>
                    <a:pt x="928" y="624"/>
                  </a:lnTo>
                  <a:lnTo>
                    <a:pt x="927" y="624"/>
                  </a:lnTo>
                  <a:lnTo>
                    <a:pt x="926" y="624"/>
                  </a:lnTo>
                  <a:lnTo>
                    <a:pt x="925" y="625"/>
                  </a:lnTo>
                  <a:lnTo>
                    <a:pt x="924" y="626"/>
                  </a:lnTo>
                  <a:lnTo>
                    <a:pt x="923" y="625"/>
                  </a:lnTo>
                  <a:lnTo>
                    <a:pt x="923" y="624"/>
                  </a:lnTo>
                  <a:lnTo>
                    <a:pt x="921" y="623"/>
                  </a:lnTo>
                  <a:lnTo>
                    <a:pt x="921" y="621"/>
                  </a:lnTo>
                  <a:lnTo>
                    <a:pt x="920" y="620"/>
                  </a:lnTo>
                  <a:lnTo>
                    <a:pt x="920" y="626"/>
                  </a:lnTo>
                  <a:lnTo>
                    <a:pt x="920" y="629"/>
                  </a:lnTo>
                  <a:lnTo>
                    <a:pt x="920" y="633"/>
                  </a:lnTo>
                  <a:lnTo>
                    <a:pt x="921" y="638"/>
                  </a:lnTo>
                  <a:lnTo>
                    <a:pt x="920" y="638"/>
                  </a:lnTo>
                  <a:lnTo>
                    <a:pt x="918" y="638"/>
                  </a:lnTo>
                  <a:lnTo>
                    <a:pt x="916" y="638"/>
                  </a:lnTo>
                  <a:lnTo>
                    <a:pt x="914" y="637"/>
                  </a:lnTo>
                  <a:lnTo>
                    <a:pt x="913" y="636"/>
                  </a:lnTo>
                  <a:lnTo>
                    <a:pt x="913" y="634"/>
                  </a:lnTo>
                  <a:lnTo>
                    <a:pt x="913" y="634"/>
                  </a:lnTo>
                  <a:lnTo>
                    <a:pt x="914" y="634"/>
                  </a:lnTo>
                  <a:lnTo>
                    <a:pt x="914" y="634"/>
                  </a:lnTo>
                  <a:lnTo>
                    <a:pt x="915" y="634"/>
                  </a:lnTo>
                  <a:lnTo>
                    <a:pt x="916" y="634"/>
                  </a:lnTo>
                  <a:lnTo>
                    <a:pt x="916" y="633"/>
                  </a:lnTo>
                  <a:lnTo>
                    <a:pt x="916" y="631"/>
                  </a:lnTo>
                  <a:lnTo>
                    <a:pt x="916" y="629"/>
                  </a:lnTo>
                  <a:lnTo>
                    <a:pt x="915" y="628"/>
                  </a:lnTo>
                  <a:lnTo>
                    <a:pt x="914" y="628"/>
                  </a:lnTo>
                  <a:lnTo>
                    <a:pt x="914" y="628"/>
                  </a:lnTo>
                  <a:lnTo>
                    <a:pt x="913" y="627"/>
                  </a:lnTo>
                  <a:lnTo>
                    <a:pt x="913" y="626"/>
                  </a:lnTo>
                  <a:lnTo>
                    <a:pt x="905" y="627"/>
                  </a:lnTo>
                  <a:lnTo>
                    <a:pt x="905" y="629"/>
                  </a:lnTo>
                  <a:lnTo>
                    <a:pt x="903" y="631"/>
                  </a:lnTo>
                  <a:lnTo>
                    <a:pt x="902" y="631"/>
                  </a:lnTo>
                  <a:lnTo>
                    <a:pt x="901" y="629"/>
                  </a:lnTo>
                  <a:lnTo>
                    <a:pt x="900" y="627"/>
                  </a:lnTo>
                  <a:lnTo>
                    <a:pt x="899" y="627"/>
                  </a:lnTo>
                  <a:lnTo>
                    <a:pt x="899" y="626"/>
                  </a:lnTo>
                  <a:lnTo>
                    <a:pt x="897" y="625"/>
                  </a:lnTo>
                  <a:lnTo>
                    <a:pt x="896" y="625"/>
                  </a:lnTo>
                  <a:lnTo>
                    <a:pt x="896" y="625"/>
                  </a:lnTo>
                  <a:lnTo>
                    <a:pt x="896" y="626"/>
                  </a:lnTo>
                  <a:lnTo>
                    <a:pt x="896" y="628"/>
                  </a:lnTo>
                  <a:lnTo>
                    <a:pt x="896" y="631"/>
                  </a:lnTo>
                  <a:lnTo>
                    <a:pt x="894" y="629"/>
                  </a:lnTo>
                  <a:lnTo>
                    <a:pt x="893" y="628"/>
                  </a:lnTo>
                  <a:lnTo>
                    <a:pt x="892" y="628"/>
                  </a:lnTo>
                  <a:lnTo>
                    <a:pt x="890" y="628"/>
                  </a:lnTo>
                  <a:lnTo>
                    <a:pt x="889" y="629"/>
                  </a:lnTo>
                  <a:lnTo>
                    <a:pt x="888" y="629"/>
                  </a:lnTo>
                  <a:lnTo>
                    <a:pt x="887" y="631"/>
                  </a:lnTo>
                  <a:lnTo>
                    <a:pt x="885" y="632"/>
                  </a:lnTo>
                  <a:lnTo>
                    <a:pt x="885" y="633"/>
                  </a:lnTo>
                  <a:lnTo>
                    <a:pt x="883" y="633"/>
                  </a:lnTo>
                  <a:lnTo>
                    <a:pt x="881" y="632"/>
                  </a:lnTo>
                  <a:lnTo>
                    <a:pt x="879" y="633"/>
                  </a:lnTo>
                  <a:lnTo>
                    <a:pt x="877" y="633"/>
                  </a:lnTo>
                  <a:lnTo>
                    <a:pt x="875" y="634"/>
                  </a:lnTo>
                  <a:lnTo>
                    <a:pt x="872" y="634"/>
                  </a:lnTo>
                  <a:lnTo>
                    <a:pt x="871" y="633"/>
                  </a:lnTo>
                  <a:lnTo>
                    <a:pt x="869" y="632"/>
                  </a:lnTo>
                  <a:lnTo>
                    <a:pt x="868" y="632"/>
                  </a:lnTo>
                  <a:lnTo>
                    <a:pt x="868" y="633"/>
                  </a:lnTo>
                  <a:lnTo>
                    <a:pt x="867" y="634"/>
                  </a:lnTo>
                  <a:lnTo>
                    <a:pt x="861" y="635"/>
                  </a:lnTo>
                  <a:lnTo>
                    <a:pt x="860" y="634"/>
                  </a:lnTo>
                  <a:lnTo>
                    <a:pt x="858" y="635"/>
                  </a:lnTo>
                  <a:lnTo>
                    <a:pt x="856" y="635"/>
                  </a:lnTo>
                  <a:lnTo>
                    <a:pt x="853" y="636"/>
                  </a:lnTo>
                  <a:lnTo>
                    <a:pt x="851" y="636"/>
                  </a:lnTo>
                  <a:lnTo>
                    <a:pt x="848" y="636"/>
                  </a:lnTo>
                  <a:lnTo>
                    <a:pt x="847" y="636"/>
                  </a:lnTo>
                  <a:lnTo>
                    <a:pt x="845" y="637"/>
                  </a:lnTo>
                  <a:lnTo>
                    <a:pt x="843" y="637"/>
                  </a:lnTo>
                  <a:lnTo>
                    <a:pt x="842" y="637"/>
                  </a:lnTo>
                  <a:lnTo>
                    <a:pt x="840" y="637"/>
                  </a:lnTo>
                  <a:lnTo>
                    <a:pt x="839" y="635"/>
                  </a:lnTo>
                  <a:lnTo>
                    <a:pt x="837" y="636"/>
                  </a:lnTo>
                  <a:lnTo>
                    <a:pt x="837" y="637"/>
                  </a:lnTo>
                  <a:lnTo>
                    <a:pt x="836" y="638"/>
                  </a:lnTo>
                  <a:lnTo>
                    <a:pt x="835" y="638"/>
                  </a:lnTo>
                  <a:lnTo>
                    <a:pt x="832" y="638"/>
                  </a:lnTo>
                  <a:lnTo>
                    <a:pt x="829" y="638"/>
                  </a:lnTo>
                  <a:lnTo>
                    <a:pt x="827" y="638"/>
                  </a:lnTo>
                  <a:lnTo>
                    <a:pt x="823" y="638"/>
                  </a:lnTo>
                  <a:lnTo>
                    <a:pt x="821" y="639"/>
                  </a:lnTo>
                  <a:lnTo>
                    <a:pt x="819" y="639"/>
                  </a:lnTo>
                  <a:lnTo>
                    <a:pt x="818" y="639"/>
                  </a:lnTo>
                  <a:lnTo>
                    <a:pt x="817" y="640"/>
                  </a:lnTo>
                  <a:lnTo>
                    <a:pt x="816" y="640"/>
                  </a:lnTo>
                  <a:lnTo>
                    <a:pt x="813" y="640"/>
                  </a:lnTo>
                  <a:lnTo>
                    <a:pt x="812" y="639"/>
                  </a:lnTo>
                  <a:lnTo>
                    <a:pt x="812" y="638"/>
                  </a:lnTo>
                  <a:lnTo>
                    <a:pt x="820" y="634"/>
                  </a:lnTo>
                  <a:lnTo>
                    <a:pt x="830" y="632"/>
                  </a:lnTo>
                  <a:lnTo>
                    <a:pt x="839" y="629"/>
                  </a:lnTo>
                  <a:lnTo>
                    <a:pt x="840" y="629"/>
                  </a:lnTo>
                  <a:lnTo>
                    <a:pt x="841" y="629"/>
                  </a:lnTo>
                  <a:lnTo>
                    <a:pt x="842" y="629"/>
                  </a:lnTo>
                  <a:lnTo>
                    <a:pt x="843" y="628"/>
                  </a:lnTo>
                  <a:lnTo>
                    <a:pt x="844" y="628"/>
                  </a:lnTo>
                  <a:lnTo>
                    <a:pt x="845" y="629"/>
                  </a:lnTo>
                  <a:lnTo>
                    <a:pt x="845" y="632"/>
                  </a:lnTo>
                  <a:lnTo>
                    <a:pt x="848" y="631"/>
                  </a:lnTo>
                  <a:lnTo>
                    <a:pt x="853" y="627"/>
                  </a:lnTo>
                  <a:lnTo>
                    <a:pt x="858" y="627"/>
                  </a:lnTo>
                  <a:lnTo>
                    <a:pt x="865" y="627"/>
                  </a:lnTo>
                  <a:lnTo>
                    <a:pt x="870" y="626"/>
                  </a:lnTo>
                  <a:lnTo>
                    <a:pt x="872" y="626"/>
                  </a:lnTo>
                  <a:lnTo>
                    <a:pt x="880" y="625"/>
                  </a:lnTo>
                  <a:lnTo>
                    <a:pt x="883" y="624"/>
                  </a:lnTo>
                  <a:lnTo>
                    <a:pt x="899" y="623"/>
                  </a:lnTo>
                  <a:lnTo>
                    <a:pt x="901" y="622"/>
                  </a:lnTo>
                  <a:lnTo>
                    <a:pt x="901" y="621"/>
                  </a:lnTo>
                  <a:lnTo>
                    <a:pt x="900" y="621"/>
                  </a:lnTo>
                  <a:lnTo>
                    <a:pt x="900" y="620"/>
                  </a:lnTo>
                  <a:lnTo>
                    <a:pt x="899" y="620"/>
                  </a:lnTo>
                  <a:lnTo>
                    <a:pt x="899" y="617"/>
                  </a:lnTo>
                  <a:lnTo>
                    <a:pt x="897" y="616"/>
                  </a:lnTo>
                  <a:lnTo>
                    <a:pt x="896" y="617"/>
                  </a:lnTo>
                  <a:lnTo>
                    <a:pt x="894" y="619"/>
                  </a:lnTo>
                  <a:lnTo>
                    <a:pt x="893" y="620"/>
                  </a:lnTo>
                  <a:lnTo>
                    <a:pt x="893" y="621"/>
                  </a:lnTo>
                  <a:lnTo>
                    <a:pt x="892" y="621"/>
                  </a:lnTo>
                  <a:lnTo>
                    <a:pt x="891" y="621"/>
                  </a:lnTo>
                  <a:lnTo>
                    <a:pt x="890" y="619"/>
                  </a:lnTo>
                  <a:lnTo>
                    <a:pt x="888" y="620"/>
                  </a:lnTo>
                  <a:lnTo>
                    <a:pt x="887" y="620"/>
                  </a:lnTo>
                  <a:lnTo>
                    <a:pt x="885" y="620"/>
                  </a:lnTo>
                  <a:lnTo>
                    <a:pt x="884" y="619"/>
                  </a:lnTo>
                  <a:lnTo>
                    <a:pt x="883" y="619"/>
                  </a:lnTo>
                  <a:lnTo>
                    <a:pt x="881" y="617"/>
                  </a:lnTo>
                  <a:lnTo>
                    <a:pt x="879" y="617"/>
                  </a:lnTo>
                  <a:lnTo>
                    <a:pt x="879" y="614"/>
                  </a:lnTo>
                  <a:lnTo>
                    <a:pt x="879" y="614"/>
                  </a:lnTo>
                  <a:lnTo>
                    <a:pt x="878" y="614"/>
                  </a:lnTo>
                  <a:lnTo>
                    <a:pt x="877" y="614"/>
                  </a:lnTo>
                  <a:lnTo>
                    <a:pt x="877" y="614"/>
                  </a:lnTo>
                  <a:lnTo>
                    <a:pt x="876" y="612"/>
                  </a:lnTo>
                  <a:lnTo>
                    <a:pt x="875" y="612"/>
                  </a:lnTo>
                  <a:lnTo>
                    <a:pt x="875" y="620"/>
                  </a:lnTo>
                  <a:lnTo>
                    <a:pt x="872" y="621"/>
                  </a:lnTo>
                  <a:lnTo>
                    <a:pt x="872" y="617"/>
                  </a:lnTo>
                  <a:lnTo>
                    <a:pt x="871" y="615"/>
                  </a:lnTo>
                  <a:lnTo>
                    <a:pt x="870" y="615"/>
                  </a:lnTo>
                  <a:lnTo>
                    <a:pt x="869" y="614"/>
                  </a:lnTo>
                  <a:lnTo>
                    <a:pt x="868" y="614"/>
                  </a:lnTo>
                  <a:lnTo>
                    <a:pt x="867" y="614"/>
                  </a:lnTo>
                  <a:lnTo>
                    <a:pt x="866" y="613"/>
                  </a:lnTo>
                  <a:lnTo>
                    <a:pt x="866" y="615"/>
                  </a:lnTo>
                  <a:lnTo>
                    <a:pt x="865" y="616"/>
                  </a:lnTo>
                  <a:lnTo>
                    <a:pt x="865" y="617"/>
                  </a:lnTo>
                  <a:lnTo>
                    <a:pt x="864" y="617"/>
                  </a:lnTo>
                  <a:lnTo>
                    <a:pt x="864" y="620"/>
                  </a:lnTo>
                  <a:lnTo>
                    <a:pt x="864" y="622"/>
                  </a:lnTo>
                  <a:lnTo>
                    <a:pt x="865" y="622"/>
                  </a:lnTo>
                  <a:lnTo>
                    <a:pt x="865" y="622"/>
                  </a:lnTo>
                  <a:lnTo>
                    <a:pt x="866" y="624"/>
                  </a:lnTo>
                  <a:lnTo>
                    <a:pt x="855" y="625"/>
                  </a:lnTo>
                  <a:lnTo>
                    <a:pt x="856" y="623"/>
                  </a:lnTo>
                  <a:lnTo>
                    <a:pt x="856" y="622"/>
                  </a:lnTo>
                  <a:lnTo>
                    <a:pt x="857" y="622"/>
                  </a:lnTo>
                  <a:lnTo>
                    <a:pt x="858" y="622"/>
                  </a:lnTo>
                  <a:lnTo>
                    <a:pt x="859" y="622"/>
                  </a:lnTo>
                  <a:lnTo>
                    <a:pt x="860" y="622"/>
                  </a:lnTo>
                  <a:lnTo>
                    <a:pt x="861" y="622"/>
                  </a:lnTo>
                  <a:lnTo>
                    <a:pt x="861" y="620"/>
                  </a:lnTo>
                  <a:lnTo>
                    <a:pt x="861" y="617"/>
                  </a:lnTo>
                  <a:lnTo>
                    <a:pt x="860" y="616"/>
                  </a:lnTo>
                  <a:lnTo>
                    <a:pt x="860" y="614"/>
                  </a:lnTo>
                  <a:lnTo>
                    <a:pt x="859" y="616"/>
                  </a:lnTo>
                  <a:lnTo>
                    <a:pt x="859" y="619"/>
                  </a:lnTo>
                  <a:lnTo>
                    <a:pt x="858" y="619"/>
                  </a:lnTo>
                  <a:lnTo>
                    <a:pt x="858" y="619"/>
                  </a:lnTo>
                  <a:lnTo>
                    <a:pt x="856" y="617"/>
                  </a:lnTo>
                  <a:lnTo>
                    <a:pt x="854" y="617"/>
                  </a:lnTo>
                  <a:lnTo>
                    <a:pt x="851" y="617"/>
                  </a:lnTo>
                  <a:lnTo>
                    <a:pt x="848" y="617"/>
                  </a:lnTo>
                  <a:lnTo>
                    <a:pt x="846" y="617"/>
                  </a:lnTo>
                  <a:lnTo>
                    <a:pt x="844" y="617"/>
                  </a:lnTo>
                  <a:lnTo>
                    <a:pt x="842" y="616"/>
                  </a:lnTo>
                  <a:lnTo>
                    <a:pt x="841" y="616"/>
                  </a:lnTo>
                  <a:lnTo>
                    <a:pt x="840" y="616"/>
                  </a:lnTo>
                  <a:lnTo>
                    <a:pt x="840" y="619"/>
                  </a:lnTo>
                  <a:lnTo>
                    <a:pt x="840" y="620"/>
                  </a:lnTo>
                  <a:lnTo>
                    <a:pt x="840" y="621"/>
                  </a:lnTo>
                  <a:lnTo>
                    <a:pt x="839" y="622"/>
                  </a:lnTo>
                  <a:lnTo>
                    <a:pt x="839" y="620"/>
                  </a:lnTo>
                  <a:lnTo>
                    <a:pt x="839" y="619"/>
                  </a:lnTo>
                  <a:lnTo>
                    <a:pt x="837" y="617"/>
                  </a:lnTo>
                  <a:lnTo>
                    <a:pt x="837" y="616"/>
                  </a:lnTo>
                  <a:lnTo>
                    <a:pt x="836" y="616"/>
                  </a:lnTo>
                  <a:lnTo>
                    <a:pt x="836" y="617"/>
                  </a:lnTo>
                  <a:lnTo>
                    <a:pt x="836" y="620"/>
                  </a:lnTo>
                  <a:lnTo>
                    <a:pt x="837" y="622"/>
                  </a:lnTo>
                  <a:lnTo>
                    <a:pt x="837" y="624"/>
                  </a:lnTo>
                  <a:lnTo>
                    <a:pt x="836" y="624"/>
                  </a:lnTo>
                  <a:lnTo>
                    <a:pt x="835" y="624"/>
                  </a:lnTo>
                  <a:lnTo>
                    <a:pt x="835" y="623"/>
                  </a:lnTo>
                  <a:lnTo>
                    <a:pt x="834" y="622"/>
                  </a:lnTo>
                  <a:lnTo>
                    <a:pt x="832" y="621"/>
                  </a:lnTo>
                  <a:lnTo>
                    <a:pt x="830" y="620"/>
                  </a:lnTo>
                  <a:lnTo>
                    <a:pt x="828" y="619"/>
                  </a:lnTo>
                  <a:lnTo>
                    <a:pt x="825" y="619"/>
                  </a:lnTo>
                  <a:lnTo>
                    <a:pt x="823" y="619"/>
                  </a:lnTo>
                  <a:lnTo>
                    <a:pt x="823" y="621"/>
                  </a:lnTo>
                  <a:lnTo>
                    <a:pt x="820" y="622"/>
                  </a:lnTo>
                  <a:lnTo>
                    <a:pt x="819" y="619"/>
                  </a:lnTo>
                  <a:lnTo>
                    <a:pt x="819" y="616"/>
                  </a:lnTo>
                  <a:lnTo>
                    <a:pt x="819" y="614"/>
                  </a:lnTo>
                  <a:lnTo>
                    <a:pt x="818" y="613"/>
                  </a:lnTo>
                  <a:lnTo>
                    <a:pt x="818" y="613"/>
                  </a:lnTo>
                  <a:lnTo>
                    <a:pt x="818" y="615"/>
                  </a:lnTo>
                  <a:lnTo>
                    <a:pt x="818" y="617"/>
                  </a:lnTo>
                  <a:lnTo>
                    <a:pt x="818" y="619"/>
                  </a:lnTo>
                  <a:lnTo>
                    <a:pt x="818" y="622"/>
                  </a:lnTo>
                  <a:lnTo>
                    <a:pt x="818" y="624"/>
                  </a:lnTo>
                  <a:lnTo>
                    <a:pt x="817" y="624"/>
                  </a:lnTo>
                  <a:lnTo>
                    <a:pt x="816" y="624"/>
                  </a:lnTo>
                  <a:lnTo>
                    <a:pt x="813" y="624"/>
                  </a:lnTo>
                  <a:lnTo>
                    <a:pt x="812" y="622"/>
                  </a:lnTo>
                  <a:lnTo>
                    <a:pt x="811" y="621"/>
                  </a:lnTo>
                  <a:lnTo>
                    <a:pt x="810" y="620"/>
                  </a:lnTo>
                  <a:lnTo>
                    <a:pt x="810" y="617"/>
                  </a:lnTo>
                  <a:lnTo>
                    <a:pt x="811" y="617"/>
                  </a:lnTo>
                  <a:lnTo>
                    <a:pt x="811" y="616"/>
                  </a:lnTo>
                  <a:lnTo>
                    <a:pt x="812" y="616"/>
                  </a:lnTo>
                  <a:lnTo>
                    <a:pt x="813" y="617"/>
                  </a:lnTo>
                  <a:lnTo>
                    <a:pt x="813" y="617"/>
                  </a:lnTo>
                  <a:lnTo>
                    <a:pt x="815" y="616"/>
                  </a:lnTo>
                  <a:lnTo>
                    <a:pt x="815" y="615"/>
                  </a:lnTo>
                  <a:lnTo>
                    <a:pt x="815" y="613"/>
                  </a:lnTo>
                  <a:lnTo>
                    <a:pt x="813" y="612"/>
                  </a:lnTo>
                  <a:lnTo>
                    <a:pt x="812" y="612"/>
                  </a:lnTo>
                  <a:lnTo>
                    <a:pt x="811" y="613"/>
                  </a:lnTo>
                  <a:lnTo>
                    <a:pt x="812" y="611"/>
                  </a:lnTo>
                  <a:lnTo>
                    <a:pt x="810" y="610"/>
                  </a:lnTo>
                  <a:lnTo>
                    <a:pt x="809" y="610"/>
                  </a:lnTo>
                  <a:lnTo>
                    <a:pt x="808" y="609"/>
                  </a:lnTo>
                  <a:lnTo>
                    <a:pt x="806" y="610"/>
                  </a:lnTo>
                  <a:lnTo>
                    <a:pt x="806" y="608"/>
                  </a:lnTo>
                  <a:lnTo>
                    <a:pt x="807" y="607"/>
                  </a:lnTo>
                  <a:lnTo>
                    <a:pt x="808" y="607"/>
                  </a:lnTo>
                  <a:lnTo>
                    <a:pt x="809" y="607"/>
                  </a:lnTo>
                  <a:lnTo>
                    <a:pt x="810" y="607"/>
                  </a:lnTo>
                  <a:lnTo>
                    <a:pt x="810" y="607"/>
                  </a:lnTo>
                  <a:lnTo>
                    <a:pt x="811" y="607"/>
                  </a:lnTo>
                  <a:lnTo>
                    <a:pt x="811" y="604"/>
                  </a:lnTo>
                  <a:lnTo>
                    <a:pt x="810" y="602"/>
                  </a:lnTo>
                  <a:lnTo>
                    <a:pt x="809" y="602"/>
                  </a:lnTo>
                  <a:lnTo>
                    <a:pt x="808" y="602"/>
                  </a:lnTo>
                  <a:lnTo>
                    <a:pt x="807" y="602"/>
                  </a:lnTo>
                  <a:lnTo>
                    <a:pt x="806" y="602"/>
                  </a:lnTo>
                  <a:lnTo>
                    <a:pt x="805" y="601"/>
                  </a:lnTo>
                  <a:lnTo>
                    <a:pt x="804" y="600"/>
                  </a:lnTo>
                  <a:lnTo>
                    <a:pt x="805" y="600"/>
                  </a:lnTo>
                  <a:lnTo>
                    <a:pt x="805" y="597"/>
                  </a:lnTo>
                  <a:lnTo>
                    <a:pt x="804" y="597"/>
                  </a:lnTo>
                  <a:lnTo>
                    <a:pt x="801" y="598"/>
                  </a:lnTo>
                  <a:lnTo>
                    <a:pt x="799" y="598"/>
                  </a:lnTo>
                  <a:lnTo>
                    <a:pt x="798" y="597"/>
                  </a:lnTo>
                  <a:lnTo>
                    <a:pt x="796" y="597"/>
                  </a:lnTo>
                  <a:lnTo>
                    <a:pt x="794" y="597"/>
                  </a:lnTo>
                  <a:lnTo>
                    <a:pt x="793" y="598"/>
                  </a:lnTo>
                  <a:lnTo>
                    <a:pt x="793" y="597"/>
                  </a:lnTo>
                  <a:lnTo>
                    <a:pt x="792" y="596"/>
                  </a:lnTo>
                  <a:lnTo>
                    <a:pt x="792" y="595"/>
                  </a:lnTo>
                  <a:lnTo>
                    <a:pt x="791" y="593"/>
                  </a:lnTo>
                  <a:lnTo>
                    <a:pt x="797" y="592"/>
                  </a:lnTo>
                  <a:lnTo>
                    <a:pt x="797" y="590"/>
                  </a:lnTo>
                  <a:lnTo>
                    <a:pt x="795" y="590"/>
                  </a:lnTo>
                  <a:lnTo>
                    <a:pt x="794" y="590"/>
                  </a:lnTo>
                  <a:lnTo>
                    <a:pt x="793" y="589"/>
                  </a:lnTo>
                  <a:lnTo>
                    <a:pt x="792" y="588"/>
                  </a:lnTo>
                  <a:lnTo>
                    <a:pt x="789" y="588"/>
                  </a:lnTo>
                  <a:lnTo>
                    <a:pt x="788" y="588"/>
                  </a:lnTo>
                  <a:lnTo>
                    <a:pt x="788" y="590"/>
                  </a:lnTo>
                  <a:lnTo>
                    <a:pt x="788" y="591"/>
                  </a:lnTo>
                  <a:lnTo>
                    <a:pt x="788" y="593"/>
                  </a:lnTo>
                  <a:lnTo>
                    <a:pt x="792" y="601"/>
                  </a:lnTo>
                  <a:lnTo>
                    <a:pt x="792" y="601"/>
                  </a:lnTo>
                  <a:lnTo>
                    <a:pt x="793" y="601"/>
                  </a:lnTo>
                  <a:lnTo>
                    <a:pt x="794" y="600"/>
                  </a:lnTo>
                  <a:lnTo>
                    <a:pt x="795" y="600"/>
                  </a:lnTo>
                  <a:lnTo>
                    <a:pt x="795" y="601"/>
                  </a:lnTo>
                  <a:lnTo>
                    <a:pt x="795" y="603"/>
                  </a:lnTo>
                  <a:lnTo>
                    <a:pt x="796" y="602"/>
                  </a:lnTo>
                  <a:lnTo>
                    <a:pt x="796" y="601"/>
                  </a:lnTo>
                  <a:lnTo>
                    <a:pt x="797" y="600"/>
                  </a:lnTo>
                  <a:lnTo>
                    <a:pt x="803" y="600"/>
                  </a:lnTo>
                  <a:lnTo>
                    <a:pt x="803" y="601"/>
                  </a:lnTo>
                  <a:lnTo>
                    <a:pt x="803" y="602"/>
                  </a:lnTo>
                  <a:lnTo>
                    <a:pt x="801" y="603"/>
                  </a:lnTo>
                  <a:lnTo>
                    <a:pt x="800" y="603"/>
                  </a:lnTo>
                  <a:lnTo>
                    <a:pt x="799" y="602"/>
                  </a:lnTo>
                  <a:lnTo>
                    <a:pt x="798" y="602"/>
                  </a:lnTo>
                  <a:lnTo>
                    <a:pt x="798" y="603"/>
                  </a:lnTo>
                  <a:lnTo>
                    <a:pt x="798" y="611"/>
                  </a:lnTo>
                  <a:lnTo>
                    <a:pt x="800" y="610"/>
                  </a:lnTo>
                  <a:lnTo>
                    <a:pt x="800" y="609"/>
                  </a:lnTo>
                  <a:lnTo>
                    <a:pt x="800" y="608"/>
                  </a:lnTo>
                  <a:lnTo>
                    <a:pt x="801" y="608"/>
                  </a:lnTo>
                  <a:lnTo>
                    <a:pt x="803" y="608"/>
                  </a:lnTo>
                  <a:lnTo>
                    <a:pt x="804" y="608"/>
                  </a:lnTo>
                  <a:lnTo>
                    <a:pt x="805" y="608"/>
                  </a:lnTo>
                  <a:lnTo>
                    <a:pt x="805" y="608"/>
                  </a:lnTo>
                  <a:lnTo>
                    <a:pt x="805" y="609"/>
                  </a:lnTo>
                  <a:lnTo>
                    <a:pt x="805" y="610"/>
                  </a:lnTo>
                  <a:lnTo>
                    <a:pt x="805" y="610"/>
                  </a:lnTo>
                  <a:lnTo>
                    <a:pt x="804" y="610"/>
                  </a:lnTo>
                  <a:lnTo>
                    <a:pt x="803" y="610"/>
                  </a:lnTo>
                  <a:lnTo>
                    <a:pt x="801" y="610"/>
                  </a:lnTo>
                  <a:lnTo>
                    <a:pt x="801" y="610"/>
                  </a:lnTo>
                  <a:lnTo>
                    <a:pt x="801" y="612"/>
                  </a:lnTo>
                  <a:lnTo>
                    <a:pt x="803" y="613"/>
                  </a:lnTo>
                  <a:lnTo>
                    <a:pt x="803" y="613"/>
                  </a:lnTo>
                  <a:lnTo>
                    <a:pt x="804" y="615"/>
                  </a:lnTo>
                  <a:lnTo>
                    <a:pt x="807" y="615"/>
                  </a:lnTo>
                  <a:lnTo>
                    <a:pt x="806" y="616"/>
                  </a:lnTo>
                  <a:lnTo>
                    <a:pt x="806" y="617"/>
                  </a:lnTo>
                  <a:lnTo>
                    <a:pt x="806" y="617"/>
                  </a:lnTo>
                  <a:lnTo>
                    <a:pt x="805" y="617"/>
                  </a:lnTo>
                  <a:lnTo>
                    <a:pt x="806" y="620"/>
                  </a:lnTo>
                  <a:lnTo>
                    <a:pt x="806" y="621"/>
                  </a:lnTo>
                  <a:lnTo>
                    <a:pt x="806" y="623"/>
                  </a:lnTo>
                  <a:lnTo>
                    <a:pt x="800" y="624"/>
                  </a:lnTo>
                  <a:lnTo>
                    <a:pt x="799" y="625"/>
                  </a:lnTo>
                  <a:lnTo>
                    <a:pt x="797" y="626"/>
                  </a:lnTo>
                  <a:lnTo>
                    <a:pt x="795" y="627"/>
                  </a:lnTo>
                  <a:lnTo>
                    <a:pt x="792" y="627"/>
                  </a:lnTo>
                  <a:lnTo>
                    <a:pt x="792" y="627"/>
                  </a:lnTo>
                  <a:lnTo>
                    <a:pt x="791" y="626"/>
                  </a:lnTo>
                  <a:lnTo>
                    <a:pt x="791" y="625"/>
                  </a:lnTo>
                  <a:lnTo>
                    <a:pt x="789" y="625"/>
                  </a:lnTo>
                  <a:lnTo>
                    <a:pt x="789" y="624"/>
                  </a:lnTo>
                  <a:lnTo>
                    <a:pt x="788" y="625"/>
                  </a:lnTo>
                  <a:lnTo>
                    <a:pt x="787" y="623"/>
                  </a:lnTo>
                  <a:lnTo>
                    <a:pt x="786" y="623"/>
                  </a:lnTo>
                  <a:lnTo>
                    <a:pt x="785" y="623"/>
                  </a:lnTo>
                  <a:lnTo>
                    <a:pt x="785" y="623"/>
                  </a:lnTo>
                  <a:lnTo>
                    <a:pt x="784" y="624"/>
                  </a:lnTo>
                  <a:lnTo>
                    <a:pt x="783" y="624"/>
                  </a:lnTo>
                  <a:lnTo>
                    <a:pt x="783" y="624"/>
                  </a:lnTo>
                  <a:lnTo>
                    <a:pt x="782" y="624"/>
                  </a:lnTo>
                  <a:lnTo>
                    <a:pt x="781" y="623"/>
                  </a:lnTo>
                  <a:lnTo>
                    <a:pt x="780" y="624"/>
                  </a:lnTo>
                  <a:lnTo>
                    <a:pt x="779" y="624"/>
                  </a:lnTo>
                  <a:lnTo>
                    <a:pt x="777" y="623"/>
                  </a:lnTo>
                  <a:lnTo>
                    <a:pt x="777" y="624"/>
                  </a:lnTo>
                  <a:lnTo>
                    <a:pt x="777" y="626"/>
                  </a:lnTo>
                  <a:lnTo>
                    <a:pt x="776" y="627"/>
                  </a:lnTo>
                  <a:lnTo>
                    <a:pt x="775" y="627"/>
                  </a:lnTo>
                  <a:lnTo>
                    <a:pt x="773" y="628"/>
                  </a:lnTo>
                  <a:lnTo>
                    <a:pt x="772" y="628"/>
                  </a:lnTo>
                  <a:lnTo>
                    <a:pt x="771" y="627"/>
                  </a:lnTo>
                  <a:lnTo>
                    <a:pt x="770" y="624"/>
                  </a:lnTo>
                  <a:lnTo>
                    <a:pt x="769" y="625"/>
                  </a:lnTo>
                  <a:lnTo>
                    <a:pt x="768" y="626"/>
                  </a:lnTo>
                  <a:lnTo>
                    <a:pt x="768" y="626"/>
                  </a:lnTo>
                  <a:lnTo>
                    <a:pt x="767" y="625"/>
                  </a:lnTo>
                  <a:lnTo>
                    <a:pt x="765" y="624"/>
                  </a:lnTo>
                  <a:lnTo>
                    <a:pt x="765" y="622"/>
                  </a:lnTo>
                  <a:lnTo>
                    <a:pt x="764" y="619"/>
                  </a:lnTo>
                  <a:lnTo>
                    <a:pt x="764" y="616"/>
                  </a:lnTo>
                  <a:lnTo>
                    <a:pt x="764" y="613"/>
                  </a:lnTo>
                  <a:lnTo>
                    <a:pt x="764" y="611"/>
                  </a:lnTo>
                  <a:lnTo>
                    <a:pt x="764" y="609"/>
                  </a:lnTo>
                  <a:lnTo>
                    <a:pt x="764" y="608"/>
                  </a:lnTo>
                  <a:lnTo>
                    <a:pt x="765" y="608"/>
                  </a:lnTo>
                  <a:lnTo>
                    <a:pt x="768" y="609"/>
                  </a:lnTo>
                  <a:lnTo>
                    <a:pt x="768" y="608"/>
                  </a:lnTo>
                  <a:lnTo>
                    <a:pt x="768" y="607"/>
                  </a:lnTo>
                  <a:lnTo>
                    <a:pt x="767" y="607"/>
                  </a:lnTo>
                  <a:lnTo>
                    <a:pt x="765" y="607"/>
                  </a:lnTo>
                  <a:lnTo>
                    <a:pt x="764" y="607"/>
                  </a:lnTo>
                  <a:lnTo>
                    <a:pt x="763" y="607"/>
                  </a:lnTo>
                  <a:lnTo>
                    <a:pt x="762" y="607"/>
                  </a:lnTo>
                  <a:lnTo>
                    <a:pt x="761" y="607"/>
                  </a:lnTo>
                  <a:lnTo>
                    <a:pt x="761" y="607"/>
                  </a:lnTo>
                  <a:lnTo>
                    <a:pt x="761" y="609"/>
                  </a:lnTo>
                  <a:lnTo>
                    <a:pt x="761" y="610"/>
                  </a:lnTo>
                  <a:lnTo>
                    <a:pt x="761" y="611"/>
                  </a:lnTo>
                  <a:lnTo>
                    <a:pt x="761" y="612"/>
                  </a:lnTo>
                  <a:lnTo>
                    <a:pt x="760" y="613"/>
                  </a:lnTo>
                  <a:lnTo>
                    <a:pt x="760" y="612"/>
                  </a:lnTo>
                  <a:lnTo>
                    <a:pt x="755" y="613"/>
                  </a:lnTo>
                  <a:lnTo>
                    <a:pt x="751" y="613"/>
                  </a:lnTo>
                  <a:lnTo>
                    <a:pt x="748" y="614"/>
                  </a:lnTo>
                  <a:lnTo>
                    <a:pt x="741" y="614"/>
                  </a:lnTo>
                  <a:lnTo>
                    <a:pt x="741" y="613"/>
                  </a:lnTo>
                  <a:lnTo>
                    <a:pt x="741" y="614"/>
                  </a:lnTo>
                  <a:lnTo>
                    <a:pt x="740" y="614"/>
                  </a:lnTo>
                  <a:lnTo>
                    <a:pt x="739" y="614"/>
                  </a:lnTo>
                  <a:lnTo>
                    <a:pt x="739" y="614"/>
                  </a:lnTo>
                  <a:lnTo>
                    <a:pt x="739" y="615"/>
                  </a:lnTo>
                  <a:lnTo>
                    <a:pt x="738" y="615"/>
                  </a:lnTo>
                  <a:lnTo>
                    <a:pt x="738" y="616"/>
                  </a:lnTo>
                  <a:lnTo>
                    <a:pt x="738" y="619"/>
                  </a:lnTo>
                  <a:lnTo>
                    <a:pt x="738" y="619"/>
                  </a:lnTo>
                  <a:lnTo>
                    <a:pt x="739" y="620"/>
                  </a:lnTo>
                  <a:lnTo>
                    <a:pt x="740" y="617"/>
                  </a:lnTo>
                  <a:lnTo>
                    <a:pt x="741" y="616"/>
                  </a:lnTo>
                  <a:lnTo>
                    <a:pt x="743" y="615"/>
                  </a:lnTo>
                  <a:lnTo>
                    <a:pt x="744" y="615"/>
                  </a:lnTo>
                  <a:lnTo>
                    <a:pt x="745" y="616"/>
                  </a:lnTo>
                  <a:lnTo>
                    <a:pt x="747" y="616"/>
                  </a:lnTo>
                  <a:lnTo>
                    <a:pt x="749" y="616"/>
                  </a:lnTo>
                  <a:lnTo>
                    <a:pt x="749" y="622"/>
                  </a:lnTo>
                  <a:lnTo>
                    <a:pt x="747" y="620"/>
                  </a:lnTo>
                  <a:lnTo>
                    <a:pt x="746" y="620"/>
                  </a:lnTo>
                  <a:lnTo>
                    <a:pt x="745" y="620"/>
                  </a:lnTo>
                  <a:lnTo>
                    <a:pt x="744" y="621"/>
                  </a:lnTo>
                  <a:lnTo>
                    <a:pt x="743" y="622"/>
                  </a:lnTo>
                  <a:lnTo>
                    <a:pt x="740" y="622"/>
                  </a:lnTo>
                  <a:lnTo>
                    <a:pt x="740" y="623"/>
                  </a:lnTo>
                  <a:lnTo>
                    <a:pt x="743" y="624"/>
                  </a:lnTo>
                  <a:lnTo>
                    <a:pt x="744" y="625"/>
                  </a:lnTo>
                  <a:lnTo>
                    <a:pt x="745" y="626"/>
                  </a:lnTo>
                  <a:lnTo>
                    <a:pt x="745" y="627"/>
                  </a:lnTo>
                  <a:lnTo>
                    <a:pt x="744" y="628"/>
                  </a:lnTo>
                  <a:lnTo>
                    <a:pt x="743" y="628"/>
                  </a:lnTo>
                  <a:lnTo>
                    <a:pt x="740" y="628"/>
                  </a:lnTo>
                  <a:lnTo>
                    <a:pt x="738" y="628"/>
                  </a:lnTo>
                  <a:lnTo>
                    <a:pt x="737" y="626"/>
                  </a:lnTo>
                  <a:lnTo>
                    <a:pt x="736" y="623"/>
                  </a:lnTo>
                  <a:lnTo>
                    <a:pt x="737" y="623"/>
                  </a:lnTo>
                  <a:lnTo>
                    <a:pt x="738" y="623"/>
                  </a:lnTo>
                  <a:lnTo>
                    <a:pt x="738" y="622"/>
                  </a:lnTo>
                  <a:lnTo>
                    <a:pt x="729" y="622"/>
                  </a:lnTo>
                  <a:lnTo>
                    <a:pt x="729" y="621"/>
                  </a:lnTo>
                  <a:lnTo>
                    <a:pt x="728" y="620"/>
                  </a:lnTo>
                  <a:lnTo>
                    <a:pt x="728" y="619"/>
                  </a:lnTo>
                  <a:lnTo>
                    <a:pt x="733" y="619"/>
                  </a:lnTo>
                  <a:lnTo>
                    <a:pt x="735" y="617"/>
                  </a:lnTo>
                  <a:lnTo>
                    <a:pt x="735" y="615"/>
                  </a:lnTo>
                  <a:lnTo>
                    <a:pt x="734" y="615"/>
                  </a:lnTo>
                  <a:lnTo>
                    <a:pt x="728" y="616"/>
                  </a:lnTo>
                  <a:lnTo>
                    <a:pt x="728" y="613"/>
                  </a:lnTo>
                  <a:lnTo>
                    <a:pt x="725" y="614"/>
                  </a:lnTo>
                  <a:lnTo>
                    <a:pt x="722" y="614"/>
                  </a:lnTo>
                  <a:lnTo>
                    <a:pt x="720" y="614"/>
                  </a:lnTo>
                  <a:lnTo>
                    <a:pt x="716" y="612"/>
                  </a:lnTo>
                  <a:lnTo>
                    <a:pt x="722" y="609"/>
                  </a:lnTo>
                  <a:lnTo>
                    <a:pt x="729" y="609"/>
                  </a:lnTo>
                  <a:lnTo>
                    <a:pt x="736" y="610"/>
                  </a:lnTo>
                  <a:lnTo>
                    <a:pt x="736" y="608"/>
                  </a:lnTo>
                  <a:lnTo>
                    <a:pt x="729" y="608"/>
                  </a:lnTo>
                  <a:lnTo>
                    <a:pt x="722" y="609"/>
                  </a:lnTo>
                  <a:lnTo>
                    <a:pt x="721" y="609"/>
                  </a:lnTo>
                  <a:lnTo>
                    <a:pt x="720" y="609"/>
                  </a:lnTo>
                  <a:lnTo>
                    <a:pt x="719" y="610"/>
                  </a:lnTo>
                  <a:lnTo>
                    <a:pt x="719" y="610"/>
                  </a:lnTo>
                  <a:lnTo>
                    <a:pt x="717" y="610"/>
                  </a:lnTo>
                  <a:lnTo>
                    <a:pt x="716" y="609"/>
                  </a:lnTo>
                  <a:lnTo>
                    <a:pt x="716" y="608"/>
                  </a:lnTo>
                  <a:lnTo>
                    <a:pt x="716" y="604"/>
                  </a:lnTo>
                  <a:lnTo>
                    <a:pt x="717" y="604"/>
                  </a:lnTo>
                  <a:lnTo>
                    <a:pt x="717" y="604"/>
                  </a:lnTo>
                  <a:lnTo>
                    <a:pt x="719" y="604"/>
                  </a:lnTo>
                  <a:lnTo>
                    <a:pt x="720" y="603"/>
                  </a:lnTo>
                  <a:lnTo>
                    <a:pt x="721" y="603"/>
                  </a:lnTo>
                  <a:lnTo>
                    <a:pt x="721" y="604"/>
                  </a:lnTo>
                  <a:lnTo>
                    <a:pt x="721" y="607"/>
                  </a:lnTo>
                  <a:lnTo>
                    <a:pt x="736" y="604"/>
                  </a:lnTo>
                  <a:lnTo>
                    <a:pt x="736" y="602"/>
                  </a:lnTo>
                  <a:lnTo>
                    <a:pt x="735" y="603"/>
                  </a:lnTo>
                  <a:lnTo>
                    <a:pt x="735" y="602"/>
                  </a:lnTo>
                  <a:lnTo>
                    <a:pt x="735" y="601"/>
                  </a:lnTo>
                  <a:lnTo>
                    <a:pt x="734" y="600"/>
                  </a:lnTo>
                  <a:lnTo>
                    <a:pt x="734" y="598"/>
                  </a:lnTo>
                  <a:lnTo>
                    <a:pt x="734" y="596"/>
                  </a:lnTo>
                  <a:lnTo>
                    <a:pt x="734" y="595"/>
                  </a:lnTo>
                  <a:lnTo>
                    <a:pt x="733" y="595"/>
                  </a:lnTo>
                  <a:lnTo>
                    <a:pt x="733" y="595"/>
                  </a:lnTo>
                  <a:lnTo>
                    <a:pt x="732" y="596"/>
                  </a:lnTo>
                  <a:lnTo>
                    <a:pt x="732" y="598"/>
                  </a:lnTo>
                  <a:lnTo>
                    <a:pt x="732" y="600"/>
                  </a:lnTo>
                  <a:lnTo>
                    <a:pt x="732" y="602"/>
                  </a:lnTo>
                  <a:lnTo>
                    <a:pt x="732" y="603"/>
                  </a:lnTo>
                  <a:lnTo>
                    <a:pt x="731" y="602"/>
                  </a:lnTo>
                  <a:lnTo>
                    <a:pt x="729" y="602"/>
                  </a:lnTo>
                  <a:lnTo>
                    <a:pt x="729" y="600"/>
                  </a:lnTo>
                  <a:lnTo>
                    <a:pt x="724" y="601"/>
                  </a:lnTo>
                  <a:lnTo>
                    <a:pt x="724" y="598"/>
                  </a:lnTo>
                  <a:lnTo>
                    <a:pt x="725" y="597"/>
                  </a:lnTo>
                  <a:lnTo>
                    <a:pt x="725" y="596"/>
                  </a:lnTo>
                  <a:lnTo>
                    <a:pt x="726" y="596"/>
                  </a:lnTo>
                  <a:lnTo>
                    <a:pt x="727" y="596"/>
                  </a:lnTo>
                  <a:lnTo>
                    <a:pt x="727" y="593"/>
                  </a:lnTo>
                  <a:lnTo>
                    <a:pt x="727" y="592"/>
                  </a:lnTo>
                  <a:lnTo>
                    <a:pt x="726" y="592"/>
                  </a:lnTo>
                  <a:lnTo>
                    <a:pt x="725" y="592"/>
                  </a:lnTo>
                  <a:lnTo>
                    <a:pt x="725" y="593"/>
                  </a:lnTo>
                  <a:lnTo>
                    <a:pt x="724" y="593"/>
                  </a:lnTo>
                  <a:lnTo>
                    <a:pt x="724" y="592"/>
                  </a:lnTo>
                  <a:lnTo>
                    <a:pt x="723" y="590"/>
                  </a:lnTo>
                  <a:lnTo>
                    <a:pt x="728" y="590"/>
                  </a:lnTo>
                  <a:lnTo>
                    <a:pt x="729" y="589"/>
                  </a:lnTo>
                  <a:lnTo>
                    <a:pt x="729" y="588"/>
                  </a:lnTo>
                  <a:lnTo>
                    <a:pt x="731" y="587"/>
                  </a:lnTo>
                  <a:lnTo>
                    <a:pt x="731" y="587"/>
                  </a:lnTo>
                  <a:lnTo>
                    <a:pt x="732" y="587"/>
                  </a:lnTo>
                  <a:lnTo>
                    <a:pt x="733" y="588"/>
                  </a:lnTo>
                  <a:lnTo>
                    <a:pt x="733" y="588"/>
                  </a:lnTo>
                  <a:lnTo>
                    <a:pt x="734" y="589"/>
                  </a:lnTo>
                  <a:lnTo>
                    <a:pt x="734" y="589"/>
                  </a:lnTo>
                  <a:lnTo>
                    <a:pt x="735" y="589"/>
                  </a:lnTo>
                  <a:lnTo>
                    <a:pt x="735" y="588"/>
                  </a:lnTo>
                  <a:lnTo>
                    <a:pt x="735" y="586"/>
                  </a:lnTo>
                  <a:lnTo>
                    <a:pt x="734" y="584"/>
                  </a:lnTo>
                  <a:lnTo>
                    <a:pt x="729" y="585"/>
                  </a:lnTo>
                  <a:lnTo>
                    <a:pt x="728" y="585"/>
                  </a:lnTo>
                  <a:lnTo>
                    <a:pt x="726" y="585"/>
                  </a:lnTo>
                  <a:lnTo>
                    <a:pt x="725" y="586"/>
                  </a:lnTo>
                  <a:lnTo>
                    <a:pt x="724" y="585"/>
                  </a:lnTo>
                  <a:lnTo>
                    <a:pt x="722" y="585"/>
                  </a:lnTo>
                  <a:lnTo>
                    <a:pt x="721" y="583"/>
                  </a:lnTo>
                  <a:lnTo>
                    <a:pt x="721" y="585"/>
                  </a:lnTo>
                  <a:lnTo>
                    <a:pt x="720" y="586"/>
                  </a:lnTo>
                  <a:lnTo>
                    <a:pt x="719" y="586"/>
                  </a:lnTo>
                  <a:lnTo>
                    <a:pt x="717" y="585"/>
                  </a:lnTo>
                  <a:lnTo>
                    <a:pt x="715" y="585"/>
                  </a:lnTo>
                  <a:lnTo>
                    <a:pt x="714" y="584"/>
                  </a:lnTo>
                  <a:lnTo>
                    <a:pt x="713" y="584"/>
                  </a:lnTo>
                  <a:lnTo>
                    <a:pt x="712" y="584"/>
                  </a:lnTo>
                  <a:lnTo>
                    <a:pt x="709" y="585"/>
                  </a:lnTo>
                  <a:lnTo>
                    <a:pt x="701" y="585"/>
                  </a:lnTo>
                  <a:lnTo>
                    <a:pt x="700" y="586"/>
                  </a:lnTo>
                  <a:lnTo>
                    <a:pt x="698" y="586"/>
                  </a:lnTo>
                  <a:lnTo>
                    <a:pt x="696" y="585"/>
                  </a:lnTo>
                  <a:lnTo>
                    <a:pt x="696" y="589"/>
                  </a:lnTo>
                  <a:lnTo>
                    <a:pt x="692" y="589"/>
                  </a:lnTo>
                  <a:lnTo>
                    <a:pt x="692" y="587"/>
                  </a:lnTo>
                  <a:lnTo>
                    <a:pt x="692" y="585"/>
                  </a:lnTo>
                  <a:lnTo>
                    <a:pt x="692" y="583"/>
                  </a:lnTo>
                  <a:lnTo>
                    <a:pt x="691" y="581"/>
                  </a:lnTo>
                  <a:lnTo>
                    <a:pt x="690" y="583"/>
                  </a:lnTo>
                  <a:lnTo>
                    <a:pt x="690" y="584"/>
                  </a:lnTo>
                  <a:lnTo>
                    <a:pt x="690" y="586"/>
                  </a:lnTo>
                  <a:lnTo>
                    <a:pt x="691" y="587"/>
                  </a:lnTo>
                  <a:lnTo>
                    <a:pt x="691" y="588"/>
                  </a:lnTo>
                  <a:lnTo>
                    <a:pt x="690" y="589"/>
                  </a:lnTo>
                  <a:lnTo>
                    <a:pt x="691" y="590"/>
                  </a:lnTo>
                  <a:lnTo>
                    <a:pt x="691" y="591"/>
                  </a:lnTo>
                  <a:lnTo>
                    <a:pt x="692" y="595"/>
                  </a:lnTo>
                  <a:lnTo>
                    <a:pt x="688" y="592"/>
                  </a:lnTo>
                  <a:lnTo>
                    <a:pt x="685" y="592"/>
                  </a:lnTo>
                  <a:lnTo>
                    <a:pt x="680" y="592"/>
                  </a:lnTo>
                  <a:lnTo>
                    <a:pt x="680" y="592"/>
                  </a:lnTo>
                  <a:lnTo>
                    <a:pt x="679" y="592"/>
                  </a:lnTo>
                  <a:lnTo>
                    <a:pt x="677" y="593"/>
                  </a:lnTo>
                  <a:lnTo>
                    <a:pt x="676" y="593"/>
                  </a:lnTo>
                  <a:lnTo>
                    <a:pt x="675" y="593"/>
                  </a:lnTo>
                  <a:lnTo>
                    <a:pt x="674" y="593"/>
                  </a:lnTo>
                  <a:lnTo>
                    <a:pt x="673" y="593"/>
                  </a:lnTo>
                  <a:lnTo>
                    <a:pt x="672" y="591"/>
                  </a:lnTo>
                  <a:lnTo>
                    <a:pt x="673" y="591"/>
                  </a:lnTo>
                  <a:lnTo>
                    <a:pt x="672" y="589"/>
                  </a:lnTo>
                  <a:lnTo>
                    <a:pt x="671" y="589"/>
                  </a:lnTo>
                  <a:lnTo>
                    <a:pt x="669" y="589"/>
                  </a:lnTo>
                  <a:lnTo>
                    <a:pt x="668" y="590"/>
                  </a:lnTo>
                  <a:lnTo>
                    <a:pt x="667" y="590"/>
                  </a:lnTo>
                  <a:lnTo>
                    <a:pt x="666" y="589"/>
                  </a:lnTo>
                  <a:lnTo>
                    <a:pt x="663" y="589"/>
                  </a:lnTo>
                  <a:lnTo>
                    <a:pt x="663" y="591"/>
                  </a:lnTo>
                  <a:lnTo>
                    <a:pt x="662" y="592"/>
                  </a:lnTo>
                  <a:lnTo>
                    <a:pt x="662" y="592"/>
                  </a:lnTo>
                  <a:lnTo>
                    <a:pt x="661" y="592"/>
                  </a:lnTo>
                  <a:lnTo>
                    <a:pt x="660" y="592"/>
                  </a:lnTo>
                  <a:lnTo>
                    <a:pt x="660" y="593"/>
                  </a:lnTo>
                  <a:lnTo>
                    <a:pt x="659" y="595"/>
                  </a:lnTo>
                  <a:lnTo>
                    <a:pt x="659" y="597"/>
                  </a:lnTo>
                  <a:lnTo>
                    <a:pt x="660" y="598"/>
                  </a:lnTo>
                  <a:lnTo>
                    <a:pt x="660" y="600"/>
                  </a:lnTo>
                  <a:lnTo>
                    <a:pt x="662" y="601"/>
                  </a:lnTo>
                  <a:lnTo>
                    <a:pt x="664" y="602"/>
                  </a:lnTo>
                  <a:lnTo>
                    <a:pt x="667" y="602"/>
                  </a:lnTo>
                  <a:lnTo>
                    <a:pt x="671" y="601"/>
                  </a:lnTo>
                  <a:lnTo>
                    <a:pt x="674" y="600"/>
                  </a:lnTo>
                  <a:lnTo>
                    <a:pt x="677" y="600"/>
                  </a:lnTo>
                  <a:lnTo>
                    <a:pt x="676" y="604"/>
                  </a:lnTo>
                  <a:lnTo>
                    <a:pt x="674" y="608"/>
                  </a:lnTo>
                  <a:lnTo>
                    <a:pt x="673" y="609"/>
                  </a:lnTo>
                  <a:lnTo>
                    <a:pt x="672" y="610"/>
                  </a:lnTo>
                  <a:lnTo>
                    <a:pt x="671" y="610"/>
                  </a:lnTo>
                  <a:lnTo>
                    <a:pt x="668" y="609"/>
                  </a:lnTo>
                  <a:lnTo>
                    <a:pt x="668" y="611"/>
                  </a:lnTo>
                  <a:lnTo>
                    <a:pt x="668" y="614"/>
                  </a:lnTo>
                  <a:lnTo>
                    <a:pt x="673" y="614"/>
                  </a:lnTo>
                  <a:lnTo>
                    <a:pt x="677" y="614"/>
                  </a:lnTo>
                  <a:lnTo>
                    <a:pt x="681" y="613"/>
                  </a:lnTo>
                  <a:lnTo>
                    <a:pt x="687" y="612"/>
                  </a:lnTo>
                  <a:lnTo>
                    <a:pt x="687" y="611"/>
                  </a:lnTo>
                  <a:lnTo>
                    <a:pt x="687" y="611"/>
                  </a:lnTo>
                  <a:lnTo>
                    <a:pt x="686" y="610"/>
                  </a:lnTo>
                  <a:lnTo>
                    <a:pt x="686" y="610"/>
                  </a:lnTo>
                  <a:lnTo>
                    <a:pt x="685" y="610"/>
                  </a:lnTo>
                  <a:lnTo>
                    <a:pt x="684" y="609"/>
                  </a:lnTo>
                  <a:lnTo>
                    <a:pt x="683" y="611"/>
                  </a:lnTo>
                  <a:lnTo>
                    <a:pt x="680" y="611"/>
                  </a:lnTo>
                  <a:lnTo>
                    <a:pt x="679" y="611"/>
                  </a:lnTo>
                  <a:lnTo>
                    <a:pt x="677" y="611"/>
                  </a:lnTo>
                  <a:lnTo>
                    <a:pt x="675" y="611"/>
                  </a:lnTo>
                  <a:lnTo>
                    <a:pt x="673" y="612"/>
                  </a:lnTo>
                  <a:lnTo>
                    <a:pt x="674" y="610"/>
                  </a:lnTo>
                  <a:lnTo>
                    <a:pt x="675" y="609"/>
                  </a:lnTo>
                  <a:lnTo>
                    <a:pt x="676" y="609"/>
                  </a:lnTo>
                  <a:lnTo>
                    <a:pt x="677" y="609"/>
                  </a:lnTo>
                  <a:lnTo>
                    <a:pt x="678" y="609"/>
                  </a:lnTo>
                  <a:lnTo>
                    <a:pt x="679" y="609"/>
                  </a:lnTo>
                  <a:lnTo>
                    <a:pt x="680" y="609"/>
                  </a:lnTo>
                  <a:lnTo>
                    <a:pt x="681" y="608"/>
                  </a:lnTo>
                  <a:lnTo>
                    <a:pt x="681" y="608"/>
                  </a:lnTo>
                  <a:lnTo>
                    <a:pt x="681" y="605"/>
                  </a:lnTo>
                  <a:lnTo>
                    <a:pt x="680" y="603"/>
                  </a:lnTo>
                  <a:lnTo>
                    <a:pt x="680" y="601"/>
                  </a:lnTo>
                  <a:lnTo>
                    <a:pt x="680" y="599"/>
                  </a:lnTo>
                  <a:lnTo>
                    <a:pt x="681" y="598"/>
                  </a:lnTo>
                  <a:lnTo>
                    <a:pt x="683" y="598"/>
                  </a:lnTo>
                  <a:lnTo>
                    <a:pt x="684" y="597"/>
                  </a:lnTo>
                  <a:lnTo>
                    <a:pt x="685" y="595"/>
                  </a:lnTo>
                  <a:lnTo>
                    <a:pt x="686" y="595"/>
                  </a:lnTo>
                  <a:lnTo>
                    <a:pt x="686" y="596"/>
                  </a:lnTo>
                  <a:lnTo>
                    <a:pt x="686" y="598"/>
                  </a:lnTo>
                  <a:lnTo>
                    <a:pt x="692" y="597"/>
                  </a:lnTo>
                  <a:lnTo>
                    <a:pt x="690" y="598"/>
                  </a:lnTo>
                  <a:lnTo>
                    <a:pt x="689" y="600"/>
                  </a:lnTo>
                  <a:lnTo>
                    <a:pt x="691" y="599"/>
                  </a:lnTo>
                  <a:lnTo>
                    <a:pt x="693" y="599"/>
                  </a:lnTo>
                  <a:lnTo>
                    <a:pt x="695" y="600"/>
                  </a:lnTo>
                  <a:lnTo>
                    <a:pt x="696" y="602"/>
                  </a:lnTo>
                  <a:lnTo>
                    <a:pt x="696" y="607"/>
                  </a:lnTo>
                  <a:lnTo>
                    <a:pt x="698" y="607"/>
                  </a:lnTo>
                  <a:lnTo>
                    <a:pt x="702" y="605"/>
                  </a:lnTo>
                  <a:lnTo>
                    <a:pt x="710" y="605"/>
                  </a:lnTo>
                  <a:lnTo>
                    <a:pt x="711" y="607"/>
                  </a:lnTo>
                  <a:lnTo>
                    <a:pt x="712" y="608"/>
                  </a:lnTo>
                  <a:lnTo>
                    <a:pt x="713" y="608"/>
                  </a:lnTo>
                  <a:lnTo>
                    <a:pt x="713" y="609"/>
                  </a:lnTo>
                  <a:lnTo>
                    <a:pt x="712" y="609"/>
                  </a:lnTo>
                  <a:lnTo>
                    <a:pt x="710" y="610"/>
                  </a:lnTo>
                  <a:lnTo>
                    <a:pt x="708" y="610"/>
                  </a:lnTo>
                  <a:lnTo>
                    <a:pt x="705" y="609"/>
                  </a:lnTo>
                  <a:lnTo>
                    <a:pt x="703" y="609"/>
                  </a:lnTo>
                  <a:lnTo>
                    <a:pt x="702" y="609"/>
                  </a:lnTo>
                  <a:lnTo>
                    <a:pt x="700" y="609"/>
                  </a:lnTo>
                  <a:lnTo>
                    <a:pt x="698" y="609"/>
                  </a:lnTo>
                  <a:lnTo>
                    <a:pt x="696" y="610"/>
                  </a:lnTo>
                  <a:lnTo>
                    <a:pt x="696" y="612"/>
                  </a:lnTo>
                  <a:lnTo>
                    <a:pt x="697" y="614"/>
                  </a:lnTo>
                  <a:lnTo>
                    <a:pt x="698" y="614"/>
                  </a:lnTo>
                  <a:lnTo>
                    <a:pt x="699" y="614"/>
                  </a:lnTo>
                  <a:lnTo>
                    <a:pt x="705" y="613"/>
                  </a:lnTo>
                  <a:lnTo>
                    <a:pt x="705" y="615"/>
                  </a:lnTo>
                  <a:lnTo>
                    <a:pt x="705" y="615"/>
                  </a:lnTo>
                  <a:lnTo>
                    <a:pt x="704" y="615"/>
                  </a:lnTo>
                  <a:lnTo>
                    <a:pt x="704" y="616"/>
                  </a:lnTo>
                  <a:lnTo>
                    <a:pt x="698" y="616"/>
                  </a:lnTo>
                  <a:lnTo>
                    <a:pt x="698" y="617"/>
                  </a:lnTo>
                  <a:lnTo>
                    <a:pt x="697" y="619"/>
                  </a:lnTo>
                  <a:lnTo>
                    <a:pt x="697" y="617"/>
                  </a:lnTo>
                  <a:lnTo>
                    <a:pt x="696" y="617"/>
                  </a:lnTo>
                  <a:lnTo>
                    <a:pt x="693" y="617"/>
                  </a:lnTo>
                  <a:lnTo>
                    <a:pt x="693" y="617"/>
                  </a:lnTo>
                  <a:lnTo>
                    <a:pt x="692" y="617"/>
                  </a:lnTo>
                  <a:lnTo>
                    <a:pt x="689" y="617"/>
                  </a:lnTo>
                  <a:lnTo>
                    <a:pt x="690" y="616"/>
                  </a:lnTo>
                  <a:lnTo>
                    <a:pt x="692" y="615"/>
                  </a:lnTo>
                  <a:lnTo>
                    <a:pt x="692" y="613"/>
                  </a:lnTo>
                  <a:lnTo>
                    <a:pt x="693" y="613"/>
                  </a:lnTo>
                  <a:lnTo>
                    <a:pt x="693" y="613"/>
                  </a:lnTo>
                  <a:lnTo>
                    <a:pt x="695" y="612"/>
                  </a:lnTo>
                  <a:lnTo>
                    <a:pt x="695" y="611"/>
                  </a:lnTo>
                  <a:lnTo>
                    <a:pt x="693" y="610"/>
                  </a:lnTo>
                  <a:lnTo>
                    <a:pt x="692" y="610"/>
                  </a:lnTo>
                  <a:lnTo>
                    <a:pt x="691" y="610"/>
                  </a:lnTo>
                  <a:lnTo>
                    <a:pt x="691" y="610"/>
                  </a:lnTo>
                  <a:lnTo>
                    <a:pt x="690" y="613"/>
                  </a:lnTo>
                  <a:lnTo>
                    <a:pt x="689" y="615"/>
                  </a:lnTo>
                  <a:lnTo>
                    <a:pt x="687" y="616"/>
                  </a:lnTo>
                  <a:lnTo>
                    <a:pt x="686" y="616"/>
                  </a:lnTo>
                  <a:lnTo>
                    <a:pt x="684" y="616"/>
                  </a:lnTo>
                  <a:lnTo>
                    <a:pt x="683" y="617"/>
                  </a:lnTo>
                  <a:lnTo>
                    <a:pt x="681" y="617"/>
                  </a:lnTo>
                  <a:lnTo>
                    <a:pt x="680" y="619"/>
                  </a:lnTo>
                  <a:lnTo>
                    <a:pt x="681" y="621"/>
                  </a:lnTo>
                  <a:lnTo>
                    <a:pt x="681" y="623"/>
                  </a:lnTo>
                  <a:lnTo>
                    <a:pt x="689" y="623"/>
                  </a:lnTo>
                  <a:lnTo>
                    <a:pt x="689" y="626"/>
                  </a:lnTo>
                  <a:lnTo>
                    <a:pt x="692" y="625"/>
                  </a:lnTo>
                  <a:lnTo>
                    <a:pt x="696" y="625"/>
                  </a:lnTo>
                  <a:lnTo>
                    <a:pt x="702" y="624"/>
                  </a:lnTo>
                  <a:lnTo>
                    <a:pt x="702" y="626"/>
                  </a:lnTo>
                  <a:lnTo>
                    <a:pt x="702" y="627"/>
                  </a:lnTo>
                  <a:lnTo>
                    <a:pt x="702" y="629"/>
                  </a:lnTo>
                  <a:lnTo>
                    <a:pt x="696" y="631"/>
                  </a:lnTo>
                  <a:lnTo>
                    <a:pt x="691" y="629"/>
                  </a:lnTo>
                  <a:lnTo>
                    <a:pt x="688" y="628"/>
                  </a:lnTo>
                  <a:lnTo>
                    <a:pt x="687" y="629"/>
                  </a:lnTo>
                  <a:lnTo>
                    <a:pt x="686" y="629"/>
                  </a:lnTo>
                  <a:lnTo>
                    <a:pt x="685" y="628"/>
                  </a:lnTo>
                  <a:lnTo>
                    <a:pt x="684" y="628"/>
                  </a:lnTo>
                  <a:lnTo>
                    <a:pt x="683" y="628"/>
                  </a:lnTo>
                  <a:lnTo>
                    <a:pt x="681" y="628"/>
                  </a:lnTo>
                  <a:lnTo>
                    <a:pt x="680" y="628"/>
                  </a:lnTo>
                  <a:lnTo>
                    <a:pt x="679" y="631"/>
                  </a:lnTo>
                  <a:lnTo>
                    <a:pt x="678" y="634"/>
                  </a:lnTo>
                  <a:lnTo>
                    <a:pt x="677" y="634"/>
                  </a:lnTo>
                  <a:lnTo>
                    <a:pt x="677" y="633"/>
                  </a:lnTo>
                  <a:lnTo>
                    <a:pt x="677" y="632"/>
                  </a:lnTo>
                  <a:lnTo>
                    <a:pt x="677" y="629"/>
                  </a:lnTo>
                  <a:lnTo>
                    <a:pt x="677" y="627"/>
                  </a:lnTo>
                  <a:lnTo>
                    <a:pt x="677" y="626"/>
                  </a:lnTo>
                  <a:lnTo>
                    <a:pt x="675" y="627"/>
                  </a:lnTo>
                  <a:lnTo>
                    <a:pt x="675" y="627"/>
                  </a:lnTo>
                  <a:lnTo>
                    <a:pt x="676" y="628"/>
                  </a:lnTo>
                  <a:lnTo>
                    <a:pt x="676" y="629"/>
                  </a:lnTo>
                  <a:lnTo>
                    <a:pt x="669" y="631"/>
                  </a:lnTo>
                  <a:lnTo>
                    <a:pt x="669" y="632"/>
                  </a:lnTo>
                  <a:lnTo>
                    <a:pt x="668" y="633"/>
                  </a:lnTo>
                  <a:lnTo>
                    <a:pt x="667" y="634"/>
                  </a:lnTo>
                  <a:lnTo>
                    <a:pt x="666" y="633"/>
                  </a:lnTo>
                  <a:lnTo>
                    <a:pt x="666" y="631"/>
                  </a:lnTo>
                  <a:lnTo>
                    <a:pt x="665" y="631"/>
                  </a:lnTo>
                  <a:lnTo>
                    <a:pt x="664" y="636"/>
                  </a:lnTo>
                  <a:lnTo>
                    <a:pt x="662" y="636"/>
                  </a:lnTo>
                  <a:lnTo>
                    <a:pt x="661" y="636"/>
                  </a:lnTo>
                  <a:lnTo>
                    <a:pt x="660" y="636"/>
                  </a:lnTo>
                  <a:lnTo>
                    <a:pt x="657" y="636"/>
                  </a:lnTo>
                  <a:lnTo>
                    <a:pt x="656" y="635"/>
                  </a:lnTo>
                  <a:lnTo>
                    <a:pt x="656" y="635"/>
                  </a:lnTo>
                  <a:lnTo>
                    <a:pt x="657" y="634"/>
                  </a:lnTo>
                  <a:lnTo>
                    <a:pt x="659" y="634"/>
                  </a:lnTo>
                  <a:lnTo>
                    <a:pt x="660" y="634"/>
                  </a:lnTo>
                  <a:lnTo>
                    <a:pt x="661" y="634"/>
                  </a:lnTo>
                  <a:lnTo>
                    <a:pt x="661" y="632"/>
                  </a:lnTo>
                  <a:lnTo>
                    <a:pt x="660" y="629"/>
                  </a:lnTo>
                  <a:lnTo>
                    <a:pt x="660" y="629"/>
                  </a:lnTo>
                  <a:lnTo>
                    <a:pt x="659" y="628"/>
                  </a:lnTo>
                  <a:lnTo>
                    <a:pt x="657" y="628"/>
                  </a:lnTo>
                  <a:lnTo>
                    <a:pt x="659" y="626"/>
                  </a:lnTo>
                  <a:lnTo>
                    <a:pt x="660" y="625"/>
                  </a:lnTo>
                  <a:lnTo>
                    <a:pt x="661" y="624"/>
                  </a:lnTo>
                  <a:lnTo>
                    <a:pt x="662" y="625"/>
                  </a:lnTo>
                  <a:lnTo>
                    <a:pt x="664" y="626"/>
                  </a:lnTo>
                  <a:lnTo>
                    <a:pt x="665" y="626"/>
                  </a:lnTo>
                  <a:lnTo>
                    <a:pt x="667" y="626"/>
                  </a:lnTo>
                  <a:lnTo>
                    <a:pt x="665" y="623"/>
                  </a:lnTo>
                  <a:lnTo>
                    <a:pt x="663" y="621"/>
                  </a:lnTo>
                  <a:lnTo>
                    <a:pt x="661" y="620"/>
                  </a:lnTo>
                  <a:lnTo>
                    <a:pt x="659" y="620"/>
                  </a:lnTo>
                  <a:lnTo>
                    <a:pt x="656" y="621"/>
                  </a:lnTo>
                  <a:lnTo>
                    <a:pt x="654" y="622"/>
                  </a:lnTo>
                  <a:lnTo>
                    <a:pt x="652" y="624"/>
                  </a:lnTo>
                  <a:lnTo>
                    <a:pt x="652" y="623"/>
                  </a:lnTo>
                  <a:lnTo>
                    <a:pt x="652" y="621"/>
                  </a:lnTo>
                  <a:lnTo>
                    <a:pt x="652" y="619"/>
                  </a:lnTo>
                  <a:lnTo>
                    <a:pt x="656" y="616"/>
                  </a:lnTo>
                  <a:lnTo>
                    <a:pt x="661" y="615"/>
                  </a:lnTo>
                  <a:lnTo>
                    <a:pt x="665" y="615"/>
                  </a:lnTo>
                  <a:lnTo>
                    <a:pt x="666" y="614"/>
                  </a:lnTo>
                  <a:lnTo>
                    <a:pt x="666" y="613"/>
                  </a:lnTo>
                  <a:lnTo>
                    <a:pt x="666" y="611"/>
                  </a:lnTo>
                  <a:lnTo>
                    <a:pt x="665" y="610"/>
                  </a:lnTo>
                  <a:lnTo>
                    <a:pt x="663" y="608"/>
                  </a:lnTo>
                  <a:lnTo>
                    <a:pt x="663" y="607"/>
                  </a:lnTo>
                  <a:lnTo>
                    <a:pt x="664" y="605"/>
                  </a:lnTo>
                  <a:lnTo>
                    <a:pt x="662" y="604"/>
                  </a:lnTo>
                  <a:lnTo>
                    <a:pt x="660" y="604"/>
                  </a:lnTo>
                  <a:lnTo>
                    <a:pt x="657" y="605"/>
                  </a:lnTo>
                  <a:lnTo>
                    <a:pt x="657" y="601"/>
                  </a:lnTo>
                  <a:lnTo>
                    <a:pt x="657" y="597"/>
                  </a:lnTo>
                  <a:lnTo>
                    <a:pt x="657" y="593"/>
                  </a:lnTo>
                  <a:lnTo>
                    <a:pt x="657" y="591"/>
                  </a:lnTo>
                  <a:lnTo>
                    <a:pt x="656" y="590"/>
                  </a:lnTo>
                  <a:lnTo>
                    <a:pt x="655" y="590"/>
                  </a:lnTo>
                  <a:lnTo>
                    <a:pt x="654" y="590"/>
                  </a:lnTo>
                  <a:lnTo>
                    <a:pt x="654" y="591"/>
                  </a:lnTo>
                  <a:lnTo>
                    <a:pt x="654" y="592"/>
                  </a:lnTo>
                  <a:lnTo>
                    <a:pt x="654" y="595"/>
                  </a:lnTo>
                  <a:lnTo>
                    <a:pt x="652" y="592"/>
                  </a:lnTo>
                  <a:lnTo>
                    <a:pt x="650" y="592"/>
                  </a:lnTo>
                  <a:lnTo>
                    <a:pt x="648" y="592"/>
                  </a:lnTo>
                  <a:lnTo>
                    <a:pt x="647" y="592"/>
                  </a:lnTo>
                  <a:lnTo>
                    <a:pt x="644" y="592"/>
                  </a:lnTo>
                  <a:lnTo>
                    <a:pt x="643" y="592"/>
                  </a:lnTo>
                  <a:lnTo>
                    <a:pt x="642" y="591"/>
                  </a:lnTo>
                  <a:lnTo>
                    <a:pt x="641" y="592"/>
                  </a:lnTo>
                  <a:lnTo>
                    <a:pt x="640" y="592"/>
                  </a:lnTo>
                  <a:lnTo>
                    <a:pt x="637" y="592"/>
                  </a:lnTo>
                  <a:lnTo>
                    <a:pt x="637" y="592"/>
                  </a:lnTo>
                  <a:lnTo>
                    <a:pt x="636" y="596"/>
                  </a:lnTo>
                  <a:lnTo>
                    <a:pt x="636" y="598"/>
                  </a:lnTo>
                  <a:lnTo>
                    <a:pt x="635" y="598"/>
                  </a:lnTo>
                  <a:lnTo>
                    <a:pt x="635" y="598"/>
                  </a:lnTo>
                  <a:lnTo>
                    <a:pt x="633" y="597"/>
                  </a:lnTo>
                  <a:lnTo>
                    <a:pt x="633" y="596"/>
                  </a:lnTo>
                  <a:lnTo>
                    <a:pt x="632" y="595"/>
                  </a:lnTo>
                  <a:lnTo>
                    <a:pt x="631" y="596"/>
                  </a:lnTo>
                  <a:lnTo>
                    <a:pt x="630" y="597"/>
                  </a:lnTo>
                  <a:lnTo>
                    <a:pt x="629" y="597"/>
                  </a:lnTo>
                  <a:lnTo>
                    <a:pt x="627" y="596"/>
                  </a:lnTo>
                  <a:lnTo>
                    <a:pt x="627" y="596"/>
                  </a:lnTo>
                  <a:lnTo>
                    <a:pt x="626" y="596"/>
                  </a:lnTo>
                  <a:lnTo>
                    <a:pt x="625" y="597"/>
                  </a:lnTo>
                  <a:lnTo>
                    <a:pt x="624" y="598"/>
                  </a:lnTo>
                  <a:lnTo>
                    <a:pt x="623" y="598"/>
                  </a:lnTo>
                  <a:lnTo>
                    <a:pt x="621" y="597"/>
                  </a:lnTo>
                  <a:lnTo>
                    <a:pt x="623" y="596"/>
                  </a:lnTo>
                  <a:lnTo>
                    <a:pt x="623" y="593"/>
                  </a:lnTo>
                  <a:lnTo>
                    <a:pt x="620" y="593"/>
                  </a:lnTo>
                  <a:lnTo>
                    <a:pt x="619" y="595"/>
                  </a:lnTo>
                  <a:lnTo>
                    <a:pt x="618" y="596"/>
                  </a:lnTo>
                  <a:lnTo>
                    <a:pt x="617" y="598"/>
                  </a:lnTo>
                  <a:lnTo>
                    <a:pt x="616" y="600"/>
                  </a:lnTo>
                  <a:lnTo>
                    <a:pt x="615" y="601"/>
                  </a:lnTo>
                  <a:lnTo>
                    <a:pt x="614" y="601"/>
                  </a:lnTo>
                  <a:lnTo>
                    <a:pt x="612" y="601"/>
                  </a:lnTo>
                  <a:lnTo>
                    <a:pt x="613" y="598"/>
                  </a:lnTo>
                  <a:lnTo>
                    <a:pt x="613" y="596"/>
                  </a:lnTo>
                  <a:lnTo>
                    <a:pt x="612" y="596"/>
                  </a:lnTo>
                  <a:lnTo>
                    <a:pt x="611" y="596"/>
                  </a:lnTo>
                  <a:lnTo>
                    <a:pt x="611" y="596"/>
                  </a:lnTo>
                  <a:lnTo>
                    <a:pt x="611" y="604"/>
                  </a:lnTo>
                  <a:lnTo>
                    <a:pt x="612" y="610"/>
                  </a:lnTo>
                  <a:lnTo>
                    <a:pt x="612" y="616"/>
                  </a:lnTo>
                  <a:lnTo>
                    <a:pt x="609" y="613"/>
                  </a:lnTo>
                  <a:lnTo>
                    <a:pt x="608" y="607"/>
                  </a:lnTo>
                  <a:lnTo>
                    <a:pt x="607" y="600"/>
                  </a:lnTo>
                  <a:lnTo>
                    <a:pt x="605" y="596"/>
                  </a:lnTo>
                  <a:lnTo>
                    <a:pt x="605" y="598"/>
                  </a:lnTo>
                  <a:lnTo>
                    <a:pt x="605" y="598"/>
                  </a:lnTo>
                  <a:lnTo>
                    <a:pt x="604" y="598"/>
                  </a:lnTo>
                  <a:lnTo>
                    <a:pt x="604" y="599"/>
                  </a:lnTo>
                  <a:lnTo>
                    <a:pt x="603" y="599"/>
                  </a:lnTo>
                  <a:lnTo>
                    <a:pt x="603" y="598"/>
                  </a:lnTo>
                  <a:lnTo>
                    <a:pt x="602" y="599"/>
                  </a:lnTo>
                  <a:lnTo>
                    <a:pt x="601" y="600"/>
                  </a:lnTo>
                  <a:lnTo>
                    <a:pt x="600" y="601"/>
                  </a:lnTo>
                  <a:lnTo>
                    <a:pt x="599" y="601"/>
                  </a:lnTo>
                  <a:lnTo>
                    <a:pt x="596" y="601"/>
                  </a:lnTo>
                  <a:lnTo>
                    <a:pt x="595" y="599"/>
                  </a:lnTo>
                  <a:lnTo>
                    <a:pt x="594" y="598"/>
                  </a:lnTo>
                  <a:lnTo>
                    <a:pt x="593" y="598"/>
                  </a:lnTo>
                  <a:lnTo>
                    <a:pt x="592" y="599"/>
                  </a:lnTo>
                  <a:lnTo>
                    <a:pt x="591" y="600"/>
                  </a:lnTo>
                  <a:lnTo>
                    <a:pt x="590" y="602"/>
                  </a:lnTo>
                  <a:lnTo>
                    <a:pt x="589" y="603"/>
                  </a:lnTo>
                  <a:lnTo>
                    <a:pt x="587" y="604"/>
                  </a:lnTo>
                  <a:lnTo>
                    <a:pt x="585" y="605"/>
                  </a:lnTo>
                  <a:lnTo>
                    <a:pt x="584" y="604"/>
                  </a:lnTo>
                  <a:lnTo>
                    <a:pt x="584" y="607"/>
                  </a:lnTo>
                  <a:lnTo>
                    <a:pt x="582" y="607"/>
                  </a:lnTo>
                  <a:lnTo>
                    <a:pt x="579" y="607"/>
                  </a:lnTo>
                  <a:lnTo>
                    <a:pt x="579" y="609"/>
                  </a:lnTo>
                  <a:lnTo>
                    <a:pt x="578" y="609"/>
                  </a:lnTo>
                  <a:lnTo>
                    <a:pt x="578" y="609"/>
                  </a:lnTo>
                  <a:lnTo>
                    <a:pt x="577" y="607"/>
                  </a:lnTo>
                  <a:lnTo>
                    <a:pt x="577" y="604"/>
                  </a:lnTo>
                  <a:lnTo>
                    <a:pt x="576" y="604"/>
                  </a:lnTo>
                  <a:lnTo>
                    <a:pt x="576" y="604"/>
                  </a:lnTo>
                  <a:lnTo>
                    <a:pt x="575" y="605"/>
                  </a:lnTo>
                  <a:lnTo>
                    <a:pt x="573" y="607"/>
                  </a:lnTo>
                  <a:lnTo>
                    <a:pt x="573" y="608"/>
                  </a:lnTo>
                  <a:lnTo>
                    <a:pt x="572" y="608"/>
                  </a:lnTo>
                  <a:lnTo>
                    <a:pt x="571" y="607"/>
                  </a:lnTo>
                  <a:lnTo>
                    <a:pt x="571" y="608"/>
                  </a:lnTo>
                  <a:lnTo>
                    <a:pt x="572" y="609"/>
                  </a:lnTo>
                  <a:lnTo>
                    <a:pt x="572" y="611"/>
                  </a:lnTo>
                  <a:lnTo>
                    <a:pt x="572" y="612"/>
                  </a:lnTo>
                  <a:lnTo>
                    <a:pt x="572" y="614"/>
                  </a:lnTo>
                  <a:lnTo>
                    <a:pt x="573" y="614"/>
                  </a:lnTo>
                  <a:lnTo>
                    <a:pt x="582" y="614"/>
                  </a:lnTo>
                  <a:lnTo>
                    <a:pt x="583" y="614"/>
                  </a:lnTo>
                  <a:lnTo>
                    <a:pt x="584" y="614"/>
                  </a:lnTo>
                  <a:lnTo>
                    <a:pt x="585" y="614"/>
                  </a:lnTo>
                  <a:lnTo>
                    <a:pt x="587" y="614"/>
                  </a:lnTo>
                  <a:lnTo>
                    <a:pt x="588" y="614"/>
                  </a:lnTo>
                  <a:lnTo>
                    <a:pt x="589" y="613"/>
                  </a:lnTo>
                  <a:lnTo>
                    <a:pt x="589" y="612"/>
                  </a:lnTo>
                  <a:lnTo>
                    <a:pt x="591" y="612"/>
                  </a:lnTo>
                  <a:lnTo>
                    <a:pt x="592" y="612"/>
                  </a:lnTo>
                  <a:lnTo>
                    <a:pt x="593" y="612"/>
                  </a:lnTo>
                  <a:lnTo>
                    <a:pt x="595" y="612"/>
                  </a:lnTo>
                  <a:lnTo>
                    <a:pt x="596" y="612"/>
                  </a:lnTo>
                  <a:lnTo>
                    <a:pt x="597" y="614"/>
                  </a:lnTo>
                  <a:lnTo>
                    <a:pt x="595" y="616"/>
                  </a:lnTo>
                  <a:lnTo>
                    <a:pt x="593" y="617"/>
                  </a:lnTo>
                  <a:lnTo>
                    <a:pt x="590" y="620"/>
                  </a:lnTo>
                  <a:lnTo>
                    <a:pt x="592" y="620"/>
                  </a:lnTo>
                  <a:lnTo>
                    <a:pt x="594" y="621"/>
                  </a:lnTo>
                  <a:lnTo>
                    <a:pt x="596" y="623"/>
                  </a:lnTo>
                  <a:lnTo>
                    <a:pt x="589" y="624"/>
                  </a:lnTo>
                  <a:lnTo>
                    <a:pt x="589" y="622"/>
                  </a:lnTo>
                  <a:lnTo>
                    <a:pt x="585" y="622"/>
                  </a:lnTo>
                  <a:lnTo>
                    <a:pt x="584" y="622"/>
                  </a:lnTo>
                  <a:lnTo>
                    <a:pt x="583" y="621"/>
                  </a:lnTo>
                  <a:lnTo>
                    <a:pt x="583" y="623"/>
                  </a:lnTo>
                  <a:lnTo>
                    <a:pt x="583" y="625"/>
                  </a:lnTo>
                  <a:lnTo>
                    <a:pt x="582" y="627"/>
                  </a:lnTo>
                  <a:lnTo>
                    <a:pt x="583" y="631"/>
                  </a:lnTo>
                  <a:lnTo>
                    <a:pt x="583" y="632"/>
                  </a:lnTo>
                  <a:lnTo>
                    <a:pt x="584" y="633"/>
                  </a:lnTo>
                  <a:lnTo>
                    <a:pt x="585" y="633"/>
                  </a:lnTo>
                  <a:lnTo>
                    <a:pt x="587" y="633"/>
                  </a:lnTo>
                  <a:lnTo>
                    <a:pt x="587" y="633"/>
                  </a:lnTo>
                  <a:lnTo>
                    <a:pt x="585" y="634"/>
                  </a:lnTo>
                  <a:lnTo>
                    <a:pt x="584" y="636"/>
                  </a:lnTo>
                  <a:lnTo>
                    <a:pt x="582" y="637"/>
                  </a:lnTo>
                  <a:lnTo>
                    <a:pt x="581" y="638"/>
                  </a:lnTo>
                  <a:lnTo>
                    <a:pt x="579" y="639"/>
                  </a:lnTo>
                  <a:lnTo>
                    <a:pt x="578" y="640"/>
                  </a:lnTo>
                  <a:lnTo>
                    <a:pt x="577" y="639"/>
                  </a:lnTo>
                  <a:lnTo>
                    <a:pt x="576" y="638"/>
                  </a:lnTo>
                  <a:lnTo>
                    <a:pt x="576" y="636"/>
                  </a:lnTo>
                  <a:lnTo>
                    <a:pt x="577" y="635"/>
                  </a:lnTo>
                  <a:lnTo>
                    <a:pt x="578" y="634"/>
                  </a:lnTo>
                  <a:lnTo>
                    <a:pt x="579" y="633"/>
                  </a:lnTo>
                  <a:lnTo>
                    <a:pt x="579" y="631"/>
                  </a:lnTo>
                  <a:lnTo>
                    <a:pt x="580" y="628"/>
                  </a:lnTo>
                  <a:lnTo>
                    <a:pt x="580" y="625"/>
                  </a:lnTo>
                  <a:lnTo>
                    <a:pt x="579" y="625"/>
                  </a:lnTo>
                  <a:lnTo>
                    <a:pt x="579" y="622"/>
                  </a:lnTo>
                  <a:lnTo>
                    <a:pt x="579" y="621"/>
                  </a:lnTo>
                  <a:lnTo>
                    <a:pt x="578" y="620"/>
                  </a:lnTo>
                  <a:lnTo>
                    <a:pt x="577" y="620"/>
                  </a:lnTo>
                  <a:lnTo>
                    <a:pt x="576" y="620"/>
                  </a:lnTo>
                  <a:lnTo>
                    <a:pt x="576" y="620"/>
                  </a:lnTo>
                  <a:lnTo>
                    <a:pt x="575" y="622"/>
                  </a:lnTo>
                  <a:lnTo>
                    <a:pt x="575" y="624"/>
                  </a:lnTo>
                  <a:lnTo>
                    <a:pt x="575" y="627"/>
                  </a:lnTo>
                  <a:lnTo>
                    <a:pt x="573" y="628"/>
                  </a:lnTo>
                  <a:lnTo>
                    <a:pt x="572" y="628"/>
                  </a:lnTo>
                  <a:lnTo>
                    <a:pt x="572" y="627"/>
                  </a:lnTo>
                  <a:lnTo>
                    <a:pt x="572" y="625"/>
                  </a:lnTo>
                  <a:lnTo>
                    <a:pt x="572" y="624"/>
                  </a:lnTo>
                  <a:lnTo>
                    <a:pt x="572" y="622"/>
                  </a:lnTo>
                  <a:lnTo>
                    <a:pt x="572" y="621"/>
                  </a:lnTo>
                  <a:lnTo>
                    <a:pt x="572" y="620"/>
                  </a:lnTo>
                  <a:lnTo>
                    <a:pt x="571" y="620"/>
                  </a:lnTo>
                  <a:lnTo>
                    <a:pt x="570" y="623"/>
                  </a:lnTo>
                  <a:lnTo>
                    <a:pt x="570" y="626"/>
                  </a:lnTo>
                  <a:lnTo>
                    <a:pt x="570" y="629"/>
                  </a:lnTo>
                  <a:lnTo>
                    <a:pt x="570" y="633"/>
                  </a:lnTo>
                  <a:lnTo>
                    <a:pt x="569" y="635"/>
                  </a:lnTo>
                  <a:lnTo>
                    <a:pt x="572" y="635"/>
                  </a:lnTo>
                  <a:lnTo>
                    <a:pt x="573" y="639"/>
                  </a:lnTo>
                  <a:lnTo>
                    <a:pt x="573" y="641"/>
                  </a:lnTo>
                  <a:lnTo>
                    <a:pt x="575" y="644"/>
                  </a:lnTo>
                  <a:lnTo>
                    <a:pt x="576" y="644"/>
                  </a:lnTo>
                  <a:lnTo>
                    <a:pt x="577" y="644"/>
                  </a:lnTo>
                  <a:lnTo>
                    <a:pt x="579" y="644"/>
                  </a:lnTo>
                  <a:lnTo>
                    <a:pt x="580" y="644"/>
                  </a:lnTo>
                  <a:lnTo>
                    <a:pt x="581" y="643"/>
                  </a:lnTo>
                  <a:lnTo>
                    <a:pt x="583" y="643"/>
                  </a:lnTo>
                  <a:lnTo>
                    <a:pt x="585" y="643"/>
                  </a:lnTo>
                  <a:lnTo>
                    <a:pt x="584" y="645"/>
                  </a:lnTo>
                  <a:lnTo>
                    <a:pt x="583" y="646"/>
                  </a:lnTo>
                  <a:lnTo>
                    <a:pt x="583" y="647"/>
                  </a:lnTo>
                  <a:lnTo>
                    <a:pt x="584" y="648"/>
                  </a:lnTo>
                  <a:lnTo>
                    <a:pt x="582" y="649"/>
                  </a:lnTo>
                  <a:lnTo>
                    <a:pt x="581" y="649"/>
                  </a:lnTo>
                  <a:lnTo>
                    <a:pt x="579" y="649"/>
                  </a:lnTo>
                  <a:lnTo>
                    <a:pt x="576" y="648"/>
                  </a:lnTo>
                  <a:lnTo>
                    <a:pt x="573" y="648"/>
                  </a:lnTo>
                  <a:lnTo>
                    <a:pt x="571" y="648"/>
                  </a:lnTo>
                  <a:lnTo>
                    <a:pt x="569" y="649"/>
                  </a:lnTo>
                  <a:lnTo>
                    <a:pt x="567" y="651"/>
                  </a:lnTo>
                  <a:lnTo>
                    <a:pt x="567" y="648"/>
                  </a:lnTo>
                  <a:lnTo>
                    <a:pt x="567" y="647"/>
                  </a:lnTo>
                  <a:lnTo>
                    <a:pt x="568" y="646"/>
                  </a:lnTo>
                  <a:lnTo>
                    <a:pt x="568" y="646"/>
                  </a:lnTo>
                  <a:lnTo>
                    <a:pt x="569" y="646"/>
                  </a:lnTo>
                  <a:lnTo>
                    <a:pt x="570" y="646"/>
                  </a:lnTo>
                  <a:lnTo>
                    <a:pt x="570" y="645"/>
                  </a:lnTo>
                  <a:lnTo>
                    <a:pt x="570" y="644"/>
                  </a:lnTo>
                  <a:lnTo>
                    <a:pt x="570" y="640"/>
                  </a:lnTo>
                  <a:lnTo>
                    <a:pt x="566" y="640"/>
                  </a:lnTo>
                  <a:lnTo>
                    <a:pt x="566" y="639"/>
                  </a:lnTo>
                  <a:lnTo>
                    <a:pt x="566" y="638"/>
                  </a:lnTo>
                  <a:lnTo>
                    <a:pt x="567" y="638"/>
                  </a:lnTo>
                  <a:lnTo>
                    <a:pt x="567" y="637"/>
                  </a:lnTo>
                  <a:lnTo>
                    <a:pt x="568" y="637"/>
                  </a:lnTo>
                  <a:lnTo>
                    <a:pt x="568" y="635"/>
                  </a:lnTo>
                  <a:lnTo>
                    <a:pt x="568" y="623"/>
                  </a:lnTo>
                  <a:lnTo>
                    <a:pt x="564" y="623"/>
                  </a:lnTo>
                  <a:lnTo>
                    <a:pt x="561" y="623"/>
                  </a:lnTo>
                  <a:lnTo>
                    <a:pt x="560" y="623"/>
                  </a:lnTo>
                  <a:lnTo>
                    <a:pt x="558" y="623"/>
                  </a:lnTo>
                  <a:lnTo>
                    <a:pt x="557" y="622"/>
                  </a:lnTo>
                  <a:lnTo>
                    <a:pt x="556" y="620"/>
                  </a:lnTo>
                  <a:lnTo>
                    <a:pt x="556" y="619"/>
                  </a:lnTo>
                  <a:lnTo>
                    <a:pt x="556" y="617"/>
                  </a:lnTo>
                  <a:lnTo>
                    <a:pt x="557" y="617"/>
                  </a:lnTo>
                  <a:lnTo>
                    <a:pt x="558" y="617"/>
                  </a:lnTo>
                  <a:lnTo>
                    <a:pt x="558" y="616"/>
                  </a:lnTo>
                  <a:lnTo>
                    <a:pt x="558" y="615"/>
                  </a:lnTo>
                  <a:lnTo>
                    <a:pt x="557" y="615"/>
                  </a:lnTo>
                  <a:lnTo>
                    <a:pt x="556" y="613"/>
                  </a:lnTo>
                  <a:lnTo>
                    <a:pt x="554" y="613"/>
                  </a:lnTo>
                  <a:lnTo>
                    <a:pt x="552" y="614"/>
                  </a:lnTo>
                  <a:lnTo>
                    <a:pt x="549" y="615"/>
                  </a:lnTo>
                  <a:lnTo>
                    <a:pt x="548" y="616"/>
                  </a:lnTo>
                  <a:lnTo>
                    <a:pt x="546" y="617"/>
                  </a:lnTo>
                  <a:lnTo>
                    <a:pt x="551" y="619"/>
                  </a:lnTo>
                  <a:lnTo>
                    <a:pt x="554" y="620"/>
                  </a:lnTo>
                  <a:lnTo>
                    <a:pt x="545" y="621"/>
                  </a:lnTo>
                  <a:lnTo>
                    <a:pt x="536" y="622"/>
                  </a:lnTo>
                  <a:lnTo>
                    <a:pt x="536" y="623"/>
                  </a:lnTo>
                  <a:lnTo>
                    <a:pt x="537" y="625"/>
                  </a:lnTo>
                  <a:lnTo>
                    <a:pt x="539" y="626"/>
                  </a:lnTo>
                  <a:lnTo>
                    <a:pt x="540" y="626"/>
                  </a:lnTo>
                  <a:lnTo>
                    <a:pt x="541" y="625"/>
                  </a:lnTo>
                  <a:lnTo>
                    <a:pt x="542" y="624"/>
                  </a:lnTo>
                  <a:lnTo>
                    <a:pt x="543" y="623"/>
                  </a:lnTo>
                  <a:lnTo>
                    <a:pt x="544" y="622"/>
                  </a:lnTo>
                  <a:lnTo>
                    <a:pt x="545" y="623"/>
                  </a:lnTo>
                  <a:lnTo>
                    <a:pt x="545" y="625"/>
                  </a:lnTo>
                  <a:lnTo>
                    <a:pt x="544" y="627"/>
                  </a:lnTo>
                  <a:lnTo>
                    <a:pt x="543" y="629"/>
                  </a:lnTo>
                  <a:lnTo>
                    <a:pt x="543" y="633"/>
                  </a:lnTo>
                  <a:lnTo>
                    <a:pt x="542" y="631"/>
                  </a:lnTo>
                  <a:lnTo>
                    <a:pt x="541" y="629"/>
                  </a:lnTo>
                  <a:lnTo>
                    <a:pt x="540" y="629"/>
                  </a:lnTo>
                  <a:lnTo>
                    <a:pt x="539" y="631"/>
                  </a:lnTo>
                  <a:lnTo>
                    <a:pt x="537" y="634"/>
                  </a:lnTo>
                  <a:lnTo>
                    <a:pt x="536" y="637"/>
                  </a:lnTo>
                  <a:lnTo>
                    <a:pt x="536" y="641"/>
                  </a:lnTo>
                  <a:lnTo>
                    <a:pt x="536" y="638"/>
                  </a:lnTo>
                  <a:lnTo>
                    <a:pt x="536" y="635"/>
                  </a:lnTo>
                  <a:lnTo>
                    <a:pt x="535" y="633"/>
                  </a:lnTo>
                  <a:lnTo>
                    <a:pt x="535" y="632"/>
                  </a:lnTo>
                  <a:lnTo>
                    <a:pt x="534" y="631"/>
                  </a:lnTo>
                  <a:lnTo>
                    <a:pt x="533" y="631"/>
                  </a:lnTo>
                  <a:lnTo>
                    <a:pt x="531" y="631"/>
                  </a:lnTo>
                  <a:lnTo>
                    <a:pt x="530" y="636"/>
                  </a:lnTo>
                  <a:lnTo>
                    <a:pt x="529" y="643"/>
                  </a:lnTo>
                  <a:lnTo>
                    <a:pt x="530" y="649"/>
                  </a:lnTo>
                  <a:lnTo>
                    <a:pt x="532" y="647"/>
                  </a:lnTo>
                  <a:lnTo>
                    <a:pt x="533" y="646"/>
                  </a:lnTo>
                  <a:lnTo>
                    <a:pt x="535" y="646"/>
                  </a:lnTo>
                  <a:lnTo>
                    <a:pt x="537" y="646"/>
                  </a:lnTo>
                  <a:lnTo>
                    <a:pt x="539" y="646"/>
                  </a:lnTo>
                  <a:lnTo>
                    <a:pt x="541" y="645"/>
                  </a:lnTo>
                  <a:lnTo>
                    <a:pt x="542" y="644"/>
                  </a:lnTo>
                  <a:lnTo>
                    <a:pt x="543" y="644"/>
                  </a:lnTo>
                  <a:lnTo>
                    <a:pt x="543" y="644"/>
                  </a:lnTo>
                  <a:lnTo>
                    <a:pt x="544" y="644"/>
                  </a:lnTo>
                  <a:lnTo>
                    <a:pt x="545" y="644"/>
                  </a:lnTo>
                  <a:lnTo>
                    <a:pt x="545" y="644"/>
                  </a:lnTo>
                  <a:lnTo>
                    <a:pt x="546" y="645"/>
                  </a:lnTo>
                  <a:lnTo>
                    <a:pt x="546" y="646"/>
                  </a:lnTo>
                  <a:lnTo>
                    <a:pt x="545" y="647"/>
                  </a:lnTo>
                  <a:lnTo>
                    <a:pt x="544" y="647"/>
                  </a:lnTo>
                  <a:lnTo>
                    <a:pt x="543" y="647"/>
                  </a:lnTo>
                  <a:lnTo>
                    <a:pt x="542" y="648"/>
                  </a:lnTo>
                  <a:lnTo>
                    <a:pt x="541" y="649"/>
                  </a:lnTo>
                  <a:lnTo>
                    <a:pt x="540" y="651"/>
                  </a:lnTo>
                  <a:lnTo>
                    <a:pt x="540" y="655"/>
                  </a:lnTo>
                  <a:lnTo>
                    <a:pt x="547" y="653"/>
                  </a:lnTo>
                  <a:lnTo>
                    <a:pt x="547" y="652"/>
                  </a:lnTo>
                  <a:lnTo>
                    <a:pt x="547" y="651"/>
                  </a:lnTo>
                  <a:lnTo>
                    <a:pt x="548" y="651"/>
                  </a:lnTo>
                  <a:lnTo>
                    <a:pt x="548" y="651"/>
                  </a:lnTo>
                  <a:lnTo>
                    <a:pt x="549" y="651"/>
                  </a:lnTo>
                  <a:lnTo>
                    <a:pt x="551" y="651"/>
                  </a:lnTo>
                  <a:lnTo>
                    <a:pt x="551" y="651"/>
                  </a:lnTo>
                  <a:lnTo>
                    <a:pt x="551" y="646"/>
                  </a:lnTo>
                  <a:lnTo>
                    <a:pt x="548" y="646"/>
                  </a:lnTo>
                  <a:lnTo>
                    <a:pt x="548" y="644"/>
                  </a:lnTo>
                  <a:lnTo>
                    <a:pt x="549" y="644"/>
                  </a:lnTo>
                  <a:lnTo>
                    <a:pt x="551" y="644"/>
                  </a:lnTo>
                  <a:lnTo>
                    <a:pt x="551" y="643"/>
                  </a:lnTo>
                  <a:lnTo>
                    <a:pt x="552" y="641"/>
                  </a:lnTo>
                  <a:lnTo>
                    <a:pt x="552" y="640"/>
                  </a:lnTo>
                  <a:lnTo>
                    <a:pt x="553" y="640"/>
                  </a:lnTo>
                  <a:lnTo>
                    <a:pt x="553" y="638"/>
                  </a:lnTo>
                  <a:lnTo>
                    <a:pt x="553" y="637"/>
                  </a:lnTo>
                  <a:lnTo>
                    <a:pt x="554" y="636"/>
                  </a:lnTo>
                  <a:lnTo>
                    <a:pt x="555" y="637"/>
                  </a:lnTo>
                  <a:lnTo>
                    <a:pt x="556" y="638"/>
                  </a:lnTo>
                  <a:lnTo>
                    <a:pt x="557" y="639"/>
                  </a:lnTo>
                  <a:lnTo>
                    <a:pt x="558" y="639"/>
                  </a:lnTo>
                  <a:lnTo>
                    <a:pt x="560" y="639"/>
                  </a:lnTo>
                  <a:lnTo>
                    <a:pt x="563" y="638"/>
                  </a:lnTo>
                  <a:lnTo>
                    <a:pt x="563" y="640"/>
                  </a:lnTo>
                  <a:lnTo>
                    <a:pt x="561" y="641"/>
                  </a:lnTo>
                  <a:lnTo>
                    <a:pt x="561" y="644"/>
                  </a:lnTo>
                  <a:lnTo>
                    <a:pt x="561" y="646"/>
                  </a:lnTo>
                  <a:lnTo>
                    <a:pt x="563" y="647"/>
                  </a:lnTo>
                  <a:lnTo>
                    <a:pt x="564" y="649"/>
                  </a:lnTo>
                  <a:lnTo>
                    <a:pt x="565" y="649"/>
                  </a:lnTo>
                  <a:lnTo>
                    <a:pt x="566" y="648"/>
                  </a:lnTo>
                  <a:lnTo>
                    <a:pt x="565" y="650"/>
                  </a:lnTo>
                  <a:lnTo>
                    <a:pt x="565" y="651"/>
                  </a:lnTo>
                  <a:lnTo>
                    <a:pt x="564" y="651"/>
                  </a:lnTo>
                  <a:lnTo>
                    <a:pt x="563" y="651"/>
                  </a:lnTo>
                  <a:lnTo>
                    <a:pt x="563" y="651"/>
                  </a:lnTo>
                  <a:lnTo>
                    <a:pt x="561" y="651"/>
                  </a:lnTo>
                  <a:lnTo>
                    <a:pt x="560" y="651"/>
                  </a:lnTo>
                  <a:lnTo>
                    <a:pt x="560" y="648"/>
                  </a:lnTo>
                  <a:lnTo>
                    <a:pt x="560" y="645"/>
                  </a:lnTo>
                  <a:lnTo>
                    <a:pt x="559" y="644"/>
                  </a:lnTo>
                  <a:lnTo>
                    <a:pt x="558" y="644"/>
                  </a:lnTo>
                  <a:lnTo>
                    <a:pt x="557" y="644"/>
                  </a:lnTo>
                  <a:lnTo>
                    <a:pt x="556" y="644"/>
                  </a:lnTo>
                  <a:lnTo>
                    <a:pt x="555" y="644"/>
                  </a:lnTo>
                  <a:lnTo>
                    <a:pt x="555" y="651"/>
                  </a:lnTo>
                  <a:lnTo>
                    <a:pt x="556" y="651"/>
                  </a:lnTo>
                  <a:lnTo>
                    <a:pt x="557" y="651"/>
                  </a:lnTo>
                  <a:lnTo>
                    <a:pt x="558" y="652"/>
                  </a:lnTo>
                  <a:lnTo>
                    <a:pt x="558" y="653"/>
                  </a:lnTo>
                  <a:lnTo>
                    <a:pt x="557" y="653"/>
                  </a:lnTo>
                  <a:lnTo>
                    <a:pt x="556" y="653"/>
                  </a:lnTo>
                  <a:lnTo>
                    <a:pt x="555" y="657"/>
                  </a:lnTo>
                  <a:lnTo>
                    <a:pt x="555" y="659"/>
                  </a:lnTo>
                  <a:lnTo>
                    <a:pt x="554" y="659"/>
                  </a:lnTo>
                  <a:lnTo>
                    <a:pt x="553" y="658"/>
                  </a:lnTo>
                  <a:lnTo>
                    <a:pt x="553" y="657"/>
                  </a:lnTo>
                  <a:lnTo>
                    <a:pt x="552" y="656"/>
                  </a:lnTo>
                  <a:lnTo>
                    <a:pt x="551" y="655"/>
                  </a:lnTo>
                  <a:lnTo>
                    <a:pt x="549" y="655"/>
                  </a:lnTo>
                  <a:lnTo>
                    <a:pt x="548" y="655"/>
                  </a:lnTo>
                  <a:lnTo>
                    <a:pt x="547" y="657"/>
                  </a:lnTo>
                  <a:lnTo>
                    <a:pt x="541" y="660"/>
                  </a:lnTo>
                  <a:lnTo>
                    <a:pt x="535" y="658"/>
                  </a:lnTo>
                  <a:lnTo>
                    <a:pt x="530" y="651"/>
                  </a:lnTo>
                  <a:lnTo>
                    <a:pt x="525" y="651"/>
                  </a:lnTo>
                  <a:lnTo>
                    <a:pt x="525" y="653"/>
                  </a:lnTo>
                  <a:lnTo>
                    <a:pt x="527" y="656"/>
                  </a:lnTo>
                  <a:lnTo>
                    <a:pt x="528" y="658"/>
                  </a:lnTo>
                  <a:lnTo>
                    <a:pt x="528" y="660"/>
                  </a:lnTo>
                  <a:lnTo>
                    <a:pt x="528" y="662"/>
                  </a:lnTo>
                  <a:lnTo>
                    <a:pt x="525" y="662"/>
                  </a:lnTo>
                  <a:lnTo>
                    <a:pt x="524" y="663"/>
                  </a:lnTo>
                  <a:lnTo>
                    <a:pt x="523" y="663"/>
                  </a:lnTo>
                  <a:lnTo>
                    <a:pt x="522" y="664"/>
                  </a:lnTo>
                  <a:lnTo>
                    <a:pt x="520" y="664"/>
                  </a:lnTo>
                  <a:lnTo>
                    <a:pt x="519" y="665"/>
                  </a:lnTo>
                  <a:lnTo>
                    <a:pt x="517" y="668"/>
                  </a:lnTo>
                  <a:lnTo>
                    <a:pt x="516" y="670"/>
                  </a:lnTo>
                  <a:lnTo>
                    <a:pt x="516" y="664"/>
                  </a:lnTo>
                  <a:lnTo>
                    <a:pt x="515" y="664"/>
                  </a:lnTo>
                  <a:lnTo>
                    <a:pt x="513" y="665"/>
                  </a:lnTo>
                  <a:lnTo>
                    <a:pt x="513" y="669"/>
                  </a:lnTo>
                  <a:lnTo>
                    <a:pt x="513" y="673"/>
                  </a:lnTo>
                  <a:lnTo>
                    <a:pt x="512" y="673"/>
                  </a:lnTo>
                  <a:lnTo>
                    <a:pt x="512" y="673"/>
                  </a:lnTo>
                  <a:lnTo>
                    <a:pt x="511" y="673"/>
                  </a:lnTo>
                  <a:lnTo>
                    <a:pt x="511" y="673"/>
                  </a:lnTo>
                  <a:lnTo>
                    <a:pt x="510" y="672"/>
                  </a:lnTo>
                  <a:lnTo>
                    <a:pt x="510" y="670"/>
                  </a:lnTo>
                  <a:lnTo>
                    <a:pt x="510" y="668"/>
                  </a:lnTo>
                  <a:lnTo>
                    <a:pt x="504" y="668"/>
                  </a:lnTo>
                  <a:lnTo>
                    <a:pt x="503" y="668"/>
                  </a:lnTo>
                  <a:lnTo>
                    <a:pt x="503" y="669"/>
                  </a:lnTo>
                  <a:lnTo>
                    <a:pt x="501" y="670"/>
                  </a:lnTo>
                  <a:lnTo>
                    <a:pt x="501" y="670"/>
                  </a:lnTo>
                  <a:lnTo>
                    <a:pt x="498" y="670"/>
                  </a:lnTo>
                  <a:lnTo>
                    <a:pt x="496" y="670"/>
                  </a:lnTo>
                  <a:lnTo>
                    <a:pt x="494" y="671"/>
                  </a:lnTo>
                  <a:lnTo>
                    <a:pt x="492" y="672"/>
                  </a:lnTo>
                  <a:lnTo>
                    <a:pt x="488" y="673"/>
                  </a:lnTo>
                  <a:lnTo>
                    <a:pt x="486" y="673"/>
                  </a:lnTo>
                  <a:lnTo>
                    <a:pt x="486" y="672"/>
                  </a:lnTo>
                  <a:lnTo>
                    <a:pt x="486" y="671"/>
                  </a:lnTo>
                  <a:lnTo>
                    <a:pt x="486" y="671"/>
                  </a:lnTo>
                  <a:lnTo>
                    <a:pt x="487" y="671"/>
                  </a:lnTo>
                  <a:lnTo>
                    <a:pt x="488" y="670"/>
                  </a:lnTo>
                  <a:lnTo>
                    <a:pt x="489" y="670"/>
                  </a:lnTo>
                  <a:lnTo>
                    <a:pt x="491" y="669"/>
                  </a:lnTo>
                  <a:lnTo>
                    <a:pt x="491" y="668"/>
                  </a:lnTo>
                  <a:lnTo>
                    <a:pt x="492" y="665"/>
                  </a:lnTo>
                  <a:lnTo>
                    <a:pt x="492" y="662"/>
                  </a:lnTo>
                  <a:lnTo>
                    <a:pt x="491" y="658"/>
                  </a:lnTo>
                  <a:lnTo>
                    <a:pt x="493" y="659"/>
                  </a:lnTo>
                  <a:lnTo>
                    <a:pt x="494" y="659"/>
                  </a:lnTo>
                  <a:lnTo>
                    <a:pt x="495" y="658"/>
                  </a:lnTo>
                  <a:lnTo>
                    <a:pt x="496" y="656"/>
                  </a:lnTo>
                  <a:lnTo>
                    <a:pt x="496" y="652"/>
                  </a:lnTo>
                  <a:lnTo>
                    <a:pt x="498" y="655"/>
                  </a:lnTo>
                  <a:lnTo>
                    <a:pt x="499" y="656"/>
                  </a:lnTo>
                  <a:lnTo>
                    <a:pt x="500" y="656"/>
                  </a:lnTo>
                  <a:lnTo>
                    <a:pt x="501" y="656"/>
                  </a:lnTo>
                  <a:lnTo>
                    <a:pt x="503" y="655"/>
                  </a:lnTo>
                  <a:lnTo>
                    <a:pt x="505" y="655"/>
                  </a:lnTo>
                  <a:lnTo>
                    <a:pt x="506" y="655"/>
                  </a:lnTo>
                  <a:lnTo>
                    <a:pt x="507" y="655"/>
                  </a:lnTo>
                  <a:lnTo>
                    <a:pt x="508" y="653"/>
                  </a:lnTo>
                  <a:lnTo>
                    <a:pt x="508" y="652"/>
                  </a:lnTo>
                  <a:lnTo>
                    <a:pt x="509" y="652"/>
                  </a:lnTo>
                  <a:lnTo>
                    <a:pt x="509" y="651"/>
                  </a:lnTo>
                  <a:lnTo>
                    <a:pt x="510" y="652"/>
                  </a:lnTo>
                  <a:lnTo>
                    <a:pt x="516" y="652"/>
                  </a:lnTo>
                  <a:lnTo>
                    <a:pt x="516" y="652"/>
                  </a:lnTo>
                  <a:lnTo>
                    <a:pt x="517" y="652"/>
                  </a:lnTo>
                  <a:lnTo>
                    <a:pt x="518" y="652"/>
                  </a:lnTo>
                  <a:lnTo>
                    <a:pt x="518" y="655"/>
                  </a:lnTo>
                  <a:lnTo>
                    <a:pt x="518" y="662"/>
                  </a:lnTo>
                  <a:lnTo>
                    <a:pt x="520" y="661"/>
                  </a:lnTo>
                  <a:lnTo>
                    <a:pt x="522" y="659"/>
                  </a:lnTo>
                  <a:lnTo>
                    <a:pt x="524" y="657"/>
                  </a:lnTo>
                  <a:lnTo>
                    <a:pt x="523" y="655"/>
                  </a:lnTo>
                  <a:lnTo>
                    <a:pt x="523" y="652"/>
                  </a:lnTo>
                  <a:lnTo>
                    <a:pt x="522" y="651"/>
                  </a:lnTo>
                  <a:lnTo>
                    <a:pt x="521" y="651"/>
                  </a:lnTo>
                  <a:lnTo>
                    <a:pt x="520" y="651"/>
                  </a:lnTo>
                  <a:lnTo>
                    <a:pt x="520" y="649"/>
                  </a:lnTo>
                  <a:lnTo>
                    <a:pt x="522" y="650"/>
                  </a:lnTo>
                  <a:lnTo>
                    <a:pt x="524" y="649"/>
                  </a:lnTo>
                  <a:lnTo>
                    <a:pt x="525" y="647"/>
                  </a:lnTo>
                  <a:lnTo>
                    <a:pt x="527" y="644"/>
                  </a:lnTo>
                  <a:lnTo>
                    <a:pt x="528" y="640"/>
                  </a:lnTo>
                  <a:lnTo>
                    <a:pt x="529" y="636"/>
                  </a:lnTo>
                  <a:lnTo>
                    <a:pt x="528" y="634"/>
                  </a:lnTo>
                  <a:lnTo>
                    <a:pt x="527" y="633"/>
                  </a:lnTo>
                  <a:lnTo>
                    <a:pt x="525" y="633"/>
                  </a:lnTo>
                  <a:lnTo>
                    <a:pt x="525" y="634"/>
                  </a:lnTo>
                  <a:lnTo>
                    <a:pt x="524" y="635"/>
                  </a:lnTo>
                  <a:lnTo>
                    <a:pt x="523" y="637"/>
                  </a:lnTo>
                  <a:lnTo>
                    <a:pt x="523" y="638"/>
                  </a:lnTo>
                  <a:lnTo>
                    <a:pt x="522" y="638"/>
                  </a:lnTo>
                  <a:lnTo>
                    <a:pt x="521" y="638"/>
                  </a:lnTo>
                  <a:lnTo>
                    <a:pt x="521" y="636"/>
                  </a:lnTo>
                  <a:lnTo>
                    <a:pt x="521" y="634"/>
                  </a:lnTo>
                  <a:lnTo>
                    <a:pt x="520" y="633"/>
                  </a:lnTo>
                  <a:lnTo>
                    <a:pt x="521" y="632"/>
                  </a:lnTo>
                  <a:lnTo>
                    <a:pt x="522" y="631"/>
                  </a:lnTo>
                  <a:lnTo>
                    <a:pt x="523" y="629"/>
                  </a:lnTo>
                  <a:lnTo>
                    <a:pt x="524" y="628"/>
                  </a:lnTo>
                  <a:lnTo>
                    <a:pt x="525" y="628"/>
                  </a:lnTo>
                  <a:lnTo>
                    <a:pt x="528" y="628"/>
                  </a:lnTo>
                  <a:lnTo>
                    <a:pt x="529" y="628"/>
                  </a:lnTo>
                  <a:lnTo>
                    <a:pt x="531" y="628"/>
                  </a:lnTo>
                  <a:lnTo>
                    <a:pt x="532" y="629"/>
                  </a:lnTo>
                  <a:lnTo>
                    <a:pt x="533" y="628"/>
                  </a:lnTo>
                  <a:lnTo>
                    <a:pt x="534" y="627"/>
                  </a:lnTo>
                  <a:lnTo>
                    <a:pt x="534" y="625"/>
                  </a:lnTo>
                  <a:lnTo>
                    <a:pt x="534" y="623"/>
                  </a:lnTo>
                  <a:lnTo>
                    <a:pt x="534" y="621"/>
                  </a:lnTo>
                  <a:lnTo>
                    <a:pt x="532" y="620"/>
                  </a:lnTo>
                  <a:lnTo>
                    <a:pt x="531" y="617"/>
                  </a:lnTo>
                  <a:lnTo>
                    <a:pt x="525" y="617"/>
                  </a:lnTo>
                  <a:lnTo>
                    <a:pt x="525" y="620"/>
                  </a:lnTo>
                  <a:lnTo>
                    <a:pt x="525" y="620"/>
                  </a:lnTo>
                  <a:lnTo>
                    <a:pt x="524" y="621"/>
                  </a:lnTo>
                  <a:lnTo>
                    <a:pt x="524" y="621"/>
                  </a:lnTo>
                  <a:lnTo>
                    <a:pt x="522" y="621"/>
                  </a:lnTo>
                  <a:lnTo>
                    <a:pt x="520" y="623"/>
                  </a:lnTo>
                  <a:lnTo>
                    <a:pt x="520" y="623"/>
                  </a:lnTo>
                  <a:lnTo>
                    <a:pt x="519" y="623"/>
                  </a:lnTo>
                  <a:lnTo>
                    <a:pt x="518" y="623"/>
                  </a:lnTo>
                  <a:lnTo>
                    <a:pt x="518" y="622"/>
                  </a:lnTo>
                  <a:lnTo>
                    <a:pt x="517" y="622"/>
                  </a:lnTo>
                  <a:lnTo>
                    <a:pt x="517" y="623"/>
                  </a:lnTo>
                  <a:lnTo>
                    <a:pt x="516" y="626"/>
                  </a:lnTo>
                  <a:lnTo>
                    <a:pt x="513" y="625"/>
                  </a:lnTo>
                  <a:lnTo>
                    <a:pt x="511" y="625"/>
                  </a:lnTo>
                  <a:lnTo>
                    <a:pt x="508" y="626"/>
                  </a:lnTo>
                  <a:lnTo>
                    <a:pt x="506" y="627"/>
                  </a:lnTo>
                  <a:lnTo>
                    <a:pt x="504" y="631"/>
                  </a:lnTo>
                  <a:lnTo>
                    <a:pt x="501" y="634"/>
                  </a:lnTo>
                  <a:lnTo>
                    <a:pt x="500" y="631"/>
                  </a:lnTo>
                  <a:lnTo>
                    <a:pt x="499" y="629"/>
                  </a:lnTo>
                  <a:lnTo>
                    <a:pt x="498" y="628"/>
                  </a:lnTo>
                  <a:lnTo>
                    <a:pt x="497" y="629"/>
                  </a:lnTo>
                  <a:lnTo>
                    <a:pt x="496" y="631"/>
                  </a:lnTo>
                  <a:lnTo>
                    <a:pt x="495" y="632"/>
                  </a:lnTo>
                  <a:lnTo>
                    <a:pt x="494" y="634"/>
                  </a:lnTo>
                  <a:lnTo>
                    <a:pt x="489" y="632"/>
                  </a:lnTo>
                  <a:lnTo>
                    <a:pt x="485" y="633"/>
                  </a:lnTo>
                  <a:lnTo>
                    <a:pt x="481" y="635"/>
                  </a:lnTo>
                  <a:lnTo>
                    <a:pt x="475" y="634"/>
                  </a:lnTo>
                  <a:lnTo>
                    <a:pt x="474" y="634"/>
                  </a:lnTo>
                  <a:lnTo>
                    <a:pt x="473" y="635"/>
                  </a:lnTo>
                  <a:lnTo>
                    <a:pt x="473" y="636"/>
                  </a:lnTo>
                  <a:lnTo>
                    <a:pt x="473" y="639"/>
                  </a:lnTo>
                  <a:lnTo>
                    <a:pt x="471" y="637"/>
                  </a:lnTo>
                  <a:lnTo>
                    <a:pt x="469" y="637"/>
                  </a:lnTo>
                  <a:lnTo>
                    <a:pt x="465" y="637"/>
                  </a:lnTo>
                  <a:lnTo>
                    <a:pt x="463" y="637"/>
                  </a:lnTo>
                  <a:lnTo>
                    <a:pt x="463" y="639"/>
                  </a:lnTo>
                  <a:lnTo>
                    <a:pt x="462" y="639"/>
                  </a:lnTo>
                  <a:lnTo>
                    <a:pt x="461" y="640"/>
                  </a:lnTo>
                  <a:lnTo>
                    <a:pt x="460" y="639"/>
                  </a:lnTo>
                  <a:lnTo>
                    <a:pt x="459" y="639"/>
                  </a:lnTo>
                  <a:lnTo>
                    <a:pt x="459" y="639"/>
                  </a:lnTo>
                  <a:lnTo>
                    <a:pt x="458" y="639"/>
                  </a:lnTo>
                  <a:lnTo>
                    <a:pt x="457" y="639"/>
                  </a:lnTo>
                  <a:lnTo>
                    <a:pt x="456" y="641"/>
                  </a:lnTo>
                  <a:lnTo>
                    <a:pt x="455" y="644"/>
                  </a:lnTo>
                  <a:lnTo>
                    <a:pt x="453" y="644"/>
                  </a:lnTo>
                  <a:lnTo>
                    <a:pt x="452" y="645"/>
                  </a:lnTo>
                  <a:lnTo>
                    <a:pt x="453" y="647"/>
                  </a:lnTo>
                  <a:lnTo>
                    <a:pt x="453" y="649"/>
                  </a:lnTo>
                  <a:lnTo>
                    <a:pt x="455" y="649"/>
                  </a:lnTo>
                  <a:lnTo>
                    <a:pt x="456" y="649"/>
                  </a:lnTo>
                  <a:lnTo>
                    <a:pt x="457" y="649"/>
                  </a:lnTo>
                  <a:lnTo>
                    <a:pt x="459" y="648"/>
                  </a:lnTo>
                  <a:lnTo>
                    <a:pt x="460" y="647"/>
                  </a:lnTo>
                  <a:lnTo>
                    <a:pt x="461" y="647"/>
                  </a:lnTo>
                  <a:lnTo>
                    <a:pt x="462" y="647"/>
                  </a:lnTo>
                  <a:lnTo>
                    <a:pt x="462" y="648"/>
                  </a:lnTo>
                  <a:lnTo>
                    <a:pt x="462" y="649"/>
                  </a:lnTo>
                  <a:lnTo>
                    <a:pt x="462" y="652"/>
                  </a:lnTo>
                  <a:lnTo>
                    <a:pt x="462" y="651"/>
                  </a:lnTo>
                  <a:lnTo>
                    <a:pt x="461" y="650"/>
                  </a:lnTo>
                  <a:lnTo>
                    <a:pt x="461" y="650"/>
                  </a:lnTo>
                  <a:lnTo>
                    <a:pt x="460" y="650"/>
                  </a:lnTo>
                  <a:lnTo>
                    <a:pt x="459" y="650"/>
                  </a:lnTo>
                  <a:lnTo>
                    <a:pt x="459" y="652"/>
                  </a:lnTo>
                  <a:lnTo>
                    <a:pt x="459" y="653"/>
                  </a:lnTo>
                  <a:lnTo>
                    <a:pt x="458" y="655"/>
                  </a:lnTo>
                  <a:lnTo>
                    <a:pt x="457" y="656"/>
                  </a:lnTo>
                  <a:lnTo>
                    <a:pt x="456" y="658"/>
                  </a:lnTo>
                  <a:lnTo>
                    <a:pt x="455" y="655"/>
                  </a:lnTo>
                  <a:lnTo>
                    <a:pt x="453" y="653"/>
                  </a:lnTo>
                  <a:lnTo>
                    <a:pt x="451" y="652"/>
                  </a:lnTo>
                  <a:lnTo>
                    <a:pt x="449" y="652"/>
                  </a:lnTo>
                  <a:lnTo>
                    <a:pt x="448" y="653"/>
                  </a:lnTo>
                  <a:lnTo>
                    <a:pt x="446" y="656"/>
                  </a:lnTo>
                  <a:lnTo>
                    <a:pt x="446" y="652"/>
                  </a:lnTo>
                  <a:lnTo>
                    <a:pt x="447" y="650"/>
                  </a:lnTo>
                  <a:lnTo>
                    <a:pt x="448" y="650"/>
                  </a:lnTo>
                  <a:lnTo>
                    <a:pt x="448" y="649"/>
                  </a:lnTo>
                  <a:lnTo>
                    <a:pt x="449" y="649"/>
                  </a:lnTo>
                  <a:lnTo>
                    <a:pt x="450" y="648"/>
                  </a:lnTo>
                  <a:lnTo>
                    <a:pt x="451" y="648"/>
                  </a:lnTo>
                  <a:lnTo>
                    <a:pt x="451" y="645"/>
                  </a:lnTo>
                  <a:lnTo>
                    <a:pt x="451" y="644"/>
                  </a:lnTo>
                  <a:lnTo>
                    <a:pt x="450" y="643"/>
                  </a:lnTo>
                  <a:lnTo>
                    <a:pt x="450" y="643"/>
                  </a:lnTo>
                  <a:lnTo>
                    <a:pt x="450" y="641"/>
                  </a:lnTo>
                  <a:lnTo>
                    <a:pt x="449" y="639"/>
                  </a:lnTo>
                  <a:lnTo>
                    <a:pt x="448" y="641"/>
                  </a:lnTo>
                  <a:lnTo>
                    <a:pt x="446" y="641"/>
                  </a:lnTo>
                  <a:lnTo>
                    <a:pt x="445" y="641"/>
                  </a:lnTo>
                  <a:lnTo>
                    <a:pt x="444" y="641"/>
                  </a:lnTo>
                  <a:lnTo>
                    <a:pt x="443" y="643"/>
                  </a:lnTo>
                  <a:lnTo>
                    <a:pt x="439" y="643"/>
                  </a:lnTo>
                  <a:lnTo>
                    <a:pt x="438" y="645"/>
                  </a:lnTo>
                  <a:lnTo>
                    <a:pt x="438" y="647"/>
                  </a:lnTo>
                  <a:lnTo>
                    <a:pt x="436" y="648"/>
                  </a:lnTo>
                  <a:lnTo>
                    <a:pt x="436" y="645"/>
                  </a:lnTo>
                  <a:lnTo>
                    <a:pt x="435" y="644"/>
                  </a:lnTo>
                  <a:lnTo>
                    <a:pt x="435" y="644"/>
                  </a:lnTo>
                  <a:lnTo>
                    <a:pt x="434" y="645"/>
                  </a:lnTo>
                  <a:lnTo>
                    <a:pt x="433" y="645"/>
                  </a:lnTo>
                  <a:lnTo>
                    <a:pt x="433" y="644"/>
                  </a:lnTo>
                  <a:lnTo>
                    <a:pt x="432" y="643"/>
                  </a:lnTo>
                  <a:lnTo>
                    <a:pt x="432" y="643"/>
                  </a:lnTo>
                  <a:lnTo>
                    <a:pt x="431" y="641"/>
                  </a:lnTo>
                  <a:lnTo>
                    <a:pt x="429" y="641"/>
                  </a:lnTo>
                  <a:lnTo>
                    <a:pt x="428" y="643"/>
                  </a:lnTo>
                  <a:lnTo>
                    <a:pt x="427" y="645"/>
                  </a:lnTo>
                  <a:lnTo>
                    <a:pt x="426" y="646"/>
                  </a:lnTo>
                  <a:lnTo>
                    <a:pt x="425" y="647"/>
                  </a:lnTo>
                  <a:lnTo>
                    <a:pt x="425" y="647"/>
                  </a:lnTo>
                  <a:lnTo>
                    <a:pt x="424" y="645"/>
                  </a:lnTo>
                  <a:lnTo>
                    <a:pt x="423" y="646"/>
                  </a:lnTo>
                  <a:lnTo>
                    <a:pt x="423" y="646"/>
                  </a:lnTo>
                  <a:lnTo>
                    <a:pt x="422" y="647"/>
                  </a:lnTo>
                  <a:lnTo>
                    <a:pt x="421" y="648"/>
                  </a:lnTo>
                  <a:lnTo>
                    <a:pt x="421" y="650"/>
                  </a:lnTo>
                  <a:lnTo>
                    <a:pt x="419" y="650"/>
                  </a:lnTo>
                  <a:lnTo>
                    <a:pt x="416" y="650"/>
                  </a:lnTo>
                  <a:lnTo>
                    <a:pt x="414" y="650"/>
                  </a:lnTo>
                  <a:lnTo>
                    <a:pt x="412" y="649"/>
                  </a:lnTo>
                  <a:lnTo>
                    <a:pt x="411" y="650"/>
                  </a:lnTo>
                  <a:lnTo>
                    <a:pt x="408" y="650"/>
                  </a:lnTo>
                  <a:lnTo>
                    <a:pt x="408" y="648"/>
                  </a:lnTo>
                  <a:lnTo>
                    <a:pt x="407" y="647"/>
                  </a:lnTo>
                  <a:lnTo>
                    <a:pt x="407" y="647"/>
                  </a:lnTo>
                  <a:lnTo>
                    <a:pt x="407" y="648"/>
                  </a:lnTo>
                  <a:lnTo>
                    <a:pt x="403" y="648"/>
                  </a:lnTo>
                  <a:lnTo>
                    <a:pt x="403" y="649"/>
                  </a:lnTo>
                  <a:lnTo>
                    <a:pt x="402" y="650"/>
                  </a:lnTo>
                  <a:lnTo>
                    <a:pt x="401" y="650"/>
                  </a:lnTo>
                  <a:lnTo>
                    <a:pt x="401" y="650"/>
                  </a:lnTo>
                  <a:lnTo>
                    <a:pt x="400" y="650"/>
                  </a:lnTo>
                  <a:lnTo>
                    <a:pt x="399" y="652"/>
                  </a:lnTo>
                  <a:lnTo>
                    <a:pt x="400" y="653"/>
                  </a:lnTo>
                  <a:lnTo>
                    <a:pt x="400" y="656"/>
                  </a:lnTo>
                  <a:lnTo>
                    <a:pt x="399" y="658"/>
                  </a:lnTo>
                  <a:lnTo>
                    <a:pt x="397" y="659"/>
                  </a:lnTo>
                  <a:lnTo>
                    <a:pt x="395" y="659"/>
                  </a:lnTo>
                  <a:lnTo>
                    <a:pt x="393" y="659"/>
                  </a:lnTo>
                  <a:lnTo>
                    <a:pt x="392" y="659"/>
                  </a:lnTo>
                  <a:lnTo>
                    <a:pt x="392" y="658"/>
                  </a:lnTo>
                  <a:lnTo>
                    <a:pt x="391" y="657"/>
                  </a:lnTo>
                  <a:lnTo>
                    <a:pt x="391" y="656"/>
                  </a:lnTo>
                  <a:lnTo>
                    <a:pt x="390" y="656"/>
                  </a:lnTo>
                  <a:lnTo>
                    <a:pt x="389" y="656"/>
                  </a:lnTo>
                  <a:lnTo>
                    <a:pt x="389" y="656"/>
                  </a:lnTo>
                  <a:lnTo>
                    <a:pt x="389" y="655"/>
                  </a:lnTo>
                  <a:lnTo>
                    <a:pt x="389" y="653"/>
                  </a:lnTo>
                  <a:lnTo>
                    <a:pt x="390" y="652"/>
                  </a:lnTo>
                  <a:lnTo>
                    <a:pt x="391" y="653"/>
                  </a:lnTo>
                  <a:lnTo>
                    <a:pt x="398" y="653"/>
                  </a:lnTo>
                  <a:lnTo>
                    <a:pt x="397" y="650"/>
                  </a:lnTo>
                  <a:lnTo>
                    <a:pt x="396" y="648"/>
                  </a:lnTo>
                  <a:lnTo>
                    <a:pt x="395" y="646"/>
                  </a:lnTo>
                  <a:lnTo>
                    <a:pt x="393" y="645"/>
                  </a:lnTo>
                  <a:lnTo>
                    <a:pt x="392" y="643"/>
                  </a:lnTo>
                  <a:lnTo>
                    <a:pt x="391" y="645"/>
                  </a:lnTo>
                  <a:lnTo>
                    <a:pt x="391" y="646"/>
                  </a:lnTo>
                  <a:lnTo>
                    <a:pt x="391" y="648"/>
                  </a:lnTo>
                  <a:lnTo>
                    <a:pt x="390" y="648"/>
                  </a:lnTo>
                  <a:lnTo>
                    <a:pt x="390" y="649"/>
                  </a:lnTo>
                  <a:lnTo>
                    <a:pt x="389" y="650"/>
                  </a:lnTo>
                  <a:lnTo>
                    <a:pt x="389" y="650"/>
                  </a:lnTo>
                  <a:lnTo>
                    <a:pt x="388" y="649"/>
                  </a:lnTo>
                  <a:lnTo>
                    <a:pt x="387" y="648"/>
                  </a:lnTo>
                  <a:lnTo>
                    <a:pt x="386" y="648"/>
                  </a:lnTo>
                  <a:lnTo>
                    <a:pt x="385" y="648"/>
                  </a:lnTo>
                  <a:lnTo>
                    <a:pt x="383" y="649"/>
                  </a:lnTo>
                  <a:lnTo>
                    <a:pt x="381" y="649"/>
                  </a:lnTo>
                  <a:lnTo>
                    <a:pt x="381" y="649"/>
                  </a:lnTo>
                  <a:lnTo>
                    <a:pt x="380" y="648"/>
                  </a:lnTo>
                  <a:lnTo>
                    <a:pt x="379" y="648"/>
                  </a:lnTo>
                  <a:lnTo>
                    <a:pt x="379" y="653"/>
                  </a:lnTo>
                  <a:lnTo>
                    <a:pt x="386" y="653"/>
                  </a:lnTo>
                  <a:lnTo>
                    <a:pt x="386" y="663"/>
                  </a:lnTo>
                  <a:lnTo>
                    <a:pt x="384" y="663"/>
                  </a:lnTo>
                  <a:lnTo>
                    <a:pt x="381" y="662"/>
                  </a:lnTo>
                  <a:lnTo>
                    <a:pt x="380" y="660"/>
                  </a:lnTo>
                  <a:lnTo>
                    <a:pt x="379" y="658"/>
                  </a:lnTo>
                  <a:lnTo>
                    <a:pt x="377" y="657"/>
                  </a:lnTo>
                  <a:lnTo>
                    <a:pt x="376" y="656"/>
                  </a:lnTo>
                  <a:lnTo>
                    <a:pt x="376" y="653"/>
                  </a:lnTo>
                  <a:lnTo>
                    <a:pt x="376" y="651"/>
                  </a:lnTo>
                  <a:lnTo>
                    <a:pt x="376" y="651"/>
                  </a:lnTo>
                  <a:lnTo>
                    <a:pt x="377" y="650"/>
                  </a:lnTo>
                  <a:lnTo>
                    <a:pt x="377" y="649"/>
                  </a:lnTo>
                  <a:lnTo>
                    <a:pt x="377" y="648"/>
                  </a:lnTo>
                  <a:lnTo>
                    <a:pt x="376" y="648"/>
                  </a:lnTo>
                  <a:lnTo>
                    <a:pt x="375" y="648"/>
                  </a:lnTo>
                  <a:lnTo>
                    <a:pt x="375" y="648"/>
                  </a:lnTo>
                  <a:lnTo>
                    <a:pt x="374" y="648"/>
                  </a:lnTo>
                  <a:lnTo>
                    <a:pt x="373" y="648"/>
                  </a:lnTo>
                  <a:lnTo>
                    <a:pt x="372" y="648"/>
                  </a:lnTo>
                  <a:lnTo>
                    <a:pt x="369" y="648"/>
                  </a:lnTo>
                  <a:lnTo>
                    <a:pt x="368" y="648"/>
                  </a:lnTo>
                  <a:lnTo>
                    <a:pt x="367" y="647"/>
                  </a:lnTo>
                  <a:lnTo>
                    <a:pt x="366" y="647"/>
                  </a:lnTo>
                  <a:lnTo>
                    <a:pt x="365" y="648"/>
                  </a:lnTo>
                  <a:lnTo>
                    <a:pt x="364" y="648"/>
                  </a:lnTo>
                  <a:lnTo>
                    <a:pt x="363" y="648"/>
                  </a:lnTo>
                  <a:lnTo>
                    <a:pt x="363" y="647"/>
                  </a:lnTo>
                  <a:lnTo>
                    <a:pt x="363" y="646"/>
                  </a:lnTo>
                  <a:lnTo>
                    <a:pt x="362" y="646"/>
                  </a:lnTo>
                  <a:lnTo>
                    <a:pt x="362" y="643"/>
                  </a:lnTo>
                  <a:lnTo>
                    <a:pt x="363" y="640"/>
                  </a:lnTo>
                  <a:lnTo>
                    <a:pt x="364" y="639"/>
                  </a:lnTo>
                  <a:lnTo>
                    <a:pt x="365" y="638"/>
                  </a:lnTo>
                  <a:lnTo>
                    <a:pt x="366" y="638"/>
                  </a:lnTo>
                  <a:lnTo>
                    <a:pt x="367" y="637"/>
                  </a:lnTo>
                  <a:lnTo>
                    <a:pt x="367" y="635"/>
                  </a:lnTo>
                  <a:lnTo>
                    <a:pt x="366" y="634"/>
                  </a:lnTo>
                  <a:lnTo>
                    <a:pt x="365" y="633"/>
                  </a:lnTo>
                  <a:lnTo>
                    <a:pt x="364" y="633"/>
                  </a:lnTo>
                  <a:lnTo>
                    <a:pt x="363" y="632"/>
                  </a:lnTo>
                  <a:lnTo>
                    <a:pt x="361" y="631"/>
                  </a:lnTo>
                  <a:lnTo>
                    <a:pt x="361" y="629"/>
                  </a:lnTo>
                  <a:lnTo>
                    <a:pt x="360" y="628"/>
                  </a:lnTo>
                  <a:lnTo>
                    <a:pt x="360" y="625"/>
                  </a:lnTo>
                  <a:lnTo>
                    <a:pt x="361" y="622"/>
                  </a:lnTo>
                  <a:lnTo>
                    <a:pt x="360" y="623"/>
                  </a:lnTo>
                  <a:lnTo>
                    <a:pt x="359" y="623"/>
                  </a:lnTo>
                  <a:lnTo>
                    <a:pt x="357" y="622"/>
                  </a:lnTo>
                  <a:lnTo>
                    <a:pt x="357" y="621"/>
                  </a:lnTo>
                  <a:lnTo>
                    <a:pt x="356" y="620"/>
                  </a:lnTo>
                  <a:lnTo>
                    <a:pt x="355" y="620"/>
                  </a:lnTo>
                  <a:lnTo>
                    <a:pt x="355" y="621"/>
                  </a:lnTo>
                  <a:lnTo>
                    <a:pt x="354" y="622"/>
                  </a:lnTo>
                  <a:lnTo>
                    <a:pt x="354" y="625"/>
                  </a:lnTo>
                  <a:lnTo>
                    <a:pt x="353" y="626"/>
                  </a:lnTo>
                  <a:lnTo>
                    <a:pt x="353" y="626"/>
                  </a:lnTo>
                  <a:lnTo>
                    <a:pt x="352" y="626"/>
                  </a:lnTo>
                  <a:lnTo>
                    <a:pt x="352" y="625"/>
                  </a:lnTo>
                  <a:lnTo>
                    <a:pt x="351" y="625"/>
                  </a:lnTo>
                  <a:lnTo>
                    <a:pt x="350" y="625"/>
                  </a:lnTo>
                  <a:lnTo>
                    <a:pt x="350" y="620"/>
                  </a:lnTo>
                  <a:lnTo>
                    <a:pt x="349" y="617"/>
                  </a:lnTo>
                  <a:lnTo>
                    <a:pt x="348" y="617"/>
                  </a:lnTo>
                  <a:lnTo>
                    <a:pt x="347" y="617"/>
                  </a:lnTo>
                  <a:lnTo>
                    <a:pt x="345" y="617"/>
                  </a:lnTo>
                  <a:lnTo>
                    <a:pt x="343" y="616"/>
                  </a:lnTo>
                  <a:lnTo>
                    <a:pt x="342" y="616"/>
                  </a:lnTo>
                  <a:lnTo>
                    <a:pt x="341" y="614"/>
                  </a:lnTo>
                  <a:lnTo>
                    <a:pt x="341" y="612"/>
                  </a:lnTo>
                  <a:lnTo>
                    <a:pt x="344" y="612"/>
                  </a:lnTo>
                  <a:lnTo>
                    <a:pt x="345" y="612"/>
                  </a:lnTo>
                  <a:lnTo>
                    <a:pt x="345" y="612"/>
                  </a:lnTo>
                  <a:lnTo>
                    <a:pt x="347" y="612"/>
                  </a:lnTo>
                  <a:lnTo>
                    <a:pt x="347" y="611"/>
                  </a:lnTo>
                  <a:lnTo>
                    <a:pt x="348" y="610"/>
                  </a:lnTo>
                  <a:lnTo>
                    <a:pt x="347" y="608"/>
                  </a:lnTo>
                  <a:lnTo>
                    <a:pt x="345" y="607"/>
                  </a:lnTo>
                  <a:lnTo>
                    <a:pt x="344" y="607"/>
                  </a:lnTo>
                  <a:lnTo>
                    <a:pt x="343" y="607"/>
                  </a:lnTo>
                  <a:lnTo>
                    <a:pt x="342" y="607"/>
                  </a:lnTo>
                  <a:lnTo>
                    <a:pt x="342" y="605"/>
                  </a:lnTo>
                  <a:lnTo>
                    <a:pt x="342" y="603"/>
                  </a:lnTo>
                  <a:lnTo>
                    <a:pt x="342" y="601"/>
                  </a:lnTo>
                  <a:lnTo>
                    <a:pt x="342" y="601"/>
                  </a:lnTo>
                  <a:lnTo>
                    <a:pt x="341" y="602"/>
                  </a:lnTo>
                  <a:lnTo>
                    <a:pt x="341" y="603"/>
                  </a:lnTo>
                  <a:lnTo>
                    <a:pt x="340" y="604"/>
                  </a:lnTo>
                  <a:lnTo>
                    <a:pt x="339" y="607"/>
                  </a:lnTo>
                  <a:lnTo>
                    <a:pt x="339" y="608"/>
                  </a:lnTo>
                  <a:lnTo>
                    <a:pt x="339" y="608"/>
                  </a:lnTo>
                  <a:lnTo>
                    <a:pt x="339" y="609"/>
                  </a:lnTo>
                  <a:lnTo>
                    <a:pt x="339" y="611"/>
                  </a:lnTo>
                  <a:lnTo>
                    <a:pt x="339" y="614"/>
                  </a:lnTo>
                  <a:lnTo>
                    <a:pt x="338" y="616"/>
                  </a:lnTo>
                  <a:lnTo>
                    <a:pt x="337" y="616"/>
                  </a:lnTo>
                  <a:lnTo>
                    <a:pt x="337" y="616"/>
                  </a:lnTo>
                  <a:lnTo>
                    <a:pt x="336" y="616"/>
                  </a:lnTo>
                  <a:lnTo>
                    <a:pt x="335" y="616"/>
                  </a:lnTo>
                  <a:lnTo>
                    <a:pt x="335" y="617"/>
                  </a:lnTo>
                  <a:lnTo>
                    <a:pt x="333" y="617"/>
                  </a:lnTo>
                  <a:lnTo>
                    <a:pt x="333" y="619"/>
                  </a:lnTo>
                  <a:lnTo>
                    <a:pt x="333" y="621"/>
                  </a:lnTo>
                  <a:lnTo>
                    <a:pt x="333" y="622"/>
                  </a:lnTo>
                  <a:lnTo>
                    <a:pt x="332" y="622"/>
                  </a:lnTo>
                  <a:lnTo>
                    <a:pt x="331" y="621"/>
                  </a:lnTo>
                  <a:lnTo>
                    <a:pt x="331" y="621"/>
                  </a:lnTo>
                  <a:lnTo>
                    <a:pt x="330" y="620"/>
                  </a:lnTo>
                  <a:lnTo>
                    <a:pt x="329" y="621"/>
                  </a:lnTo>
                  <a:lnTo>
                    <a:pt x="329" y="622"/>
                  </a:lnTo>
                  <a:lnTo>
                    <a:pt x="329" y="625"/>
                  </a:lnTo>
                  <a:lnTo>
                    <a:pt x="327" y="625"/>
                  </a:lnTo>
                  <a:lnTo>
                    <a:pt x="327" y="624"/>
                  </a:lnTo>
                  <a:lnTo>
                    <a:pt x="328" y="623"/>
                  </a:lnTo>
                  <a:lnTo>
                    <a:pt x="328" y="622"/>
                  </a:lnTo>
                  <a:lnTo>
                    <a:pt x="328" y="622"/>
                  </a:lnTo>
                  <a:lnTo>
                    <a:pt x="329" y="620"/>
                  </a:lnTo>
                  <a:lnTo>
                    <a:pt x="328" y="619"/>
                  </a:lnTo>
                  <a:lnTo>
                    <a:pt x="326" y="619"/>
                  </a:lnTo>
                  <a:lnTo>
                    <a:pt x="325" y="619"/>
                  </a:lnTo>
                  <a:lnTo>
                    <a:pt x="324" y="620"/>
                  </a:lnTo>
                  <a:lnTo>
                    <a:pt x="323" y="620"/>
                  </a:lnTo>
                  <a:lnTo>
                    <a:pt x="321" y="620"/>
                  </a:lnTo>
                  <a:lnTo>
                    <a:pt x="321" y="617"/>
                  </a:lnTo>
                  <a:lnTo>
                    <a:pt x="321" y="616"/>
                  </a:lnTo>
                  <a:lnTo>
                    <a:pt x="321" y="614"/>
                  </a:lnTo>
                  <a:lnTo>
                    <a:pt x="320" y="614"/>
                  </a:lnTo>
                  <a:lnTo>
                    <a:pt x="318" y="613"/>
                  </a:lnTo>
                  <a:lnTo>
                    <a:pt x="317" y="612"/>
                  </a:lnTo>
                  <a:lnTo>
                    <a:pt x="316" y="610"/>
                  </a:lnTo>
                  <a:lnTo>
                    <a:pt x="316" y="610"/>
                  </a:lnTo>
                  <a:lnTo>
                    <a:pt x="315" y="611"/>
                  </a:lnTo>
                  <a:lnTo>
                    <a:pt x="315" y="613"/>
                  </a:lnTo>
                  <a:lnTo>
                    <a:pt x="315" y="614"/>
                  </a:lnTo>
                  <a:lnTo>
                    <a:pt x="314" y="615"/>
                  </a:lnTo>
                  <a:lnTo>
                    <a:pt x="313" y="614"/>
                  </a:lnTo>
                  <a:lnTo>
                    <a:pt x="314" y="619"/>
                  </a:lnTo>
                  <a:lnTo>
                    <a:pt x="315" y="622"/>
                  </a:lnTo>
                  <a:lnTo>
                    <a:pt x="316" y="624"/>
                  </a:lnTo>
                  <a:lnTo>
                    <a:pt x="317" y="625"/>
                  </a:lnTo>
                  <a:lnTo>
                    <a:pt x="318" y="625"/>
                  </a:lnTo>
                  <a:lnTo>
                    <a:pt x="318" y="625"/>
                  </a:lnTo>
                  <a:lnTo>
                    <a:pt x="318" y="626"/>
                  </a:lnTo>
                  <a:lnTo>
                    <a:pt x="318" y="626"/>
                  </a:lnTo>
                  <a:lnTo>
                    <a:pt x="316" y="626"/>
                  </a:lnTo>
                  <a:lnTo>
                    <a:pt x="313" y="627"/>
                  </a:lnTo>
                  <a:lnTo>
                    <a:pt x="313" y="624"/>
                  </a:lnTo>
                  <a:lnTo>
                    <a:pt x="313" y="620"/>
                  </a:lnTo>
                  <a:lnTo>
                    <a:pt x="313" y="614"/>
                  </a:lnTo>
                  <a:lnTo>
                    <a:pt x="312" y="615"/>
                  </a:lnTo>
                  <a:lnTo>
                    <a:pt x="311" y="615"/>
                  </a:lnTo>
                  <a:lnTo>
                    <a:pt x="309" y="617"/>
                  </a:lnTo>
                  <a:lnTo>
                    <a:pt x="308" y="619"/>
                  </a:lnTo>
                  <a:lnTo>
                    <a:pt x="307" y="620"/>
                  </a:lnTo>
                  <a:lnTo>
                    <a:pt x="306" y="621"/>
                  </a:lnTo>
                  <a:lnTo>
                    <a:pt x="305" y="620"/>
                  </a:lnTo>
                  <a:lnTo>
                    <a:pt x="305" y="622"/>
                  </a:lnTo>
                  <a:lnTo>
                    <a:pt x="305" y="623"/>
                  </a:lnTo>
                  <a:lnTo>
                    <a:pt x="306" y="623"/>
                  </a:lnTo>
                  <a:lnTo>
                    <a:pt x="307" y="623"/>
                  </a:lnTo>
                  <a:lnTo>
                    <a:pt x="307" y="623"/>
                  </a:lnTo>
                  <a:lnTo>
                    <a:pt x="308" y="623"/>
                  </a:lnTo>
                  <a:lnTo>
                    <a:pt x="308" y="623"/>
                  </a:lnTo>
                  <a:lnTo>
                    <a:pt x="308" y="625"/>
                  </a:lnTo>
                  <a:lnTo>
                    <a:pt x="308" y="627"/>
                  </a:lnTo>
                  <a:lnTo>
                    <a:pt x="307" y="628"/>
                  </a:lnTo>
                  <a:lnTo>
                    <a:pt x="305" y="628"/>
                  </a:lnTo>
                  <a:lnTo>
                    <a:pt x="304" y="627"/>
                  </a:lnTo>
                  <a:lnTo>
                    <a:pt x="303" y="626"/>
                  </a:lnTo>
                  <a:lnTo>
                    <a:pt x="302" y="626"/>
                  </a:lnTo>
                  <a:lnTo>
                    <a:pt x="301" y="626"/>
                  </a:lnTo>
                  <a:lnTo>
                    <a:pt x="301" y="627"/>
                  </a:lnTo>
                  <a:lnTo>
                    <a:pt x="301" y="629"/>
                  </a:lnTo>
                  <a:lnTo>
                    <a:pt x="301" y="632"/>
                  </a:lnTo>
                  <a:lnTo>
                    <a:pt x="299" y="633"/>
                  </a:lnTo>
                  <a:lnTo>
                    <a:pt x="295" y="634"/>
                  </a:lnTo>
                  <a:lnTo>
                    <a:pt x="299" y="633"/>
                  </a:lnTo>
                  <a:lnTo>
                    <a:pt x="301" y="632"/>
                  </a:lnTo>
                  <a:lnTo>
                    <a:pt x="302" y="631"/>
                  </a:lnTo>
                  <a:lnTo>
                    <a:pt x="303" y="631"/>
                  </a:lnTo>
                  <a:lnTo>
                    <a:pt x="305" y="631"/>
                  </a:lnTo>
                  <a:lnTo>
                    <a:pt x="307" y="631"/>
                  </a:lnTo>
                  <a:lnTo>
                    <a:pt x="309" y="631"/>
                  </a:lnTo>
                  <a:lnTo>
                    <a:pt x="311" y="629"/>
                  </a:lnTo>
                  <a:lnTo>
                    <a:pt x="312" y="629"/>
                  </a:lnTo>
                  <a:lnTo>
                    <a:pt x="314" y="629"/>
                  </a:lnTo>
                  <a:lnTo>
                    <a:pt x="314" y="631"/>
                  </a:lnTo>
                  <a:lnTo>
                    <a:pt x="315" y="633"/>
                  </a:lnTo>
                  <a:lnTo>
                    <a:pt x="315" y="632"/>
                  </a:lnTo>
                  <a:lnTo>
                    <a:pt x="314" y="632"/>
                  </a:lnTo>
                  <a:lnTo>
                    <a:pt x="314" y="633"/>
                  </a:lnTo>
                  <a:lnTo>
                    <a:pt x="313" y="634"/>
                  </a:lnTo>
                  <a:lnTo>
                    <a:pt x="314" y="636"/>
                  </a:lnTo>
                  <a:lnTo>
                    <a:pt x="314" y="637"/>
                  </a:lnTo>
                  <a:lnTo>
                    <a:pt x="316" y="638"/>
                  </a:lnTo>
                  <a:lnTo>
                    <a:pt x="314" y="638"/>
                  </a:lnTo>
                  <a:lnTo>
                    <a:pt x="315" y="640"/>
                  </a:lnTo>
                  <a:lnTo>
                    <a:pt x="315" y="641"/>
                  </a:lnTo>
                  <a:lnTo>
                    <a:pt x="314" y="643"/>
                  </a:lnTo>
                  <a:lnTo>
                    <a:pt x="314" y="643"/>
                  </a:lnTo>
                  <a:lnTo>
                    <a:pt x="314" y="644"/>
                  </a:lnTo>
                  <a:lnTo>
                    <a:pt x="313" y="646"/>
                  </a:lnTo>
                  <a:lnTo>
                    <a:pt x="314" y="646"/>
                  </a:lnTo>
                  <a:lnTo>
                    <a:pt x="315" y="646"/>
                  </a:lnTo>
                  <a:lnTo>
                    <a:pt x="315" y="647"/>
                  </a:lnTo>
                  <a:lnTo>
                    <a:pt x="316" y="648"/>
                  </a:lnTo>
                  <a:lnTo>
                    <a:pt x="317" y="649"/>
                  </a:lnTo>
                  <a:lnTo>
                    <a:pt x="318" y="648"/>
                  </a:lnTo>
                  <a:lnTo>
                    <a:pt x="320" y="648"/>
                  </a:lnTo>
                  <a:lnTo>
                    <a:pt x="323" y="648"/>
                  </a:lnTo>
                  <a:lnTo>
                    <a:pt x="325" y="649"/>
                  </a:lnTo>
                  <a:lnTo>
                    <a:pt x="326" y="650"/>
                  </a:lnTo>
                  <a:lnTo>
                    <a:pt x="328" y="651"/>
                  </a:lnTo>
                  <a:lnTo>
                    <a:pt x="329" y="651"/>
                  </a:lnTo>
                  <a:lnTo>
                    <a:pt x="330" y="652"/>
                  </a:lnTo>
                  <a:lnTo>
                    <a:pt x="331" y="653"/>
                  </a:lnTo>
                  <a:lnTo>
                    <a:pt x="332" y="653"/>
                  </a:lnTo>
                  <a:lnTo>
                    <a:pt x="335" y="653"/>
                  </a:lnTo>
                  <a:lnTo>
                    <a:pt x="335" y="653"/>
                  </a:lnTo>
                  <a:lnTo>
                    <a:pt x="336" y="655"/>
                  </a:lnTo>
                  <a:lnTo>
                    <a:pt x="337" y="656"/>
                  </a:lnTo>
                  <a:lnTo>
                    <a:pt x="338" y="656"/>
                  </a:lnTo>
                  <a:lnTo>
                    <a:pt x="340" y="656"/>
                  </a:lnTo>
                  <a:lnTo>
                    <a:pt x="340" y="658"/>
                  </a:lnTo>
                  <a:lnTo>
                    <a:pt x="341" y="660"/>
                  </a:lnTo>
                  <a:lnTo>
                    <a:pt x="342" y="661"/>
                  </a:lnTo>
                  <a:lnTo>
                    <a:pt x="343" y="662"/>
                  </a:lnTo>
                  <a:lnTo>
                    <a:pt x="344" y="664"/>
                  </a:lnTo>
                  <a:lnTo>
                    <a:pt x="345" y="662"/>
                  </a:lnTo>
                  <a:lnTo>
                    <a:pt x="345" y="661"/>
                  </a:lnTo>
                  <a:lnTo>
                    <a:pt x="345" y="660"/>
                  </a:lnTo>
                  <a:lnTo>
                    <a:pt x="347" y="659"/>
                  </a:lnTo>
                  <a:lnTo>
                    <a:pt x="347" y="659"/>
                  </a:lnTo>
                  <a:lnTo>
                    <a:pt x="348" y="660"/>
                  </a:lnTo>
                  <a:lnTo>
                    <a:pt x="348" y="660"/>
                  </a:lnTo>
                  <a:lnTo>
                    <a:pt x="349" y="661"/>
                  </a:lnTo>
                  <a:lnTo>
                    <a:pt x="349" y="662"/>
                  </a:lnTo>
                  <a:lnTo>
                    <a:pt x="350" y="663"/>
                  </a:lnTo>
                  <a:lnTo>
                    <a:pt x="350" y="667"/>
                  </a:lnTo>
                  <a:lnTo>
                    <a:pt x="350" y="667"/>
                  </a:lnTo>
                  <a:lnTo>
                    <a:pt x="352" y="667"/>
                  </a:lnTo>
                  <a:lnTo>
                    <a:pt x="353" y="667"/>
                  </a:lnTo>
                  <a:lnTo>
                    <a:pt x="354" y="667"/>
                  </a:lnTo>
                  <a:lnTo>
                    <a:pt x="354" y="668"/>
                  </a:lnTo>
                  <a:lnTo>
                    <a:pt x="354" y="670"/>
                  </a:lnTo>
                  <a:lnTo>
                    <a:pt x="353" y="672"/>
                  </a:lnTo>
                  <a:lnTo>
                    <a:pt x="348" y="672"/>
                  </a:lnTo>
                  <a:lnTo>
                    <a:pt x="347" y="672"/>
                  </a:lnTo>
                  <a:lnTo>
                    <a:pt x="345" y="672"/>
                  </a:lnTo>
                  <a:lnTo>
                    <a:pt x="345" y="673"/>
                  </a:lnTo>
                  <a:lnTo>
                    <a:pt x="344" y="674"/>
                  </a:lnTo>
                  <a:lnTo>
                    <a:pt x="344" y="672"/>
                  </a:lnTo>
                  <a:lnTo>
                    <a:pt x="343" y="672"/>
                  </a:lnTo>
                  <a:lnTo>
                    <a:pt x="343" y="672"/>
                  </a:lnTo>
                  <a:lnTo>
                    <a:pt x="342" y="671"/>
                  </a:lnTo>
                  <a:lnTo>
                    <a:pt x="342" y="669"/>
                  </a:lnTo>
                  <a:lnTo>
                    <a:pt x="342" y="668"/>
                  </a:lnTo>
                  <a:lnTo>
                    <a:pt x="341" y="667"/>
                  </a:lnTo>
                  <a:lnTo>
                    <a:pt x="341" y="665"/>
                  </a:lnTo>
                  <a:lnTo>
                    <a:pt x="340" y="667"/>
                  </a:lnTo>
                  <a:lnTo>
                    <a:pt x="340" y="669"/>
                  </a:lnTo>
                  <a:lnTo>
                    <a:pt x="340" y="671"/>
                  </a:lnTo>
                  <a:lnTo>
                    <a:pt x="340" y="671"/>
                  </a:lnTo>
                  <a:lnTo>
                    <a:pt x="339" y="672"/>
                  </a:lnTo>
                  <a:lnTo>
                    <a:pt x="337" y="671"/>
                  </a:lnTo>
                  <a:lnTo>
                    <a:pt x="335" y="670"/>
                  </a:lnTo>
                  <a:lnTo>
                    <a:pt x="333" y="669"/>
                  </a:lnTo>
                  <a:lnTo>
                    <a:pt x="331" y="667"/>
                  </a:lnTo>
                  <a:lnTo>
                    <a:pt x="331" y="669"/>
                  </a:lnTo>
                  <a:lnTo>
                    <a:pt x="330" y="669"/>
                  </a:lnTo>
                  <a:lnTo>
                    <a:pt x="328" y="669"/>
                  </a:lnTo>
                  <a:lnTo>
                    <a:pt x="327" y="668"/>
                  </a:lnTo>
                  <a:lnTo>
                    <a:pt x="326" y="667"/>
                  </a:lnTo>
                  <a:lnTo>
                    <a:pt x="325" y="665"/>
                  </a:lnTo>
                  <a:lnTo>
                    <a:pt x="325" y="664"/>
                  </a:lnTo>
                  <a:lnTo>
                    <a:pt x="325" y="662"/>
                  </a:lnTo>
                  <a:lnTo>
                    <a:pt x="325" y="660"/>
                  </a:lnTo>
                  <a:lnTo>
                    <a:pt x="325" y="659"/>
                  </a:lnTo>
                  <a:lnTo>
                    <a:pt x="325" y="657"/>
                  </a:lnTo>
                  <a:lnTo>
                    <a:pt x="325" y="656"/>
                  </a:lnTo>
                  <a:lnTo>
                    <a:pt x="324" y="656"/>
                  </a:lnTo>
                  <a:lnTo>
                    <a:pt x="324" y="656"/>
                  </a:lnTo>
                  <a:lnTo>
                    <a:pt x="323" y="657"/>
                  </a:lnTo>
                  <a:lnTo>
                    <a:pt x="321" y="657"/>
                  </a:lnTo>
                  <a:lnTo>
                    <a:pt x="321" y="657"/>
                  </a:lnTo>
                  <a:lnTo>
                    <a:pt x="320" y="657"/>
                  </a:lnTo>
                  <a:lnTo>
                    <a:pt x="319" y="656"/>
                  </a:lnTo>
                  <a:lnTo>
                    <a:pt x="319" y="655"/>
                  </a:lnTo>
                  <a:lnTo>
                    <a:pt x="318" y="653"/>
                  </a:lnTo>
                  <a:lnTo>
                    <a:pt x="318" y="653"/>
                  </a:lnTo>
                  <a:lnTo>
                    <a:pt x="317" y="653"/>
                  </a:lnTo>
                  <a:lnTo>
                    <a:pt x="317" y="657"/>
                  </a:lnTo>
                  <a:lnTo>
                    <a:pt x="317" y="660"/>
                  </a:lnTo>
                  <a:lnTo>
                    <a:pt x="317" y="662"/>
                  </a:lnTo>
                  <a:lnTo>
                    <a:pt x="318" y="664"/>
                  </a:lnTo>
                  <a:lnTo>
                    <a:pt x="318" y="667"/>
                  </a:lnTo>
                  <a:lnTo>
                    <a:pt x="317" y="668"/>
                  </a:lnTo>
                  <a:lnTo>
                    <a:pt x="316" y="668"/>
                  </a:lnTo>
                  <a:lnTo>
                    <a:pt x="316" y="667"/>
                  </a:lnTo>
                  <a:lnTo>
                    <a:pt x="315" y="665"/>
                  </a:lnTo>
                  <a:lnTo>
                    <a:pt x="314" y="664"/>
                  </a:lnTo>
                  <a:lnTo>
                    <a:pt x="313" y="663"/>
                  </a:lnTo>
                  <a:lnTo>
                    <a:pt x="312" y="662"/>
                  </a:lnTo>
                  <a:lnTo>
                    <a:pt x="311" y="661"/>
                  </a:lnTo>
                  <a:lnTo>
                    <a:pt x="309" y="660"/>
                  </a:lnTo>
                  <a:lnTo>
                    <a:pt x="308" y="659"/>
                  </a:lnTo>
                  <a:lnTo>
                    <a:pt x="306" y="659"/>
                  </a:lnTo>
                  <a:lnTo>
                    <a:pt x="304" y="660"/>
                  </a:lnTo>
                  <a:lnTo>
                    <a:pt x="302" y="661"/>
                  </a:lnTo>
                  <a:lnTo>
                    <a:pt x="299" y="662"/>
                  </a:lnTo>
                  <a:lnTo>
                    <a:pt x="296" y="662"/>
                  </a:lnTo>
                  <a:lnTo>
                    <a:pt x="293" y="661"/>
                  </a:lnTo>
                  <a:lnTo>
                    <a:pt x="290" y="659"/>
                  </a:lnTo>
                  <a:lnTo>
                    <a:pt x="288" y="659"/>
                  </a:lnTo>
                  <a:lnTo>
                    <a:pt x="288" y="661"/>
                  </a:lnTo>
                  <a:lnTo>
                    <a:pt x="287" y="663"/>
                  </a:lnTo>
                  <a:lnTo>
                    <a:pt x="285" y="663"/>
                  </a:lnTo>
                  <a:lnTo>
                    <a:pt x="284" y="662"/>
                  </a:lnTo>
                  <a:lnTo>
                    <a:pt x="283" y="661"/>
                  </a:lnTo>
                  <a:lnTo>
                    <a:pt x="283" y="659"/>
                  </a:lnTo>
                  <a:lnTo>
                    <a:pt x="278" y="659"/>
                  </a:lnTo>
                  <a:lnTo>
                    <a:pt x="277" y="655"/>
                  </a:lnTo>
                  <a:lnTo>
                    <a:pt x="276" y="652"/>
                  </a:lnTo>
                  <a:lnTo>
                    <a:pt x="275" y="651"/>
                  </a:lnTo>
                  <a:lnTo>
                    <a:pt x="273" y="650"/>
                  </a:lnTo>
                  <a:lnTo>
                    <a:pt x="271" y="650"/>
                  </a:lnTo>
                  <a:lnTo>
                    <a:pt x="270" y="651"/>
                  </a:lnTo>
                  <a:lnTo>
                    <a:pt x="269" y="652"/>
                  </a:lnTo>
                  <a:lnTo>
                    <a:pt x="269" y="653"/>
                  </a:lnTo>
                  <a:lnTo>
                    <a:pt x="269" y="656"/>
                  </a:lnTo>
                  <a:lnTo>
                    <a:pt x="271" y="657"/>
                  </a:lnTo>
                  <a:lnTo>
                    <a:pt x="270" y="658"/>
                  </a:lnTo>
                  <a:lnTo>
                    <a:pt x="270" y="658"/>
                  </a:lnTo>
                  <a:lnTo>
                    <a:pt x="270" y="659"/>
                  </a:lnTo>
                  <a:lnTo>
                    <a:pt x="269" y="659"/>
                  </a:lnTo>
                  <a:lnTo>
                    <a:pt x="267" y="659"/>
                  </a:lnTo>
                  <a:lnTo>
                    <a:pt x="267" y="653"/>
                  </a:lnTo>
                  <a:lnTo>
                    <a:pt x="266" y="653"/>
                  </a:lnTo>
                  <a:lnTo>
                    <a:pt x="264" y="653"/>
                  </a:lnTo>
                  <a:lnTo>
                    <a:pt x="263" y="653"/>
                  </a:lnTo>
                  <a:lnTo>
                    <a:pt x="261" y="653"/>
                  </a:lnTo>
                  <a:lnTo>
                    <a:pt x="260" y="655"/>
                  </a:lnTo>
                  <a:lnTo>
                    <a:pt x="259" y="656"/>
                  </a:lnTo>
                  <a:lnTo>
                    <a:pt x="259" y="658"/>
                  </a:lnTo>
                  <a:lnTo>
                    <a:pt x="259" y="661"/>
                  </a:lnTo>
                  <a:lnTo>
                    <a:pt x="258" y="661"/>
                  </a:lnTo>
                  <a:lnTo>
                    <a:pt x="255" y="661"/>
                  </a:lnTo>
                  <a:lnTo>
                    <a:pt x="256" y="660"/>
                  </a:lnTo>
                  <a:lnTo>
                    <a:pt x="256" y="658"/>
                  </a:lnTo>
                  <a:lnTo>
                    <a:pt x="256" y="656"/>
                  </a:lnTo>
                  <a:lnTo>
                    <a:pt x="256" y="653"/>
                  </a:lnTo>
                  <a:lnTo>
                    <a:pt x="256" y="651"/>
                  </a:lnTo>
                  <a:lnTo>
                    <a:pt x="257" y="649"/>
                  </a:lnTo>
                  <a:lnTo>
                    <a:pt x="257" y="648"/>
                  </a:lnTo>
                  <a:lnTo>
                    <a:pt x="257" y="647"/>
                  </a:lnTo>
                  <a:lnTo>
                    <a:pt x="257" y="646"/>
                  </a:lnTo>
                  <a:lnTo>
                    <a:pt x="256" y="646"/>
                  </a:lnTo>
                  <a:lnTo>
                    <a:pt x="255" y="646"/>
                  </a:lnTo>
                  <a:lnTo>
                    <a:pt x="254" y="646"/>
                  </a:lnTo>
                  <a:lnTo>
                    <a:pt x="254" y="645"/>
                  </a:lnTo>
                  <a:lnTo>
                    <a:pt x="254" y="645"/>
                  </a:lnTo>
                  <a:lnTo>
                    <a:pt x="255" y="644"/>
                  </a:lnTo>
                  <a:lnTo>
                    <a:pt x="255" y="638"/>
                  </a:lnTo>
                  <a:lnTo>
                    <a:pt x="256" y="634"/>
                  </a:lnTo>
                  <a:lnTo>
                    <a:pt x="257" y="631"/>
                  </a:lnTo>
                  <a:lnTo>
                    <a:pt x="260" y="627"/>
                  </a:lnTo>
                  <a:lnTo>
                    <a:pt x="264" y="626"/>
                  </a:lnTo>
                  <a:lnTo>
                    <a:pt x="266" y="625"/>
                  </a:lnTo>
                  <a:lnTo>
                    <a:pt x="267" y="623"/>
                  </a:lnTo>
                  <a:lnTo>
                    <a:pt x="268" y="622"/>
                  </a:lnTo>
                  <a:lnTo>
                    <a:pt x="269" y="620"/>
                  </a:lnTo>
                  <a:lnTo>
                    <a:pt x="269" y="619"/>
                  </a:lnTo>
                  <a:lnTo>
                    <a:pt x="269" y="617"/>
                  </a:lnTo>
                  <a:lnTo>
                    <a:pt x="268" y="617"/>
                  </a:lnTo>
                  <a:lnTo>
                    <a:pt x="268" y="617"/>
                  </a:lnTo>
                  <a:lnTo>
                    <a:pt x="267" y="620"/>
                  </a:lnTo>
                  <a:lnTo>
                    <a:pt x="267" y="620"/>
                  </a:lnTo>
                  <a:lnTo>
                    <a:pt x="266" y="621"/>
                  </a:lnTo>
                  <a:lnTo>
                    <a:pt x="265" y="620"/>
                  </a:lnTo>
                  <a:lnTo>
                    <a:pt x="264" y="620"/>
                  </a:lnTo>
                  <a:lnTo>
                    <a:pt x="263" y="620"/>
                  </a:lnTo>
                  <a:lnTo>
                    <a:pt x="261" y="620"/>
                  </a:lnTo>
                  <a:lnTo>
                    <a:pt x="263" y="617"/>
                  </a:lnTo>
                  <a:lnTo>
                    <a:pt x="263" y="614"/>
                  </a:lnTo>
                  <a:lnTo>
                    <a:pt x="264" y="611"/>
                  </a:lnTo>
                  <a:lnTo>
                    <a:pt x="264" y="607"/>
                  </a:lnTo>
                  <a:lnTo>
                    <a:pt x="266" y="607"/>
                  </a:lnTo>
                  <a:lnTo>
                    <a:pt x="268" y="605"/>
                  </a:lnTo>
                  <a:lnTo>
                    <a:pt x="270" y="604"/>
                  </a:lnTo>
                  <a:lnTo>
                    <a:pt x="272" y="602"/>
                  </a:lnTo>
                  <a:lnTo>
                    <a:pt x="275" y="601"/>
                  </a:lnTo>
                  <a:lnTo>
                    <a:pt x="276" y="602"/>
                  </a:lnTo>
                  <a:lnTo>
                    <a:pt x="276" y="601"/>
                  </a:lnTo>
                  <a:lnTo>
                    <a:pt x="277" y="600"/>
                  </a:lnTo>
                  <a:lnTo>
                    <a:pt x="277" y="599"/>
                  </a:lnTo>
                  <a:lnTo>
                    <a:pt x="278" y="599"/>
                  </a:lnTo>
                  <a:lnTo>
                    <a:pt x="279" y="599"/>
                  </a:lnTo>
                  <a:lnTo>
                    <a:pt x="279" y="599"/>
                  </a:lnTo>
                  <a:lnTo>
                    <a:pt x="280" y="598"/>
                  </a:lnTo>
                  <a:lnTo>
                    <a:pt x="280" y="598"/>
                  </a:lnTo>
                  <a:lnTo>
                    <a:pt x="281" y="597"/>
                  </a:lnTo>
                  <a:lnTo>
                    <a:pt x="282" y="596"/>
                  </a:lnTo>
                  <a:lnTo>
                    <a:pt x="282" y="597"/>
                  </a:lnTo>
                  <a:lnTo>
                    <a:pt x="284" y="596"/>
                  </a:lnTo>
                  <a:lnTo>
                    <a:pt x="284" y="597"/>
                  </a:lnTo>
                  <a:lnTo>
                    <a:pt x="285" y="598"/>
                  </a:lnTo>
                  <a:lnTo>
                    <a:pt x="287" y="600"/>
                  </a:lnTo>
                  <a:lnTo>
                    <a:pt x="287" y="601"/>
                  </a:lnTo>
                  <a:lnTo>
                    <a:pt x="288" y="600"/>
                  </a:lnTo>
                  <a:lnTo>
                    <a:pt x="288" y="599"/>
                  </a:lnTo>
                  <a:lnTo>
                    <a:pt x="287" y="597"/>
                  </a:lnTo>
                  <a:lnTo>
                    <a:pt x="287" y="595"/>
                  </a:lnTo>
                  <a:lnTo>
                    <a:pt x="287" y="591"/>
                  </a:lnTo>
                  <a:lnTo>
                    <a:pt x="289" y="591"/>
                  </a:lnTo>
                  <a:lnTo>
                    <a:pt x="292" y="591"/>
                  </a:lnTo>
                  <a:lnTo>
                    <a:pt x="291" y="588"/>
                  </a:lnTo>
                  <a:lnTo>
                    <a:pt x="290" y="587"/>
                  </a:lnTo>
                  <a:lnTo>
                    <a:pt x="288" y="587"/>
                  </a:lnTo>
                  <a:lnTo>
                    <a:pt x="287" y="587"/>
                  </a:lnTo>
                  <a:lnTo>
                    <a:pt x="284" y="588"/>
                  </a:lnTo>
                  <a:lnTo>
                    <a:pt x="282" y="588"/>
                  </a:lnTo>
                  <a:lnTo>
                    <a:pt x="281" y="588"/>
                  </a:lnTo>
                  <a:lnTo>
                    <a:pt x="279" y="586"/>
                  </a:lnTo>
                  <a:lnTo>
                    <a:pt x="280" y="583"/>
                  </a:lnTo>
                  <a:lnTo>
                    <a:pt x="281" y="580"/>
                  </a:lnTo>
                  <a:lnTo>
                    <a:pt x="282" y="579"/>
                  </a:lnTo>
                  <a:lnTo>
                    <a:pt x="284" y="578"/>
                  </a:lnTo>
                  <a:lnTo>
                    <a:pt x="285" y="579"/>
                  </a:lnTo>
                  <a:lnTo>
                    <a:pt x="288" y="579"/>
                  </a:lnTo>
                  <a:lnTo>
                    <a:pt x="289" y="580"/>
                  </a:lnTo>
                  <a:lnTo>
                    <a:pt x="288" y="578"/>
                  </a:lnTo>
                  <a:lnTo>
                    <a:pt x="288" y="576"/>
                  </a:lnTo>
                  <a:lnTo>
                    <a:pt x="289" y="575"/>
                  </a:lnTo>
                  <a:lnTo>
                    <a:pt x="290" y="574"/>
                  </a:lnTo>
                  <a:lnTo>
                    <a:pt x="292" y="573"/>
                  </a:lnTo>
                  <a:lnTo>
                    <a:pt x="294" y="573"/>
                  </a:lnTo>
                  <a:lnTo>
                    <a:pt x="294" y="572"/>
                  </a:lnTo>
                  <a:lnTo>
                    <a:pt x="293" y="571"/>
                  </a:lnTo>
                  <a:lnTo>
                    <a:pt x="293" y="571"/>
                  </a:lnTo>
                  <a:lnTo>
                    <a:pt x="292" y="571"/>
                  </a:lnTo>
                  <a:lnTo>
                    <a:pt x="293" y="567"/>
                  </a:lnTo>
                  <a:lnTo>
                    <a:pt x="293" y="566"/>
                  </a:lnTo>
                  <a:lnTo>
                    <a:pt x="294" y="565"/>
                  </a:lnTo>
                  <a:lnTo>
                    <a:pt x="295" y="565"/>
                  </a:lnTo>
                  <a:lnTo>
                    <a:pt x="296" y="565"/>
                  </a:lnTo>
                  <a:lnTo>
                    <a:pt x="297" y="565"/>
                  </a:lnTo>
                  <a:lnTo>
                    <a:pt x="299" y="566"/>
                  </a:lnTo>
                  <a:lnTo>
                    <a:pt x="297" y="567"/>
                  </a:lnTo>
                  <a:lnTo>
                    <a:pt x="297" y="568"/>
                  </a:lnTo>
                  <a:lnTo>
                    <a:pt x="296" y="568"/>
                  </a:lnTo>
                  <a:lnTo>
                    <a:pt x="295" y="567"/>
                  </a:lnTo>
                  <a:lnTo>
                    <a:pt x="295" y="569"/>
                  </a:lnTo>
                  <a:lnTo>
                    <a:pt x="296" y="571"/>
                  </a:lnTo>
                  <a:lnTo>
                    <a:pt x="296" y="571"/>
                  </a:lnTo>
                  <a:lnTo>
                    <a:pt x="297" y="571"/>
                  </a:lnTo>
                  <a:lnTo>
                    <a:pt x="299" y="571"/>
                  </a:lnTo>
                  <a:lnTo>
                    <a:pt x="299" y="568"/>
                  </a:lnTo>
                  <a:lnTo>
                    <a:pt x="300" y="568"/>
                  </a:lnTo>
                  <a:lnTo>
                    <a:pt x="301" y="567"/>
                  </a:lnTo>
                  <a:lnTo>
                    <a:pt x="303" y="567"/>
                  </a:lnTo>
                  <a:lnTo>
                    <a:pt x="304" y="567"/>
                  </a:lnTo>
                  <a:lnTo>
                    <a:pt x="306" y="568"/>
                  </a:lnTo>
                  <a:lnTo>
                    <a:pt x="307" y="567"/>
                  </a:lnTo>
                  <a:lnTo>
                    <a:pt x="309" y="566"/>
                  </a:lnTo>
                  <a:lnTo>
                    <a:pt x="311" y="565"/>
                  </a:lnTo>
                  <a:lnTo>
                    <a:pt x="312" y="565"/>
                  </a:lnTo>
                  <a:lnTo>
                    <a:pt x="313" y="564"/>
                  </a:lnTo>
                  <a:lnTo>
                    <a:pt x="314" y="563"/>
                  </a:lnTo>
                  <a:lnTo>
                    <a:pt x="314" y="561"/>
                  </a:lnTo>
                  <a:lnTo>
                    <a:pt x="315" y="560"/>
                  </a:lnTo>
                  <a:lnTo>
                    <a:pt x="315" y="560"/>
                  </a:lnTo>
                  <a:lnTo>
                    <a:pt x="324" y="560"/>
                  </a:lnTo>
                  <a:lnTo>
                    <a:pt x="325" y="557"/>
                  </a:lnTo>
                  <a:lnTo>
                    <a:pt x="324" y="556"/>
                  </a:lnTo>
                  <a:lnTo>
                    <a:pt x="324" y="555"/>
                  </a:lnTo>
                  <a:lnTo>
                    <a:pt x="323" y="555"/>
                  </a:lnTo>
                  <a:lnTo>
                    <a:pt x="321" y="556"/>
                  </a:lnTo>
                  <a:lnTo>
                    <a:pt x="320" y="557"/>
                  </a:lnTo>
                  <a:lnTo>
                    <a:pt x="318" y="557"/>
                  </a:lnTo>
                  <a:lnTo>
                    <a:pt x="317" y="557"/>
                  </a:lnTo>
                  <a:lnTo>
                    <a:pt x="315" y="557"/>
                  </a:lnTo>
                  <a:lnTo>
                    <a:pt x="313" y="557"/>
                  </a:lnTo>
                  <a:lnTo>
                    <a:pt x="311" y="559"/>
                  </a:lnTo>
                  <a:lnTo>
                    <a:pt x="309" y="560"/>
                  </a:lnTo>
                  <a:lnTo>
                    <a:pt x="307" y="560"/>
                  </a:lnTo>
                  <a:lnTo>
                    <a:pt x="305" y="560"/>
                  </a:lnTo>
                  <a:lnTo>
                    <a:pt x="303" y="561"/>
                  </a:lnTo>
                  <a:lnTo>
                    <a:pt x="302" y="563"/>
                  </a:lnTo>
                  <a:lnTo>
                    <a:pt x="301" y="562"/>
                  </a:lnTo>
                  <a:lnTo>
                    <a:pt x="300" y="561"/>
                  </a:lnTo>
                  <a:lnTo>
                    <a:pt x="299" y="560"/>
                  </a:lnTo>
                  <a:lnTo>
                    <a:pt x="297" y="560"/>
                  </a:lnTo>
                  <a:lnTo>
                    <a:pt x="296" y="560"/>
                  </a:lnTo>
                  <a:lnTo>
                    <a:pt x="293" y="560"/>
                  </a:lnTo>
                  <a:lnTo>
                    <a:pt x="294" y="556"/>
                  </a:lnTo>
                  <a:lnTo>
                    <a:pt x="295" y="554"/>
                  </a:lnTo>
                  <a:lnTo>
                    <a:pt x="297" y="553"/>
                  </a:lnTo>
                  <a:lnTo>
                    <a:pt x="299" y="552"/>
                  </a:lnTo>
                  <a:lnTo>
                    <a:pt x="301" y="552"/>
                  </a:lnTo>
                  <a:lnTo>
                    <a:pt x="303" y="550"/>
                  </a:lnTo>
                  <a:lnTo>
                    <a:pt x="305" y="548"/>
                  </a:lnTo>
                  <a:lnTo>
                    <a:pt x="307" y="547"/>
                  </a:lnTo>
                  <a:lnTo>
                    <a:pt x="311" y="547"/>
                  </a:lnTo>
                  <a:lnTo>
                    <a:pt x="313" y="547"/>
                  </a:lnTo>
                  <a:lnTo>
                    <a:pt x="313" y="545"/>
                  </a:lnTo>
                  <a:lnTo>
                    <a:pt x="314" y="544"/>
                  </a:lnTo>
                  <a:lnTo>
                    <a:pt x="315" y="544"/>
                  </a:lnTo>
                  <a:lnTo>
                    <a:pt x="315" y="544"/>
                  </a:lnTo>
                  <a:lnTo>
                    <a:pt x="316" y="544"/>
                  </a:lnTo>
                  <a:lnTo>
                    <a:pt x="320" y="544"/>
                  </a:lnTo>
                  <a:lnTo>
                    <a:pt x="320" y="542"/>
                  </a:lnTo>
                  <a:lnTo>
                    <a:pt x="321" y="542"/>
                  </a:lnTo>
                  <a:lnTo>
                    <a:pt x="321" y="542"/>
                  </a:lnTo>
                  <a:lnTo>
                    <a:pt x="323" y="542"/>
                  </a:lnTo>
                  <a:lnTo>
                    <a:pt x="325" y="541"/>
                  </a:lnTo>
                  <a:lnTo>
                    <a:pt x="327" y="540"/>
                  </a:lnTo>
                  <a:lnTo>
                    <a:pt x="326" y="539"/>
                  </a:lnTo>
                  <a:lnTo>
                    <a:pt x="326" y="539"/>
                  </a:lnTo>
                  <a:lnTo>
                    <a:pt x="327" y="538"/>
                  </a:lnTo>
                  <a:lnTo>
                    <a:pt x="329" y="537"/>
                  </a:lnTo>
                  <a:lnTo>
                    <a:pt x="330" y="533"/>
                  </a:lnTo>
                  <a:lnTo>
                    <a:pt x="332" y="535"/>
                  </a:lnTo>
                  <a:lnTo>
                    <a:pt x="333" y="533"/>
                  </a:lnTo>
                  <a:lnTo>
                    <a:pt x="333" y="532"/>
                  </a:lnTo>
                  <a:lnTo>
                    <a:pt x="335" y="531"/>
                  </a:lnTo>
                  <a:lnTo>
                    <a:pt x="336" y="531"/>
                  </a:lnTo>
                  <a:lnTo>
                    <a:pt x="337" y="532"/>
                  </a:lnTo>
                  <a:lnTo>
                    <a:pt x="338" y="531"/>
                  </a:lnTo>
                  <a:lnTo>
                    <a:pt x="338" y="531"/>
                  </a:lnTo>
                  <a:lnTo>
                    <a:pt x="339" y="529"/>
                  </a:lnTo>
                  <a:lnTo>
                    <a:pt x="340" y="529"/>
                  </a:lnTo>
                  <a:lnTo>
                    <a:pt x="341" y="528"/>
                  </a:lnTo>
                  <a:lnTo>
                    <a:pt x="342" y="528"/>
                  </a:lnTo>
                  <a:lnTo>
                    <a:pt x="343" y="528"/>
                  </a:lnTo>
                  <a:lnTo>
                    <a:pt x="343" y="528"/>
                  </a:lnTo>
                  <a:lnTo>
                    <a:pt x="343" y="526"/>
                  </a:lnTo>
                  <a:lnTo>
                    <a:pt x="343" y="524"/>
                  </a:lnTo>
                  <a:lnTo>
                    <a:pt x="343" y="523"/>
                  </a:lnTo>
                  <a:lnTo>
                    <a:pt x="338" y="521"/>
                  </a:lnTo>
                  <a:lnTo>
                    <a:pt x="333" y="525"/>
                  </a:lnTo>
                  <a:lnTo>
                    <a:pt x="329" y="527"/>
                  </a:lnTo>
                  <a:lnTo>
                    <a:pt x="325" y="525"/>
                  </a:lnTo>
                  <a:lnTo>
                    <a:pt x="326" y="525"/>
                  </a:lnTo>
                  <a:lnTo>
                    <a:pt x="327" y="525"/>
                  </a:lnTo>
                  <a:lnTo>
                    <a:pt x="326" y="524"/>
                  </a:lnTo>
                  <a:lnTo>
                    <a:pt x="326" y="523"/>
                  </a:lnTo>
                  <a:lnTo>
                    <a:pt x="325" y="521"/>
                  </a:lnTo>
                  <a:lnTo>
                    <a:pt x="325" y="520"/>
                  </a:lnTo>
                  <a:lnTo>
                    <a:pt x="325" y="520"/>
                  </a:lnTo>
                  <a:lnTo>
                    <a:pt x="327" y="521"/>
                  </a:lnTo>
                  <a:lnTo>
                    <a:pt x="328" y="521"/>
                  </a:lnTo>
                  <a:lnTo>
                    <a:pt x="329" y="521"/>
                  </a:lnTo>
                  <a:lnTo>
                    <a:pt x="330" y="519"/>
                  </a:lnTo>
                  <a:lnTo>
                    <a:pt x="330" y="518"/>
                  </a:lnTo>
                  <a:lnTo>
                    <a:pt x="330" y="516"/>
                  </a:lnTo>
                  <a:lnTo>
                    <a:pt x="330" y="515"/>
                  </a:lnTo>
                  <a:lnTo>
                    <a:pt x="331" y="514"/>
                  </a:lnTo>
                  <a:lnTo>
                    <a:pt x="333" y="514"/>
                  </a:lnTo>
                  <a:lnTo>
                    <a:pt x="332" y="511"/>
                  </a:lnTo>
                  <a:lnTo>
                    <a:pt x="332" y="509"/>
                  </a:lnTo>
                  <a:lnTo>
                    <a:pt x="332" y="509"/>
                  </a:lnTo>
                  <a:lnTo>
                    <a:pt x="331" y="511"/>
                  </a:lnTo>
                  <a:lnTo>
                    <a:pt x="331" y="511"/>
                  </a:lnTo>
                  <a:lnTo>
                    <a:pt x="330" y="512"/>
                  </a:lnTo>
                  <a:lnTo>
                    <a:pt x="329" y="512"/>
                  </a:lnTo>
                  <a:lnTo>
                    <a:pt x="329" y="509"/>
                  </a:lnTo>
                  <a:lnTo>
                    <a:pt x="329" y="508"/>
                  </a:lnTo>
                  <a:lnTo>
                    <a:pt x="327" y="508"/>
                  </a:lnTo>
                  <a:lnTo>
                    <a:pt x="325" y="508"/>
                  </a:lnTo>
                  <a:lnTo>
                    <a:pt x="325" y="509"/>
                  </a:lnTo>
                  <a:lnTo>
                    <a:pt x="325" y="511"/>
                  </a:lnTo>
                  <a:lnTo>
                    <a:pt x="325" y="511"/>
                  </a:lnTo>
                  <a:lnTo>
                    <a:pt x="324" y="509"/>
                  </a:lnTo>
                  <a:lnTo>
                    <a:pt x="324" y="509"/>
                  </a:lnTo>
                  <a:lnTo>
                    <a:pt x="323" y="509"/>
                  </a:lnTo>
                  <a:lnTo>
                    <a:pt x="321" y="509"/>
                  </a:lnTo>
                  <a:lnTo>
                    <a:pt x="321" y="509"/>
                  </a:lnTo>
                  <a:lnTo>
                    <a:pt x="320" y="511"/>
                  </a:lnTo>
                  <a:lnTo>
                    <a:pt x="320" y="511"/>
                  </a:lnTo>
                  <a:lnTo>
                    <a:pt x="319" y="511"/>
                  </a:lnTo>
                  <a:lnTo>
                    <a:pt x="319" y="511"/>
                  </a:lnTo>
                  <a:lnTo>
                    <a:pt x="318" y="512"/>
                  </a:lnTo>
                  <a:lnTo>
                    <a:pt x="318" y="512"/>
                  </a:lnTo>
                  <a:lnTo>
                    <a:pt x="318" y="512"/>
                  </a:lnTo>
                  <a:lnTo>
                    <a:pt x="318" y="511"/>
                  </a:lnTo>
                  <a:lnTo>
                    <a:pt x="316" y="511"/>
                  </a:lnTo>
                  <a:lnTo>
                    <a:pt x="315" y="511"/>
                  </a:lnTo>
                  <a:lnTo>
                    <a:pt x="315" y="512"/>
                  </a:lnTo>
                  <a:lnTo>
                    <a:pt x="315" y="512"/>
                  </a:lnTo>
                  <a:lnTo>
                    <a:pt x="309" y="512"/>
                  </a:lnTo>
                  <a:lnTo>
                    <a:pt x="308" y="512"/>
                  </a:lnTo>
                  <a:lnTo>
                    <a:pt x="307" y="513"/>
                  </a:lnTo>
                  <a:lnTo>
                    <a:pt x="306" y="513"/>
                  </a:lnTo>
                  <a:lnTo>
                    <a:pt x="304" y="513"/>
                  </a:lnTo>
                  <a:lnTo>
                    <a:pt x="304" y="513"/>
                  </a:lnTo>
                  <a:lnTo>
                    <a:pt x="303" y="513"/>
                  </a:lnTo>
                  <a:lnTo>
                    <a:pt x="303" y="512"/>
                  </a:lnTo>
                  <a:lnTo>
                    <a:pt x="302" y="511"/>
                  </a:lnTo>
                  <a:lnTo>
                    <a:pt x="301" y="511"/>
                  </a:lnTo>
                  <a:lnTo>
                    <a:pt x="301" y="509"/>
                  </a:lnTo>
                  <a:lnTo>
                    <a:pt x="301" y="511"/>
                  </a:lnTo>
                  <a:lnTo>
                    <a:pt x="301" y="513"/>
                  </a:lnTo>
                  <a:lnTo>
                    <a:pt x="301" y="513"/>
                  </a:lnTo>
                  <a:lnTo>
                    <a:pt x="300" y="512"/>
                  </a:lnTo>
                  <a:lnTo>
                    <a:pt x="300" y="511"/>
                  </a:lnTo>
                  <a:lnTo>
                    <a:pt x="300" y="508"/>
                  </a:lnTo>
                  <a:lnTo>
                    <a:pt x="300" y="507"/>
                  </a:lnTo>
                  <a:lnTo>
                    <a:pt x="301" y="508"/>
                  </a:lnTo>
                  <a:lnTo>
                    <a:pt x="302" y="508"/>
                  </a:lnTo>
                  <a:lnTo>
                    <a:pt x="303" y="508"/>
                  </a:lnTo>
                  <a:lnTo>
                    <a:pt x="303" y="511"/>
                  </a:lnTo>
                  <a:lnTo>
                    <a:pt x="304" y="512"/>
                  </a:lnTo>
                  <a:lnTo>
                    <a:pt x="304" y="512"/>
                  </a:lnTo>
                  <a:lnTo>
                    <a:pt x="305" y="511"/>
                  </a:lnTo>
                  <a:lnTo>
                    <a:pt x="306" y="509"/>
                  </a:lnTo>
                  <a:lnTo>
                    <a:pt x="307" y="509"/>
                  </a:lnTo>
                  <a:lnTo>
                    <a:pt x="308" y="509"/>
                  </a:lnTo>
                  <a:lnTo>
                    <a:pt x="309" y="507"/>
                  </a:lnTo>
                  <a:lnTo>
                    <a:pt x="311" y="507"/>
                  </a:lnTo>
                  <a:lnTo>
                    <a:pt x="311" y="507"/>
                  </a:lnTo>
                  <a:lnTo>
                    <a:pt x="312" y="507"/>
                  </a:lnTo>
                  <a:lnTo>
                    <a:pt x="313" y="506"/>
                  </a:lnTo>
                  <a:lnTo>
                    <a:pt x="316" y="506"/>
                  </a:lnTo>
                  <a:lnTo>
                    <a:pt x="319" y="506"/>
                  </a:lnTo>
                  <a:lnTo>
                    <a:pt x="320" y="506"/>
                  </a:lnTo>
                  <a:lnTo>
                    <a:pt x="323" y="506"/>
                  </a:lnTo>
                  <a:lnTo>
                    <a:pt x="323" y="505"/>
                  </a:lnTo>
                  <a:lnTo>
                    <a:pt x="323" y="505"/>
                  </a:lnTo>
                  <a:lnTo>
                    <a:pt x="325" y="505"/>
                  </a:lnTo>
                  <a:lnTo>
                    <a:pt x="327" y="505"/>
                  </a:lnTo>
                  <a:lnTo>
                    <a:pt x="332" y="505"/>
                  </a:lnTo>
                  <a:lnTo>
                    <a:pt x="333" y="505"/>
                  </a:lnTo>
                  <a:lnTo>
                    <a:pt x="333" y="504"/>
                  </a:lnTo>
                  <a:lnTo>
                    <a:pt x="335" y="504"/>
                  </a:lnTo>
                  <a:lnTo>
                    <a:pt x="335" y="503"/>
                  </a:lnTo>
                  <a:lnTo>
                    <a:pt x="336" y="503"/>
                  </a:lnTo>
                  <a:lnTo>
                    <a:pt x="337" y="500"/>
                  </a:lnTo>
                  <a:lnTo>
                    <a:pt x="339" y="499"/>
                  </a:lnTo>
                  <a:lnTo>
                    <a:pt x="341" y="499"/>
                  </a:lnTo>
                  <a:lnTo>
                    <a:pt x="343" y="500"/>
                  </a:lnTo>
                  <a:lnTo>
                    <a:pt x="343" y="495"/>
                  </a:lnTo>
                  <a:lnTo>
                    <a:pt x="342" y="494"/>
                  </a:lnTo>
                  <a:lnTo>
                    <a:pt x="342" y="493"/>
                  </a:lnTo>
                  <a:lnTo>
                    <a:pt x="341" y="493"/>
                  </a:lnTo>
                  <a:lnTo>
                    <a:pt x="339" y="494"/>
                  </a:lnTo>
                  <a:lnTo>
                    <a:pt x="338" y="496"/>
                  </a:lnTo>
                  <a:lnTo>
                    <a:pt x="337" y="496"/>
                  </a:lnTo>
                  <a:lnTo>
                    <a:pt x="337" y="495"/>
                  </a:lnTo>
                  <a:lnTo>
                    <a:pt x="333" y="495"/>
                  </a:lnTo>
                  <a:lnTo>
                    <a:pt x="331" y="496"/>
                  </a:lnTo>
                  <a:lnTo>
                    <a:pt x="331" y="496"/>
                  </a:lnTo>
                  <a:lnTo>
                    <a:pt x="330" y="497"/>
                  </a:lnTo>
                  <a:lnTo>
                    <a:pt x="329" y="499"/>
                  </a:lnTo>
                  <a:lnTo>
                    <a:pt x="327" y="499"/>
                  </a:lnTo>
                  <a:lnTo>
                    <a:pt x="327" y="499"/>
                  </a:lnTo>
                  <a:lnTo>
                    <a:pt x="325" y="499"/>
                  </a:lnTo>
                  <a:lnTo>
                    <a:pt x="324" y="499"/>
                  </a:lnTo>
                  <a:lnTo>
                    <a:pt x="323" y="499"/>
                  </a:lnTo>
                  <a:lnTo>
                    <a:pt x="323" y="496"/>
                  </a:lnTo>
                  <a:lnTo>
                    <a:pt x="323" y="496"/>
                  </a:lnTo>
                  <a:lnTo>
                    <a:pt x="324" y="496"/>
                  </a:lnTo>
                  <a:lnTo>
                    <a:pt x="325" y="497"/>
                  </a:lnTo>
                  <a:lnTo>
                    <a:pt x="325" y="496"/>
                  </a:lnTo>
                  <a:lnTo>
                    <a:pt x="325" y="495"/>
                  </a:lnTo>
                  <a:lnTo>
                    <a:pt x="326" y="495"/>
                  </a:lnTo>
                  <a:lnTo>
                    <a:pt x="329" y="495"/>
                  </a:lnTo>
                  <a:lnTo>
                    <a:pt x="330" y="495"/>
                  </a:lnTo>
                  <a:lnTo>
                    <a:pt x="331" y="495"/>
                  </a:lnTo>
                  <a:lnTo>
                    <a:pt x="332" y="494"/>
                  </a:lnTo>
                  <a:lnTo>
                    <a:pt x="333" y="494"/>
                  </a:lnTo>
                  <a:lnTo>
                    <a:pt x="336" y="494"/>
                  </a:lnTo>
                  <a:lnTo>
                    <a:pt x="338" y="493"/>
                  </a:lnTo>
                  <a:lnTo>
                    <a:pt x="338" y="493"/>
                  </a:lnTo>
                  <a:lnTo>
                    <a:pt x="339" y="493"/>
                  </a:lnTo>
                  <a:lnTo>
                    <a:pt x="339" y="493"/>
                  </a:lnTo>
                  <a:lnTo>
                    <a:pt x="339" y="492"/>
                  </a:lnTo>
                  <a:lnTo>
                    <a:pt x="340" y="491"/>
                  </a:lnTo>
                  <a:lnTo>
                    <a:pt x="341" y="490"/>
                  </a:lnTo>
                  <a:lnTo>
                    <a:pt x="341" y="490"/>
                  </a:lnTo>
                  <a:lnTo>
                    <a:pt x="341" y="489"/>
                  </a:lnTo>
                  <a:lnTo>
                    <a:pt x="342" y="489"/>
                  </a:lnTo>
                  <a:lnTo>
                    <a:pt x="342" y="489"/>
                  </a:lnTo>
                  <a:lnTo>
                    <a:pt x="342" y="491"/>
                  </a:lnTo>
                  <a:lnTo>
                    <a:pt x="342" y="492"/>
                  </a:lnTo>
                  <a:lnTo>
                    <a:pt x="343" y="492"/>
                  </a:lnTo>
                  <a:lnTo>
                    <a:pt x="343" y="492"/>
                  </a:lnTo>
                  <a:lnTo>
                    <a:pt x="344" y="493"/>
                  </a:lnTo>
                  <a:lnTo>
                    <a:pt x="345" y="492"/>
                  </a:lnTo>
                  <a:lnTo>
                    <a:pt x="348" y="492"/>
                  </a:lnTo>
                  <a:lnTo>
                    <a:pt x="349" y="491"/>
                  </a:lnTo>
                  <a:lnTo>
                    <a:pt x="351" y="491"/>
                  </a:lnTo>
                  <a:lnTo>
                    <a:pt x="351" y="489"/>
                  </a:lnTo>
                  <a:lnTo>
                    <a:pt x="351" y="488"/>
                  </a:lnTo>
                  <a:lnTo>
                    <a:pt x="351" y="485"/>
                  </a:lnTo>
                  <a:lnTo>
                    <a:pt x="349" y="487"/>
                  </a:lnTo>
                  <a:lnTo>
                    <a:pt x="348" y="485"/>
                  </a:lnTo>
                  <a:lnTo>
                    <a:pt x="347" y="487"/>
                  </a:lnTo>
                  <a:lnTo>
                    <a:pt x="345" y="488"/>
                  </a:lnTo>
                  <a:lnTo>
                    <a:pt x="348" y="488"/>
                  </a:lnTo>
                  <a:lnTo>
                    <a:pt x="348" y="488"/>
                  </a:lnTo>
                  <a:lnTo>
                    <a:pt x="348" y="489"/>
                  </a:lnTo>
                  <a:lnTo>
                    <a:pt x="348" y="489"/>
                  </a:lnTo>
                  <a:lnTo>
                    <a:pt x="347" y="490"/>
                  </a:lnTo>
                  <a:lnTo>
                    <a:pt x="345" y="490"/>
                  </a:lnTo>
                  <a:lnTo>
                    <a:pt x="344" y="490"/>
                  </a:lnTo>
                  <a:lnTo>
                    <a:pt x="344" y="489"/>
                  </a:lnTo>
                  <a:lnTo>
                    <a:pt x="343" y="490"/>
                  </a:lnTo>
                  <a:lnTo>
                    <a:pt x="343" y="488"/>
                  </a:lnTo>
                  <a:lnTo>
                    <a:pt x="343" y="487"/>
                  </a:lnTo>
                  <a:lnTo>
                    <a:pt x="344" y="487"/>
                  </a:lnTo>
                  <a:lnTo>
                    <a:pt x="344" y="484"/>
                  </a:lnTo>
                  <a:lnTo>
                    <a:pt x="343" y="482"/>
                  </a:lnTo>
                  <a:lnTo>
                    <a:pt x="343" y="482"/>
                  </a:lnTo>
                  <a:lnTo>
                    <a:pt x="342" y="482"/>
                  </a:lnTo>
                  <a:lnTo>
                    <a:pt x="341" y="482"/>
                  </a:lnTo>
                  <a:lnTo>
                    <a:pt x="341" y="483"/>
                  </a:lnTo>
                  <a:lnTo>
                    <a:pt x="340" y="483"/>
                  </a:lnTo>
                  <a:lnTo>
                    <a:pt x="340" y="484"/>
                  </a:lnTo>
                  <a:lnTo>
                    <a:pt x="339" y="484"/>
                  </a:lnTo>
                  <a:lnTo>
                    <a:pt x="339" y="485"/>
                  </a:lnTo>
                  <a:lnTo>
                    <a:pt x="338" y="487"/>
                  </a:lnTo>
                  <a:lnTo>
                    <a:pt x="338" y="488"/>
                  </a:lnTo>
                  <a:lnTo>
                    <a:pt x="337" y="488"/>
                  </a:lnTo>
                  <a:lnTo>
                    <a:pt x="337" y="488"/>
                  </a:lnTo>
                  <a:lnTo>
                    <a:pt x="333" y="488"/>
                  </a:lnTo>
                  <a:lnTo>
                    <a:pt x="333" y="485"/>
                  </a:lnTo>
                  <a:lnTo>
                    <a:pt x="335" y="484"/>
                  </a:lnTo>
                  <a:lnTo>
                    <a:pt x="335" y="484"/>
                  </a:lnTo>
                  <a:lnTo>
                    <a:pt x="332" y="484"/>
                  </a:lnTo>
                  <a:lnTo>
                    <a:pt x="331" y="484"/>
                  </a:lnTo>
                  <a:lnTo>
                    <a:pt x="331" y="483"/>
                  </a:lnTo>
                  <a:lnTo>
                    <a:pt x="331" y="483"/>
                  </a:lnTo>
                  <a:lnTo>
                    <a:pt x="330" y="485"/>
                  </a:lnTo>
                  <a:lnTo>
                    <a:pt x="327" y="485"/>
                  </a:lnTo>
                  <a:lnTo>
                    <a:pt x="326" y="485"/>
                  </a:lnTo>
                  <a:lnTo>
                    <a:pt x="325" y="487"/>
                  </a:lnTo>
                  <a:lnTo>
                    <a:pt x="324" y="488"/>
                  </a:lnTo>
                  <a:lnTo>
                    <a:pt x="323" y="487"/>
                  </a:lnTo>
                  <a:lnTo>
                    <a:pt x="319" y="489"/>
                  </a:lnTo>
                  <a:lnTo>
                    <a:pt x="319" y="487"/>
                  </a:lnTo>
                  <a:lnTo>
                    <a:pt x="320" y="487"/>
                  </a:lnTo>
                  <a:lnTo>
                    <a:pt x="317" y="487"/>
                  </a:lnTo>
                  <a:lnTo>
                    <a:pt x="314" y="487"/>
                  </a:lnTo>
                  <a:lnTo>
                    <a:pt x="314" y="488"/>
                  </a:lnTo>
                  <a:lnTo>
                    <a:pt x="314" y="488"/>
                  </a:lnTo>
                  <a:lnTo>
                    <a:pt x="313" y="489"/>
                  </a:lnTo>
                  <a:lnTo>
                    <a:pt x="313" y="489"/>
                  </a:lnTo>
                  <a:lnTo>
                    <a:pt x="312" y="490"/>
                  </a:lnTo>
                  <a:lnTo>
                    <a:pt x="312" y="488"/>
                  </a:lnTo>
                  <a:lnTo>
                    <a:pt x="312" y="487"/>
                  </a:lnTo>
                  <a:lnTo>
                    <a:pt x="311" y="487"/>
                  </a:lnTo>
                  <a:lnTo>
                    <a:pt x="311" y="487"/>
                  </a:lnTo>
                  <a:lnTo>
                    <a:pt x="311" y="488"/>
                  </a:lnTo>
                  <a:lnTo>
                    <a:pt x="311" y="489"/>
                  </a:lnTo>
                  <a:lnTo>
                    <a:pt x="309" y="490"/>
                  </a:lnTo>
                  <a:lnTo>
                    <a:pt x="309" y="489"/>
                  </a:lnTo>
                  <a:lnTo>
                    <a:pt x="309" y="489"/>
                  </a:lnTo>
                  <a:lnTo>
                    <a:pt x="308" y="488"/>
                  </a:lnTo>
                  <a:lnTo>
                    <a:pt x="307" y="488"/>
                  </a:lnTo>
                  <a:lnTo>
                    <a:pt x="306" y="488"/>
                  </a:lnTo>
                  <a:lnTo>
                    <a:pt x="305" y="488"/>
                  </a:lnTo>
                  <a:lnTo>
                    <a:pt x="304" y="488"/>
                  </a:lnTo>
                  <a:lnTo>
                    <a:pt x="304" y="489"/>
                  </a:lnTo>
                  <a:lnTo>
                    <a:pt x="303" y="489"/>
                  </a:lnTo>
                  <a:lnTo>
                    <a:pt x="303" y="488"/>
                  </a:lnTo>
                  <a:lnTo>
                    <a:pt x="302" y="488"/>
                  </a:lnTo>
                  <a:lnTo>
                    <a:pt x="302" y="488"/>
                  </a:lnTo>
                  <a:lnTo>
                    <a:pt x="301" y="488"/>
                  </a:lnTo>
                  <a:lnTo>
                    <a:pt x="301" y="488"/>
                  </a:lnTo>
                  <a:lnTo>
                    <a:pt x="300" y="489"/>
                  </a:lnTo>
                  <a:lnTo>
                    <a:pt x="297" y="489"/>
                  </a:lnTo>
                  <a:lnTo>
                    <a:pt x="294" y="488"/>
                  </a:lnTo>
                  <a:lnTo>
                    <a:pt x="293" y="488"/>
                  </a:lnTo>
                  <a:lnTo>
                    <a:pt x="292" y="487"/>
                  </a:lnTo>
                  <a:lnTo>
                    <a:pt x="292" y="488"/>
                  </a:lnTo>
                  <a:lnTo>
                    <a:pt x="291" y="489"/>
                  </a:lnTo>
                  <a:lnTo>
                    <a:pt x="291" y="490"/>
                  </a:lnTo>
                  <a:lnTo>
                    <a:pt x="291" y="490"/>
                  </a:lnTo>
                  <a:lnTo>
                    <a:pt x="291" y="488"/>
                  </a:lnTo>
                  <a:lnTo>
                    <a:pt x="290" y="488"/>
                  </a:lnTo>
                  <a:lnTo>
                    <a:pt x="290" y="487"/>
                  </a:lnTo>
                  <a:lnTo>
                    <a:pt x="289" y="487"/>
                  </a:lnTo>
                  <a:lnTo>
                    <a:pt x="289" y="488"/>
                  </a:lnTo>
                  <a:lnTo>
                    <a:pt x="288" y="487"/>
                  </a:lnTo>
                  <a:lnTo>
                    <a:pt x="288" y="487"/>
                  </a:lnTo>
                  <a:lnTo>
                    <a:pt x="287" y="487"/>
                  </a:lnTo>
                  <a:lnTo>
                    <a:pt x="285" y="489"/>
                  </a:lnTo>
                  <a:lnTo>
                    <a:pt x="284" y="491"/>
                  </a:lnTo>
                  <a:lnTo>
                    <a:pt x="283" y="490"/>
                  </a:lnTo>
                  <a:lnTo>
                    <a:pt x="283" y="490"/>
                  </a:lnTo>
                  <a:lnTo>
                    <a:pt x="282" y="491"/>
                  </a:lnTo>
                  <a:lnTo>
                    <a:pt x="281" y="491"/>
                  </a:lnTo>
                  <a:lnTo>
                    <a:pt x="281" y="492"/>
                  </a:lnTo>
                  <a:lnTo>
                    <a:pt x="280" y="491"/>
                  </a:lnTo>
                  <a:lnTo>
                    <a:pt x="280" y="490"/>
                  </a:lnTo>
                  <a:lnTo>
                    <a:pt x="279" y="490"/>
                  </a:lnTo>
                  <a:lnTo>
                    <a:pt x="279" y="490"/>
                  </a:lnTo>
                  <a:lnTo>
                    <a:pt x="278" y="491"/>
                  </a:lnTo>
                  <a:lnTo>
                    <a:pt x="278" y="492"/>
                  </a:lnTo>
                  <a:lnTo>
                    <a:pt x="278" y="493"/>
                  </a:lnTo>
                  <a:lnTo>
                    <a:pt x="278" y="495"/>
                  </a:lnTo>
                  <a:lnTo>
                    <a:pt x="278" y="496"/>
                  </a:lnTo>
                  <a:lnTo>
                    <a:pt x="279" y="496"/>
                  </a:lnTo>
                  <a:lnTo>
                    <a:pt x="279" y="495"/>
                  </a:lnTo>
                  <a:lnTo>
                    <a:pt x="280" y="495"/>
                  </a:lnTo>
                  <a:lnTo>
                    <a:pt x="280" y="495"/>
                  </a:lnTo>
                  <a:lnTo>
                    <a:pt x="280" y="496"/>
                  </a:lnTo>
                  <a:lnTo>
                    <a:pt x="280" y="496"/>
                  </a:lnTo>
                  <a:lnTo>
                    <a:pt x="279" y="497"/>
                  </a:lnTo>
                  <a:lnTo>
                    <a:pt x="279" y="497"/>
                  </a:lnTo>
                  <a:lnTo>
                    <a:pt x="272" y="497"/>
                  </a:lnTo>
                  <a:lnTo>
                    <a:pt x="271" y="496"/>
                  </a:lnTo>
                  <a:lnTo>
                    <a:pt x="271" y="495"/>
                  </a:lnTo>
                  <a:lnTo>
                    <a:pt x="272" y="494"/>
                  </a:lnTo>
                  <a:lnTo>
                    <a:pt x="272" y="495"/>
                  </a:lnTo>
                  <a:lnTo>
                    <a:pt x="273" y="495"/>
                  </a:lnTo>
                  <a:lnTo>
                    <a:pt x="273" y="496"/>
                  </a:lnTo>
                  <a:lnTo>
                    <a:pt x="275" y="496"/>
                  </a:lnTo>
                  <a:lnTo>
                    <a:pt x="275" y="495"/>
                  </a:lnTo>
                  <a:lnTo>
                    <a:pt x="275" y="494"/>
                  </a:lnTo>
                  <a:lnTo>
                    <a:pt x="275" y="493"/>
                  </a:lnTo>
                  <a:lnTo>
                    <a:pt x="275" y="492"/>
                  </a:lnTo>
                  <a:lnTo>
                    <a:pt x="273" y="492"/>
                  </a:lnTo>
                  <a:lnTo>
                    <a:pt x="271" y="492"/>
                  </a:lnTo>
                  <a:lnTo>
                    <a:pt x="269" y="492"/>
                  </a:lnTo>
                  <a:lnTo>
                    <a:pt x="267" y="492"/>
                  </a:lnTo>
                  <a:lnTo>
                    <a:pt x="267" y="492"/>
                  </a:lnTo>
                  <a:lnTo>
                    <a:pt x="265" y="491"/>
                  </a:lnTo>
                  <a:lnTo>
                    <a:pt x="264" y="492"/>
                  </a:lnTo>
                  <a:lnTo>
                    <a:pt x="263" y="493"/>
                  </a:lnTo>
                  <a:lnTo>
                    <a:pt x="261" y="493"/>
                  </a:lnTo>
                  <a:lnTo>
                    <a:pt x="260" y="492"/>
                  </a:lnTo>
                  <a:lnTo>
                    <a:pt x="259" y="492"/>
                  </a:lnTo>
                  <a:lnTo>
                    <a:pt x="258" y="493"/>
                  </a:lnTo>
                  <a:lnTo>
                    <a:pt x="257" y="494"/>
                  </a:lnTo>
                  <a:lnTo>
                    <a:pt x="256" y="494"/>
                  </a:lnTo>
                  <a:lnTo>
                    <a:pt x="253" y="494"/>
                  </a:lnTo>
                  <a:lnTo>
                    <a:pt x="251" y="494"/>
                  </a:lnTo>
                  <a:lnTo>
                    <a:pt x="248" y="495"/>
                  </a:lnTo>
                  <a:lnTo>
                    <a:pt x="245" y="496"/>
                  </a:lnTo>
                  <a:lnTo>
                    <a:pt x="243" y="497"/>
                  </a:lnTo>
                  <a:lnTo>
                    <a:pt x="242" y="497"/>
                  </a:lnTo>
                  <a:lnTo>
                    <a:pt x="240" y="497"/>
                  </a:lnTo>
                  <a:lnTo>
                    <a:pt x="236" y="499"/>
                  </a:lnTo>
                  <a:lnTo>
                    <a:pt x="234" y="499"/>
                  </a:lnTo>
                  <a:lnTo>
                    <a:pt x="232" y="500"/>
                  </a:lnTo>
                  <a:lnTo>
                    <a:pt x="232" y="503"/>
                  </a:lnTo>
                  <a:lnTo>
                    <a:pt x="233" y="503"/>
                  </a:lnTo>
                  <a:lnTo>
                    <a:pt x="233" y="504"/>
                  </a:lnTo>
                  <a:lnTo>
                    <a:pt x="232" y="505"/>
                  </a:lnTo>
                  <a:lnTo>
                    <a:pt x="231" y="507"/>
                  </a:lnTo>
                  <a:lnTo>
                    <a:pt x="231" y="508"/>
                  </a:lnTo>
                  <a:lnTo>
                    <a:pt x="233" y="508"/>
                  </a:lnTo>
                  <a:lnTo>
                    <a:pt x="234" y="508"/>
                  </a:lnTo>
                  <a:lnTo>
                    <a:pt x="235" y="508"/>
                  </a:lnTo>
                  <a:lnTo>
                    <a:pt x="237" y="507"/>
                  </a:lnTo>
                  <a:lnTo>
                    <a:pt x="239" y="507"/>
                  </a:lnTo>
                  <a:lnTo>
                    <a:pt x="237" y="509"/>
                  </a:lnTo>
                  <a:lnTo>
                    <a:pt x="235" y="511"/>
                  </a:lnTo>
                  <a:lnTo>
                    <a:pt x="234" y="511"/>
                  </a:lnTo>
                  <a:lnTo>
                    <a:pt x="232" y="511"/>
                  </a:lnTo>
                  <a:lnTo>
                    <a:pt x="230" y="512"/>
                  </a:lnTo>
                  <a:lnTo>
                    <a:pt x="229" y="512"/>
                  </a:lnTo>
                  <a:lnTo>
                    <a:pt x="228" y="512"/>
                  </a:lnTo>
                  <a:lnTo>
                    <a:pt x="227" y="514"/>
                  </a:lnTo>
                  <a:lnTo>
                    <a:pt x="227" y="514"/>
                  </a:lnTo>
                  <a:lnTo>
                    <a:pt x="225" y="514"/>
                  </a:lnTo>
                  <a:lnTo>
                    <a:pt x="223" y="513"/>
                  </a:lnTo>
                  <a:lnTo>
                    <a:pt x="222" y="513"/>
                  </a:lnTo>
                  <a:lnTo>
                    <a:pt x="222" y="513"/>
                  </a:lnTo>
                  <a:lnTo>
                    <a:pt x="222" y="512"/>
                  </a:lnTo>
                  <a:lnTo>
                    <a:pt x="223" y="511"/>
                  </a:lnTo>
                  <a:lnTo>
                    <a:pt x="223" y="511"/>
                  </a:lnTo>
                  <a:lnTo>
                    <a:pt x="224" y="511"/>
                  </a:lnTo>
                  <a:lnTo>
                    <a:pt x="225" y="511"/>
                  </a:lnTo>
                  <a:lnTo>
                    <a:pt x="227" y="511"/>
                  </a:lnTo>
                  <a:lnTo>
                    <a:pt x="227" y="511"/>
                  </a:lnTo>
                  <a:lnTo>
                    <a:pt x="228" y="509"/>
                  </a:lnTo>
                  <a:lnTo>
                    <a:pt x="229" y="509"/>
                  </a:lnTo>
                  <a:lnTo>
                    <a:pt x="230" y="508"/>
                  </a:lnTo>
                  <a:lnTo>
                    <a:pt x="230" y="507"/>
                  </a:lnTo>
                  <a:lnTo>
                    <a:pt x="230" y="505"/>
                  </a:lnTo>
                  <a:lnTo>
                    <a:pt x="230" y="504"/>
                  </a:lnTo>
                  <a:lnTo>
                    <a:pt x="230" y="501"/>
                  </a:lnTo>
                  <a:lnTo>
                    <a:pt x="229" y="501"/>
                  </a:lnTo>
                  <a:lnTo>
                    <a:pt x="225" y="501"/>
                  </a:lnTo>
                  <a:lnTo>
                    <a:pt x="225" y="502"/>
                  </a:lnTo>
                  <a:lnTo>
                    <a:pt x="224" y="502"/>
                  </a:lnTo>
                  <a:lnTo>
                    <a:pt x="224" y="502"/>
                  </a:lnTo>
                  <a:lnTo>
                    <a:pt x="224" y="503"/>
                  </a:lnTo>
                  <a:lnTo>
                    <a:pt x="221" y="503"/>
                  </a:lnTo>
                  <a:lnTo>
                    <a:pt x="219" y="503"/>
                  </a:lnTo>
                  <a:lnTo>
                    <a:pt x="219" y="504"/>
                  </a:lnTo>
                  <a:lnTo>
                    <a:pt x="219" y="504"/>
                  </a:lnTo>
                  <a:lnTo>
                    <a:pt x="218" y="504"/>
                  </a:lnTo>
                  <a:lnTo>
                    <a:pt x="217" y="505"/>
                  </a:lnTo>
                  <a:lnTo>
                    <a:pt x="217" y="505"/>
                  </a:lnTo>
                  <a:lnTo>
                    <a:pt x="216" y="506"/>
                  </a:lnTo>
                  <a:lnTo>
                    <a:pt x="215" y="506"/>
                  </a:lnTo>
                  <a:lnTo>
                    <a:pt x="212" y="505"/>
                  </a:lnTo>
                  <a:lnTo>
                    <a:pt x="210" y="507"/>
                  </a:lnTo>
                  <a:lnTo>
                    <a:pt x="208" y="507"/>
                  </a:lnTo>
                  <a:lnTo>
                    <a:pt x="206" y="508"/>
                  </a:lnTo>
                  <a:lnTo>
                    <a:pt x="206" y="513"/>
                  </a:lnTo>
                  <a:lnTo>
                    <a:pt x="205" y="511"/>
                  </a:lnTo>
                  <a:lnTo>
                    <a:pt x="204" y="509"/>
                  </a:lnTo>
                  <a:lnTo>
                    <a:pt x="203" y="509"/>
                  </a:lnTo>
                  <a:lnTo>
                    <a:pt x="201" y="509"/>
                  </a:lnTo>
                  <a:lnTo>
                    <a:pt x="200" y="509"/>
                  </a:lnTo>
                  <a:lnTo>
                    <a:pt x="200" y="507"/>
                  </a:lnTo>
                  <a:lnTo>
                    <a:pt x="200" y="507"/>
                  </a:lnTo>
                  <a:lnTo>
                    <a:pt x="201" y="507"/>
                  </a:lnTo>
                  <a:lnTo>
                    <a:pt x="201" y="508"/>
                  </a:lnTo>
                  <a:lnTo>
                    <a:pt x="201" y="507"/>
                  </a:lnTo>
                  <a:lnTo>
                    <a:pt x="201" y="506"/>
                  </a:lnTo>
                  <a:lnTo>
                    <a:pt x="203" y="506"/>
                  </a:lnTo>
                  <a:lnTo>
                    <a:pt x="204" y="506"/>
                  </a:lnTo>
                  <a:lnTo>
                    <a:pt x="205" y="506"/>
                  </a:lnTo>
                  <a:lnTo>
                    <a:pt x="206" y="506"/>
                  </a:lnTo>
                  <a:lnTo>
                    <a:pt x="206" y="504"/>
                  </a:lnTo>
                  <a:lnTo>
                    <a:pt x="206" y="503"/>
                  </a:lnTo>
                  <a:lnTo>
                    <a:pt x="206" y="502"/>
                  </a:lnTo>
                  <a:lnTo>
                    <a:pt x="205" y="502"/>
                  </a:lnTo>
                  <a:lnTo>
                    <a:pt x="205" y="503"/>
                  </a:lnTo>
                  <a:lnTo>
                    <a:pt x="204" y="502"/>
                  </a:lnTo>
                  <a:lnTo>
                    <a:pt x="204" y="502"/>
                  </a:lnTo>
                  <a:lnTo>
                    <a:pt x="203" y="502"/>
                  </a:lnTo>
                  <a:lnTo>
                    <a:pt x="201" y="504"/>
                  </a:lnTo>
                  <a:lnTo>
                    <a:pt x="200" y="505"/>
                  </a:lnTo>
                  <a:lnTo>
                    <a:pt x="200" y="506"/>
                  </a:lnTo>
                  <a:lnTo>
                    <a:pt x="199" y="506"/>
                  </a:lnTo>
                  <a:lnTo>
                    <a:pt x="199" y="506"/>
                  </a:lnTo>
                  <a:lnTo>
                    <a:pt x="198" y="506"/>
                  </a:lnTo>
                  <a:lnTo>
                    <a:pt x="198" y="507"/>
                  </a:lnTo>
                  <a:lnTo>
                    <a:pt x="198" y="508"/>
                  </a:lnTo>
                  <a:lnTo>
                    <a:pt x="198" y="509"/>
                  </a:lnTo>
                  <a:lnTo>
                    <a:pt x="198" y="511"/>
                  </a:lnTo>
                  <a:lnTo>
                    <a:pt x="197" y="511"/>
                  </a:lnTo>
                  <a:lnTo>
                    <a:pt x="197" y="512"/>
                  </a:lnTo>
                  <a:lnTo>
                    <a:pt x="196" y="512"/>
                  </a:lnTo>
                  <a:lnTo>
                    <a:pt x="196" y="513"/>
                  </a:lnTo>
                  <a:lnTo>
                    <a:pt x="196" y="513"/>
                  </a:lnTo>
                  <a:lnTo>
                    <a:pt x="196" y="512"/>
                  </a:lnTo>
                  <a:lnTo>
                    <a:pt x="196" y="511"/>
                  </a:lnTo>
                  <a:lnTo>
                    <a:pt x="194" y="511"/>
                  </a:lnTo>
                  <a:lnTo>
                    <a:pt x="194" y="507"/>
                  </a:lnTo>
                  <a:lnTo>
                    <a:pt x="194" y="505"/>
                  </a:lnTo>
                  <a:lnTo>
                    <a:pt x="194" y="504"/>
                  </a:lnTo>
                  <a:lnTo>
                    <a:pt x="193" y="504"/>
                  </a:lnTo>
                  <a:lnTo>
                    <a:pt x="193" y="506"/>
                  </a:lnTo>
                  <a:lnTo>
                    <a:pt x="189" y="505"/>
                  </a:lnTo>
                  <a:lnTo>
                    <a:pt x="189" y="506"/>
                  </a:lnTo>
                  <a:lnTo>
                    <a:pt x="188" y="507"/>
                  </a:lnTo>
                  <a:lnTo>
                    <a:pt x="188" y="508"/>
                  </a:lnTo>
                  <a:lnTo>
                    <a:pt x="189" y="509"/>
                  </a:lnTo>
                  <a:lnTo>
                    <a:pt x="191" y="509"/>
                  </a:lnTo>
                  <a:lnTo>
                    <a:pt x="191" y="509"/>
                  </a:lnTo>
                  <a:lnTo>
                    <a:pt x="192" y="509"/>
                  </a:lnTo>
                  <a:lnTo>
                    <a:pt x="193" y="509"/>
                  </a:lnTo>
                  <a:lnTo>
                    <a:pt x="192" y="512"/>
                  </a:lnTo>
                  <a:lnTo>
                    <a:pt x="189" y="513"/>
                  </a:lnTo>
                  <a:lnTo>
                    <a:pt x="188" y="513"/>
                  </a:lnTo>
                  <a:lnTo>
                    <a:pt x="188" y="511"/>
                  </a:lnTo>
                  <a:lnTo>
                    <a:pt x="188" y="509"/>
                  </a:lnTo>
                  <a:lnTo>
                    <a:pt x="188" y="509"/>
                  </a:lnTo>
                  <a:lnTo>
                    <a:pt x="187" y="508"/>
                  </a:lnTo>
                  <a:lnTo>
                    <a:pt x="188" y="507"/>
                  </a:lnTo>
                  <a:lnTo>
                    <a:pt x="185" y="507"/>
                  </a:lnTo>
                  <a:lnTo>
                    <a:pt x="182" y="508"/>
                  </a:lnTo>
                  <a:lnTo>
                    <a:pt x="179" y="508"/>
                  </a:lnTo>
                  <a:lnTo>
                    <a:pt x="175" y="508"/>
                  </a:lnTo>
                  <a:lnTo>
                    <a:pt x="173" y="508"/>
                  </a:lnTo>
                  <a:lnTo>
                    <a:pt x="172" y="511"/>
                  </a:lnTo>
                  <a:lnTo>
                    <a:pt x="171" y="511"/>
                  </a:lnTo>
                  <a:lnTo>
                    <a:pt x="171" y="511"/>
                  </a:lnTo>
                  <a:lnTo>
                    <a:pt x="170" y="512"/>
                  </a:lnTo>
                  <a:lnTo>
                    <a:pt x="169" y="513"/>
                  </a:lnTo>
                  <a:lnTo>
                    <a:pt x="165" y="513"/>
                  </a:lnTo>
                  <a:lnTo>
                    <a:pt x="162" y="514"/>
                  </a:lnTo>
                  <a:lnTo>
                    <a:pt x="160" y="515"/>
                  </a:lnTo>
                  <a:lnTo>
                    <a:pt x="157" y="517"/>
                  </a:lnTo>
                  <a:lnTo>
                    <a:pt x="153" y="519"/>
                  </a:lnTo>
                  <a:lnTo>
                    <a:pt x="153" y="521"/>
                  </a:lnTo>
                  <a:lnTo>
                    <a:pt x="155" y="521"/>
                  </a:lnTo>
                  <a:lnTo>
                    <a:pt x="155" y="521"/>
                  </a:lnTo>
                  <a:lnTo>
                    <a:pt x="156" y="521"/>
                  </a:lnTo>
                  <a:lnTo>
                    <a:pt x="156" y="521"/>
                  </a:lnTo>
                  <a:lnTo>
                    <a:pt x="157" y="523"/>
                  </a:lnTo>
                  <a:lnTo>
                    <a:pt x="157" y="523"/>
                  </a:lnTo>
                  <a:lnTo>
                    <a:pt x="157" y="523"/>
                  </a:lnTo>
                  <a:lnTo>
                    <a:pt x="158" y="525"/>
                  </a:lnTo>
                  <a:lnTo>
                    <a:pt x="156" y="524"/>
                  </a:lnTo>
                  <a:lnTo>
                    <a:pt x="156" y="524"/>
                  </a:lnTo>
                  <a:lnTo>
                    <a:pt x="155" y="524"/>
                  </a:lnTo>
                  <a:lnTo>
                    <a:pt x="155" y="523"/>
                  </a:lnTo>
                  <a:lnTo>
                    <a:pt x="153" y="523"/>
                  </a:lnTo>
                  <a:lnTo>
                    <a:pt x="153" y="524"/>
                  </a:lnTo>
                  <a:lnTo>
                    <a:pt x="153" y="526"/>
                  </a:lnTo>
                  <a:lnTo>
                    <a:pt x="152" y="526"/>
                  </a:lnTo>
                  <a:lnTo>
                    <a:pt x="152" y="526"/>
                  </a:lnTo>
                  <a:lnTo>
                    <a:pt x="152" y="525"/>
                  </a:lnTo>
                  <a:lnTo>
                    <a:pt x="152" y="524"/>
                  </a:lnTo>
                  <a:lnTo>
                    <a:pt x="151" y="524"/>
                  </a:lnTo>
                  <a:lnTo>
                    <a:pt x="151" y="524"/>
                  </a:lnTo>
                  <a:lnTo>
                    <a:pt x="151" y="525"/>
                  </a:lnTo>
                  <a:lnTo>
                    <a:pt x="150" y="525"/>
                  </a:lnTo>
                  <a:lnTo>
                    <a:pt x="150" y="524"/>
                  </a:lnTo>
                  <a:lnTo>
                    <a:pt x="149" y="524"/>
                  </a:lnTo>
                  <a:lnTo>
                    <a:pt x="149" y="523"/>
                  </a:lnTo>
                  <a:lnTo>
                    <a:pt x="149" y="521"/>
                  </a:lnTo>
                  <a:lnTo>
                    <a:pt x="149" y="520"/>
                  </a:lnTo>
                  <a:lnTo>
                    <a:pt x="149" y="520"/>
                  </a:lnTo>
                  <a:lnTo>
                    <a:pt x="148" y="519"/>
                  </a:lnTo>
                  <a:lnTo>
                    <a:pt x="148" y="519"/>
                  </a:lnTo>
                  <a:lnTo>
                    <a:pt x="147" y="519"/>
                  </a:lnTo>
                  <a:lnTo>
                    <a:pt x="147" y="519"/>
                  </a:lnTo>
                  <a:lnTo>
                    <a:pt x="147" y="521"/>
                  </a:lnTo>
                  <a:lnTo>
                    <a:pt x="146" y="523"/>
                  </a:lnTo>
                  <a:lnTo>
                    <a:pt x="146" y="524"/>
                  </a:lnTo>
                  <a:lnTo>
                    <a:pt x="146" y="526"/>
                  </a:lnTo>
                  <a:lnTo>
                    <a:pt x="146" y="526"/>
                  </a:lnTo>
                  <a:lnTo>
                    <a:pt x="145" y="525"/>
                  </a:lnTo>
                  <a:lnTo>
                    <a:pt x="145" y="523"/>
                  </a:lnTo>
                  <a:lnTo>
                    <a:pt x="145" y="523"/>
                  </a:lnTo>
                  <a:lnTo>
                    <a:pt x="145" y="523"/>
                  </a:lnTo>
                  <a:lnTo>
                    <a:pt x="144" y="523"/>
                  </a:lnTo>
                  <a:lnTo>
                    <a:pt x="144" y="524"/>
                  </a:lnTo>
                  <a:lnTo>
                    <a:pt x="144" y="523"/>
                  </a:lnTo>
                  <a:lnTo>
                    <a:pt x="143" y="521"/>
                  </a:lnTo>
                  <a:lnTo>
                    <a:pt x="144" y="521"/>
                  </a:lnTo>
                  <a:lnTo>
                    <a:pt x="144" y="520"/>
                  </a:lnTo>
                  <a:lnTo>
                    <a:pt x="144" y="519"/>
                  </a:lnTo>
                  <a:lnTo>
                    <a:pt x="144" y="517"/>
                  </a:lnTo>
                  <a:lnTo>
                    <a:pt x="144" y="514"/>
                  </a:lnTo>
                  <a:lnTo>
                    <a:pt x="140" y="513"/>
                  </a:lnTo>
                  <a:lnTo>
                    <a:pt x="140" y="511"/>
                  </a:lnTo>
                  <a:lnTo>
                    <a:pt x="141" y="507"/>
                  </a:lnTo>
                  <a:lnTo>
                    <a:pt x="141" y="507"/>
                  </a:lnTo>
                  <a:lnTo>
                    <a:pt x="141" y="505"/>
                  </a:lnTo>
                  <a:lnTo>
                    <a:pt x="141" y="504"/>
                  </a:lnTo>
                  <a:lnTo>
                    <a:pt x="140" y="503"/>
                  </a:lnTo>
                  <a:lnTo>
                    <a:pt x="140" y="502"/>
                  </a:lnTo>
                  <a:lnTo>
                    <a:pt x="139" y="502"/>
                  </a:lnTo>
                  <a:lnTo>
                    <a:pt x="139" y="501"/>
                  </a:lnTo>
                  <a:lnTo>
                    <a:pt x="139" y="500"/>
                  </a:lnTo>
                  <a:lnTo>
                    <a:pt x="138" y="499"/>
                  </a:lnTo>
                  <a:lnTo>
                    <a:pt x="138" y="499"/>
                  </a:lnTo>
                  <a:lnTo>
                    <a:pt x="138" y="497"/>
                  </a:lnTo>
                  <a:lnTo>
                    <a:pt x="137" y="497"/>
                  </a:lnTo>
                  <a:lnTo>
                    <a:pt x="137" y="499"/>
                  </a:lnTo>
                  <a:lnTo>
                    <a:pt x="137" y="500"/>
                  </a:lnTo>
                  <a:lnTo>
                    <a:pt x="136" y="500"/>
                  </a:lnTo>
                  <a:lnTo>
                    <a:pt x="136" y="500"/>
                  </a:lnTo>
                  <a:lnTo>
                    <a:pt x="136" y="499"/>
                  </a:lnTo>
                  <a:lnTo>
                    <a:pt x="135" y="497"/>
                  </a:lnTo>
                  <a:lnTo>
                    <a:pt x="135" y="494"/>
                  </a:lnTo>
                  <a:lnTo>
                    <a:pt x="135" y="492"/>
                  </a:lnTo>
                  <a:lnTo>
                    <a:pt x="135" y="490"/>
                  </a:lnTo>
                  <a:lnTo>
                    <a:pt x="135" y="489"/>
                  </a:lnTo>
                  <a:lnTo>
                    <a:pt x="135" y="488"/>
                  </a:lnTo>
                  <a:lnTo>
                    <a:pt x="135" y="485"/>
                  </a:lnTo>
                  <a:lnTo>
                    <a:pt x="135" y="484"/>
                  </a:lnTo>
                  <a:lnTo>
                    <a:pt x="135" y="483"/>
                  </a:lnTo>
                  <a:lnTo>
                    <a:pt x="136" y="483"/>
                  </a:lnTo>
                  <a:lnTo>
                    <a:pt x="137" y="483"/>
                  </a:lnTo>
                  <a:lnTo>
                    <a:pt x="137" y="482"/>
                  </a:lnTo>
                  <a:lnTo>
                    <a:pt x="137" y="481"/>
                  </a:lnTo>
                  <a:lnTo>
                    <a:pt x="137" y="480"/>
                  </a:lnTo>
                  <a:lnTo>
                    <a:pt x="137" y="479"/>
                  </a:lnTo>
                  <a:lnTo>
                    <a:pt x="138" y="479"/>
                  </a:lnTo>
                  <a:lnTo>
                    <a:pt x="138" y="478"/>
                  </a:lnTo>
                  <a:lnTo>
                    <a:pt x="138" y="473"/>
                  </a:lnTo>
                  <a:lnTo>
                    <a:pt x="138" y="469"/>
                  </a:lnTo>
                  <a:lnTo>
                    <a:pt x="137" y="467"/>
                  </a:lnTo>
                  <a:lnTo>
                    <a:pt x="136" y="467"/>
                  </a:lnTo>
                  <a:lnTo>
                    <a:pt x="135" y="468"/>
                  </a:lnTo>
                  <a:lnTo>
                    <a:pt x="135" y="465"/>
                  </a:lnTo>
                  <a:lnTo>
                    <a:pt x="135" y="464"/>
                  </a:lnTo>
                  <a:lnTo>
                    <a:pt x="136" y="463"/>
                  </a:lnTo>
                  <a:lnTo>
                    <a:pt x="136" y="460"/>
                  </a:lnTo>
                  <a:lnTo>
                    <a:pt x="136" y="460"/>
                  </a:lnTo>
                  <a:lnTo>
                    <a:pt x="135" y="460"/>
                  </a:lnTo>
                  <a:lnTo>
                    <a:pt x="135" y="460"/>
                  </a:lnTo>
                  <a:lnTo>
                    <a:pt x="134" y="460"/>
                  </a:lnTo>
                  <a:lnTo>
                    <a:pt x="134" y="458"/>
                  </a:lnTo>
                  <a:lnTo>
                    <a:pt x="135" y="456"/>
                  </a:lnTo>
                  <a:lnTo>
                    <a:pt x="136" y="455"/>
                  </a:lnTo>
                  <a:lnTo>
                    <a:pt x="136" y="454"/>
                  </a:lnTo>
                  <a:lnTo>
                    <a:pt x="136" y="454"/>
                  </a:lnTo>
                  <a:lnTo>
                    <a:pt x="137" y="453"/>
                  </a:lnTo>
                  <a:lnTo>
                    <a:pt x="137" y="453"/>
                  </a:lnTo>
                  <a:lnTo>
                    <a:pt x="137" y="451"/>
                  </a:lnTo>
                  <a:lnTo>
                    <a:pt x="138" y="448"/>
                  </a:lnTo>
                  <a:lnTo>
                    <a:pt x="138" y="446"/>
                  </a:lnTo>
                  <a:lnTo>
                    <a:pt x="139" y="445"/>
                  </a:lnTo>
                  <a:lnTo>
                    <a:pt x="140" y="443"/>
                  </a:lnTo>
                  <a:lnTo>
                    <a:pt x="140" y="442"/>
                  </a:lnTo>
                  <a:lnTo>
                    <a:pt x="140" y="440"/>
                  </a:lnTo>
                  <a:lnTo>
                    <a:pt x="140" y="440"/>
                  </a:lnTo>
                  <a:lnTo>
                    <a:pt x="139" y="441"/>
                  </a:lnTo>
                  <a:lnTo>
                    <a:pt x="138" y="442"/>
                  </a:lnTo>
                  <a:lnTo>
                    <a:pt x="138" y="443"/>
                  </a:lnTo>
                  <a:lnTo>
                    <a:pt x="137" y="443"/>
                  </a:lnTo>
                  <a:lnTo>
                    <a:pt x="137" y="444"/>
                  </a:lnTo>
                  <a:lnTo>
                    <a:pt x="137" y="444"/>
                  </a:lnTo>
                  <a:lnTo>
                    <a:pt x="136" y="445"/>
                  </a:lnTo>
                  <a:lnTo>
                    <a:pt x="135" y="446"/>
                  </a:lnTo>
                  <a:lnTo>
                    <a:pt x="134" y="447"/>
                  </a:lnTo>
                  <a:lnTo>
                    <a:pt x="134" y="447"/>
                  </a:lnTo>
                  <a:lnTo>
                    <a:pt x="133" y="446"/>
                  </a:lnTo>
                  <a:lnTo>
                    <a:pt x="133" y="445"/>
                  </a:lnTo>
                  <a:lnTo>
                    <a:pt x="134" y="444"/>
                  </a:lnTo>
                  <a:lnTo>
                    <a:pt x="135" y="443"/>
                  </a:lnTo>
                  <a:lnTo>
                    <a:pt x="136" y="443"/>
                  </a:lnTo>
                  <a:lnTo>
                    <a:pt x="136" y="440"/>
                  </a:lnTo>
                  <a:lnTo>
                    <a:pt x="136" y="439"/>
                  </a:lnTo>
                  <a:lnTo>
                    <a:pt x="137" y="439"/>
                  </a:lnTo>
                  <a:lnTo>
                    <a:pt x="138" y="439"/>
                  </a:lnTo>
                  <a:lnTo>
                    <a:pt x="138" y="439"/>
                  </a:lnTo>
                  <a:lnTo>
                    <a:pt x="139" y="436"/>
                  </a:lnTo>
                  <a:lnTo>
                    <a:pt x="140" y="434"/>
                  </a:lnTo>
                  <a:lnTo>
                    <a:pt x="143" y="433"/>
                  </a:lnTo>
                  <a:lnTo>
                    <a:pt x="143" y="431"/>
                  </a:lnTo>
                  <a:lnTo>
                    <a:pt x="144" y="429"/>
                  </a:lnTo>
                  <a:lnTo>
                    <a:pt x="145" y="427"/>
                  </a:lnTo>
                  <a:lnTo>
                    <a:pt x="146" y="425"/>
                  </a:lnTo>
                  <a:lnTo>
                    <a:pt x="147" y="425"/>
                  </a:lnTo>
                  <a:lnTo>
                    <a:pt x="146" y="428"/>
                  </a:lnTo>
                  <a:lnTo>
                    <a:pt x="146" y="430"/>
                  </a:lnTo>
                  <a:lnTo>
                    <a:pt x="145" y="431"/>
                  </a:lnTo>
                  <a:lnTo>
                    <a:pt x="145" y="432"/>
                  </a:lnTo>
                  <a:lnTo>
                    <a:pt x="144" y="433"/>
                  </a:lnTo>
                  <a:lnTo>
                    <a:pt x="144" y="433"/>
                  </a:lnTo>
                  <a:lnTo>
                    <a:pt x="144" y="434"/>
                  </a:lnTo>
                  <a:lnTo>
                    <a:pt x="144" y="436"/>
                  </a:lnTo>
                  <a:lnTo>
                    <a:pt x="144" y="436"/>
                  </a:lnTo>
                  <a:lnTo>
                    <a:pt x="145" y="435"/>
                  </a:lnTo>
                  <a:lnTo>
                    <a:pt x="146" y="435"/>
                  </a:lnTo>
                  <a:lnTo>
                    <a:pt x="146" y="434"/>
                  </a:lnTo>
                  <a:lnTo>
                    <a:pt x="147" y="435"/>
                  </a:lnTo>
                  <a:lnTo>
                    <a:pt x="147" y="437"/>
                  </a:lnTo>
                  <a:lnTo>
                    <a:pt x="146" y="439"/>
                  </a:lnTo>
                  <a:lnTo>
                    <a:pt x="145" y="439"/>
                  </a:lnTo>
                  <a:lnTo>
                    <a:pt x="145" y="440"/>
                  </a:lnTo>
                  <a:lnTo>
                    <a:pt x="144" y="442"/>
                  </a:lnTo>
                  <a:lnTo>
                    <a:pt x="144" y="445"/>
                  </a:lnTo>
                  <a:lnTo>
                    <a:pt x="144" y="446"/>
                  </a:lnTo>
                  <a:lnTo>
                    <a:pt x="143" y="447"/>
                  </a:lnTo>
                  <a:lnTo>
                    <a:pt x="143" y="449"/>
                  </a:lnTo>
                  <a:lnTo>
                    <a:pt x="141" y="449"/>
                  </a:lnTo>
                  <a:lnTo>
                    <a:pt x="141" y="451"/>
                  </a:lnTo>
                  <a:lnTo>
                    <a:pt x="141" y="452"/>
                  </a:lnTo>
                  <a:lnTo>
                    <a:pt x="143" y="452"/>
                  </a:lnTo>
                  <a:lnTo>
                    <a:pt x="143" y="452"/>
                  </a:lnTo>
                  <a:lnTo>
                    <a:pt x="144" y="453"/>
                  </a:lnTo>
                  <a:lnTo>
                    <a:pt x="143" y="453"/>
                  </a:lnTo>
                  <a:lnTo>
                    <a:pt x="143" y="453"/>
                  </a:lnTo>
                  <a:lnTo>
                    <a:pt x="141" y="453"/>
                  </a:lnTo>
                  <a:lnTo>
                    <a:pt x="141" y="454"/>
                  </a:lnTo>
                  <a:lnTo>
                    <a:pt x="141" y="455"/>
                  </a:lnTo>
                  <a:lnTo>
                    <a:pt x="141" y="457"/>
                  </a:lnTo>
                  <a:lnTo>
                    <a:pt x="141" y="457"/>
                  </a:lnTo>
                  <a:lnTo>
                    <a:pt x="141" y="455"/>
                  </a:lnTo>
                  <a:lnTo>
                    <a:pt x="143" y="454"/>
                  </a:lnTo>
                  <a:lnTo>
                    <a:pt x="144" y="454"/>
                  </a:lnTo>
                  <a:lnTo>
                    <a:pt x="144" y="455"/>
                  </a:lnTo>
                  <a:lnTo>
                    <a:pt x="145" y="453"/>
                  </a:lnTo>
                  <a:lnTo>
                    <a:pt x="145" y="453"/>
                  </a:lnTo>
                  <a:lnTo>
                    <a:pt x="145" y="452"/>
                  </a:lnTo>
                  <a:lnTo>
                    <a:pt x="145" y="452"/>
                  </a:lnTo>
                  <a:lnTo>
                    <a:pt x="145" y="448"/>
                  </a:lnTo>
                  <a:lnTo>
                    <a:pt x="146" y="448"/>
                  </a:lnTo>
                  <a:lnTo>
                    <a:pt x="146" y="448"/>
                  </a:lnTo>
                  <a:lnTo>
                    <a:pt x="147" y="448"/>
                  </a:lnTo>
                  <a:lnTo>
                    <a:pt x="148" y="447"/>
                  </a:lnTo>
                  <a:lnTo>
                    <a:pt x="148" y="446"/>
                  </a:lnTo>
                  <a:lnTo>
                    <a:pt x="148" y="444"/>
                  </a:lnTo>
                  <a:lnTo>
                    <a:pt x="150" y="444"/>
                  </a:lnTo>
                  <a:lnTo>
                    <a:pt x="151" y="444"/>
                  </a:lnTo>
                  <a:lnTo>
                    <a:pt x="152" y="442"/>
                  </a:lnTo>
                  <a:lnTo>
                    <a:pt x="153" y="442"/>
                  </a:lnTo>
                  <a:lnTo>
                    <a:pt x="155" y="441"/>
                  </a:lnTo>
                  <a:lnTo>
                    <a:pt x="156" y="441"/>
                  </a:lnTo>
                  <a:lnTo>
                    <a:pt x="157" y="440"/>
                  </a:lnTo>
                  <a:lnTo>
                    <a:pt x="158" y="439"/>
                  </a:lnTo>
                  <a:lnTo>
                    <a:pt x="159" y="439"/>
                  </a:lnTo>
                  <a:lnTo>
                    <a:pt x="181" y="433"/>
                  </a:lnTo>
                  <a:lnTo>
                    <a:pt x="203" y="428"/>
                  </a:lnTo>
                  <a:lnTo>
                    <a:pt x="201" y="427"/>
                  </a:lnTo>
                  <a:lnTo>
                    <a:pt x="200" y="427"/>
                  </a:lnTo>
                  <a:lnTo>
                    <a:pt x="198" y="427"/>
                  </a:lnTo>
                  <a:lnTo>
                    <a:pt x="198" y="425"/>
                  </a:lnTo>
                  <a:lnTo>
                    <a:pt x="200" y="423"/>
                  </a:lnTo>
                  <a:lnTo>
                    <a:pt x="203" y="422"/>
                  </a:lnTo>
                  <a:lnTo>
                    <a:pt x="206" y="422"/>
                  </a:lnTo>
                  <a:lnTo>
                    <a:pt x="208" y="421"/>
                  </a:lnTo>
                  <a:lnTo>
                    <a:pt x="210" y="420"/>
                  </a:lnTo>
                  <a:lnTo>
                    <a:pt x="210" y="422"/>
                  </a:lnTo>
                  <a:lnTo>
                    <a:pt x="209" y="423"/>
                  </a:lnTo>
                  <a:lnTo>
                    <a:pt x="208" y="424"/>
                  </a:lnTo>
                  <a:lnTo>
                    <a:pt x="207" y="425"/>
                  </a:lnTo>
                  <a:lnTo>
                    <a:pt x="207" y="427"/>
                  </a:lnTo>
                  <a:lnTo>
                    <a:pt x="227" y="421"/>
                  </a:lnTo>
                  <a:lnTo>
                    <a:pt x="228" y="420"/>
                  </a:lnTo>
                  <a:lnTo>
                    <a:pt x="229" y="420"/>
                  </a:lnTo>
                  <a:lnTo>
                    <a:pt x="230" y="420"/>
                  </a:lnTo>
                  <a:lnTo>
                    <a:pt x="231" y="420"/>
                  </a:lnTo>
                  <a:lnTo>
                    <a:pt x="231" y="419"/>
                  </a:lnTo>
                  <a:lnTo>
                    <a:pt x="232" y="418"/>
                  </a:lnTo>
                  <a:lnTo>
                    <a:pt x="233" y="419"/>
                  </a:lnTo>
                  <a:lnTo>
                    <a:pt x="234" y="419"/>
                  </a:lnTo>
                  <a:lnTo>
                    <a:pt x="235" y="419"/>
                  </a:lnTo>
                  <a:lnTo>
                    <a:pt x="236" y="417"/>
                  </a:lnTo>
                  <a:lnTo>
                    <a:pt x="239" y="417"/>
                  </a:lnTo>
                  <a:lnTo>
                    <a:pt x="241" y="416"/>
                  </a:lnTo>
                  <a:lnTo>
                    <a:pt x="241" y="415"/>
                  </a:lnTo>
                  <a:lnTo>
                    <a:pt x="242" y="415"/>
                  </a:lnTo>
                  <a:lnTo>
                    <a:pt x="242" y="415"/>
                  </a:lnTo>
                  <a:lnTo>
                    <a:pt x="243" y="415"/>
                  </a:lnTo>
                  <a:lnTo>
                    <a:pt x="244" y="415"/>
                  </a:lnTo>
                  <a:lnTo>
                    <a:pt x="245" y="415"/>
                  </a:lnTo>
                  <a:lnTo>
                    <a:pt x="246" y="413"/>
                  </a:lnTo>
                  <a:lnTo>
                    <a:pt x="247" y="413"/>
                  </a:lnTo>
                  <a:lnTo>
                    <a:pt x="248" y="413"/>
                  </a:lnTo>
                  <a:lnTo>
                    <a:pt x="249" y="413"/>
                  </a:lnTo>
                  <a:lnTo>
                    <a:pt x="251" y="413"/>
                  </a:lnTo>
                  <a:lnTo>
                    <a:pt x="251" y="412"/>
                  </a:lnTo>
                  <a:lnTo>
                    <a:pt x="252" y="412"/>
                  </a:lnTo>
                  <a:lnTo>
                    <a:pt x="252" y="412"/>
                  </a:lnTo>
                  <a:lnTo>
                    <a:pt x="254" y="412"/>
                  </a:lnTo>
                  <a:lnTo>
                    <a:pt x="254" y="411"/>
                  </a:lnTo>
                  <a:lnTo>
                    <a:pt x="255" y="411"/>
                  </a:lnTo>
                  <a:lnTo>
                    <a:pt x="256" y="410"/>
                  </a:lnTo>
                  <a:lnTo>
                    <a:pt x="258" y="409"/>
                  </a:lnTo>
                  <a:lnTo>
                    <a:pt x="261" y="408"/>
                  </a:lnTo>
                  <a:lnTo>
                    <a:pt x="266" y="408"/>
                  </a:lnTo>
                  <a:lnTo>
                    <a:pt x="269" y="408"/>
                  </a:lnTo>
                  <a:lnTo>
                    <a:pt x="275" y="407"/>
                  </a:lnTo>
                  <a:lnTo>
                    <a:pt x="280" y="407"/>
                  </a:lnTo>
                  <a:lnTo>
                    <a:pt x="285" y="407"/>
                  </a:lnTo>
                  <a:lnTo>
                    <a:pt x="285" y="407"/>
                  </a:lnTo>
                  <a:lnTo>
                    <a:pt x="288" y="406"/>
                  </a:lnTo>
                  <a:lnTo>
                    <a:pt x="289" y="406"/>
                  </a:lnTo>
                  <a:lnTo>
                    <a:pt x="290" y="406"/>
                  </a:lnTo>
                  <a:lnTo>
                    <a:pt x="291" y="407"/>
                  </a:lnTo>
                  <a:lnTo>
                    <a:pt x="292" y="408"/>
                  </a:lnTo>
                  <a:lnTo>
                    <a:pt x="292" y="408"/>
                  </a:lnTo>
                  <a:lnTo>
                    <a:pt x="292" y="407"/>
                  </a:lnTo>
                  <a:lnTo>
                    <a:pt x="293" y="406"/>
                  </a:lnTo>
                  <a:lnTo>
                    <a:pt x="294" y="406"/>
                  </a:lnTo>
                  <a:lnTo>
                    <a:pt x="295" y="406"/>
                  </a:lnTo>
                  <a:lnTo>
                    <a:pt x="296" y="405"/>
                  </a:lnTo>
                  <a:lnTo>
                    <a:pt x="296" y="405"/>
                  </a:lnTo>
                  <a:lnTo>
                    <a:pt x="297" y="405"/>
                  </a:lnTo>
                  <a:lnTo>
                    <a:pt x="297" y="405"/>
                  </a:lnTo>
                  <a:lnTo>
                    <a:pt x="299" y="405"/>
                  </a:lnTo>
                  <a:lnTo>
                    <a:pt x="299" y="405"/>
                  </a:lnTo>
                  <a:lnTo>
                    <a:pt x="300" y="405"/>
                  </a:lnTo>
                  <a:lnTo>
                    <a:pt x="301" y="405"/>
                  </a:lnTo>
                  <a:lnTo>
                    <a:pt x="301" y="406"/>
                  </a:lnTo>
                  <a:lnTo>
                    <a:pt x="302" y="405"/>
                  </a:lnTo>
                  <a:lnTo>
                    <a:pt x="303" y="405"/>
                  </a:lnTo>
                  <a:lnTo>
                    <a:pt x="304" y="405"/>
                  </a:lnTo>
                  <a:lnTo>
                    <a:pt x="305" y="405"/>
                  </a:lnTo>
                  <a:lnTo>
                    <a:pt x="308" y="405"/>
                  </a:lnTo>
                  <a:lnTo>
                    <a:pt x="309" y="405"/>
                  </a:lnTo>
                  <a:lnTo>
                    <a:pt x="311" y="405"/>
                  </a:lnTo>
                  <a:lnTo>
                    <a:pt x="311" y="406"/>
                  </a:lnTo>
                  <a:lnTo>
                    <a:pt x="312" y="406"/>
                  </a:lnTo>
                  <a:lnTo>
                    <a:pt x="312" y="405"/>
                  </a:lnTo>
                  <a:lnTo>
                    <a:pt x="313" y="404"/>
                  </a:lnTo>
                  <a:lnTo>
                    <a:pt x="317" y="404"/>
                  </a:lnTo>
                  <a:lnTo>
                    <a:pt x="318" y="404"/>
                  </a:lnTo>
                  <a:lnTo>
                    <a:pt x="319" y="404"/>
                  </a:lnTo>
                  <a:lnTo>
                    <a:pt x="319" y="405"/>
                  </a:lnTo>
                  <a:lnTo>
                    <a:pt x="320" y="405"/>
                  </a:lnTo>
                  <a:lnTo>
                    <a:pt x="321" y="404"/>
                  </a:lnTo>
                  <a:lnTo>
                    <a:pt x="323" y="403"/>
                  </a:lnTo>
                  <a:lnTo>
                    <a:pt x="325" y="404"/>
                  </a:lnTo>
                  <a:lnTo>
                    <a:pt x="327" y="403"/>
                  </a:lnTo>
                  <a:lnTo>
                    <a:pt x="329" y="403"/>
                  </a:lnTo>
                  <a:lnTo>
                    <a:pt x="332" y="401"/>
                  </a:lnTo>
                  <a:lnTo>
                    <a:pt x="333" y="401"/>
                  </a:lnTo>
                  <a:lnTo>
                    <a:pt x="335" y="401"/>
                  </a:lnTo>
                  <a:lnTo>
                    <a:pt x="336" y="399"/>
                  </a:lnTo>
                  <a:lnTo>
                    <a:pt x="335" y="397"/>
                  </a:lnTo>
                  <a:lnTo>
                    <a:pt x="335" y="397"/>
                  </a:lnTo>
                  <a:lnTo>
                    <a:pt x="333" y="396"/>
                  </a:lnTo>
                  <a:lnTo>
                    <a:pt x="332" y="396"/>
                  </a:lnTo>
                  <a:lnTo>
                    <a:pt x="332" y="396"/>
                  </a:lnTo>
                  <a:lnTo>
                    <a:pt x="331" y="396"/>
                  </a:lnTo>
                  <a:lnTo>
                    <a:pt x="326" y="396"/>
                  </a:lnTo>
                  <a:lnTo>
                    <a:pt x="317" y="395"/>
                  </a:lnTo>
                  <a:lnTo>
                    <a:pt x="317" y="387"/>
                  </a:lnTo>
                  <a:lnTo>
                    <a:pt x="314" y="387"/>
                  </a:lnTo>
                  <a:lnTo>
                    <a:pt x="303" y="386"/>
                  </a:lnTo>
                  <a:lnTo>
                    <a:pt x="302" y="387"/>
                  </a:lnTo>
                  <a:lnTo>
                    <a:pt x="302" y="388"/>
                  </a:lnTo>
                  <a:lnTo>
                    <a:pt x="301" y="388"/>
                  </a:lnTo>
                  <a:lnTo>
                    <a:pt x="300" y="388"/>
                  </a:lnTo>
                  <a:lnTo>
                    <a:pt x="299" y="388"/>
                  </a:lnTo>
                  <a:lnTo>
                    <a:pt x="294" y="387"/>
                  </a:lnTo>
                  <a:lnTo>
                    <a:pt x="293" y="388"/>
                  </a:lnTo>
                  <a:lnTo>
                    <a:pt x="293" y="389"/>
                  </a:lnTo>
                  <a:lnTo>
                    <a:pt x="294" y="391"/>
                  </a:lnTo>
                  <a:lnTo>
                    <a:pt x="296" y="391"/>
                  </a:lnTo>
                  <a:lnTo>
                    <a:pt x="297" y="391"/>
                  </a:lnTo>
                  <a:lnTo>
                    <a:pt x="300" y="391"/>
                  </a:lnTo>
                  <a:lnTo>
                    <a:pt x="301" y="391"/>
                  </a:lnTo>
                  <a:lnTo>
                    <a:pt x="302" y="391"/>
                  </a:lnTo>
                  <a:lnTo>
                    <a:pt x="303" y="393"/>
                  </a:lnTo>
                  <a:lnTo>
                    <a:pt x="303" y="394"/>
                  </a:lnTo>
                  <a:lnTo>
                    <a:pt x="303" y="396"/>
                  </a:lnTo>
                  <a:lnTo>
                    <a:pt x="296" y="396"/>
                  </a:lnTo>
                  <a:lnTo>
                    <a:pt x="296" y="397"/>
                  </a:lnTo>
                  <a:lnTo>
                    <a:pt x="295" y="398"/>
                  </a:lnTo>
                  <a:lnTo>
                    <a:pt x="294" y="397"/>
                  </a:lnTo>
                  <a:lnTo>
                    <a:pt x="294" y="396"/>
                  </a:lnTo>
                  <a:lnTo>
                    <a:pt x="293" y="394"/>
                  </a:lnTo>
                  <a:lnTo>
                    <a:pt x="292" y="393"/>
                  </a:lnTo>
                  <a:lnTo>
                    <a:pt x="292" y="393"/>
                  </a:lnTo>
                  <a:lnTo>
                    <a:pt x="292" y="395"/>
                  </a:lnTo>
                  <a:lnTo>
                    <a:pt x="292" y="397"/>
                  </a:lnTo>
                  <a:lnTo>
                    <a:pt x="292" y="398"/>
                  </a:lnTo>
                  <a:lnTo>
                    <a:pt x="292" y="400"/>
                  </a:lnTo>
                  <a:lnTo>
                    <a:pt x="292" y="403"/>
                  </a:lnTo>
                  <a:lnTo>
                    <a:pt x="291" y="401"/>
                  </a:lnTo>
                  <a:lnTo>
                    <a:pt x="290" y="400"/>
                  </a:lnTo>
                  <a:lnTo>
                    <a:pt x="288" y="399"/>
                  </a:lnTo>
                  <a:lnTo>
                    <a:pt x="285" y="399"/>
                  </a:lnTo>
                  <a:lnTo>
                    <a:pt x="284" y="399"/>
                  </a:lnTo>
                  <a:lnTo>
                    <a:pt x="282" y="399"/>
                  </a:lnTo>
                  <a:lnTo>
                    <a:pt x="282" y="396"/>
                  </a:lnTo>
                  <a:lnTo>
                    <a:pt x="282" y="394"/>
                  </a:lnTo>
                  <a:lnTo>
                    <a:pt x="283" y="392"/>
                  </a:lnTo>
                  <a:lnTo>
                    <a:pt x="284" y="392"/>
                  </a:lnTo>
                  <a:lnTo>
                    <a:pt x="285" y="392"/>
                  </a:lnTo>
                  <a:lnTo>
                    <a:pt x="287" y="392"/>
                  </a:lnTo>
                  <a:lnTo>
                    <a:pt x="288" y="392"/>
                  </a:lnTo>
                  <a:lnTo>
                    <a:pt x="289" y="393"/>
                  </a:lnTo>
                  <a:lnTo>
                    <a:pt x="290" y="393"/>
                  </a:lnTo>
                  <a:lnTo>
                    <a:pt x="290" y="391"/>
                  </a:lnTo>
                  <a:lnTo>
                    <a:pt x="289" y="389"/>
                  </a:lnTo>
                  <a:lnTo>
                    <a:pt x="288" y="389"/>
                  </a:lnTo>
                  <a:lnTo>
                    <a:pt x="287" y="389"/>
                  </a:lnTo>
                  <a:lnTo>
                    <a:pt x="285" y="389"/>
                  </a:lnTo>
                  <a:lnTo>
                    <a:pt x="279" y="388"/>
                  </a:lnTo>
                  <a:lnTo>
                    <a:pt x="277" y="388"/>
                  </a:lnTo>
                  <a:lnTo>
                    <a:pt x="277" y="391"/>
                  </a:lnTo>
                  <a:lnTo>
                    <a:pt x="277" y="393"/>
                  </a:lnTo>
                  <a:lnTo>
                    <a:pt x="277" y="394"/>
                  </a:lnTo>
                  <a:lnTo>
                    <a:pt x="277" y="396"/>
                  </a:lnTo>
                  <a:lnTo>
                    <a:pt x="277" y="399"/>
                  </a:lnTo>
                  <a:lnTo>
                    <a:pt x="275" y="398"/>
                  </a:lnTo>
                  <a:lnTo>
                    <a:pt x="272" y="398"/>
                  </a:lnTo>
                  <a:lnTo>
                    <a:pt x="272" y="398"/>
                  </a:lnTo>
                  <a:lnTo>
                    <a:pt x="271" y="398"/>
                  </a:lnTo>
                  <a:lnTo>
                    <a:pt x="270" y="398"/>
                  </a:lnTo>
                  <a:lnTo>
                    <a:pt x="269" y="398"/>
                  </a:lnTo>
                  <a:lnTo>
                    <a:pt x="268" y="398"/>
                  </a:lnTo>
                  <a:lnTo>
                    <a:pt x="268" y="397"/>
                  </a:lnTo>
                  <a:lnTo>
                    <a:pt x="268" y="395"/>
                  </a:lnTo>
                  <a:lnTo>
                    <a:pt x="269" y="396"/>
                  </a:lnTo>
                  <a:lnTo>
                    <a:pt x="270" y="396"/>
                  </a:lnTo>
                  <a:lnTo>
                    <a:pt x="272" y="396"/>
                  </a:lnTo>
                  <a:lnTo>
                    <a:pt x="273" y="395"/>
                  </a:lnTo>
                  <a:lnTo>
                    <a:pt x="273" y="395"/>
                  </a:lnTo>
                  <a:lnTo>
                    <a:pt x="273" y="394"/>
                  </a:lnTo>
                  <a:lnTo>
                    <a:pt x="272" y="393"/>
                  </a:lnTo>
                  <a:lnTo>
                    <a:pt x="270" y="393"/>
                  </a:lnTo>
                  <a:lnTo>
                    <a:pt x="270" y="393"/>
                  </a:lnTo>
                  <a:lnTo>
                    <a:pt x="270" y="392"/>
                  </a:lnTo>
                  <a:lnTo>
                    <a:pt x="271" y="389"/>
                  </a:lnTo>
                  <a:lnTo>
                    <a:pt x="271" y="387"/>
                  </a:lnTo>
                  <a:lnTo>
                    <a:pt x="271" y="385"/>
                  </a:lnTo>
                  <a:lnTo>
                    <a:pt x="268" y="384"/>
                  </a:lnTo>
                  <a:lnTo>
                    <a:pt x="266" y="385"/>
                  </a:lnTo>
                  <a:lnTo>
                    <a:pt x="263" y="386"/>
                  </a:lnTo>
                  <a:lnTo>
                    <a:pt x="260" y="386"/>
                  </a:lnTo>
                  <a:lnTo>
                    <a:pt x="259" y="386"/>
                  </a:lnTo>
                  <a:lnTo>
                    <a:pt x="258" y="386"/>
                  </a:lnTo>
                  <a:lnTo>
                    <a:pt x="257" y="388"/>
                  </a:lnTo>
                  <a:lnTo>
                    <a:pt x="257" y="389"/>
                  </a:lnTo>
                  <a:lnTo>
                    <a:pt x="257" y="392"/>
                  </a:lnTo>
                  <a:lnTo>
                    <a:pt x="256" y="393"/>
                  </a:lnTo>
                  <a:lnTo>
                    <a:pt x="255" y="394"/>
                  </a:lnTo>
                  <a:lnTo>
                    <a:pt x="254" y="394"/>
                  </a:lnTo>
                  <a:lnTo>
                    <a:pt x="255" y="389"/>
                  </a:lnTo>
                  <a:lnTo>
                    <a:pt x="255" y="386"/>
                  </a:lnTo>
                  <a:lnTo>
                    <a:pt x="256" y="384"/>
                  </a:lnTo>
                  <a:lnTo>
                    <a:pt x="257" y="383"/>
                  </a:lnTo>
                  <a:lnTo>
                    <a:pt x="258" y="382"/>
                  </a:lnTo>
                  <a:lnTo>
                    <a:pt x="259" y="381"/>
                  </a:lnTo>
                  <a:lnTo>
                    <a:pt x="260" y="382"/>
                  </a:lnTo>
                  <a:lnTo>
                    <a:pt x="275" y="383"/>
                  </a:lnTo>
                  <a:lnTo>
                    <a:pt x="275" y="381"/>
                  </a:lnTo>
                  <a:lnTo>
                    <a:pt x="279" y="381"/>
                  </a:lnTo>
                  <a:lnTo>
                    <a:pt x="283" y="381"/>
                  </a:lnTo>
                  <a:lnTo>
                    <a:pt x="285" y="380"/>
                  </a:lnTo>
                  <a:lnTo>
                    <a:pt x="287" y="379"/>
                  </a:lnTo>
                  <a:lnTo>
                    <a:pt x="290" y="379"/>
                  </a:lnTo>
                  <a:lnTo>
                    <a:pt x="292" y="380"/>
                  </a:lnTo>
                  <a:lnTo>
                    <a:pt x="294" y="380"/>
                  </a:lnTo>
                  <a:lnTo>
                    <a:pt x="296" y="381"/>
                  </a:lnTo>
                  <a:lnTo>
                    <a:pt x="299" y="380"/>
                  </a:lnTo>
                  <a:lnTo>
                    <a:pt x="300" y="381"/>
                  </a:lnTo>
                  <a:lnTo>
                    <a:pt x="302" y="381"/>
                  </a:lnTo>
                  <a:lnTo>
                    <a:pt x="303" y="379"/>
                  </a:lnTo>
                  <a:lnTo>
                    <a:pt x="303" y="377"/>
                  </a:lnTo>
                  <a:lnTo>
                    <a:pt x="304" y="377"/>
                  </a:lnTo>
                  <a:lnTo>
                    <a:pt x="306" y="379"/>
                  </a:lnTo>
                  <a:lnTo>
                    <a:pt x="307" y="379"/>
                  </a:lnTo>
                  <a:lnTo>
                    <a:pt x="308" y="379"/>
                  </a:lnTo>
                  <a:lnTo>
                    <a:pt x="309" y="379"/>
                  </a:lnTo>
                  <a:lnTo>
                    <a:pt x="311" y="376"/>
                  </a:lnTo>
                  <a:lnTo>
                    <a:pt x="313" y="376"/>
                  </a:lnTo>
                  <a:lnTo>
                    <a:pt x="315" y="376"/>
                  </a:lnTo>
                  <a:lnTo>
                    <a:pt x="318" y="376"/>
                  </a:lnTo>
                  <a:lnTo>
                    <a:pt x="320" y="377"/>
                  </a:lnTo>
                  <a:lnTo>
                    <a:pt x="323" y="377"/>
                  </a:lnTo>
                  <a:lnTo>
                    <a:pt x="325" y="377"/>
                  </a:lnTo>
                  <a:lnTo>
                    <a:pt x="336" y="379"/>
                  </a:lnTo>
                  <a:lnTo>
                    <a:pt x="338" y="376"/>
                  </a:lnTo>
                  <a:lnTo>
                    <a:pt x="341" y="376"/>
                  </a:lnTo>
                  <a:lnTo>
                    <a:pt x="343" y="376"/>
                  </a:lnTo>
                  <a:lnTo>
                    <a:pt x="347" y="376"/>
                  </a:lnTo>
                  <a:lnTo>
                    <a:pt x="350" y="377"/>
                  </a:lnTo>
                  <a:lnTo>
                    <a:pt x="354" y="377"/>
                  </a:lnTo>
                  <a:lnTo>
                    <a:pt x="357" y="377"/>
                  </a:lnTo>
                  <a:lnTo>
                    <a:pt x="359" y="377"/>
                  </a:lnTo>
                  <a:lnTo>
                    <a:pt x="362" y="379"/>
                  </a:lnTo>
                  <a:lnTo>
                    <a:pt x="369" y="379"/>
                  </a:lnTo>
                  <a:lnTo>
                    <a:pt x="371" y="379"/>
                  </a:lnTo>
                  <a:lnTo>
                    <a:pt x="372" y="379"/>
                  </a:lnTo>
                  <a:lnTo>
                    <a:pt x="373" y="379"/>
                  </a:lnTo>
                  <a:lnTo>
                    <a:pt x="374" y="380"/>
                  </a:lnTo>
                  <a:lnTo>
                    <a:pt x="375" y="380"/>
                  </a:lnTo>
                  <a:lnTo>
                    <a:pt x="375" y="379"/>
                  </a:lnTo>
                  <a:lnTo>
                    <a:pt x="376" y="376"/>
                  </a:lnTo>
                  <a:lnTo>
                    <a:pt x="381" y="377"/>
                  </a:lnTo>
                  <a:lnTo>
                    <a:pt x="389" y="377"/>
                  </a:lnTo>
                  <a:lnTo>
                    <a:pt x="389" y="380"/>
                  </a:lnTo>
                  <a:lnTo>
                    <a:pt x="390" y="381"/>
                  </a:lnTo>
                  <a:lnTo>
                    <a:pt x="391" y="381"/>
                  </a:lnTo>
                  <a:lnTo>
                    <a:pt x="392" y="381"/>
                  </a:lnTo>
                  <a:lnTo>
                    <a:pt x="393" y="381"/>
                  </a:lnTo>
                  <a:lnTo>
                    <a:pt x="393" y="381"/>
                  </a:lnTo>
                  <a:lnTo>
                    <a:pt x="399" y="381"/>
                  </a:lnTo>
                  <a:lnTo>
                    <a:pt x="399" y="383"/>
                  </a:lnTo>
                  <a:lnTo>
                    <a:pt x="400" y="383"/>
                  </a:lnTo>
                  <a:lnTo>
                    <a:pt x="401" y="384"/>
                  </a:lnTo>
                  <a:lnTo>
                    <a:pt x="402" y="384"/>
                  </a:lnTo>
                  <a:lnTo>
                    <a:pt x="403" y="384"/>
                  </a:lnTo>
                  <a:lnTo>
                    <a:pt x="402" y="385"/>
                  </a:lnTo>
                  <a:lnTo>
                    <a:pt x="411" y="383"/>
                  </a:lnTo>
                  <a:lnTo>
                    <a:pt x="421" y="382"/>
                  </a:lnTo>
                  <a:lnTo>
                    <a:pt x="422" y="381"/>
                  </a:lnTo>
                  <a:lnTo>
                    <a:pt x="423" y="381"/>
                  </a:lnTo>
                  <a:lnTo>
                    <a:pt x="424" y="381"/>
                  </a:lnTo>
                  <a:lnTo>
                    <a:pt x="425" y="381"/>
                  </a:lnTo>
                  <a:lnTo>
                    <a:pt x="426" y="381"/>
                  </a:lnTo>
                  <a:lnTo>
                    <a:pt x="428" y="381"/>
                  </a:lnTo>
                  <a:lnTo>
                    <a:pt x="428" y="380"/>
                  </a:lnTo>
                  <a:lnTo>
                    <a:pt x="427" y="381"/>
                  </a:lnTo>
                  <a:lnTo>
                    <a:pt x="426" y="380"/>
                  </a:lnTo>
                  <a:lnTo>
                    <a:pt x="425" y="377"/>
                  </a:lnTo>
                  <a:lnTo>
                    <a:pt x="424" y="377"/>
                  </a:lnTo>
                  <a:lnTo>
                    <a:pt x="423" y="379"/>
                  </a:lnTo>
                  <a:lnTo>
                    <a:pt x="422" y="380"/>
                  </a:lnTo>
                  <a:lnTo>
                    <a:pt x="421" y="380"/>
                  </a:lnTo>
                  <a:lnTo>
                    <a:pt x="420" y="380"/>
                  </a:lnTo>
                  <a:lnTo>
                    <a:pt x="419" y="379"/>
                  </a:lnTo>
                  <a:lnTo>
                    <a:pt x="417" y="377"/>
                  </a:lnTo>
                  <a:lnTo>
                    <a:pt x="416" y="377"/>
                  </a:lnTo>
                  <a:lnTo>
                    <a:pt x="416" y="380"/>
                  </a:lnTo>
                  <a:lnTo>
                    <a:pt x="416" y="381"/>
                  </a:lnTo>
                  <a:lnTo>
                    <a:pt x="415" y="382"/>
                  </a:lnTo>
                  <a:lnTo>
                    <a:pt x="414" y="382"/>
                  </a:lnTo>
                  <a:lnTo>
                    <a:pt x="414" y="381"/>
                  </a:lnTo>
                  <a:lnTo>
                    <a:pt x="413" y="380"/>
                  </a:lnTo>
                  <a:lnTo>
                    <a:pt x="414" y="376"/>
                  </a:lnTo>
                  <a:lnTo>
                    <a:pt x="414" y="376"/>
                  </a:lnTo>
                  <a:lnTo>
                    <a:pt x="415" y="376"/>
                  </a:lnTo>
                  <a:lnTo>
                    <a:pt x="415" y="374"/>
                  </a:lnTo>
                  <a:lnTo>
                    <a:pt x="417" y="374"/>
                  </a:lnTo>
                  <a:lnTo>
                    <a:pt x="417" y="372"/>
                  </a:lnTo>
                  <a:lnTo>
                    <a:pt x="416" y="370"/>
                  </a:lnTo>
                  <a:lnTo>
                    <a:pt x="416" y="370"/>
                  </a:lnTo>
                  <a:lnTo>
                    <a:pt x="415" y="369"/>
                  </a:lnTo>
                  <a:lnTo>
                    <a:pt x="415" y="367"/>
                  </a:lnTo>
                  <a:lnTo>
                    <a:pt x="416" y="367"/>
                  </a:lnTo>
                  <a:lnTo>
                    <a:pt x="417" y="367"/>
                  </a:lnTo>
                  <a:lnTo>
                    <a:pt x="419" y="367"/>
                  </a:lnTo>
                  <a:lnTo>
                    <a:pt x="420" y="368"/>
                  </a:lnTo>
                  <a:lnTo>
                    <a:pt x="420" y="369"/>
                  </a:lnTo>
                  <a:lnTo>
                    <a:pt x="421" y="369"/>
                  </a:lnTo>
                  <a:lnTo>
                    <a:pt x="422" y="370"/>
                  </a:lnTo>
                  <a:lnTo>
                    <a:pt x="422" y="369"/>
                  </a:lnTo>
                  <a:lnTo>
                    <a:pt x="423" y="368"/>
                  </a:lnTo>
                  <a:lnTo>
                    <a:pt x="423" y="364"/>
                  </a:lnTo>
                  <a:lnTo>
                    <a:pt x="424" y="363"/>
                  </a:lnTo>
                  <a:lnTo>
                    <a:pt x="424" y="362"/>
                  </a:lnTo>
                  <a:lnTo>
                    <a:pt x="424" y="363"/>
                  </a:lnTo>
                  <a:lnTo>
                    <a:pt x="424" y="364"/>
                  </a:lnTo>
                  <a:lnTo>
                    <a:pt x="425" y="365"/>
                  </a:lnTo>
                  <a:lnTo>
                    <a:pt x="425" y="368"/>
                  </a:lnTo>
                  <a:lnTo>
                    <a:pt x="425" y="369"/>
                  </a:lnTo>
                  <a:lnTo>
                    <a:pt x="425" y="370"/>
                  </a:lnTo>
                  <a:lnTo>
                    <a:pt x="426" y="371"/>
                  </a:lnTo>
                  <a:lnTo>
                    <a:pt x="427" y="370"/>
                  </a:lnTo>
                  <a:lnTo>
                    <a:pt x="428" y="373"/>
                  </a:lnTo>
                  <a:lnTo>
                    <a:pt x="429" y="374"/>
                  </a:lnTo>
                  <a:lnTo>
                    <a:pt x="431" y="375"/>
                  </a:lnTo>
                  <a:lnTo>
                    <a:pt x="433" y="374"/>
                  </a:lnTo>
                  <a:lnTo>
                    <a:pt x="435" y="374"/>
                  </a:lnTo>
                  <a:lnTo>
                    <a:pt x="437" y="373"/>
                  </a:lnTo>
                  <a:lnTo>
                    <a:pt x="438" y="373"/>
                  </a:lnTo>
                  <a:lnTo>
                    <a:pt x="440" y="373"/>
                  </a:lnTo>
                  <a:lnTo>
                    <a:pt x="443" y="374"/>
                  </a:lnTo>
                  <a:lnTo>
                    <a:pt x="446" y="374"/>
                  </a:lnTo>
                  <a:lnTo>
                    <a:pt x="447" y="374"/>
                  </a:lnTo>
                  <a:lnTo>
                    <a:pt x="448" y="374"/>
                  </a:lnTo>
                  <a:lnTo>
                    <a:pt x="448" y="375"/>
                  </a:lnTo>
                  <a:lnTo>
                    <a:pt x="450" y="375"/>
                  </a:lnTo>
                  <a:lnTo>
                    <a:pt x="450" y="375"/>
                  </a:lnTo>
                  <a:lnTo>
                    <a:pt x="451" y="375"/>
                  </a:lnTo>
                  <a:lnTo>
                    <a:pt x="451" y="375"/>
                  </a:lnTo>
                  <a:lnTo>
                    <a:pt x="451" y="375"/>
                  </a:lnTo>
                  <a:lnTo>
                    <a:pt x="452" y="374"/>
                  </a:lnTo>
                  <a:lnTo>
                    <a:pt x="452" y="374"/>
                  </a:lnTo>
                  <a:lnTo>
                    <a:pt x="455" y="374"/>
                  </a:lnTo>
                  <a:lnTo>
                    <a:pt x="458" y="374"/>
                  </a:lnTo>
                  <a:lnTo>
                    <a:pt x="458" y="373"/>
                  </a:lnTo>
                  <a:lnTo>
                    <a:pt x="459" y="373"/>
                  </a:lnTo>
                  <a:lnTo>
                    <a:pt x="460" y="373"/>
                  </a:lnTo>
                  <a:lnTo>
                    <a:pt x="460" y="373"/>
                  </a:lnTo>
                  <a:lnTo>
                    <a:pt x="462" y="373"/>
                  </a:lnTo>
                  <a:lnTo>
                    <a:pt x="462" y="372"/>
                  </a:lnTo>
                  <a:lnTo>
                    <a:pt x="463" y="372"/>
                  </a:lnTo>
                  <a:lnTo>
                    <a:pt x="463" y="372"/>
                  </a:lnTo>
                  <a:lnTo>
                    <a:pt x="465" y="372"/>
                  </a:lnTo>
                  <a:lnTo>
                    <a:pt x="467" y="371"/>
                  </a:lnTo>
                  <a:lnTo>
                    <a:pt x="469" y="372"/>
                  </a:lnTo>
                  <a:lnTo>
                    <a:pt x="469" y="372"/>
                  </a:lnTo>
                  <a:lnTo>
                    <a:pt x="472" y="371"/>
                  </a:lnTo>
                  <a:lnTo>
                    <a:pt x="474" y="370"/>
                  </a:lnTo>
                  <a:lnTo>
                    <a:pt x="476" y="371"/>
                  </a:lnTo>
                  <a:lnTo>
                    <a:pt x="479" y="371"/>
                  </a:lnTo>
                  <a:lnTo>
                    <a:pt x="480" y="370"/>
                  </a:lnTo>
                  <a:lnTo>
                    <a:pt x="482" y="369"/>
                  </a:lnTo>
                  <a:lnTo>
                    <a:pt x="484" y="369"/>
                  </a:lnTo>
                  <a:lnTo>
                    <a:pt x="487" y="369"/>
                  </a:lnTo>
                  <a:lnTo>
                    <a:pt x="492" y="370"/>
                  </a:lnTo>
                  <a:lnTo>
                    <a:pt x="492" y="369"/>
                  </a:lnTo>
                  <a:lnTo>
                    <a:pt x="492" y="368"/>
                  </a:lnTo>
                  <a:lnTo>
                    <a:pt x="494" y="368"/>
                  </a:lnTo>
                  <a:lnTo>
                    <a:pt x="496" y="368"/>
                  </a:lnTo>
                  <a:lnTo>
                    <a:pt x="496" y="367"/>
                  </a:lnTo>
                  <a:lnTo>
                    <a:pt x="497" y="365"/>
                  </a:lnTo>
                  <a:lnTo>
                    <a:pt x="499" y="364"/>
                  </a:lnTo>
                  <a:lnTo>
                    <a:pt x="500" y="364"/>
                  </a:lnTo>
                  <a:lnTo>
                    <a:pt x="501" y="363"/>
                  </a:lnTo>
                  <a:lnTo>
                    <a:pt x="501" y="362"/>
                  </a:lnTo>
                  <a:lnTo>
                    <a:pt x="503" y="362"/>
                  </a:lnTo>
                  <a:lnTo>
                    <a:pt x="504" y="362"/>
                  </a:lnTo>
                  <a:lnTo>
                    <a:pt x="505" y="362"/>
                  </a:lnTo>
                  <a:lnTo>
                    <a:pt x="505" y="364"/>
                  </a:lnTo>
                  <a:lnTo>
                    <a:pt x="505" y="365"/>
                  </a:lnTo>
                  <a:lnTo>
                    <a:pt x="505" y="367"/>
                  </a:lnTo>
                  <a:lnTo>
                    <a:pt x="506" y="367"/>
                  </a:lnTo>
                  <a:lnTo>
                    <a:pt x="509" y="367"/>
                  </a:lnTo>
                  <a:lnTo>
                    <a:pt x="511" y="367"/>
                  </a:lnTo>
                  <a:lnTo>
                    <a:pt x="515" y="367"/>
                  </a:lnTo>
                  <a:lnTo>
                    <a:pt x="519" y="367"/>
                  </a:lnTo>
                  <a:lnTo>
                    <a:pt x="519" y="367"/>
                  </a:lnTo>
                  <a:lnTo>
                    <a:pt x="519" y="365"/>
                  </a:lnTo>
                  <a:lnTo>
                    <a:pt x="520" y="365"/>
                  </a:lnTo>
                  <a:lnTo>
                    <a:pt x="520" y="367"/>
                  </a:lnTo>
                  <a:lnTo>
                    <a:pt x="520" y="367"/>
                  </a:lnTo>
                  <a:lnTo>
                    <a:pt x="521" y="368"/>
                  </a:lnTo>
                  <a:lnTo>
                    <a:pt x="521" y="367"/>
                  </a:lnTo>
                  <a:lnTo>
                    <a:pt x="527" y="368"/>
                  </a:lnTo>
                  <a:lnTo>
                    <a:pt x="527" y="368"/>
                  </a:lnTo>
                  <a:lnTo>
                    <a:pt x="528" y="368"/>
                  </a:lnTo>
                  <a:lnTo>
                    <a:pt x="528" y="367"/>
                  </a:lnTo>
                  <a:lnTo>
                    <a:pt x="528" y="365"/>
                  </a:lnTo>
                  <a:lnTo>
                    <a:pt x="529" y="365"/>
                  </a:lnTo>
                  <a:lnTo>
                    <a:pt x="531" y="364"/>
                  </a:lnTo>
                  <a:lnTo>
                    <a:pt x="533" y="364"/>
                  </a:lnTo>
                  <a:lnTo>
                    <a:pt x="535" y="364"/>
                  </a:lnTo>
                  <a:lnTo>
                    <a:pt x="537" y="364"/>
                  </a:lnTo>
                  <a:lnTo>
                    <a:pt x="541" y="364"/>
                  </a:lnTo>
                  <a:lnTo>
                    <a:pt x="545" y="364"/>
                  </a:lnTo>
                  <a:lnTo>
                    <a:pt x="551" y="364"/>
                  </a:lnTo>
                  <a:lnTo>
                    <a:pt x="551" y="367"/>
                  </a:lnTo>
                  <a:lnTo>
                    <a:pt x="552" y="368"/>
                  </a:lnTo>
                  <a:lnTo>
                    <a:pt x="553" y="369"/>
                  </a:lnTo>
                  <a:lnTo>
                    <a:pt x="554" y="369"/>
                  </a:lnTo>
                  <a:lnTo>
                    <a:pt x="555" y="369"/>
                  </a:lnTo>
                  <a:lnTo>
                    <a:pt x="555" y="368"/>
                  </a:lnTo>
                  <a:lnTo>
                    <a:pt x="556" y="368"/>
                  </a:lnTo>
                  <a:lnTo>
                    <a:pt x="557" y="368"/>
                  </a:lnTo>
                  <a:lnTo>
                    <a:pt x="557" y="367"/>
                  </a:lnTo>
                  <a:lnTo>
                    <a:pt x="558" y="365"/>
                  </a:lnTo>
                  <a:lnTo>
                    <a:pt x="558" y="363"/>
                  </a:lnTo>
                  <a:lnTo>
                    <a:pt x="559" y="363"/>
                  </a:lnTo>
                  <a:lnTo>
                    <a:pt x="559" y="364"/>
                  </a:lnTo>
                  <a:lnTo>
                    <a:pt x="560" y="364"/>
                  </a:lnTo>
                  <a:lnTo>
                    <a:pt x="561" y="365"/>
                  </a:lnTo>
                  <a:lnTo>
                    <a:pt x="561" y="365"/>
                  </a:lnTo>
                  <a:lnTo>
                    <a:pt x="563" y="365"/>
                  </a:lnTo>
                  <a:lnTo>
                    <a:pt x="565" y="365"/>
                  </a:lnTo>
                  <a:lnTo>
                    <a:pt x="567" y="365"/>
                  </a:lnTo>
                  <a:lnTo>
                    <a:pt x="568" y="365"/>
                  </a:lnTo>
                  <a:lnTo>
                    <a:pt x="568" y="365"/>
                  </a:lnTo>
                  <a:lnTo>
                    <a:pt x="568" y="367"/>
                  </a:lnTo>
                  <a:lnTo>
                    <a:pt x="569" y="367"/>
                  </a:lnTo>
                  <a:lnTo>
                    <a:pt x="569" y="368"/>
                  </a:lnTo>
                  <a:lnTo>
                    <a:pt x="570" y="368"/>
                  </a:lnTo>
                  <a:lnTo>
                    <a:pt x="571" y="368"/>
                  </a:lnTo>
                  <a:lnTo>
                    <a:pt x="572" y="367"/>
                  </a:lnTo>
                  <a:lnTo>
                    <a:pt x="573" y="367"/>
                  </a:lnTo>
                  <a:lnTo>
                    <a:pt x="575" y="367"/>
                  </a:lnTo>
                  <a:lnTo>
                    <a:pt x="576" y="367"/>
                  </a:lnTo>
                  <a:lnTo>
                    <a:pt x="576" y="367"/>
                  </a:lnTo>
                  <a:lnTo>
                    <a:pt x="577" y="367"/>
                  </a:lnTo>
                  <a:lnTo>
                    <a:pt x="577" y="367"/>
                  </a:lnTo>
                  <a:lnTo>
                    <a:pt x="578" y="365"/>
                  </a:lnTo>
                  <a:lnTo>
                    <a:pt x="578" y="365"/>
                  </a:lnTo>
                  <a:lnTo>
                    <a:pt x="578" y="365"/>
                  </a:lnTo>
                  <a:lnTo>
                    <a:pt x="579" y="367"/>
                  </a:lnTo>
                  <a:lnTo>
                    <a:pt x="595" y="368"/>
                  </a:lnTo>
                  <a:lnTo>
                    <a:pt x="599" y="368"/>
                  </a:lnTo>
                  <a:lnTo>
                    <a:pt x="603" y="368"/>
                  </a:lnTo>
                  <a:lnTo>
                    <a:pt x="603" y="367"/>
                  </a:lnTo>
                  <a:lnTo>
                    <a:pt x="605" y="365"/>
                  </a:lnTo>
                  <a:lnTo>
                    <a:pt x="608" y="364"/>
                  </a:lnTo>
                  <a:lnTo>
                    <a:pt x="612" y="364"/>
                  </a:lnTo>
                  <a:lnTo>
                    <a:pt x="616" y="365"/>
                  </a:lnTo>
                  <a:lnTo>
                    <a:pt x="617" y="364"/>
                  </a:lnTo>
                  <a:lnTo>
                    <a:pt x="618" y="365"/>
                  </a:lnTo>
                  <a:lnTo>
                    <a:pt x="620" y="365"/>
                  </a:lnTo>
                  <a:lnTo>
                    <a:pt x="621" y="365"/>
                  </a:lnTo>
                  <a:lnTo>
                    <a:pt x="623" y="365"/>
                  </a:lnTo>
                  <a:lnTo>
                    <a:pt x="624" y="364"/>
                  </a:lnTo>
                  <a:lnTo>
                    <a:pt x="624" y="363"/>
                  </a:lnTo>
                  <a:lnTo>
                    <a:pt x="627" y="363"/>
                  </a:lnTo>
                  <a:lnTo>
                    <a:pt x="630" y="362"/>
                  </a:lnTo>
                  <a:lnTo>
                    <a:pt x="633" y="361"/>
                  </a:lnTo>
                  <a:lnTo>
                    <a:pt x="636" y="362"/>
                  </a:lnTo>
                  <a:lnTo>
                    <a:pt x="639" y="363"/>
                  </a:lnTo>
                  <a:lnTo>
                    <a:pt x="641" y="363"/>
                  </a:lnTo>
                  <a:lnTo>
                    <a:pt x="642" y="362"/>
                  </a:lnTo>
                  <a:lnTo>
                    <a:pt x="643" y="361"/>
                  </a:lnTo>
                  <a:lnTo>
                    <a:pt x="644" y="361"/>
                  </a:lnTo>
                  <a:lnTo>
                    <a:pt x="645" y="361"/>
                  </a:lnTo>
                  <a:lnTo>
                    <a:pt x="645" y="359"/>
                  </a:lnTo>
                  <a:lnTo>
                    <a:pt x="644" y="359"/>
                  </a:lnTo>
                  <a:lnTo>
                    <a:pt x="643" y="358"/>
                  </a:lnTo>
                  <a:lnTo>
                    <a:pt x="642" y="358"/>
                  </a:lnTo>
                  <a:lnTo>
                    <a:pt x="641" y="358"/>
                  </a:lnTo>
                  <a:lnTo>
                    <a:pt x="640" y="358"/>
                  </a:lnTo>
                  <a:lnTo>
                    <a:pt x="639" y="357"/>
                  </a:lnTo>
                  <a:lnTo>
                    <a:pt x="639" y="356"/>
                  </a:lnTo>
                  <a:lnTo>
                    <a:pt x="639" y="353"/>
                  </a:lnTo>
                  <a:lnTo>
                    <a:pt x="639" y="352"/>
                  </a:lnTo>
                  <a:lnTo>
                    <a:pt x="640" y="352"/>
                  </a:lnTo>
                  <a:lnTo>
                    <a:pt x="641" y="353"/>
                  </a:lnTo>
                  <a:lnTo>
                    <a:pt x="642" y="353"/>
                  </a:lnTo>
                  <a:lnTo>
                    <a:pt x="642" y="353"/>
                  </a:lnTo>
                  <a:lnTo>
                    <a:pt x="643" y="352"/>
                  </a:lnTo>
                  <a:lnTo>
                    <a:pt x="643" y="350"/>
                  </a:lnTo>
                  <a:lnTo>
                    <a:pt x="639" y="350"/>
                  </a:lnTo>
                  <a:lnTo>
                    <a:pt x="629" y="350"/>
                  </a:lnTo>
                  <a:lnTo>
                    <a:pt x="626" y="349"/>
                  </a:lnTo>
                  <a:lnTo>
                    <a:pt x="625" y="350"/>
                  </a:lnTo>
                  <a:lnTo>
                    <a:pt x="623" y="350"/>
                  </a:lnTo>
                  <a:lnTo>
                    <a:pt x="620" y="351"/>
                  </a:lnTo>
                  <a:lnTo>
                    <a:pt x="618" y="352"/>
                  </a:lnTo>
                  <a:lnTo>
                    <a:pt x="617" y="351"/>
                  </a:lnTo>
                  <a:lnTo>
                    <a:pt x="616" y="352"/>
                  </a:lnTo>
                  <a:lnTo>
                    <a:pt x="614" y="353"/>
                  </a:lnTo>
                  <a:lnTo>
                    <a:pt x="613" y="355"/>
                  </a:lnTo>
                  <a:lnTo>
                    <a:pt x="612" y="355"/>
                  </a:lnTo>
                  <a:lnTo>
                    <a:pt x="611" y="355"/>
                  </a:lnTo>
                  <a:lnTo>
                    <a:pt x="611" y="352"/>
                  </a:lnTo>
                  <a:lnTo>
                    <a:pt x="609" y="352"/>
                  </a:lnTo>
                  <a:lnTo>
                    <a:pt x="609" y="351"/>
                  </a:lnTo>
                  <a:lnTo>
                    <a:pt x="607" y="352"/>
                  </a:lnTo>
                  <a:lnTo>
                    <a:pt x="604" y="352"/>
                  </a:lnTo>
                  <a:lnTo>
                    <a:pt x="602" y="353"/>
                  </a:lnTo>
                  <a:lnTo>
                    <a:pt x="600" y="355"/>
                  </a:lnTo>
                  <a:lnTo>
                    <a:pt x="596" y="355"/>
                  </a:lnTo>
                  <a:lnTo>
                    <a:pt x="594" y="355"/>
                  </a:lnTo>
                  <a:lnTo>
                    <a:pt x="593" y="353"/>
                  </a:lnTo>
                  <a:lnTo>
                    <a:pt x="593" y="351"/>
                  </a:lnTo>
                  <a:lnTo>
                    <a:pt x="597" y="351"/>
                  </a:lnTo>
                  <a:lnTo>
                    <a:pt x="601" y="351"/>
                  </a:lnTo>
                  <a:lnTo>
                    <a:pt x="605" y="350"/>
                  </a:lnTo>
                  <a:lnTo>
                    <a:pt x="608" y="349"/>
                  </a:lnTo>
                  <a:lnTo>
                    <a:pt x="608" y="348"/>
                  </a:lnTo>
                  <a:lnTo>
                    <a:pt x="607" y="347"/>
                  </a:lnTo>
                  <a:lnTo>
                    <a:pt x="607" y="346"/>
                  </a:lnTo>
                  <a:lnTo>
                    <a:pt x="606" y="344"/>
                  </a:lnTo>
                  <a:lnTo>
                    <a:pt x="606" y="341"/>
                  </a:lnTo>
                  <a:lnTo>
                    <a:pt x="612" y="341"/>
                  </a:lnTo>
                  <a:lnTo>
                    <a:pt x="613" y="341"/>
                  </a:lnTo>
                  <a:lnTo>
                    <a:pt x="614" y="341"/>
                  </a:lnTo>
                  <a:lnTo>
                    <a:pt x="614" y="343"/>
                  </a:lnTo>
                  <a:lnTo>
                    <a:pt x="615" y="344"/>
                  </a:lnTo>
                  <a:lnTo>
                    <a:pt x="614" y="345"/>
                  </a:lnTo>
                  <a:lnTo>
                    <a:pt x="613" y="345"/>
                  </a:lnTo>
                  <a:lnTo>
                    <a:pt x="612" y="345"/>
                  </a:lnTo>
                  <a:lnTo>
                    <a:pt x="612" y="347"/>
                  </a:lnTo>
                  <a:lnTo>
                    <a:pt x="617" y="347"/>
                  </a:lnTo>
                  <a:lnTo>
                    <a:pt x="626" y="347"/>
                  </a:lnTo>
                  <a:lnTo>
                    <a:pt x="627" y="347"/>
                  </a:lnTo>
                  <a:lnTo>
                    <a:pt x="628" y="347"/>
                  </a:lnTo>
                  <a:lnTo>
                    <a:pt x="630" y="348"/>
                  </a:lnTo>
                  <a:lnTo>
                    <a:pt x="631" y="348"/>
                  </a:lnTo>
                  <a:lnTo>
                    <a:pt x="632" y="348"/>
                  </a:lnTo>
                  <a:lnTo>
                    <a:pt x="633" y="347"/>
                  </a:lnTo>
                  <a:lnTo>
                    <a:pt x="633" y="345"/>
                  </a:lnTo>
                  <a:lnTo>
                    <a:pt x="637" y="345"/>
                  </a:lnTo>
                  <a:lnTo>
                    <a:pt x="639" y="345"/>
                  </a:lnTo>
                  <a:lnTo>
                    <a:pt x="641" y="346"/>
                  </a:lnTo>
                  <a:lnTo>
                    <a:pt x="642" y="346"/>
                  </a:lnTo>
                  <a:lnTo>
                    <a:pt x="644" y="346"/>
                  </a:lnTo>
                  <a:lnTo>
                    <a:pt x="645" y="345"/>
                  </a:lnTo>
                  <a:lnTo>
                    <a:pt x="648" y="343"/>
                  </a:lnTo>
                  <a:lnTo>
                    <a:pt x="652" y="344"/>
                  </a:lnTo>
                  <a:lnTo>
                    <a:pt x="652" y="335"/>
                  </a:lnTo>
                  <a:lnTo>
                    <a:pt x="654" y="335"/>
                  </a:lnTo>
                  <a:lnTo>
                    <a:pt x="654" y="335"/>
                  </a:lnTo>
                  <a:lnTo>
                    <a:pt x="655" y="336"/>
                  </a:lnTo>
                  <a:lnTo>
                    <a:pt x="655" y="338"/>
                  </a:lnTo>
                  <a:lnTo>
                    <a:pt x="656" y="339"/>
                  </a:lnTo>
                  <a:lnTo>
                    <a:pt x="656" y="340"/>
                  </a:lnTo>
                  <a:lnTo>
                    <a:pt x="657" y="341"/>
                  </a:lnTo>
                  <a:lnTo>
                    <a:pt x="659" y="340"/>
                  </a:lnTo>
                  <a:lnTo>
                    <a:pt x="660" y="340"/>
                  </a:lnTo>
                  <a:lnTo>
                    <a:pt x="662" y="340"/>
                  </a:lnTo>
                  <a:lnTo>
                    <a:pt x="662" y="339"/>
                  </a:lnTo>
                  <a:lnTo>
                    <a:pt x="661" y="338"/>
                  </a:lnTo>
                  <a:lnTo>
                    <a:pt x="661" y="338"/>
                  </a:lnTo>
                  <a:lnTo>
                    <a:pt x="660" y="338"/>
                  </a:lnTo>
                  <a:lnTo>
                    <a:pt x="659" y="338"/>
                  </a:lnTo>
                  <a:lnTo>
                    <a:pt x="657" y="338"/>
                  </a:lnTo>
                  <a:lnTo>
                    <a:pt x="657" y="337"/>
                  </a:lnTo>
                  <a:lnTo>
                    <a:pt x="657" y="336"/>
                  </a:lnTo>
                  <a:lnTo>
                    <a:pt x="660" y="335"/>
                  </a:lnTo>
                  <a:lnTo>
                    <a:pt x="662" y="336"/>
                  </a:lnTo>
                  <a:lnTo>
                    <a:pt x="663" y="337"/>
                  </a:lnTo>
                  <a:lnTo>
                    <a:pt x="665" y="338"/>
                  </a:lnTo>
                  <a:lnTo>
                    <a:pt x="666" y="338"/>
                  </a:lnTo>
                  <a:lnTo>
                    <a:pt x="668" y="338"/>
                  </a:lnTo>
                  <a:lnTo>
                    <a:pt x="669" y="339"/>
                  </a:lnTo>
                  <a:lnTo>
                    <a:pt x="671" y="338"/>
                  </a:lnTo>
                  <a:lnTo>
                    <a:pt x="672" y="338"/>
                  </a:lnTo>
                  <a:lnTo>
                    <a:pt x="672" y="337"/>
                  </a:lnTo>
                  <a:lnTo>
                    <a:pt x="673" y="336"/>
                  </a:lnTo>
                  <a:lnTo>
                    <a:pt x="674" y="336"/>
                  </a:lnTo>
                  <a:lnTo>
                    <a:pt x="680" y="332"/>
                  </a:lnTo>
                  <a:lnTo>
                    <a:pt x="690" y="332"/>
                  </a:lnTo>
                  <a:lnTo>
                    <a:pt x="697" y="335"/>
                  </a:lnTo>
                  <a:lnTo>
                    <a:pt x="697" y="335"/>
                  </a:lnTo>
                  <a:lnTo>
                    <a:pt x="696" y="335"/>
                  </a:lnTo>
                  <a:lnTo>
                    <a:pt x="695" y="335"/>
                  </a:lnTo>
                  <a:lnTo>
                    <a:pt x="693" y="335"/>
                  </a:lnTo>
                  <a:lnTo>
                    <a:pt x="693" y="337"/>
                  </a:lnTo>
                  <a:lnTo>
                    <a:pt x="698" y="337"/>
                  </a:lnTo>
                  <a:lnTo>
                    <a:pt x="698" y="339"/>
                  </a:lnTo>
                  <a:lnTo>
                    <a:pt x="689" y="339"/>
                  </a:lnTo>
                  <a:lnTo>
                    <a:pt x="689" y="343"/>
                  </a:lnTo>
                  <a:lnTo>
                    <a:pt x="689" y="345"/>
                  </a:lnTo>
                  <a:lnTo>
                    <a:pt x="689" y="346"/>
                  </a:lnTo>
                  <a:lnTo>
                    <a:pt x="689" y="347"/>
                  </a:lnTo>
                  <a:lnTo>
                    <a:pt x="687" y="347"/>
                  </a:lnTo>
                  <a:lnTo>
                    <a:pt x="686" y="347"/>
                  </a:lnTo>
                  <a:lnTo>
                    <a:pt x="685" y="348"/>
                  </a:lnTo>
                  <a:lnTo>
                    <a:pt x="684" y="349"/>
                  </a:lnTo>
                  <a:lnTo>
                    <a:pt x="684" y="352"/>
                  </a:lnTo>
                  <a:lnTo>
                    <a:pt x="685" y="353"/>
                  </a:lnTo>
                  <a:lnTo>
                    <a:pt x="685" y="355"/>
                  </a:lnTo>
                  <a:lnTo>
                    <a:pt x="687" y="355"/>
                  </a:lnTo>
                  <a:lnTo>
                    <a:pt x="688" y="355"/>
                  </a:lnTo>
                  <a:lnTo>
                    <a:pt x="690" y="355"/>
                  </a:lnTo>
                  <a:lnTo>
                    <a:pt x="691" y="356"/>
                  </a:lnTo>
                  <a:lnTo>
                    <a:pt x="693" y="356"/>
                  </a:lnTo>
                  <a:lnTo>
                    <a:pt x="696" y="356"/>
                  </a:lnTo>
                  <a:lnTo>
                    <a:pt x="697" y="355"/>
                  </a:lnTo>
                  <a:lnTo>
                    <a:pt x="698" y="352"/>
                  </a:lnTo>
                  <a:lnTo>
                    <a:pt x="700" y="352"/>
                  </a:lnTo>
                  <a:lnTo>
                    <a:pt x="701" y="352"/>
                  </a:lnTo>
                  <a:lnTo>
                    <a:pt x="708" y="353"/>
                  </a:lnTo>
                  <a:lnTo>
                    <a:pt x="712" y="350"/>
                  </a:lnTo>
                  <a:lnTo>
                    <a:pt x="717" y="350"/>
                  </a:lnTo>
                  <a:lnTo>
                    <a:pt x="723" y="351"/>
                  </a:lnTo>
                  <a:lnTo>
                    <a:pt x="728" y="351"/>
                  </a:lnTo>
                  <a:lnTo>
                    <a:pt x="731" y="349"/>
                  </a:lnTo>
                  <a:lnTo>
                    <a:pt x="733" y="348"/>
                  </a:lnTo>
                  <a:lnTo>
                    <a:pt x="735" y="348"/>
                  </a:lnTo>
                  <a:lnTo>
                    <a:pt x="737" y="348"/>
                  </a:lnTo>
                  <a:lnTo>
                    <a:pt x="739" y="347"/>
                  </a:lnTo>
                  <a:lnTo>
                    <a:pt x="741" y="347"/>
                  </a:lnTo>
                  <a:lnTo>
                    <a:pt x="741" y="350"/>
                  </a:lnTo>
                  <a:lnTo>
                    <a:pt x="741" y="352"/>
                  </a:lnTo>
                  <a:lnTo>
                    <a:pt x="745" y="351"/>
                  </a:lnTo>
                  <a:lnTo>
                    <a:pt x="745" y="348"/>
                  </a:lnTo>
                  <a:lnTo>
                    <a:pt x="746" y="347"/>
                  </a:lnTo>
                  <a:lnTo>
                    <a:pt x="746" y="346"/>
                  </a:lnTo>
                  <a:lnTo>
                    <a:pt x="747" y="347"/>
                  </a:lnTo>
                  <a:lnTo>
                    <a:pt x="748" y="348"/>
                  </a:lnTo>
                  <a:lnTo>
                    <a:pt x="749" y="349"/>
                  </a:lnTo>
                  <a:lnTo>
                    <a:pt x="749" y="350"/>
                  </a:lnTo>
                  <a:lnTo>
                    <a:pt x="753" y="349"/>
                  </a:lnTo>
                  <a:lnTo>
                    <a:pt x="753" y="347"/>
                  </a:lnTo>
                  <a:lnTo>
                    <a:pt x="753" y="346"/>
                  </a:lnTo>
                  <a:lnTo>
                    <a:pt x="755" y="345"/>
                  </a:lnTo>
                  <a:lnTo>
                    <a:pt x="755" y="345"/>
                  </a:lnTo>
                  <a:lnTo>
                    <a:pt x="756" y="345"/>
                  </a:lnTo>
                  <a:lnTo>
                    <a:pt x="757" y="345"/>
                  </a:lnTo>
                  <a:lnTo>
                    <a:pt x="758" y="345"/>
                  </a:lnTo>
                  <a:lnTo>
                    <a:pt x="760" y="344"/>
                  </a:lnTo>
                  <a:lnTo>
                    <a:pt x="761" y="345"/>
                  </a:lnTo>
                  <a:lnTo>
                    <a:pt x="761" y="345"/>
                  </a:lnTo>
                  <a:lnTo>
                    <a:pt x="762" y="347"/>
                  </a:lnTo>
                  <a:lnTo>
                    <a:pt x="762" y="349"/>
                  </a:lnTo>
                  <a:lnTo>
                    <a:pt x="763" y="349"/>
                  </a:lnTo>
                  <a:lnTo>
                    <a:pt x="763" y="349"/>
                  </a:lnTo>
                  <a:lnTo>
                    <a:pt x="763" y="348"/>
                  </a:lnTo>
                  <a:lnTo>
                    <a:pt x="764" y="348"/>
                  </a:lnTo>
                  <a:lnTo>
                    <a:pt x="765" y="348"/>
                  </a:lnTo>
                  <a:lnTo>
                    <a:pt x="767" y="348"/>
                  </a:lnTo>
                  <a:lnTo>
                    <a:pt x="768" y="348"/>
                  </a:lnTo>
                  <a:lnTo>
                    <a:pt x="769" y="349"/>
                  </a:lnTo>
                  <a:lnTo>
                    <a:pt x="769" y="349"/>
                  </a:lnTo>
                  <a:lnTo>
                    <a:pt x="769" y="348"/>
                  </a:lnTo>
                  <a:lnTo>
                    <a:pt x="768" y="346"/>
                  </a:lnTo>
                  <a:lnTo>
                    <a:pt x="768" y="345"/>
                  </a:lnTo>
                  <a:lnTo>
                    <a:pt x="769" y="345"/>
                  </a:lnTo>
                  <a:lnTo>
                    <a:pt x="770" y="345"/>
                  </a:lnTo>
                  <a:lnTo>
                    <a:pt x="772" y="345"/>
                  </a:lnTo>
                  <a:lnTo>
                    <a:pt x="773" y="345"/>
                  </a:lnTo>
                  <a:lnTo>
                    <a:pt x="775" y="344"/>
                  </a:lnTo>
                  <a:lnTo>
                    <a:pt x="776" y="343"/>
                  </a:lnTo>
                  <a:lnTo>
                    <a:pt x="776" y="340"/>
                  </a:lnTo>
                  <a:lnTo>
                    <a:pt x="775" y="339"/>
                  </a:lnTo>
                  <a:lnTo>
                    <a:pt x="775" y="337"/>
                  </a:lnTo>
                  <a:lnTo>
                    <a:pt x="768" y="337"/>
                  </a:lnTo>
                  <a:lnTo>
                    <a:pt x="769" y="335"/>
                  </a:lnTo>
                  <a:lnTo>
                    <a:pt x="770" y="334"/>
                  </a:lnTo>
                  <a:lnTo>
                    <a:pt x="772" y="334"/>
                  </a:lnTo>
                  <a:lnTo>
                    <a:pt x="773" y="334"/>
                  </a:lnTo>
                  <a:lnTo>
                    <a:pt x="775" y="335"/>
                  </a:lnTo>
                  <a:lnTo>
                    <a:pt x="776" y="335"/>
                  </a:lnTo>
                  <a:lnTo>
                    <a:pt x="779" y="335"/>
                  </a:lnTo>
                  <a:lnTo>
                    <a:pt x="779" y="333"/>
                  </a:lnTo>
                  <a:lnTo>
                    <a:pt x="780" y="332"/>
                  </a:lnTo>
                  <a:lnTo>
                    <a:pt x="782" y="332"/>
                  </a:lnTo>
                  <a:lnTo>
                    <a:pt x="783" y="332"/>
                  </a:lnTo>
                  <a:lnTo>
                    <a:pt x="785" y="333"/>
                  </a:lnTo>
                  <a:lnTo>
                    <a:pt x="786" y="333"/>
                  </a:lnTo>
                  <a:lnTo>
                    <a:pt x="787" y="333"/>
                  </a:lnTo>
                  <a:lnTo>
                    <a:pt x="789" y="333"/>
                  </a:lnTo>
                  <a:lnTo>
                    <a:pt x="791" y="333"/>
                  </a:lnTo>
                  <a:lnTo>
                    <a:pt x="792" y="333"/>
                  </a:lnTo>
                  <a:lnTo>
                    <a:pt x="792" y="334"/>
                  </a:lnTo>
                  <a:lnTo>
                    <a:pt x="793" y="335"/>
                  </a:lnTo>
                  <a:lnTo>
                    <a:pt x="792" y="335"/>
                  </a:lnTo>
                  <a:lnTo>
                    <a:pt x="791" y="335"/>
                  </a:lnTo>
                  <a:lnTo>
                    <a:pt x="789" y="336"/>
                  </a:lnTo>
                  <a:lnTo>
                    <a:pt x="789" y="337"/>
                  </a:lnTo>
                  <a:lnTo>
                    <a:pt x="793" y="338"/>
                  </a:lnTo>
                  <a:lnTo>
                    <a:pt x="808" y="338"/>
                  </a:lnTo>
                  <a:lnTo>
                    <a:pt x="817" y="338"/>
                  </a:lnTo>
                  <a:lnTo>
                    <a:pt x="817" y="338"/>
                  </a:lnTo>
                  <a:lnTo>
                    <a:pt x="817" y="338"/>
                  </a:lnTo>
                  <a:lnTo>
                    <a:pt x="817" y="337"/>
                  </a:lnTo>
                  <a:lnTo>
                    <a:pt x="818" y="336"/>
                  </a:lnTo>
                  <a:lnTo>
                    <a:pt x="818" y="336"/>
                  </a:lnTo>
                  <a:lnTo>
                    <a:pt x="819" y="336"/>
                  </a:lnTo>
                  <a:lnTo>
                    <a:pt x="820" y="335"/>
                  </a:lnTo>
                  <a:lnTo>
                    <a:pt x="820" y="334"/>
                  </a:lnTo>
                  <a:lnTo>
                    <a:pt x="810" y="333"/>
                  </a:lnTo>
                  <a:lnTo>
                    <a:pt x="811" y="331"/>
                  </a:lnTo>
                  <a:lnTo>
                    <a:pt x="811" y="328"/>
                  </a:lnTo>
                  <a:lnTo>
                    <a:pt x="810" y="328"/>
                  </a:lnTo>
                  <a:lnTo>
                    <a:pt x="809" y="327"/>
                  </a:lnTo>
                  <a:lnTo>
                    <a:pt x="809" y="327"/>
                  </a:lnTo>
                  <a:lnTo>
                    <a:pt x="808" y="328"/>
                  </a:lnTo>
                  <a:lnTo>
                    <a:pt x="807" y="327"/>
                  </a:lnTo>
                  <a:lnTo>
                    <a:pt x="805" y="328"/>
                  </a:lnTo>
                  <a:lnTo>
                    <a:pt x="801" y="328"/>
                  </a:lnTo>
                  <a:lnTo>
                    <a:pt x="799" y="327"/>
                  </a:lnTo>
                  <a:lnTo>
                    <a:pt x="796" y="327"/>
                  </a:lnTo>
                  <a:lnTo>
                    <a:pt x="794" y="327"/>
                  </a:lnTo>
                  <a:lnTo>
                    <a:pt x="792" y="328"/>
                  </a:lnTo>
                  <a:lnTo>
                    <a:pt x="789" y="329"/>
                  </a:lnTo>
                  <a:lnTo>
                    <a:pt x="773" y="329"/>
                  </a:lnTo>
                  <a:lnTo>
                    <a:pt x="757" y="332"/>
                  </a:lnTo>
                  <a:lnTo>
                    <a:pt x="748" y="331"/>
                  </a:lnTo>
                  <a:lnTo>
                    <a:pt x="747" y="332"/>
                  </a:lnTo>
                  <a:lnTo>
                    <a:pt x="747" y="333"/>
                  </a:lnTo>
                  <a:lnTo>
                    <a:pt x="746" y="334"/>
                  </a:lnTo>
                  <a:lnTo>
                    <a:pt x="743" y="334"/>
                  </a:lnTo>
                  <a:lnTo>
                    <a:pt x="743" y="335"/>
                  </a:lnTo>
                  <a:lnTo>
                    <a:pt x="744" y="336"/>
                  </a:lnTo>
                  <a:lnTo>
                    <a:pt x="744" y="336"/>
                  </a:lnTo>
                  <a:lnTo>
                    <a:pt x="745" y="336"/>
                  </a:lnTo>
                  <a:lnTo>
                    <a:pt x="745" y="336"/>
                  </a:lnTo>
                  <a:lnTo>
                    <a:pt x="746" y="337"/>
                  </a:lnTo>
                  <a:lnTo>
                    <a:pt x="746" y="337"/>
                  </a:lnTo>
                  <a:lnTo>
                    <a:pt x="746" y="339"/>
                  </a:lnTo>
                  <a:lnTo>
                    <a:pt x="746" y="341"/>
                  </a:lnTo>
                  <a:lnTo>
                    <a:pt x="744" y="339"/>
                  </a:lnTo>
                  <a:lnTo>
                    <a:pt x="741" y="338"/>
                  </a:lnTo>
                  <a:lnTo>
                    <a:pt x="739" y="336"/>
                  </a:lnTo>
                  <a:lnTo>
                    <a:pt x="738" y="334"/>
                  </a:lnTo>
                  <a:lnTo>
                    <a:pt x="735" y="333"/>
                  </a:lnTo>
                  <a:lnTo>
                    <a:pt x="733" y="333"/>
                  </a:lnTo>
                  <a:lnTo>
                    <a:pt x="732" y="334"/>
                  </a:lnTo>
                  <a:lnTo>
                    <a:pt x="731" y="335"/>
                  </a:lnTo>
                  <a:lnTo>
                    <a:pt x="729" y="336"/>
                  </a:lnTo>
                  <a:lnTo>
                    <a:pt x="727" y="336"/>
                  </a:lnTo>
                  <a:lnTo>
                    <a:pt x="725" y="336"/>
                  </a:lnTo>
                  <a:lnTo>
                    <a:pt x="724" y="335"/>
                  </a:lnTo>
                  <a:lnTo>
                    <a:pt x="723" y="334"/>
                  </a:lnTo>
                  <a:lnTo>
                    <a:pt x="723" y="334"/>
                  </a:lnTo>
                  <a:lnTo>
                    <a:pt x="722" y="335"/>
                  </a:lnTo>
                  <a:lnTo>
                    <a:pt x="721" y="335"/>
                  </a:lnTo>
                  <a:lnTo>
                    <a:pt x="715" y="335"/>
                  </a:lnTo>
                  <a:lnTo>
                    <a:pt x="715" y="333"/>
                  </a:lnTo>
                  <a:lnTo>
                    <a:pt x="714" y="331"/>
                  </a:lnTo>
                  <a:lnTo>
                    <a:pt x="713" y="329"/>
                  </a:lnTo>
                  <a:lnTo>
                    <a:pt x="712" y="329"/>
                  </a:lnTo>
                  <a:lnTo>
                    <a:pt x="711" y="329"/>
                  </a:lnTo>
                  <a:lnTo>
                    <a:pt x="710" y="331"/>
                  </a:lnTo>
                  <a:lnTo>
                    <a:pt x="708" y="332"/>
                  </a:lnTo>
                  <a:lnTo>
                    <a:pt x="707" y="332"/>
                  </a:lnTo>
                  <a:lnTo>
                    <a:pt x="705" y="332"/>
                  </a:lnTo>
                  <a:lnTo>
                    <a:pt x="705" y="334"/>
                  </a:lnTo>
                  <a:lnTo>
                    <a:pt x="705" y="335"/>
                  </a:lnTo>
                  <a:lnTo>
                    <a:pt x="707" y="335"/>
                  </a:lnTo>
                  <a:lnTo>
                    <a:pt x="708" y="335"/>
                  </a:lnTo>
                  <a:lnTo>
                    <a:pt x="709" y="335"/>
                  </a:lnTo>
                  <a:lnTo>
                    <a:pt x="710" y="335"/>
                  </a:lnTo>
                  <a:lnTo>
                    <a:pt x="711" y="335"/>
                  </a:lnTo>
                  <a:lnTo>
                    <a:pt x="710" y="336"/>
                  </a:lnTo>
                  <a:lnTo>
                    <a:pt x="709" y="337"/>
                  </a:lnTo>
                  <a:lnTo>
                    <a:pt x="707" y="338"/>
                  </a:lnTo>
                  <a:lnTo>
                    <a:pt x="704" y="338"/>
                  </a:lnTo>
                  <a:lnTo>
                    <a:pt x="702" y="338"/>
                  </a:lnTo>
                  <a:lnTo>
                    <a:pt x="700" y="338"/>
                  </a:lnTo>
                  <a:lnTo>
                    <a:pt x="699" y="337"/>
                  </a:lnTo>
                  <a:lnTo>
                    <a:pt x="700" y="335"/>
                  </a:lnTo>
                  <a:lnTo>
                    <a:pt x="701" y="334"/>
                  </a:lnTo>
                  <a:lnTo>
                    <a:pt x="702" y="334"/>
                  </a:lnTo>
                  <a:lnTo>
                    <a:pt x="702" y="334"/>
                  </a:lnTo>
                  <a:lnTo>
                    <a:pt x="702" y="333"/>
                  </a:lnTo>
                  <a:lnTo>
                    <a:pt x="702" y="332"/>
                  </a:lnTo>
                  <a:lnTo>
                    <a:pt x="700" y="329"/>
                  </a:lnTo>
                  <a:lnTo>
                    <a:pt x="703" y="329"/>
                  </a:lnTo>
                  <a:lnTo>
                    <a:pt x="705" y="328"/>
                  </a:lnTo>
                  <a:lnTo>
                    <a:pt x="709" y="327"/>
                  </a:lnTo>
                  <a:lnTo>
                    <a:pt x="711" y="327"/>
                  </a:lnTo>
                  <a:lnTo>
                    <a:pt x="714" y="327"/>
                  </a:lnTo>
                  <a:lnTo>
                    <a:pt x="716" y="327"/>
                  </a:lnTo>
                  <a:lnTo>
                    <a:pt x="724" y="328"/>
                  </a:lnTo>
                  <a:lnTo>
                    <a:pt x="731" y="328"/>
                  </a:lnTo>
                  <a:lnTo>
                    <a:pt x="736" y="328"/>
                  </a:lnTo>
                  <a:lnTo>
                    <a:pt x="737" y="326"/>
                  </a:lnTo>
                  <a:lnTo>
                    <a:pt x="739" y="325"/>
                  </a:lnTo>
                  <a:lnTo>
                    <a:pt x="740" y="325"/>
                  </a:lnTo>
                  <a:lnTo>
                    <a:pt x="741" y="325"/>
                  </a:lnTo>
                  <a:lnTo>
                    <a:pt x="744" y="325"/>
                  </a:lnTo>
                  <a:lnTo>
                    <a:pt x="745" y="325"/>
                  </a:lnTo>
                  <a:lnTo>
                    <a:pt x="746" y="323"/>
                  </a:lnTo>
                  <a:lnTo>
                    <a:pt x="759" y="324"/>
                  </a:lnTo>
                  <a:lnTo>
                    <a:pt x="767" y="324"/>
                  </a:lnTo>
                  <a:lnTo>
                    <a:pt x="774" y="324"/>
                  </a:lnTo>
                  <a:lnTo>
                    <a:pt x="781" y="323"/>
                  </a:lnTo>
                  <a:lnTo>
                    <a:pt x="787" y="320"/>
                  </a:lnTo>
                  <a:lnTo>
                    <a:pt x="788" y="321"/>
                  </a:lnTo>
                  <a:lnTo>
                    <a:pt x="792" y="321"/>
                  </a:lnTo>
                  <a:lnTo>
                    <a:pt x="795" y="321"/>
                  </a:lnTo>
                  <a:lnTo>
                    <a:pt x="797" y="320"/>
                  </a:lnTo>
                  <a:lnTo>
                    <a:pt x="800" y="319"/>
                  </a:lnTo>
                  <a:lnTo>
                    <a:pt x="803" y="317"/>
                  </a:lnTo>
                  <a:lnTo>
                    <a:pt x="806" y="317"/>
                  </a:lnTo>
                  <a:lnTo>
                    <a:pt x="808" y="316"/>
                  </a:lnTo>
                  <a:lnTo>
                    <a:pt x="810" y="315"/>
                  </a:lnTo>
                  <a:lnTo>
                    <a:pt x="812" y="315"/>
                  </a:lnTo>
                  <a:lnTo>
                    <a:pt x="815" y="314"/>
                  </a:lnTo>
                  <a:lnTo>
                    <a:pt x="817" y="315"/>
                  </a:lnTo>
                  <a:lnTo>
                    <a:pt x="819" y="317"/>
                  </a:lnTo>
                  <a:lnTo>
                    <a:pt x="829" y="319"/>
                  </a:lnTo>
                  <a:lnTo>
                    <a:pt x="829" y="316"/>
                  </a:lnTo>
                  <a:lnTo>
                    <a:pt x="831" y="315"/>
                  </a:lnTo>
                  <a:lnTo>
                    <a:pt x="832" y="315"/>
                  </a:lnTo>
                  <a:lnTo>
                    <a:pt x="834" y="315"/>
                  </a:lnTo>
                  <a:lnTo>
                    <a:pt x="835" y="316"/>
                  </a:lnTo>
                  <a:lnTo>
                    <a:pt x="837" y="316"/>
                  </a:lnTo>
                  <a:lnTo>
                    <a:pt x="839" y="315"/>
                  </a:lnTo>
                  <a:lnTo>
                    <a:pt x="841" y="316"/>
                  </a:lnTo>
                  <a:lnTo>
                    <a:pt x="844" y="316"/>
                  </a:lnTo>
                  <a:lnTo>
                    <a:pt x="845" y="316"/>
                  </a:lnTo>
                  <a:lnTo>
                    <a:pt x="846" y="316"/>
                  </a:lnTo>
                  <a:lnTo>
                    <a:pt x="847" y="315"/>
                  </a:lnTo>
                  <a:lnTo>
                    <a:pt x="848" y="315"/>
                  </a:lnTo>
                  <a:lnTo>
                    <a:pt x="848" y="313"/>
                  </a:lnTo>
                  <a:lnTo>
                    <a:pt x="852" y="313"/>
                  </a:lnTo>
                  <a:lnTo>
                    <a:pt x="855" y="314"/>
                  </a:lnTo>
                  <a:lnTo>
                    <a:pt x="857" y="314"/>
                  </a:lnTo>
                  <a:lnTo>
                    <a:pt x="860" y="314"/>
                  </a:lnTo>
                  <a:lnTo>
                    <a:pt x="867" y="314"/>
                  </a:lnTo>
                  <a:lnTo>
                    <a:pt x="868" y="312"/>
                  </a:lnTo>
                  <a:lnTo>
                    <a:pt x="870" y="311"/>
                  </a:lnTo>
                  <a:lnTo>
                    <a:pt x="873" y="311"/>
                  </a:lnTo>
                  <a:lnTo>
                    <a:pt x="876" y="312"/>
                  </a:lnTo>
                  <a:lnTo>
                    <a:pt x="878" y="312"/>
                  </a:lnTo>
                  <a:lnTo>
                    <a:pt x="881" y="312"/>
                  </a:lnTo>
                  <a:lnTo>
                    <a:pt x="883" y="312"/>
                  </a:lnTo>
                  <a:lnTo>
                    <a:pt x="888" y="312"/>
                  </a:lnTo>
                  <a:lnTo>
                    <a:pt x="889" y="312"/>
                  </a:lnTo>
                  <a:lnTo>
                    <a:pt x="889" y="311"/>
                  </a:lnTo>
                  <a:lnTo>
                    <a:pt x="889" y="310"/>
                  </a:lnTo>
                  <a:lnTo>
                    <a:pt x="896" y="310"/>
                  </a:lnTo>
                  <a:lnTo>
                    <a:pt x="897" y="310"/>
                  </a:lnTo>
                  <a:lnTo>
                    <a:pt x="899" y="309"/>
                  </a:lnTo>
                  <a:lnTo>
                    <a:pt x="900" y="308"/>
                  </a:lnTo>
                  <a:lnTo>
                    <a:pt x="902" y="308"/>
                  </a:lnTo>
                  <a:lnTo>
                    <a:pt x="903" y="309"/>
                  </a:lnTo>
                  <a:lnTo>
                    <a:pt x="904" y="310"/>
                  </a:lnTo>
                  <a:lnTo>
                    <a:pt x="905" y="311"/>
                  </a:lnTo>
                  <a:lnTo>
                    <a:pt x="906" y="310"/>
                  </a:lnTo>
                  <a:lnTo>
                    <a:pt x="907" y="309"/>
                  </a:lnTo>
                  <a:lnTo>
                    <a:pt x="908" y="308"/>
                  </a:lnTo>
                  <a:lnTo>
                    <a:pt x="909" y="308"/>
                  </a:lnTo>
                  <a:lnTo>
                    <a:pt x="911" y="308"/>
                  </a:lnTo>
                  <a:lnTo>
                    <a:pt x="912" y="308"/>
                  </a:lnTo>
                  <a:lnTo>
                    <a:pt x="914" y="308"/>
                  </a:lnTo>
                  <a:lnTo>
                    <a:pt x="915" y="308"/>
                  </a:lnTo>
                  <a:lnTo>
                    <a:pt x="917" y="307"/>
                  </a:lnTo>
                  <a:lnTo>
                    <a:pt x="918" y="307"/>
                  </a:lnTo>
                  <a:lnTo>
                    <a:pt x="919" y="307"/>
                  </a:lnTo>
                  <a:lnTo>
                    <a:pt x="921" y="308"/>
                  </a:lnTo>
                  <a:lnTo>
                    <a:pt x="924" y="308"/>
                  </a:lnTo>
                  <a:lnTo>
                    <a:pt x="925" y="307"/>
                  </a:lnTo>
                  <a:lnTo>
                    <a:pt x="927" y="305"/>
                  </a:lnTo>
                  <a:lnTo>
                    <a:pt x="929" y="305"/>
                  </a:lnTo>
                  <a:lnTo>
                    <a:pt x="936" y="305"/>
                  </a:lnTo>
                  <a:lnTo>
                    <a:pt x="938" y="305"/>
                  </a:lnTo>
                  <a:lnTo>
                    <a:pt x="940" y="305"/>
                  </a:lnTo>
                  <a:lnTo>
                    <a:pt x="942" y="307"/>
                  </a:lnTo>
                  <a:lnTo>
                    <a:pt x="945" y="307"/>
                  </a:lnTo>
                  <a:lnTo>
                    <a:pt x="948" y="307"/>
                  </a:lnTo>
                  <a:lnTo>
                    <a:pt x="949" y="305"/>
                  </a:lnTo>
                  <a:lnTo>
                    <a:pt x="951" y="303"/>
                  </a:lnTo>
                  <a:lnTo>
                    <a:pt x="953" y="304"/>
                  </a:lnTo>
                  <a:lnTo>
                    <a:pt x="954" y="305"/>
                  </a:lnTo>
                  <a:lnTo>
                    <a:pt x="954" y="307"/>
                  </a:lnTo>
                  <a:lnTo>
                    <a:pt x="955" y="305"/>
                  </a:lnTo>
                  <a:lnTo>
                    <a:pt x="956" y="305"/>
                  </a:lnTo>
                  <a:lnTo>
                    <a:pt x="956" y="304"/>
                  </a:lnTo>
                  <a:lnTo>
                    <a:pt x="957" y="304"/>
                  </a:lnTo>
                  <a:lnTo>
                    <a:pt x="957" y="307"/>
                  </a:lnTo>
                  <a:lnTo>
                    <a:pt x="957" y="309"/>
                  </a:lnTo>
                  <a:lnTo>
                    <a:pt x="957" y="310"/>
                  </a:lnTo>
                  <a:lnTo>
                    <a:pt x="956" y="311"/>
                  </a:lnTo>
                  <a:lnTo>
                    <a:pt x="957" y="312"/>
                  </a:lnTo>
                  <a:lnTo>
                    <a:pt x="959" y="312"/>
                  </a:lnTo>
                  <a:lnTo>
                    <a:pt x="960" y="312"/>
                  </a:lnTo>
                  <a:lnTo>
                    <a:pt x="961" y="314"/>
                  </a:lnTo>
                  <a:lnTo>
                    <a:pt x="961" y="316"/>
                  </a:lnTo>
                  <a:lnTo>
                    <a:pt x="961" y="320"/>
                  </a:lnTo>
                  <a:lnTo>
                    <a:pt x="964" y="320"/>
                  </a:lnTo>
                  <a:lnTo>
                    <a:pt x="964" y="319"/>
                  </a:lnTo>
                  <a:lnTo>
                    <a:pt x="964" y="317"/>
                  </a:lnTo>
                  <a:lnTo>
                    <a:pt x="965" y="316"/>
                  </a:lnTo>
                  <a:lnTo>
                    <a:pt x="965" y="315"/>
                  </a:lnTo>
                  <a:lnTo>
                    <a:pt x="966" y="314"/>
                  </a:lnTo>
                  <a:lnTo>
                    <a:pt x="966" y="312"/>
                  </a:lnTo>
                  <a:lnTo>
                    <a:pt x="965" y="311"/>
                  </a:lnTo>
                  <a:lnTo>
                    <a:pt x="964" y="310"/>
                  </a:lnTo>
                  <a:lnTo>
                    <a:pt x="963" y="310"/>
                  </a:lnTo>
                  <a:lnTo>
                    <a:pt x="962" y="310"/>
                  </a:lnTo>
                  <a:lnTo>
                    <a:pt x="961" y="310"/>
                  </a:lnTo>
                  <a:lnTo>
                    <a:pt x="961" y="309"/>
                  </a:lnTo>
                  <a:lnTo>
                    <a:pt x="960" y="307"/>
                  </a:lnTo>
                  <a:lnTo>
                    <a:pt x="961" y="307"/>
                  </a:lnTo>
                  <a:lnTo>
                    <a:pt x="962" y="307"/>
                  </a:lnTo>
                  <a:lnTo>
                    <a:pt x="963" y="307"/>
                  </a:lnTo>
                  <a:lnTo>
                    <a:pt x="964" y="305"/>
                  </a:lnTo>
                  <a:lnTo>
                    <a:pt x="964" y="304"/>
                  </a:lnTo>
                  <a:lnTo>
                    <a:pt x="973" y="304"/>
                  </a:lnTo>
                  <a:lnTo>
                    <a:pt x="974" y="303"/>
                  </a:lnTo>
                  <a:lnTo>
                    <a:pt x="975" y="303"/>
                  </a:lnTo>
                  <a:lnTo>
                    <a:pt x="976" y="303"/>
                  </a:lnTo>
                  <a:lnTo>
                    <a:pt x="977" y="304"/>
                  </a:lnTo>
                  <a:lnTo>
                    <a:pt x="977" y="304"/>
                  </a:lnTo>
                  <a:lnTo>
                    <a:pt x="979" y="304"/>
                  </a:lnTo>
                  <a:lnTo>
                    <a:pt x="985" y="305"/>
                  </a:lnTo>
                  <a:lnTo>
                    <a:pt x="985" y="302"/>
                  </a:lnTo>
                  <a:lnTo>
                    <a:pt x="987" y="302"/>
                  </a:lnTo>
                  <a:lnTo>
                    <a:pt x="988" y="303"/>
                  </a:lnTo>
                  <a:lnTo>
                    <a:pt x="989" y="305"/>
                  </a:lnTo>
                  <a:lnTo>
                    <a:pt x="991" y="305"/>
                  </a:lnTo>
                  <a:lnTo>
                    <a:pt x="995" y="305"/>
                  </a:lnTo>
                  <a:lnTo>
                    <a:pt x="997" y="305"/>
                  </a:lnTo>
                  <a:lnTo>
                    <a:pt x="1000" y="304"/>
                  </a:lnTo>
                  <a:lnTo>
                    <a:pt x="1003" y="303"/>
                  </a:lnTo>
                  <a:lnTo>
                    <a:pt x="1004" y="303"/>
                  </a:lnTo>
                  <a:lnTo>
                    <a:pt x="1005" y="304"/>
                  </a:lnTo>
                  <a:lnTo>
                    <a:pt x="1007" y="304"/>
                  </a:lnTo>
                  <a:lnTo>
                    <a:pt x="1008" y="303"/>
                  </a:lnTo>
                  <a:lnTo>
                    <a:pt x="1008" y="301"/>
                  </a:lnTo>
                  <a:lnTo>
                    <a:pt x="1009" y="300"/>
                  </a:lnTo>
                  <a:lnTo>
                    <a:pt x="1009" y="299"/>
                  </a:lnTo>
                  <a:lnTo>
                    <a:pt x="1010" y="298"/>
                  </a:lnTo>
                  <a:lnTo>
                    <a:pt x="1010" y="299"/>
                  </a:lnTo>
                  <a:lnTo>
                    <a:pt x="1011" y="301"/>
                  </a:lnTo>
                  <a:lnTo>
                    <a:pt x="1013" y="301"/>
                  </a:lnTo>
                  <a:lnTo>
                    <a:pt x="1014" y="296"/>
                  </a:lnTo>
                  <a:lnTo>
                    <a:pt x="1009" y="296"/>
                  </a:lnTo>
                  <a:lnTo>
                    <a:pt x="1008" y="295"/>
                  </a:lnTo>
                  <a:lnTo>
                    <a:pt x="1007" y="296"/>
                  </a:lnTo>
                  <a:lnTo>
                    <a:pt x="1005" y="296"/>
                  </a:lnTo>
                  <a:lnTo>
                    <a:pt x="1005" y="296"/>
                  </a:lnTo>
                  <a:lnTo>
                    <a:pt x="1004" y="296"/>
                  </a:lnTo>
                  <a:lnTo>
                    <a:pt x="1003" y="295"/>
                  </a:lnTo>
                  <a:lnTo>
                    <a:pt x="1003" y="292"/>
                  </a:lnTo>
                  <a:lnTo>
                    <a:pt x="1001" y="292"/>
                  </a:lnTo>
                  <a:lnTo>
                    <a:pt x="1001" y="291"/>
                  </a:lnTo>
                  <a:lnTo>
                    <a:pt x="999" y="290"/>
                  </a:lnTo>
                  <a:lnTo>
                    <a:pt x="998" y="291"/>
                  </a:lnTo>
                  <a:lnTo>
                    <a:pt x="997" y="292"/>
                  </a:lnTo>
                  <a:lnTo>
                    <a:pt x="995" y="292"/>
                  </a:lnTo>
                  <a:lnTo>
                    <a:pt x="993" y="293"/>
                  </a:lnTo>
                  <a:lnTo>
                    <a:pt x="992" y="295"/>
                  </a:lnTo>
                  <a:lnTo>
                    <a:pt x="990" y="293"/>
                  </a:lnTo>
                  <a:lnTo>
                    <a:pt x="989" y="292"/>
                  </a:lnTo>
                  <a:lnTo>
                    <a:pt x="989" y="295"/>
                  </a:lnTo>
                  <a:lnTo>
                    <a:pt x="989" y="297"/>
                  </a:lnTo>
                  <a:lnTo>
                    <a:pt x="988" y="297"/>
                  </a:lnTo>
                  <a:lnTo>
                    <a:pt x="987" y="297"/>
                  </a:lnTo>
                  <a:lnTo>
                    <a:pt x="986" y="297"/>
                  </a:lnTo>
                  <a:lnTo>
                    <a:pt x="986" y="297"/>
                  </a:lnTo>
                  <a:lnTo>
                    <a:pt x="985" y="297"/>
                  </a:lnTo>
                  <a:lnTo>
                    <a:pt x="984" y="296"/>
                  </a:lnTo>
                  <a:lnTo>
                    <a:pt x="983" y="295"/>
                  </a:lnTo>
                  <a:lnTo>
                    <a:pt x="981" y="295"/>
                  </a:lnTo>
                  <a:lnTo>
                    <a:pt x="980" y="293"/>
                  </a:lnTo>
                  <a:lnTo>
                    <a:pt x="979" y="295"/>
                  </a:lnTo>
                  <a:lnTo>
                    <a:pt x="978" y="297"/>
                  </a:lnTo>
                  <a:lnTo>
                    <a:pt x="978" y="299"/>
                  </a:lnTo>
                  <a:lnTo>
                    <a:pt x="977" y="300"/>
                  </a:lnTo>
                  <a:lnTo>
                    <a:pt x="977" y="300"/>
                  </a:lnTo>
                  <a:lnTo>
                    <a:pt x="976" y="300"/>
                  </a:lnTo>
                  <a:lnTo>
                    <a:pt x="975" y="299"/>
                  </a:lnTo>
                  <a:lnTo>
                    <a:pt x="974" y="299"/>
                  </a:lnTo>
                  <a:lnTo>
                    <a:pt x="973" y="299"/>
                  </a:lnTo>
                  <a:lnTo>
                    <a:pt x="972" y="299"/>
                  </a:lnTo>
                  <a:lnTo>
                    <a:pt x="969" y="299"/>
                  </a:lnTo>
                  <a:lnTo>
                    <a:pt x="968" y="299"/>
                  </a:lnTo>
                  <a:lnTo>
                    <a:pt x="966" y="300"/>
                  </a:lnTo>
                  <a:lnTo>
                    <a:pt x="964" y="299"/>
                  </a:lnTo>
                  <a:lnTo>
                    <a:pt x="963" y="298"/>
                  </a:lnTo>
                  <a:lnTo>
                    <a:pt x="962" y="297"/>
                  </a:lnTo>
                  <a:lnTo>
                    <a:pt x="960" y="297"/>
                  </a:lnTo>
                  <a:lnTo>
                    <a:pt x="960" y="295"/>
                  </a:lnTo>
                  <a:lnTo>
                    <a:pt x="959" y="293"/>
                  </a:lnTo>
                  <a:lnTo>
                    <a:pt x="957" y="293"/>
                  </a:lnTo>
                  <a:lnTo>
                    <a:pt x="956" y="293"/>
                  </a:lnTo>
                  <a:lnTo>
                    <a:pt x="955" y="295"/>
                  </a:lnTo>
                  <a:lnTo>
                    <a:pt x="954" y="295"/>
                  </a:lnTo>
                  <a:lnTo>
                    <a:pt x="953" y="296"/>
                  </a:lnTo>
                  <a:lnTo>
                    <a:pt x="947" y="296"/>
                  </a:lnTo>
                  <a:lnTo>
                    <a:pt x="936" y="296"/>
                  </a:lnTo>
                  <a:lnTo>
                    <a:pt x="933" y="296"/>
                  </a:lnTo>
                  <a:lnTo>
                    <a:pt x="933" y="298"/>
                  </a:lnTo>
                  <a:lnTo>
                    <a:pt x="933" y="300"/>
                  </a:lnTo>
                  <a:lnTo>
                    <a:pt x="932" y="301"/>
                  </a:lnTo>
                  <a:lnTo>
                    <a:pt x="931" y="300"/>
                  </a:lnTo>
                  <a:lnTo>
                    <a:pt x="928" y="301"/>
                  </a:lnTo>
                  <a:lnTo>
                    <a:pt x="926" y="300"/>
                  </a:lnTo>
                  <a:lnTo>
                    <a:pt x="925" y="299"/>
                  </a:lnTo>
                  <a:lnTo>
                    <a:pt x="923" y="298"/>
                  </a:lnTo>
                  <a:lnTo>
                    <a:pt x="911" y="297"/>
                  </a:lnTo>
                  <a:lnTo>
                    <a:pt x="905" y="297"/>
                  </a:lnTo>
                  <a:lnTo>
                    <a:pt x="899" y="297"/>
                  </a:lnTo>
                  <a:lnTo>
                    <a:pt x="892" y="299"/>
                  </a:lnTo>
                  <a:lnTo>
                    <a:pt x="891" y="299"/>
                  </a:lnTo>
                  <a:lnTo>
                    <a:pt x="884" y="299"/>
                  </a:lnTo>
                  <a:lnTo>
                    <a:pt x="881" y="300"/>
                  </a:lnTo>
                  <a:lnTo>
                    <a:pt x="879" y="300"/>
                  </a:lnTo>
                  <a:lnTo>
                    <a:pt x="876" y="300"/>
                  </a:lnTo>
                  <a:lnTo>
                    <a:pt x="873" y="299"/>
                  </a:lnTo>
                  <a:lnTo>
                    <a:pt x="870" y="300"/>
                  </a:lnTo>
                  <a:lnTo>
                    <a:pt x="867" y="301"/>
                  </a:lnTo>
                  <a:lnTo>
                    <a:pt x="864" y="301"/>
                  </a:lnTo>
                  <a:lnTo>
                    <a:pt x="863" y="301"/>
                  </a:lnTo>
                  <a:lnTo>
                    <a:pt x="860" y="301"/>
                  </a:lnTo>
                  <a:lnTo>
                    <a:pt x="858" y="301"/>
                  </a:lnTo>
                  <a:lnTo>
                    <a:pt x="852" y="301"/>
                  </a:lnTo>
                  <a:lnTo>
                    <a:pt x="851" y="301"/>
                  </a:lnTo>
                  <a:lnTo>
                    <a:pt x="849" y="300"/>
                  </a:lnTo>
                  <a:lnTo>
                    <a:pt x="849" y="300"/>
                  </a:lnTo>
                  <a:lnTo>
                    <a:pt x="843" y="300"/>
                  </a:lnTo>
                  <a:lnTo>
                    <a:pt x="843" y="302"/>
                  </a:lnTo>
                  <a:lnTo>
                    <a:pt x="842" y="302"/>
                  </a:lnTo>
                  <a:lnTo>
                    <a:pt x="842" y="302"/>
                  </a:lnTo>
                  <a:lnTo>
                    <a:pt x="841" y="303"/>
                  </a:lnTo>
                  <a:lnTo>
                    <a:pt x="837" y="303"/>
                  </a:lnTo>
                  <a:lnTo>
                    <a:pt x="835" y="303"/>
                  </a:lnTo>
                  <a:lnTo>
                    <a:pt x="834" y="304"/>
                  </a:lnTo>
                  <a:lnTo>
                    <a:pt x="833" y="305"/>
                  </a:lnTo>
                  <a:lnTo>
                    <a:pt x="833" y="308"/>
                  </a:lnTo>
                  <a:lnTo>
                    <a:pt x="832" y="309"/>
                  </a:lnTo>
                  <a:lnTo>
                    <a:pt x="831" y="310"/>
                  </a:lnTo>
                  <a:lnTo>
                    <a:pt x="830" y="311"/>
                  </a:lnTo>
                  <a:lnTo>
                    <a:pt x="828" y="310"/>
                  </a:lnTo>
                  <a:lnTo>
                    <a:pt x="822" y="310"/>
                  </a:lnTo>
                  <a:lnTo>
                    <a:pt x="819" y="310"/>
                  </a:lnTo>
                  <a:lnTo>
                    <a:pt x="819" y="311"/>
                  </a:lnTo>
                  <a:lnTo>
                    <a:pt x="818" y="312"/>
                  </a:lnTo>
                  <a:lnTo>
                    <a:pt x="818" y="312"/>
                  </a:lnTo>
                  <a:lnTo>
                    <a:pt x="817" y="311"/>
                  </a:lnTo>
                  <a:lnTo>
                    <a:pt x="817" y="310"/>
                  </a:lnTo>
                  <a:lnTo>
                    <a:pt x="816" y="310"/>
                  </a:lnTo>
                  <a:lnTo>
                    <a:pt x="815" y="310"/>
                  </a:lnTo>
                  <a:lnTo>
                    <a:pt x="813" y="312"/>
                  </a:lnTo>
                  <a:lnTo>
                    <a:pt x="811" y="312"/>
                  </a:lnTo>
                  <a:lnTo>
                    <a:pt x="809" y="312"/>
                  </a:lnTo>
                  <a:lnTo>
                    <a:pt x="807" y="312"/>
                  </a:lnTo>
                  <a:lnTo>
                    <a:pt x="805" y="312"/>
                  </a:lnTo>
                  <a:lnTo>
                    <a:pt x="804" y="312"/>
                  </a:lnTo>
                  <a:lnTo>
                    <a:pt x="803" y="312"/>
                  </a:lnTo>
                  <a:lnTo>
                    <a:pt x="799" y="314"/>
                  </a:lnTo>
                  <a:lnTo>
                    <a:pt x="796" y="314"/>
                  </a:lnTo>
                  <a:lnTo>
                    <a:pt x="793" y="314"/>
                  </a:lnTo>
                  <a:lnTo>
                    <a:pt x="787" y="314"/>
                  </a:lnTo>
                  <a:lnTo>
                    <a:pt x="784" y="314"/>
                  </a:lnTo>
                  <a:lnTo>
                    <a:pt x="783" y="313"/>
                  </a:lnTo>
                  <a:lnTo>
                    <a:pt x="783" y="312"/>
                  </a:lnTo>
                  <a:lnTo>
                    <a:pt x="782" y="312"/>
                  </a:lnTo>
                  <a:lnTo>
                    <a:pt x="782" y="311"/>
                  </a:lnTo>
                  <a:lnTo>
                    <a:pt x="781" y="309"/>
                  </a:lnTo>
                  <a:lnTo>
                    <a:pt x="776" y="309"/>
                  </a:lnTo>
                  <a:lnTo>
                    <a:pt x="763" y="308"/>
                  </a:lnTo>
                  <a:lnTo>
                    <a:pt x="762" y="308"/>
                  </a:lnTo>
                  <a:lnTo>
                    <a:pt x="762" y="311"/>
                  </a:lnTo>
                  <a:lnTo>
                    <a:pt x="761" y="311"/>
                  </a:lnTo>
                  <a:lnTo>
                    <a:pt x="760" y="312"/>
                  </a:lnTo>
                  <a:lnTo>
                    <a:pt x="759" y="312"/>
                  </a:lnTo>
                  <a:lnTo>
                    <a:pt x="758" y="312"/>
                  </a:lnTo>
                  <a:lnTo>
                    <a:pt x="758" y="312"/>
                  </a:lnTo>
                  <a:lnTo>
                    <a:pt x="757" y="313"/>
                  </a:lnTo>
                  <a:lnTo>
                    <a:pt x="757" y="315"/>
                  </a:lnTo>
                  <a:lnTo>
                    <a:pt x="757" y="319"/>
                  </a:lnTo>
                  <a:lnTo>
                    <a:pt x="752" y="319"/>
                  </a:lnTo>
                  <a:lnTo>
                    <a:pt x="746" y="317"/>
                  </a:lnTo>
                  <a:lnTo>
                    <a:pt x="743" y="320"/>
                  </a:lnTo>
                  <a:lnTo>
                    <a:pt x="738" y="321"/>
                  </a:lnTo>
                  <a:lnTo>
                    <a:pt x="733" y="320"/>
                  </a:lnTo>
                  <a:lnTo>
                    <a:pt x="733" y="320"/>
                  </a:lnTo>
                  <a:lnTo>
                    <a:pt x="732" y="320"/>
                  </a:lnTo>
                  <a:lnTo>
                    <a:pt x="731" y="321"/>
                  </a:lnTo>
                  <a:lnTo>
                    <a:pt x="729" y="320"/>
                  </a:lnTo>
                  <a:lnTo>
                    <a:pt x="729" y="320"/>
                  </a:lnTo>
                  <a:lnTo>
                    <a:pt x="729" y="317"/>
                  </a:lnTo>
                  <a:lnTo>
                    <a:pt x="729" y="315"/>
                  </a:lnTo>
                  <a:lnTo>
                    <a:pt x="722" y="314"/>
                  </a:lnTo>
                  <a:lnTo>
                    <a:pt x="717" y="314"/>
                  </a:lnTo>
                  <a:lnTo>
                    <a:pt x="716" y="315"/>
                  </a:lnTo>
                  <a:lnTo>
                    <a:pt x="715" y="316"/>
                  </a:lnTo>
                  <a:lnTo>
                    <a:pt x="714" y="317"/>
                  </a:lnTo>
                  <a:lnTo>
                    <a:pt x="713" y="316"/>
                  </a:lnTo>
                  <a:lnTo>
                    <a:pt x="711" y="316"/>
                  </a:lnTo>
                  <a:lnTo>
                    <a:pt x="710" y="316"/>
                  </a:lnTo>
                  <a:lnTo>
                    <a:pt x="708" y="317"/>
                  </a:lnTo>
                  <a:lnTo>
                    <a:pt x="707" y="320"/>
                  </a:lnTo>
                  <a:lnTo>
                    <a:pt x="697" y="319"/>
                  </a:lnTo>
                  <a:lnTo>
                    <a:pt x="695" y="319"/>
                  </a:lnTo>
                  <a:lnTo>
                    <a:pt x="690" y="319"/>
                  </a:lnTo>
                  <a:lnTo>
                    <a:pt x="689" y="319"/>
                  </a:lnTo>
                  <a:lnTo>
                    <a:pt x="689" y="317"/>
                  </a:lnTo>
                  <a:lnTo>
                    <a:pt x="689" y="315"/>
                  </a:lnTo>
                  <a:lnTo>
                    <a:pt x="689" y="313"/>
                  </a:lnTo>
                  <a:lnTo>
                    <a:pt x="688" y="313"/>
                  </a:lnTo>
                  <a:lnTo>
                    <a:pt x="688" y="312"/>
                  </a:lnTo>
                  <a:lnTo>
                    <a:pt x="687" y="311"/>
                  </a:lnTo>
                  <a:lnTo>
                    <a:pt x="686" y="310"/>
                  </a:lnTo>
                  <a:lnTo>
                    <a:pt x="686" y="310"/>
                  </a:lnTo>
                  <a:lnTo>
                    <a:pt x="685" y="311"/>
                  </a:lnTo>
                  <a:lnTo>
                    <a:pt x="685" y="313"/>
                  </a:lnTo>
                  <a:lnTo>
                    <a:pt x="684" y="313"/>
                  </a:lnTo>
                  <a:lnTo>
                    <a:pt x="680" y="313"/>
                  </a:lnTo>
                  <a:lnTo>
                    <a:pt x="680" y="314"/>
                  </a:lnTo>
                  <a:lnTo>
                    <a:pt x="680" y="315"/>
                  </a:lnTo>
                  <a:lnTo>
                    <a:pt x="679" y="315"/>
                  </a:lnTo>
                  <a:lnTo>
                    <a:pt x="678" y="315"/>
                  </a:lnTo>
                  <a:lnTo>
                    <a:pt x="673" y="315"/>
                  </a:lnTo>
                  <a:lnTo>
                    <a:pt x="672" y="317"/>
                  </a:lnTo>
                  <a:lnTo>
                    <a:pt x="672" y="317"/>
                  </a:lnTo>
                  <a:lnTo>
                    <a:pt x="671" y="317"/>
                  </a:lnTo>
                  <a:lnTo>
                    <a:pt x="669" y="317"/>
                  </a:lnTo>
                  <a:lnTo>
                    <a:pt x="666" y="317"/>
                  </a:lnTo>
                  <a:lnTo>
                    <a:pt x="665" y="317"/>
                  </a:lnTo>
                  <a:lnTo>
                    <a:pt x="663" y="317"/>
                  </a:lnTo>
                  <a:lnTo>
                    <a:pt x="657" y="317"/>
                  </a:lnTo>
                  <a:lnTo>
                    <a:pt x="656" y="317"/>
                  </a:lnTo>
                  <a:lnTo>
                    <a:pt x="655" y="319"/>
                  </a:lnTo>
                  <a:lnTo>
                    <a:pt x="654" y="320"/>
                  </a:lnTo>
                  <a:lnTo>
                    <a:pt x="652" y="320"/>
                  </a:lnTo>
                  <a:lnTo>
                    <a:pt x="651" y="320"/>
                  </a:lnTo>
                  <a:lnTo>
                    <a:pt x="649" y="320"/>
                  </a:lnTo>
                  <a:lnTo>
                    <a:pt x="649" y="322"/>
                  </a:lnTo>
                  <a:lnTo>
                    <a:pt x="649" y="323"/>
                  </a:lnTo>
                  <a:lnTo>
                    <a:pt x="648" y="324"/>
                  </a:lnTo>
                  <a:lnTo>
                    <a:pt x="648" y="324"/>
                  </a:lnTo>
                  <a:lnTo>
                    <a:pt x="647" y="323"/>
                  </a:lnTo>
                  <a:lnTo>
                    <a:pt x="644" y="322"/>
                  </a:lnTo>
                  <a:lnTo>
                    <a:pt x="643" y="322"/>
                  </a:lnTo>
                  <a:lnTo>
                    <a:pt x="641" y="322"/>
                  </a:lnTo>
                  <a:lnTo>
                    <a:pt x="640" y="321"/>
                  </a:lnTo>
                  <a:lnTo>
                    <a:pt x="639" y="320"/>
                  </a:lnTo>
                  <a:lnTo>
                    <a:pt x="638" y="320"/>
                  </a:lnTo>
                  <a:lnTo>
                    <a:pt x="637" y="320"/>
                  </a:lnTo>
                  <a:lnTo>
                    <a:pt x="637" y="321"/>
                  </a:lnTo>
                  <a:lnTo>
                    <a:pt x="636" y="322"/>
                  </a:lnTo>
                  <a:lnTo>
                    <a:pt x="635" y="322"/>
                  </a:lnTo>
                  <a:lnTo>
                    <a:pt x="632" y="323"/>
                  </a:lnTo>
                  <a:lnTo>
                    <a:pt x="630" y="325"/>
                  </a:lnTo>
                  <a:lnTo>
                    <a:pt x="628" y="325"/>
                  </a:lnTo>
                  <a:lnTo>
                    <a:pt x="626" y="326"/>
                  </a:lnTo>
                  <a:lnTo>
                    <a:pt x="625" y="329"/>
                  </a:lnTo>
                  <a:lnTo>
                    <a:pt x="624" y="332"/>
                  </a:lnTo>
                  <a:lnTo>
                    <a:pt x="623" y="332"/>
                  </a:lnTo>
                  <a:lnTo>
                    <a:pt x="620" y="332"/>
                  </a:lnTo>
                  <a:lnTo>
                    <a:pt x="619" y="332"/>
                  </a:lnTo>
                  <a:lnTo>
                    <a:pt x="617" y="332"/>
                  </a:lnTo>
                  <a:lnTo>
                    <a:pt x="615" y="331"/>
                  </a:lnTo>
                  <a:lnTo>
                    <a:pt x="614" y="331"/>
                  </a:lnTo>
                  <a:lnTo>
                    <a:pt x="612" y="331"/>
                  </a:lnTo>
                  <a:lnTo>
                    <a:pt x="611" y="331"/>
                  </a:lnTo>
                  <a:lnTo>
                    <a:pt x="609" y="331"/>
                  </a:lnTo>
                  <a:lnTo>
                    <a:pt x="609" y="331"/>
                  </a:lnTo>
                  <a:lnTo>
                    <a:pt x="608" y="332"/>
                  </a:lnTo>
                  <a:lnTo>
                    <a:pt x="608" y="334"/>
                  </a:lnTo>
                  <a:lnTo>
                    <a:pt x="600" y="333"/>
                  </a:lnTo>
                  <a:lnTo>
                    <a:pt x="599" y="335"/>
                  </a:lnTo>
                  <a:lnTo>
                    <a:pt x="597" y="335"/>
                  </a:lnTo>
                  <a:lnTo>
                    <a:pt x="595" y="336"/>
                  </a:lnTo>
                  <a:lnTo>
                    <a:pt x="594" y="335"/>
                  </a:lnTo>
                  <a:lnTo>
                    <a:pt x="592" y="335"/>
                  </a:lnTo>
                  <a:lnTo>
                    <a:pt x="591" y="335"/>
                  </a:lnTo>
                  <a:lnTo>
                    <a:pt x="591" y="333"/>
                  </a:lnTo>
                  <a:lnTo>
                    <a:pt x="579" y="332"/>
                  </a:lnTo>
                  <a:lnTo>
                    <a:pt x="579" y="333"/>
                  </a:lnTo>
                  <a:lnTo>
                    <a:pt x="578" y="332"/>
                  </a:lnTo>
                  <a:lnTo>
                    <a:pt x="577" y="332"/>
                  </a:lnTo>
                  <a:lnTo>
                    <a:pt x="576" y="332"/>
                  </a:lnTo>
                  <a:lnTo>
                    <a:pt x="575" y="332"/>
                  </a:lnTo>
                  <a:lnTo>
                    <a:pt x="575" y="333"/>
                  </a:lnTo>
                  <a:lnTo>
                    <a:pt x="575" y="335"/>
                  </a:lnTo>
                  <a:lnTo>
                    <a:pt x="569" y="334"/>
                  </a:lnTo>
                  <a:lnTo>
                    <a:pt x="569" y="332"/>
                  </a:lnTo>
                  <a:lnTo>
                    <a:pt x="569" y="329"/>
                  </a:lnTo>
                  <a:lnTo>
                    <a:pt x="568" y="329"/>
                  </a:lnTo>
                  <a:lnTo>
                    <a:pt x="566" y="328"/>
                  </a:lnTo>
                  <a:lnTo>
                    <a:pt x="561" y="328"/>
                  </a:lnTo>
                  <a:lnTo>
                    <a:pt x="560" y="331"/>
                  </a:lnTo>
                  <a:lnTo>
                    <a:pt x="560" y="332"/>
                  </a:lnTo>
                  <a:lnTo>
                    <a:pt x="560" y="334"/>
                  </a:lnTo>
                  <a:lnTo>
                    <a:pt x="559" y="336"/>
                  </a:lnTo>
                  <a:lnTo>
                    <a:pt x="559" y="338"/>
                  </a:lnTo>
                  <a:lnTo>
                    <a:pt x="558" y="339"/>
                  </a:lnTo>
                  <a:lnTo>
                    <a:pt x="555" y="338"/>
                  </a:lnTo>
                  <a:lnTo>
                    <a:pt x="555" y="344"/>
                  </a:lnTo>
                  <a:lnTo>
                    <a:pt x="554" y="344"/>
                  </a:lnTo>
                  <a:lnTo>
                    <a:pt x="553" y="345"/>
                  </a:lnTo>
                  <a:lnTo>
                    <a:pt x="553" y="346"/>
                  </a:lnTo>
                  <a:lnTo>
                    <a:pt x="552" y="346"/>
                  </a:lnTo>
                  <a:lnTo>
                    <a:pt x="552" y="346"/>
                  </a:lnTo>
                  <a:lnTo>
                    <a:pt x="551" y="346"/>
                  </a:lnTo>
                  <a:lnTo>
                    <a:pt x="551" y="345"/>
                  </a:lnTo>
                  <a:lnTo>
                    <a:pt x="552" y="343"/>
                  </a:lnTo>
                  <a:lnTo>
                    <a:pt x="552" y="341"/>
                  </a:lnTo>
                  <a:lnTo>
                    <a:pt x="545" y="340"/>
                  </a:lnTo>
                  <a:lnTo>
                    <a:pt x="541" y="340"/>
                  </a:lnTo>
                  <a:lnTo>
                    <a:pt x="541" y="344"/>
                  </a:lnTo>
                  <a:lnTo>
                    <a:pt x="532" y="343"/>
                  </a:lnTo>
                  <a:lnTo>
                    <a:pt x="532" y="341"/>
                  </a:lnTo>
                  <a:lnTo>
                    <a:pt x="532" y="340"/>
                  </a:lnTo>
                  <a:lnTo>
                    <a:pt x="532" y="339"/>
                  </a:lnTo>
                  <a:lnTo>
                    <a:pt x="532" y="337"/>
                  </a:lnTo>
                  <a:lnTo>
                    <a:pt x="527" y="337"/>
                  </a:lnTo>
                  <a:lnTo>
                    <a:pt x="525" y="339"/>
                  </a:lnTo>
                  <a:lnTo>
                    <a:pt x="525" y="341"/>
                  </a:lnTo>
                  <a:lnTo>
                    <a:pt x="525" y="345"/>
                  </a:lnTo>
                  <a:lnTo>
                    <a:pt x="523" y="347"/>
                  </a:lnTo>
                  <a:lnTo>
                    <a:pt x="522" y="347"/>
                  </a:lnTo>
                  <a:lnTo>
                    <a:pt x="520" y="347"/>
                  </a:lnTo>
                  <a:lnTo>
                    <a:pt x="518" y="347"/>
                  </a:lnTo>
                  <a:lnTo>
                    <a:pt x="517" y="347"/>
                  </a:lnTo>
                  <a:lnTo>
                    <a:pt x="515" y="348"/>
                  </a:lnTo>
                  <a:lnTo>
                    <a:pt x="513" y="349"/>
                  </a:lnTo>
                  <a:lnTo>
                    <a:pt x="508" y="349"/>
                  </a:lnTo>
                  <a:lnTo>
                    <a:pt x="507" y="349"/>
                  </a:lnTo>
                  <a:lnTo>
                    <a:pt x="505" y="349"/>
                  </a:lnTo>
                  <a:lnTo>
                    <a:pt x="503" y="349"/>
                  </a:lnTo>
                  <a:lnTo>
                    <a:pt x="501" y="349"/>
                  </a:lnTo>
                  <a:lnTo>
                    <a:pt x="500" y="351"/>
                  </a:lnTo>
                  <a:lnTo>
                    <a:pt x="496" y="350"/>
                  </a:lnTo>
                  <a:lnTo>
                    <a:pt x="493" y="349"/>
                  </a:lnTo>
                  <a:lnTo>
                    <a:pt x="488" y="350"/>
                  </a:lnTo>
                  <a:lnTo>
                    <a:pt x="485" y="353"/>
                  </a:lnTo>
                  <a:lnTo>
                    <a:pt x="482" y="353"/>
                  </a:lnTo>
                  <a:lnTo>
                    <a:pt x="481" y="352"/>
                  </a:lnTo>
                  <a:lnTo>
                    <a:pt x="479" y="351"/>
                  </a:lnTo>
                  <a:lnTo>
                    <a:pt x="476" y="350"/>
                  </a:lnTo>
                  <a:lnTo>
                    <a:pt x="474" y="352"/>
                  </a:lnTo>
                  <a:lnTo>
                    <a:pt x="472" y="353"/>
                  </a:lnTo>
                  <a:lnTo>
                    <a:pt x="469" y="355"/>
                  </a:lnTo>
                  <a:lnTo>
                    <a:pt x="467" y="355"/>
                  </a:lnTo>
                  <a:lnTo>
                    <a:pt x="465" y="355"/>
                  </a:lnTo>
                  <a:lnTo>
                    <a:pt x="463" y="355"/>
                  </a:lnTo>
                  <a:lnTo>
                    <a:pt x="462" y="356"/>
                  </a:lnTo>
                  <a:lnTo>
                    <a:pt x="460" y="357"/>
                  </a:lnTo>
                  <a:lnTo>
                    <a:pt x="458" y="357"/>
                  </a:lnTo>
                  <a:lnTo>
                    <a:pt x="457" y="357"/>
                  </a:lnTo>
                  <a:lnTo>
                    <a:pt x="456" y="356"/>
                  </a:lnTo>
                  <a:lnTo>
                    <a:pt x="453" y="353"/>
                  </a:lnTo>
                  <a:lnTo>
                    <a:pt x="453" y="353"/>
                  </a:lnTo>
                  <a:lnTo>
                    <a:pt x="449" y="355"/>
                  </a:lnTo>
                  <a:lnTo>
                    <a:pt x="445" y="356"/>
                  </a:lnTo>
                  <a:lnTo>
                    <a:pt x="440" y="356"/>
                  </a:lnTo>
                  <a:lnTo>
                    <a:pt x="436" y="355"/>
                  </a:lnTo>
                  <a:lnTo>
                    <a:pt x="436" y="358"/>
                  </a:lnTo>
                  <a:lnTo>
                    <a:pt x="435" y="357"/>
                  </a:lnTo>
                  <a:lnTo>
                    <a:pt x="434" y="358"/>
                  </a:lnTo>
                  <a:lnTo>
                    <a:pt x="433" y="359"/>
                  </a:lnTo>
                  <a:lnTo>
                    <a:pt x="432" y="360"/>
                  </a:lnTo>
                  <a:lnTo>
                    <a:pt x="431" y="360"/>
                  </a:lnTo>
                  <a:lnTo>
                    <a:pt x="431" y="357"/>
                  </a:lnTo>
                  <a:lnTo>
                    <a:pt x="429" y="356"/>
                  </a:lnTo>
                  <a:lnTo>
                    <a:pt x="429" y="355"/>
                  </a:lnTo>
                  <a:lnTo>
                    <a:pt x="428" y="353"/>
                  </a:lnTo>
                  <a:lnTo>
                    <a:pt x="427" y="355"/>
                  </a:lnTo>
                  <a:lnTo>
                    <a:pt x="427" y="356"/>
                  </a:lnTo>
                  <a:lnTo>
                    <a:pt x="427" y="357"/>
                  </a:lnTo>
                  <a:lnTo>
                    <a:pt x="427" y="359"/>
                  </a:lnTo>
                  <a:lnTo>
                    <a:pt x="426" y="360"/>
                  </a:lnTo>
                  <a:lnTo>
                    <a:pt x="426" y="360"/>
                  </a:lnTo>
                  <a:lnTo>
                    <a:pt x="425" y="359"/>
                  </a:lnTo>
                  <a:lnTo>
                    <a:pt x="424" y="359"/>
                  </a:lnTo>
                  <a:lnTo>
                    <a:pt x="423" y="358"/>
                  </a:lnTo>
                  <a:lnTo>
                    <a:pt x="422" y="357"/>
                  </a:lnTo>
                  <a:lnTo>
                    <a:pt x="420" y="357"/>
                  </a:lnTo>
                  <a:lnTo>
                    <a:pt x="419" y="357"/>
                  </a:lnTo>
                  <a:lnTo>
                    <a:pt x="416" y="357"/>
                  </a:lnTo>
                  <a:lnTo>
                    <a:pt x="415" y="356"/>
                  </a:lnTo>
                  <a:lnTo>
                    <a:pt x="412" y="356"/>
                  </a:lnTo>
                  <a:lnTo>
                    <a:pt x="411" y="357"/>
                  </a:lnTo>
                  <a:lnTo>
                    <a:pt x="411" y="358"/>
                  </a:lnTo>
                  <a:lnTo>
                    <a:pt x="410" y="358"/>
                  </a:lnTo>
                  <a:lnTo>
                    <a:pt x="409" y="357"/>
                  </a:lnTo>
                  <a:lnTo>
                    <a:pt x="408" y="356"/>
                  </a:lnTo>
                  <a:lnTo>
                    <a:pt x="407" y="356"/>
                  </a:lnTo>
                  <a:lnTo>
                    <a:pt x="405" y="356"/>
                  </a:lnTo>
                  <a:lnTo>
                    <a:pt x="404" y="356"/>
                  </a:lnTo>
                  <a:lnTo>
                    <a:pt x="403" y="356"/>
                  </a:lnTo>
                  <a:lnTo>
                    <a:pt x="403" y="356"/>
                  </a:lnTo>
                  <a:lnTo>
                    <a:pt x="402" y="358"/>
                  </a:lnTo>
                  <a:lnTo>
                    <a:pt x="397" y="358"/>
                  </a:lnTo>
                  <a:lnTo>
                    <a:pt x="392" y="357"/>
                  </a:lnTo>
                  <a:lnTo>
                    <a:pt x="388" y="355"/>
                  </a:lnTo>
                  <a:lnTo>
                    <a:pt x="385" y="353"/>
                  </a:lnTo>
                  <a:lnTo>
                    <a:pt x="384" y="352"/>
                  </a:lnTo>
                  <a:lnTo>
                    <a:pt x="383" y="353"/>
                  </a:lnTo>
                  <a:lnTo>
                    <a:pt x="381" y="355"/>
                  </a:lnTo>
                  <a:lnTo>
                    <a:pt x="381" y="356"/>
                  </a:lnTo>
                  <a:lnTo>
                    <a:pt x="380" y="357"/>
                  </a:lnTo>
                  <a:lnTo>
                    <a:pt x="379" y="358"/>
                  </a:lnTo>
                  <a:lnTo>
                    <a:pt x="379" y="359"/>
                  </a:lnTo>
                  <a:lnTo>
                    <a:pt x="379" y="356"/>
                  </a:lnTo>
                  <a:lnTo>
                    <a:pt x="379" y="353"/>
                  </a:lnTo>
                  <a:lnTo>
                    <a:pt x="378" y="353"/>
                  </a:lnTo>
                  <a:lnTo>
                    <a:pt x="377" y="352"/>
                  </a:lnTo>
                  <a:lnTo>
                    <a:pt x="376" y="353"/>
                  </a:lnTo>
                  <a:lnTo>
                    <a:pt x="375" y="353"/>
                  </a:lnTo>
                  <a:lnTo>
                    <a:pt x="374" y="353"/>
                  </a:lnTo>
                  <a:lnTo>
                    <a:pt x="373" y="352"/>
                  </a:lnTo>
                  <a:lnTo>
                    <a:pt x="372" y="352"/>
                  </a:lnTo>
                  <a:lnTo>
                    <a:pt x="369" y="352"/>
                  </a:lnTo>
                  <a:lnTo>
                    <a:pt x="368" y="352"/>
                  </a:lnTo>
                  <a:lnTo>
                    <a:pt x="366" y="355"/>
                  </a:lnTo>
                  <a:lnTo>
                    <a:pt x="365" y="357"/>
                  </a:lnTo>
                  <a:lnTo>
                    <a:pt x="364" y="360"/>
                  </a:lnTo>
                  <a:lnTo>
                    <a:pt x="363" y="358"/>
                  </a:lnTo>
                  <a:lnTo>
                    <a:pt x="362" y="358"/>
                  </a:lnTo>
                  <a:lnTo>
                    <a:pt x="361" y="358"/>
                  </a:lnTo>
                  <a:lnTo>
                    <a:pt x="360" y="358"/>
                  </a:lnTo>
                  <a:lnTo>
                    <a:pt x="357" y="359"/>
                  </a:lnTo>
                  <a:lnTo>
                    <a:pt x="356" y="360"/>
                  </a:lnTo>
                  <a:lnTo>
                    <a:pt x="355" y="360"/>
                  </a:lnTo>
                  <a:lnTo>
                    <a:pt x="354" y="360"/>
                  </a:lnTo>
                  <a:lnTo>
                    <a:pt x="353" y="359"/>
                  </a:lnTo>
                  <a:lnTo>
                    <a:pt x="353" y="357"/>
                  </a:lnTo>
                  <a:lnTo>
                    <a:pt x="352" y="356"/>
                  </a:lnTo>
                  <a:lnTo>
                    <a:pt x="351" y="357"/>
                  </a:lnTo>
                  <a:lnTo>
                    <a:pt x="350" y="358"/>
                  </a:lnTo>
                  <a:lnTo>
                    <a:pt x="349" y="359"/>
                  </a:lnTo>
                  <a:lnTo>
                    <a:pt x="348" y="361"/>
                  </a:lnTo>
                  <a:lnTo>
                    <a:pt x="348" y="362"/>
                  </a:lnTo>
                  <a:lnTo>
                    <a:pt x="349" y="364"/>
                  </a:lnTo>
                  <a:lnTo>
                    <a:pt x="349" y="367"/>
                  </a:lnTo>
                  <a:lnTo>
                    <a:pt x="349" y="369"/>
                  </a:lnTo>
                  <a:lnTo>
                    <a:pt x="350" y="369"/>
                  </a:lnTo>
                  <a:lnTo>
                    <a:pt x="350" y="369"/>
                  </a:lnTo>
                  <a:lnTo>
                    <a:pt x="351" y="368"/>
                  </a:lnTo>
                  <a:lnTo>
                    <a:pt x="352" y="368"/>
                  </a:lnTo>
                  <a:lnTo>
                    <a:pt x="353" y="367"/>
                  </a:lnTo>
                  <a:lnTo>
                    <a:pt x="353" y="367"/>
                  </a:lnTo>
                  <a:lnTo>
                    <a:pt x="354" y="368"/>
                  </a:lnTo>
                  <a:lnTo>
                    <a:pt x="354" y="370"/>
                  </a:lnTo>
                  <a:lnTo>
                    <a:pt x="353" y="370"/>
                  </a:lnTo>
                  <a:lnTo>
                    <a:pt x="352" y="371"/>
                  </a:lnTo>
                  <a:lnTo>
                    <a:pt x="351" y="372"/>
                  </a:lnTo>
                  <a:lnTo>
                    <a:pt x="350" y="372"/>
                  </a:lnTo>
                  <a:lnTo>
                    <a:pt x="333" y="370"/>
                  </a:lnTo>
                  <a:lnTo>
                    <a:pt x="333" y="369"/>
                  </a:lnTo>
                  <a:lnTo>
                    <a:pt x="333" y="367"/>
                  </a:lnTo>
                  <a:lnTo>
                    <a:pt x="333" y="365"/>
                  </a:lnTo>
                  <a:lnTo>
                    <a:pt x="335" y="365"/>
                  </a:lnTo>
                  <a:lnTo>
                    <a:pt x="335" y="365"/>
                  </a:lnTo>
                  <a:lnTo>
                    <a:pt x="336" y="365"/>
                  </a:lnTo>
                  <a:lnTo>
                    <a:pt x="337" y="367"/>
                  </a:lnTo>
                  <a:lnTo>
                    <a:pt x="337" y="368"/>
                  </a:lnTo>
                  <a:lnTo>
                    <a:pt x="338" y="369"/>
                  </a:lnTo>
                  <a:lnTo>
                    <a:pt x="339" y="369"/>
                  </a:lnTo>
                  <a:lnTo>
                    <a:pt x="339" y="365"/>
                  </a:lnTo>
                  <a:lnTo>
                    <a:pt x="340" y="364"/>
                  </a:lnTo>
                  <a:lnTo>
                    <a:pt x="340" y="363"/>
                  </a:lnTo>
                  <a:lnTo>
                    <a:pt x="341" y="363"/>
                  </a:lnTo>
                  <a:lnTo>
                    <a:pt x="341" y="362"/>
                  </a:lnTo>
                  <a:lnTo>
                    <a:pt x="341" y="361"/>
                  </a:lnTo>
                  <a:lnTo>
                    <a:pt x="339" y="360"/>
                  </a:lnTo>
                  <a:lnTo>
                    <a:pt x="333" y="360"/>
                  </a:lnTo>
                  <a:lnTo>
                    <a:pt x="326" y="359"/>
                  </a:lnTo>
                  <a:lnTo>
                    <a:pt x="323" y="359"/>
                  </a:lnTo>
                  <a:lnTo>
                    <a:pt x="321" y="359"/>
                  </a:lnTo>
                  <a:lnTo>
                    <a:pt x="319" y="358"/>
                  </a:lnTo>
                  <a:lnTo>
                    <a:pt x="317" y="358"/>
                  </a:lnTo>
                  <a:lnTo>
                    <a:pt x="315" y="359"/>
                  </a:lnTo>
                  <a:lnTo>
                    <a:pt x="314" y="360"/>
                  </a:lnTo>
                  <a:lnTo>
                    <a:pt x="312" y="360"/>
                  </a:lnTo>
                  <a:lnTo>
                    <a:pt x="309" y="360"/>
                  </a:lnTo>
                  <a:lnTo>
                    <a:pt x="307" y="359"/>
                  </a:lnTo>
                  <a:lnTo>
                    <a:pt x="305" y="359"/>
                  </a:lnTo>
                  <a:lnTo>
                    <a:pt x="303" y="360"/>
                  </a:lnTo>
                  <a:lnTo>
                    <a:pt x="301" y="361"/>
                  </a:lnTo>
                  <a:lnTo>
                    <a:pt x="297" y="361"/>
                  </a:lnTo>
                  <a:lnTo>
                    <a:pt x="295" y="361"/>
                  </a:lnTo>
                  <a:lnTo>
                    <a:pt x="283" y="362"/>
                  </a:lnTo>
                  <a:lnTo>
                    <a:pt x="273" y="362"/>
                  </a:lnTo>
                  <a:lnTo>
                    <a:pt x="264" y="367"/>
                  </a:lnTo>
                  <a:lnTo>
                    <a:pt x="260" y="365"/>
                  </a:lnTo>
                  <a:lnTo>
                    <a:pt x="253" y="365"/>
                  </a:lnTo>
                  <a:lnTo>
                    <a:pt x="245" y="367"/>
                  </a:lnTo>
                  <a:lnTo>
                    <a:pt x="237" y="369"/>
                  </a:lnTo>
                  <a:lnTo>
                    <a:pt x="237" y="373"/>
                  </a:lnTo>
                  <a:lnTo>
                    <a:pt x="239" y="374"/>
                  </a:lnTo>
                  <a:lnTo>
                    <a:pt x="239" y="375"/>
                  </a:lnTo>
                  <a:lnTo>
                    <a:pt x="239" y="377"/>
                  </a:lnTo>
                  <a:lnTo>
                    <a:pt x="237" y="379"/>
                  </a:lnTo>
                  <a:lnTo>
                    <a:pt x="236" y="381"/>
                  </a:lnTo>
                  <a:lnTo>
                    <a:pt x="235" y="382"/>
                  </a:lnTo>
                  <a:lnTo>
                    <a:pt x="234" y="384"/>
                  </a:lnTo>
                  <a:lnTo>
                    <a:pt x="239" y="384"/>
                  </a:lnTo>
                  <a:lnTo>
                    <a:pt x="242" y="385"/>
                  </a:lnTo>
                  <a:lnTo>
                    <a:pt x="244" y="385"/>
                  </a:lnTo>
                  <a:lnTo>
                    <a:pt x="247" y="384"/>
                  </a:lnTo>
                  <a:lnTo>
                    <a:pt x="249" y="383"/>
                  </a:lnTo>
                  <a:lnTo>
                    <a:pt x="253" y="383"/>
                  </a:lnTo>
                  <a:lnTo>
                    <a:pt x="247" y="388"/>
                  </a:lnTo>
                  <a:lnTo>
                    <a:pt x="241" y="389"/>
                  </a:lnTo>
                  <a:lnTo>
                    <a:pt x="234" y="389"/>
                  </a:lnTo>
                  <a:lnTo>
                    <a:pt x="229" y="391"/>
                  </a:lnTo>
                  <a:lnTo>
                    <a:pt x="227" y="391"/>
                  </a:lnTo>
                  <a:lnTo>
                    <a:pt x="224" y="393"/>
                  </a:lnTo>
                  <a:lnTo>
                    <a:pt x="223" y="394"/>
                  </a:lnTo>
                  <a:lnTo>
                    <a:pt x="221" y="394"/>
                  </a:lnTo>
                  <a:lnTo>
                    <a:pt x="220" y="393"/>
                  </a:lnTo>
                  <a:lnTo>
                    <a:pt x="218" y="392"/>
                  </a:lnTo>
                  <a:lnTo>
                    <a:pt x="216" y="392"/>
                  </a:lnTo>
                  <a:lnTo>
                    <a:pt x="212" y="392"/>
                  </a:lnTo>
                  <a:lnTo>
                    <a:pt x="213" y="389"/>
                  </a:lnTo>
                  <a:lnTo>
                    <a:pt x="213" y="388"/>
                  </a:lnTo>
                  <a:lnTo>
                    <a:pt x="215" y="386"/>
                  </a:lnTo>
                  <a:lnTo>
                    <a:pt x="216" y="387"/>
                  </a:lnTo>
                  <a:lnTo>
                    <a:pt x="218" y="386"/>
                  </a:lnTo>
                  <a:lnTo>
                    <a:pt x="219" y="387"/>
                  </a:lnTo>
                  <a:lnTo>
                    <a:pt x="221" y="387"/>
                  </a:lnTo>
                  <a:lnTo>
                    <a:pt x="222" y="388"/>
                  </a:lnTo>
                  <a:lnTo>
                    <a:pt x="223" y="388"/>
                  </a:lnTo>
                  <a:lnTo>
                    <a:pt x="224" y="387"/>
                  </a:lnTo>
                  <a:lnTo>
                    <a:pt x="225" y="385"/>
                  </a:lnTo>
                  <a:lnTo>
                    <a:pt x="229" y="386"/>
                  </a:lnTo>
                  <a:lnTo>
                    <a:pt x="231" y="384"/>
                  </a:lnTo>
                  <a:lnTo>
                    <a:pt x="231" y="383"/>
                  </a:lnTo>
                  <a:lnTo>
                    <a:pt x="231" y="381"/>
                  </a:lnTo>
                  <a:lnTo>
                    <a:pt x="231" y="380"/>
                  </a:lnTo>
                  <a:lnTo>
                    <a:pt x="231" y="377"/>
                  </a:lnTo>
                  <a:lnTo>
                    <a:pt x="231" y="374"/>
                  </a:lnTo>
                  <a:lnTo>
                    <a:pt x="232" y="371"/>
                  </a:lnTo>
                  <a:lnTo>
                    <a:pt x="229" y="370"/>
                  </a:lnTo>
                  <a:lnTo>
                    <a:pt x="222" y="369"/>
                  </a:lnTo>
                  <a:lnTo>
                    <a:pt x="221" y="372"/>
                  </a:lnTo>
                  <a:lnTo>
                    <a:pt x="219" y="372"/>
                  </a:lnTo>
                  <a:lnTo>
                    <a:pt x="219" y="371"/>
                  </a:lnTo>
                  <a:lnTo>
                    <a:pt x="218" y="372"/>
                  </a:lnTo>
                  <a:lnTo>
                    <a:pt x="217" y="374"/>
                  </a:lnTo>
                  <a:lnTo>
                    <a:pt x="210" y="373"/>
                  </a:lnTo>
                  <a:lnTo>
                    <a:pt x="206" y="372"/>
                  </a:lnTo>
                  <a:lnTo>
                    <a:pt x="205" y="374"/>
                  </a:lnTo>
                  <a:lnTo>
                    <a:pt x="205" y="374"/>
                  </a:lnTo>
                  <a:lnTo>
                    <a:pt x="204" y="374"/>
                  </a:lnTo>
                  <a:lnTo>
                    <a:pt x="203" y="374"/>
                  </a:lnTo>
                  <a:lnTo>
                    <a:pt x="201" y="375"/>
                  </a:lnTo>
                  <a:lnTo>
                    <a:pt x="199" y="376"/>
                  </a:lnTo>
                  <a:lnTo>
                    <a:pt x="198" y="376"/>
                  </a:lnTo>
                  <a:lnTo>
                    <a:pt x="197" y="377"/>
                  </a:lnTo>
                  <a:lnTo>
                    <a:pt x="195" y="376"/>
                  </a:lnTo>
                  <a:lnTo>
                    <a:pt x="188" y="375"/>
                  </a:lnTo>
                  <a:lnTo>
                    <a:pt x="185" y="377"/>
                  </a:lnTo>
                  <a:lnTo>
                    <a:pt x="182" y="379"/>
                  </a:lnTo>
                  <a:lnTo>
                    <a:pt x="177" y="379"/>
                  </a:lnTo>
                  <a:lnTo>
                    <a:pt x="174" y="379"/>
                  </a:lnTo>
                  <a:lnTo>
                    <a:pt x="173" y="386"/>
                  </a:lnTo>
                  <a:lnTo>
                    <a:pt x="172" y="384"/>
                  </a:lnTo>
                  <a:lnTo>
                    <a:pt x="170" y="382"/>
                  </a:lnTo>
                  <a:lnTo>
                    <a:pt x="168" y="382"/>
                  </a:lnTo>
                  <a:lnTo>
                    <a:pt x="165" y="381"/>
                  </a:lnTo>
                  <a:lnTo>
                    <a:pt x="163" y="381"/>
                  </a:lnTo>
                  <a:lnTo>
                    <a:pt x="161" y="381"/>
                  </a:lnTo>
                  <a:lnTo>
                    <a:pt x="159" y="380"/>
                  </a:lnTo>
                  <a:lnTo>
                    <a:pt x="159" y="377"/>
                  </a:lnTo>
                  <a:lnTo>
                    <a:pt x="160" y="376"/>
                  </a:lnTo>
                  <a:lnTo>
                    <a:pt x="160" y="376"/>
                  </a:lnTo>
                  <a:lnTo>
                    <a:pt x="161" y="377"/>
                  </a:lnTo>
                  <a:lnTo>
                    <a:pt x="162" y="377"/>
                  </a:lnTo>
                  <a:lnTo>
                    <a:pt x="163" y="377"/>
                  </a:lnTo>
                  <a:lnTo>
                    <a:pt x="163" y="376"/>
                  </a:lnTo>
                  <a:lnTo>
                    <a:pt x="163" y="375"/>
                  </a:lnTo>
                  <a:lnTo>
                    <a:pt x="165" y="375"/>
                  </a:lnTo>
                  <a:lnTo>
                    <a:pt x="169" y="375"/>
                  </a:lnTo>
                  <a:lnTo>
                    <a:pt x="171" y="376"/>
                  </a:lnTo>
                  <a:lnTo>
                    <a:pt x="172" y="375"/>
                  </a:lnTo>
                  <a:lnTo>
                    <a:pt x="173" y="374"/>
                  </a:lnTo>
                  <a:lnTo>
                    <a:pt x="173" y="371"/>
                  </a:lnTo>
                  <a:lnTo>
                    <a:pt x="173" y="369"/>
                  </a:lnTo>
                  <a:lnTo>
                    <a:pt x="173" y="369"/>
                  </a:lnTo>
                  <a:lnTo>
                    <a:pt x="172" y="368"/>
                  </a:lnTo>
                  <a:lnTo>
                    <a:pt x="171" y="368"/>
                  </a:lnTo>
                  <a:lnTo>
                    <a:pt x="170" y="368"/>
                  </a:lnTo>
                  <a:lnTo>
                    <a:pt x="170" y="368"/>
                  </a:lnTo>
                  <a:lnTo>
                    <a:pt x="169" y="368"/>
                  </a:lnTo>
                  <a:lnTo>
                    <a:pt x="168" y="368"/>
                  </a:lnTo>
                  <a:lnTo>
                    <a:pt x="164" y="368"/>
                  </a:lnTo>
                  <a:lnTo>
                    <a:pt x="163" y="370"/>
                  </a:lnTo>
                  <a:lnTo>
                    <a:pt x="161" y="371"/>
                  </a:lnTo>
                  <a:lnTo>
                    <a:pt x="160" y="372"/>
                  </a:lnTo>
                  <a:lnTo>
                    <a:pt x="159" y="374"/>
                  </a:lnTo>
                  <a:lnTo>
                    <a:pt x="158" y="374"/>
                  </a:lnTo>
                  <a:lnTo>
                    <a:pt x="157" y="374"/>
                  </a:lnTo>
                  <a:lnTo>
                    <a:pt x="156" y="374"/>
                  </a:lnTo>
                  <a:lnTo>
                    <a:pt x="155" y="374"/>
                  </a:lnTo>
                  <a:lnTo>
                    <a:pt x="155" y="374"/>
                  </a:lnTo>
                  <a:lnTo>
                    <a:pt x="153" y="376"/>
                  </a:lnTo>
                  <a:lnTo>
                    <a:pt x="153" y="379"/>
                  </a:lnTo>
                  <a:lnTo>
                    <a:pt x="155" y="379"/>
                  </a:lnTo>
                  <a:lnTo>
                    <a:pt x="155" y="380"/>
                  </a:lnTo>
                  <a:lnTo>
                    <a:pt x="155" y="382"/>
                  </a:lnTo>
                  <a:lnTo>
                    <a:pt x="151" y="381"/>
                  </a:lnTo>
                  <a:lnTo>
                    <a:pt x="151" y="384"/>
                  </a:lnTo>
                  <a:lnTo>
                    <a:pt x="150" y="384"/>
                  </a:lnTo>
                  <a:lnTo>
                    <a:pt x="149" y="384"/>
                  </a:lnTo>
                  <a:lnTo>
                    <a:pt x="149" y="386"/>
                  </a:lnTo>
                  <a:lnTo>
                    <a:pt x="148" y="385"/>
                  </a:lnTo>
                  <a:lnTo>
                    <a:pt x="148" y="384"/>
                  </a:lnTo>
                  <a:lnTo>
                    <a:pt x="148" y="383"/>
                  </a:lnTo>
                  <a:lnTo>
                    <a:pt x="148" y="381"/>
                  </a:lnTo>
                  <a:lnTo>
                    <a:pt x="145" y="380"/>
                  </a:lnTo>
                  <a:lnTo>
                    <a:pt x="145" y="375"/>
                  </a:lnTo>
                  <a:lnTo>
                    <a:pt x="145" y="372"/>
                  </a:lnTo>
                  <a:lnTo>
                    <a:pt x="145" y="370"/>
                  </a:lnTo>
                  <a:lnTo>
                    <a:pt x="143" y="369"/>
                  </a:lnTo>
                  <a:lnTo>
                    <a:pt x="141" y="369"/>
                  </a:lnTo>
                  <a:lnTo>
                    <a:pt x="140" y="372"/>
                  </a:lnTo>
                  <a:lnTo>
                    <a:pt x="134" y="371"/>
                  </a:lnTo>
                  <a:lnTo>
                    <a:pt x="133" y="371"/>
                  </a:lnTo>
                  <a:lnTo>
                    <a:pt x="132" y="371"/>
                  </a:lnTo>
                  <a:lnTo>
                    <a:pt x="132" y="373"/>
                  </a:lnTo>
                  <a:lnTo>
                    <a:pt x="132" y="375"/>
                  </a:lnTo>
                  <a:lnTo>
                    <a:pt x="132" y="377"/>
                  </a:lnTo>
                  <a:lnTo>
                    <a:pt x="133" y="379"/>
                  </a:lnTo>
                  <a:lnTo>
                    <a:pt x="134" y="379"/>
                  </a:lnTo>
                  <a:lnTo>
                    <a:pt x="136" y="379"/>
                  </a:lnTo>
                  <a:lnTo>
                    <a:pt x="137" y="379"/>
                  </a:lnTo>
                  <a:lnTo>
                    <a:pt x="139" y="380"/>
                  </a:lnTo>
                  <a:lnTo>
                    <a:pt x="140" y="380"/>
                  </a:lnTo>
                  <a:lnTo>
                    <a:pt x="138" y="382"/>
                  </a:lnTo>
                  <a:lnTo>
                    <a:pt x="137" y="383"/>
                  </a:lnTo>
                  <a:lnTo>
                    <a:pt x="135" y="384"/>
                  </a:lnTo>
                  <a:lnTo>
                    <a:pt x="133" y="384"/>
                  </a:lnTo>
                  <a:lnTo>
                    <a:pt x="131" y="383"/>
                  </a:lnTo>
                  <a:lnTo>
                    <a:pt x="131" y="381"/>
                  </a:lnTo>
                  <a:lnTo>
                    <a:pt x="131" y="380"/>
                  </a:lnTo>
                  <a:lnTo>
                    <a:pt x="129" y="379"/>
                  </a:lnTo>
                  <a:lnTo>
                    <a:pt x="129" y="377"/>
                  </a:lnTo>
                  <a:lnTo>
                    <a:pt x="129" y="377"/>
                  </a:lnTo>
                  <a:lnTo>
                    <a:pt x="129" y="375"/>
                  </a:lnTo>
                  <a:lnTo>
                    <a:pt x="129" y="373"/>
                  </a:lnTo>
                  <a:lnTo>
                    <a:pt x="119" y="373"/>
                  </a:lnTo>
                  <a:lnTo>
                    <a:pt x="109" y="374"/>
                  </a:lnTo>
                  <a:lnTo>
                    <a:pt x="98" y="373"/>
                  </a:lnTo>
                  <a:lnTo>
                    <a:pt x="95" y="373"/>
                  </a:lnTo>
                  <a:lnTo>
                    <a:pt x="92" y="375"/>
                  </a:lnTo>
                  <a:lnTo>
                    <a:pt x="90" y="375"/>
                  </a:lnTo>
                  <a:lnTo>
                    <a:pt x="89" y="376"/>
                  </a:lnTo>
                  <a:lnTo>
                    <a:pt x="87" y="376"/>
                  </a:lnTo>
                  <a:lnTo>
                    <a:pt x="85" y="376"/>
                  </a:lnTo>
                  <a:lnTo>
                    <a:pt x="84" y="377"/>
                  </a:lnTo>
                  <a:lnTo>
                    <a:pt x="81" y="379"/>
                  </a:lnTo>
                  <a:lnTo>
                    <a:pt x="72" y="377"/>
                  </a:lnTo>
                  <a:lnTo>
                    <a:pt x="63" y="381"/>
                  </a:lnTo>
                  <a:lnTo>
                    <a:pt x="54" y="384"/>
                  </a:lnTo>
                  <a:lnTo>
                    <a:pt x="45" y="388"/>
                  </a:lnTo>
                  <a:lnTo>
                    <a:pt x="45" y="391"/>
                  </a:lnTo>
                  <a:lnTo>
                    <a:pt x="45" y="392"/>
                  </a:lnTo>
                  <a:lnTo>
                    <a:pt x="47" y="392"/>
                  </a:lnTo>
                  <a:lnTo>
                    <a:pt x="48" y="392"/>
                  </a:lnTo>
                  <a:lnTo>
                    <a:pt x="49" y="392"/>
                  </a:lnTo>
                  <a:lnTo>
                    <a:pt x="50" y="392"/>
                  </a:lnTo>
                  <a:lnTo>
                    <a:pt x="51" y="392"/>
                  </a:lnTo>
                  <a:lnTo>
                    <a:pt x="51" y="394"/>
                  </a:lnTo>
                  <a:lnTo>
                    <a:pt x="52" y="394"/>
                  </a:lnTo>
                  <a:lnTo>
                    <a:pt x="52" y="395"/>
                  </a:lnTo>
                  <a:lnTo>
                    <a:pt x="53" y="395"/>
                  </a:lnTo>
                  <a:lnTo>
                    <a:pt x="53" y="396"/>
                  </a:lnTo>
                  <a:lnTo>
                    <a:pt x="53" y="397"/>
                  </a:lnTo>
                  <a:lnTo>
                    <a:pt x="51" y="397"/>
                  </a:lnTo>
                  <a:lnTo>
                    <a:pt x="50" y="397"/>
                  </a:lnTo>
                  <a:lnTo>
                    <a:pt x="49" y="396"/>
                  </a:lnTo>
                  <a:lnTo>
                    <a:pt x="48" y="395"/>
                  </a:lnTo>
                  <a:lnTo>
                    <a:pt x="48" y="394"/>
                  </a:lnTo>
                  <a:lnTo>
                    <a:pt x="47" y="394"/>
                  </a:lnTo>
                  <a:lnTo>
                    <a:pt x="45" y="394"/>
                  </a:lnTo>
                  <a:lnTo>
                    <a:pt x="44" y="394"/>
                  </a:lnTo>
                  <a:lnTo>
                    <a:pt x="44" y="396"/>
                  </a:lnTo>
                  <a:lnTo>
                    <a:pt x="44" y="398"/>
                  </a:lnTo>
                  <a:lnTo>
                    <a:pt x="43" y="398"/>
                  </a:lnTo>
                  <a:lnTo>
                    <a:pt x="42" y="398"/>
                  </a:lnTo>
                  <a:lnTo>
                    <a:pt x="41" y="398"/>
                  </a:lnTo>
                  <a:lnTo>
                    <a:pt x="41" y="397"/>
                  </a:lnTo>
                  <a:lnTo>
                    <a:pt x="40" y="396"/>
                  </a:lnTo>
                  <a:lnTo>
                    <a:pt x="40" y="395"/>
                  </a:lnTo>
                  <a:lnTo>
                    <a:pt x="40" y="395"/>
                  </a:lnTo>
                  <a:lnTo>
                    <a:pt x="39" y="396"/>
                  </a:lnTo>
                  <a:lnTo>
                    <a:pt x="39" y="398"/>
                  </a:lnTo>
                  <a:lnTo>
                    <a:pt x="38" y="397"/>
                  </a:lnTo>
                  <a:lnTo>
                    <a:pt x="37" y="396"/>
                  </a:lnTo>
                  <a:lnTo>
                    <a:pt x="37" y="395"/>
                  </a:lnTo>
                  <a:lnTo>
                    <a:pt x="33" y="394"/>
                  </a:lnTo>
                  <a:lnTo>
                    <a:pt x="33" y="393"/>
                  </a:lnTo>
                  <a:lnTo>
                    <a:pt x="33" y="391"/>
                  </a:lnTo>
                  <a:lnTo>
                    <a:pt x="33" y="388"/>
                  </a:lnTo>
                  <a:lnTo>
                    <a:pt x="33" y="387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31" y="386"/>
                  </a:lnTo>
                  <a:lnTo>
                    <a:pt x="29" y="385"/>
                  </a:lnTo>
                  <a:lnTo>
                    <a:pt x="29" y="386"/>
                  </a:lnTo>
                  <a:lnTo>
                    <a:pt x="28" y="387"/>
                  </a:lnTo>
                  <a:lnTo>
                    <a:pt x="27" y="389"/>
                  </a:lnTo>
                  <a:lnTo>
                    <a:pt x="27" y="392"/>
                  </a:lnTo>
                  <a:lnTo>
                    <a:pt x="26" y="394"/>
                  </a:lnTo>
                  <a:lnTo>
                    <a:pt x="25" y="396"/>
                  </a:lnTo>
                  <a:lnTo>
                    <a:pt x="25" y="397"/>
                  </a:lnTo>
                  <a:lnTo>
                    <a:pt x="25" y="397"/>
                  </a:lnTo>
                  <a:lnTo>
                    <a:pt x="24" y="395"/>
                  </a:lnTo>
                  <a:lnTo>
                    <a:pt x="24" y="393"/>
                  </a:lnTo>
                  <a:lnTo>
                    <a:pt x="24" y="391"/>
                  </a:lnTo>
                  <a:lnTo>
                    <a:pt x="24" y="391"/>
                  </a:lnTo>
                  <a:lnTo>
                    <a:pt x="23" y="391"/>
                  </a:lnTo>
                  <a:lnTo>
                    <a:pt x="23" y="391"/>
                  </a:lnTo>
                  <a:lnTo>
                    <a:pt x="21" y="392"/>
                  </a:lnTo>
                  <a:lnTo>
                    <a:pt x="20" y="392"/>
                  </a:lnTo>
                  <a:lnTo>
                    <a:pt x="20" y="392"/>
                  </a:lnTo>
                  <a:lnTo>
                    <a:pt x="19" y="391"/>
                  </a:lnTo>
                  <a:lnTo>
                    <a:pt x="19" y="389"/>
                  </a:lnTo>
                  <a:lnTo>
                    <a:pt x="20" y="388"/>
                  </a:lnTo>
                  <a:lnTo>
                    <a:pt x="20" y="387"/>
                  </a:lnTo>
                  <a:lnTo>
                    <a:pt x="20" y="385"/>
                  </a:lnTo>
                  <a:lnTo>
                    <a:pt x="21" y="384"/>
                  </a:lnTo>
                  <a:lnTo>
                    <a:pt x="20" y="381"/>
                  </a:lnTo>
                  <a:lnTo>
                    <a:pt x="20" y="377"/>
                  </a:lnTo>
                  <a:lnTo>
                    <a:pt x="21" y="373"/>
                  </a:lnTo>
                  <a:lnTo>
                    <a:pt x="13" y="372"/>
                  </a:lnTo>
                  <a:lnTo>
                    <a:pt x="14" y="369"/>
                  </a:lnTo>
                  <a:lnTo>
                    <a:pt x="15" y="365"/>
                  </a:lnTo>
                  <a:lnTo>
                    <a:pt x="16" y="362"/>
                  </a:lnTo>
                  <a:lnTo>
                    <a:pt x="17" y="362"/>
                  </a:lnTo>
                  <a:lnTo>
                    <a:pt x="17" y="359"/>
                  </a:lnTo>
                  <a:lnTo>
                    <a:pt x="17" y="356"/>
                  </a:lnTo>
                  <a:lnTo>
                    <a:pt x="16" y="355"/>
                  </a:lnTo>
                  <a:lnTo>
                    <a:pt x="15" y="353"/>
                  </a:lnTo>
                  <a:lnTo>
                    <a:pt x="14" y="352"/>
                  </a:lnTo>
                  <a:lnTo>
                    <a:pt x="13" y="351"/>
                  </a:lnTo>
                  <a:lnTo>
                    <a:pt x="11" y="350"/>
                  </a:lnTo>
                  <a:lnTo>
                    <a:pt x="11" y="349"/>
                  </a:lnTo>
                  <a:lnTo>
                    <a:pt x="11" y="348"/>
                  </a:lnTo>
                  <a:lnTo>
                    <a:pt x="9" y="346"/>
                  </a:lnTo>
                  <a:lnTo>
                    <a:pt x="9" y="345"/>
                  </a:lnTo>
                  <a:lnTo>
                    <a:pt x="8" y="345"/>
                  </a:lnTo>
                  <a:lnTo>
                    <a:pt x="8" y="343"/>
                  </a:lnTo>
                  <a:lnTo>
                    <a:pt x="7" y="341"/>
                  </a:lnTo>
                  <a:lnTo>
                    <a:pt x="7" y="343"/>
                  </a:lnTo>
                  <a:lnTo>
                    <a:pt x="6" y="343"/>
                  </a:lnTo>
                  <a:lnTo>
                    <a:pt x="6" y="345"/>
                  </a:lnTo>
                  <a:lnTo>
                    <a:pt x="5" y="346"/>
                  </a:lnTo>
                  <a:lnTo>
                    <a:pt x="4" y="347"/>
                  </a:lnTo>
                  <a:lnTo>
                    <a:pt x="4" y="347"/>
                  </a:lnTo>
                  <a:lnTo>
                    <a:pt x="3" y="347"/>
                  </a:lnTo>
                  <a:lnTo>
                    <a:pt x="3" y="344"/>
                  </a:lnTo>
                  <a:lnTo>
                    <a:pt x="2" y="341"/>
                  </a:lnTo>
                  <a:lnTo>
                    <a:pt x="2" y="338"/>
                  </a:lnTo>
                  <a:lnTo>
                    <a:pt x="1" y="334"/>
                  </a:lnTo>
                  <a:lnTo>
                    <a:pt x="1" y="331"/>
                  </a:lnTo>
                  <a:lnTo>
                    <a:pt x="1" y="327"/>
                  </a:lnTo>
                  <a:lnTo>
                    <a:pt x="2" y="326"/>
                  </a:lnTo>
                  <a:lnTo>
                    <a:pt x="2" y="324"/>
                  </a:lnTo>
                  <a:lnTo>
                    <a:pt x="2" y="322"/>
                  </a:lnTo>
                  <a:lnTo>
                    <a:pt x="2" y="320"/>
                  </a:lnTo>
                  <a:lnTo>
                    <a:pt x="2" y="319"/>
                  </a:lnTo>
                  <a:lnTo>
                    <a:pt x="2" y="316"/>
                  </a:lnTo>
                  <a:lnTo>
                    <a:pt x="3" y="315"/>
                  </a:lnTo>
                  <a:lnTo>
                    <a:pt x="4" y="315"/>
                  </a:lnTo>
                  <a:lnTo>
                    <a:pt x="6" y="315"/>
                  </a:lnTo>
                  <a:lnTo>
                    <a:pt x="7" y="315"/>
                  </a:lnTo>
                  <a:lnTo>
                    <a:pt x="7" y="314"/>
                  </a:lnTo>
                  <a:lnTo>
                    <a:pt x="7" y="312"/>
                  </a:lnTo>
                  <a:lnTo>
                    <a:pt x="8" y="311"/>
                  </a:lnTo>
                  <a:lnTo>
                    <a:pt x="7" y="311"/>
                  </a:lnTo>
                  <a:lnTo>
                    <a:pt x="8" y="309"/>
                  </a:lnTo>
                  <a:lnTo>
                    <a:pt x="8" y="308"/>
                  </a:lnTo>
                  <a:lnTo>
                    <a:pt x="9" y="309"/>
                  </a:lnTo>
                  <a:lnTo>
                    <a:pt x="11" y="305"/>
                  </a:lnTo>
                  <a:lnTo>
                    <a:pt x="11" y="296"/>
                  </a:lnTo>
                  <a:lnTo>
                    <a:pt x="9" y="287"/>
                  </a:lnTo>
                  <a:lnTo>
                    <a:pt x="6" y="285"/>
                  </a:lnTo>
                  <a:lnTo>
                    <a:pt x="3" y="286"/>
                  </a:lnTo>
                  <a:lnTo>
                    <a:pt x="3" y="283"/>
                  </a:lnTo>
                  <a:lnTo>
                    <a:pt x="4" y="280"/>
                  </a:lnTo>
                  <a:lnTo>
                    <a:pt x="5" y="278"/>
                  </a:lnTo>
                  <a:lnTo>
                    <a:pt x="5" y="277"/>
                  </a:lnTo>
                  <a:lnTo>
                    <a:pt x="6" y="276"/>
                  </a:lnTo>
                  <a:lnTo>
                    <a:pt x="7" y="274"/>
                  </a:lnTo>
                  <a:lnTo>
                    <a:pt x="6" y="273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4" y="273"/>
                  </a:lnTo>
                  <a:lnTo>
                    <a:pt x="3" y="273"/>
                  </a:lnTo>
                  <a:lnTo>
                    <a:pt x="2" y="273"/>
                  </a:lnTo>
                  <a:lnTo>
                    <a:pt x="3" y="269"/>
                  </a:lnTo>
                  <a:lnTo>
                    <a:pt x="3" y="267"/>
                  </a:lnTo>
                  <a:lnTo>
                    <a:pt x="4" y="265"/>
                  </a:lnTo>
                  <a:lnTo>
                    <a:pt x="5" y="264"/>
                  </a:lnTo>
                  <a:lnTo>
                    <a:pt x="6" y="263"/>
                  </a:lnTo>
                  <a:lnTo>
                    <a:pt x="7" y="261"/>
                  </a:lnTo>
                  <a:lnTo>
                    <a:pt x="7" y="260"/>
                  </a:lnTo>
                  <a:lnTo>
                    <a:pt x="8" y="260"/>
                  </a:lnTo>
                  <a:lnTo>
                    <a:pt x="9" y="260"/>
                  </a:lnTo>
                  <a:lnTo>
                    <a:pt x="9" y="257"/>
                  </a:lnTo>
                  <a:lnTo>
                    <a:pt x="11" y="255"/>
                  </a:lnTo>
                  <a:lnTo>
                    <a:pt x="12" y="252"/>
                  </a:lnTo>
                  <a:lnTo>
                    <a:pt x="13" y="249"/>
                  </a:lnTo>
                  <a:lnTo>
                    <a:pt x="15" y="247"/>
                  </a:lnTo>
                  <a:lnTo>
                    <a:pt x="17" y="244"/>
                  </a:lnTo>
                  <a:lnTo>
                    <a:pt x="18" y="241"/>
                  </a:lnTo>
                  <a:lnTo>
                    <a:pt x="19" y="240"/>
                  </a:lnTo>
                  <a:lnTo>
                    <a:pt x="19" y="239"/>
                  </a:lnTo>
                  <a:lnTo>
                    <a:pt x="20" y="237"/>
                  </a:lnTo>
                  <a:lnTo>
                    <a:pt x="18" y="236"/>
                  </a:lnTo>
                  <a:lnTo>
                    <a:pt x="17" y="236"/>
                  </a:lnTo>
                  <a:lnTo>
                    <a:pt x="16" y="237"/>
                  </a:lnTo>
                  <a:lnTo>
                    <a:pt x="15" y="238"/>
                  </a:lnTo>
                  <a:lnTo>
                    <a:pt x="14" y="239"/>
                  </a:lnTo>
                  <a:lnTo>
                    <a:pt x="13" y="240"/>
                  </a:lnTo>
                  <a:lnTo>
                    <a:pt x="13" y="240"/>
                  </a:lnTo>
                  <a:lnTo>
                    <a:pt x="12" y="241"/>
                  </a:lnTo>
                  <a:lnTo>
                    <a:pt x="11" y="242"/>
                  </a:lnTo>
                  <a:lnTo>
                    <a:pt x="9" y="242"/>
                  </a:lnTo>
                  <a:lnTo>
                    <a:pt x="8" y="243"/>
                  </a:lnTo>
                  <a:lnTo>
                    <a:pt x="6" y="245"/>
                  </a:lnTo>
                  <a:lnTo>
                    <a:pt x="5" y="247"/>
                  </a:lnTo>
                  <a:lnTo>
                    <a:pt x="4" y="248"/>
                  </a:lnTo>
                  <a:lnTo>
                    <a:pt x="3" y="248"/>
                  </a:lnTo>
                  <a:lnTo>
                    <a:pt x="1" y="248"/>
                  </a:lnTo>
                  <a:lnTo>
                    <a:pt x="0" y="245"/>
                  </a:lnTo>
                  <a:lnTo>
                    <a:pt x="1" y="244"/>
                  </a:lnTo>
                  <a:lnTo>
                    <a:pt x="2" y="242"/>
                  </a:lnTo>
                  <a:lnTo>
                    <a:pt x="4" y="241"/>
                  </a:lnTo>
                  <a:lnTo>
                    <a:pt x="5" y="240"/>
                  </a:lnTo>
                  <a:lnTo>
                    <a:pt x="7" y="239"/>
                  </a:lnTo>
                  <a:lnTo>
                    <a:pt x="7" y="236"/>
                  </a:lnTo>
                  <a:lnTo>
                    <a:pt x="8" y="235"/>
                  </a:lnTo>
                  <a:lnTo>
                    <a:pt x="9" y="232"/>
                  </a:lnTo>
                  <a:lnTo>
                    <a:pt x="11" y="232"/>
                  </a:lnTo>
                  <a:lnTo>
                    <a:pt x="13" y="232"/>
                  </a:lnTo>
                  <a:lnTo>
                    <a:pt x="14" y="232"/>
                  </a:lnTo>
                  <a:lnTo>
                    <a:pt x="15" y="232"/>
                  </a:lnTo>
                  <a:lnTo>
                    <a:pt x="18" y="229"/>
                  </a:lnTo>
                  <a:lnTo>
                    <a:pt x="20" y="227"/>
                  </a:lnTo>
                  <a:lnTo>
                    <a:pt x="20" y="225"/>
                  </a:lnTo>
                  <a:lnTo>
                    <a:pt x="21" y="225"/>
                  </a:lnTo>
                  <a:lnTo>
                    <a:pt x="21" y="224"/>
                  </a:lnTo>
                  <a:lnTo>
                    <a:pt x="23" y="223"/>
                  </a:lnTo>
                  <a:lnTo>
                    <a:pt x="23" y="221"/>
                  </a:lnTo>
                  <a:lnTo>
                    <a:pt x="25" y="223"/>
                  </a:lnTo>
                  <a:lnTo>
                    <a:pt x="26" y="220"/>
                  </a:lnTo>
                  <a:lnTo>
                    <a:pt x="26" y="219"/>
                  </a:lnTo>
                  <a:lnTo>
                    <a:pt x="26" y="219"/>
                  </a:lnTo>
                  <a:lnTo>
                    <a:pt x="26" y="219"/>
                  </a:lnTo>
                  <a:lnTo>
                    <a:pt x="29" y="215"/>
                  </a:lnTo>
                  <a:lnTo>
                    <a:pt x="29" y="214"/>
                  </a:lnTo>
                  <a:lnTo>
                    <a:pt x="28" y="212"/>
                  </a:lnTo>
                  <a:lnTo>
                    <a:pt x="29" y="212"/>
                  </a:lnTo>
                  <a:lnTo>
                    <a:pt x="30" y="211"/>
                  </a:lnTo>
                  <a:lnTo>
                    <a:pt x="31" y="211"/>
                  </a:lnTo>
                  <a:lnTo>
                    <a:pt x="32" y="209"/>
                  </a:lnTo>
                  <a:lnTo>
                    <a:pt x="33" y="211"/>
                  </a:lnTo>
                  <a:lnTo>
                    <a:pt x="33" y="208"/>
                  </a:lnTo>
                  <a:lnTo>
                    <a:pt x="33" y="207"/>
                  </a:lnTo>
                  <a:lnTo>
                    <a:pt x="32" y="207"/>
                  </a:lnTo>
                  <a:lnTo>
                    <a:pt x="31" y="207"/>
                  </a:lnTo>
                  <a:lnTo>
                    <a:pt x="30" y="207"/>
                  </a:lnTo>
                  <a:lnTo>
                    <a:pt x="29" y="207"/>
                  </a:lnTo>
                  <a:lnTo>
                    <a:pt x="28" y="208"/>
                  </a:lnTo>
                  <a:lnTo>
                    <a:pt x="28" y="209"/>
                  </a:lnTo>
                  <a:lnTo>
                    <a:pt x="27" y="209"/>
                  </a:lnTo>
                  <a:lnTo>
                    <a:pt x="26" y="209"/>
                  </a:lnTo>
                  <a:lnTo>
                    <a:pt x="25" y="208"/>
                  </a:lnTo>
                  <a:lnTo>
                    <a:pt x="24" y="208"/>
                  </a:lnTo>
                  <a:lnTo>
                    <a:pt x="23" y="208"/>
                  </a:lnTo>
                  <a:lnTo>
                    <a:pt x="19" y="208"/>
                  </a:lnTo>
                  <a:lnTo>
                    <a:pt x="20" y="206"/>
                  </a:lnTo>
                  <a:lnTo>
                    <a:pt x="20" y="205"/>
                  </a:lnTo>
                  <a:lnTo>
                    <a:pt x="21" y="205"/>
                  </a:lnTo>
                  <a:lnTo>
                    <a:pt x="23" y="204"/>
                  </a:lnTo>
                  <a:lnTo>
                    <a:pt x="23" y="203"/>
                  </a:lnTo>
                  <a:lnTo>
                    <a:pt x="23" y="201"/>
                  </a:lnTo>
                  <a:lnTo>
                    <a:pt x="23" y="199"/>
                  </a:lnTo>
                  <a:lnTo>
                    <a:pt x="20" y="197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3"/>
                  </a:lnTo>
                  <a:lnTo>
                    <a:pt x="19" y="203"/>
                  </a:lnTo>
                  <a:lnTo>
                    <a:pt x="19" y="204"/>
                  </a:lnTo>
                  <a:lnTo>
                    <a:pt x="19" y="205"/>
                  </a:lnTo>
                  <a:lnTo>
                    <a:pt x="19" y="208"/>
                  </a:lnTo>
                  <a:lnTo>
                    <a:pt x="18" y="207"/>
                  </a:lnTo>
                  <a:lnTo>
                    <a:pt x="17" y="206"/>
                  </a:lnTo>
                  <a:lnTo>
                    <a:pt x="17" y="205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5" y="205"/>
                  </a:lnTo>
                  <a:lnTo>
                    <a:pt x="14" y="207"/>
                  </a:lnTo>
                  <a:lnTo>
                    <a:pt x="15" y="206"/>
                  </a:lnTo>
                  <a:lnTo>
                    <a:pt x="14" y="205"/>
                  </a:lnTo>
                  <a:lnTo>
                    <a:pt x="14" y="205"/>
                  </a:lnTo>
                  <a:lnTo>
                    <a:pt x="13" y="206"/>
                  </a:lnTo>
                  <a:lnTo>
                    <a:pt x="13" y="207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1" y="207"/>
                  </a:lnTo>
                  <a:lnTo>
                    <a:pt x="11" y="204"/>
                  </a:lnTo>
                  <a:lnTo>
                    <a:pt x="12" y="203"/>
                  </a:lnTo>
                  <a:lnTo>
                    <a:pt x="12" y="201"/>
                  </a:lnTo>
                  <a:lnTo>
                    <a:pt x="12" y="200"/>
                  </a:lnTo>
                  <a:lnTo>
                    <a:pt x="13" y="196"/>
                  </a:lnTo>
                  <a:lnTo>
                    <a:pt x="13" y="197"/>
                  </a:lnTo>
                  <a:lnTo>
                    <a:pt x="14" y="192"/>
                  </a:lnTo>
                  <a:lnTo>
                    <a:pt x="13" y="190"/>
                  </a:lnTo>
                  <a:lnTo>
                    <a:pt x="13" y="189"/>
                  </a:lnTo>
                  <a:lnTo>
                    <a:pt x="12" y="188"/>
                  </a:lnTo>
                  <a:lnTo>
                    <a:pt x="12" y="188"/>
                  </a:lnTo>
                  <a:lnTo>
                    <a:pt x="12" y="187"/>
                  </a:lnTo>
                  <a:lnTo>
                    <a:pt x="13" y="184"/>
                  </a:lnTo>
                  <a:lnTo>
                    <a:pt x="18" y="181"/>
                  </a:lnTo>
                  <a:lnTo>
                    <a:pt x="23" y="178"/>
                  </a:lnTo>
                  <a:lnTo>
                    <a:pt x="28" y="176"/>
                  </a:lnTo>
                  <a:lnTo>
                    <a:pt x="31" y="176"/>
                  </a:lnTo>
                  <a:lnTo>
                    <a:pt x="32" y="175"/>
                  </a:lnTo>
                  <a:lnTo>
                    <a:pt x="33" y="173"/>
                  </a:lnTo>
                  <a:lnTo>
                    <a:pt x="35" y="173"/>
                  </a:lnTo>
                  <a:lnTo>
                    <a:pt x="36" y="173"/>
                  </a:lnTo>
                  <a:lnTo>
                    <a:pt x="38" y="172"/>
                  </a:lnTo>
                  <a:lnTo>
                    <a:pt x="39" y="171"/>
                  </a:lnTo>
                  <a:lnTo>
                    <a:pt x="40" y="171"/>
                  </a:lnTo>
                  <a:lnTo>
                    <a:pt x="41" y="170"/>
                  </a:lnTo>
                  <a:lnTo>
                    <a:pt x="41" y="169"/>
                  </a:lnTo>
                  <a:lnTo>
                    <a:pt x="42" y="169"/>
                  </a:lnTo>
                  <a:lnTo>
                    <a:pt x="44" y="170"/>
                  </a:lnTo>
                  <a:lnTo>
                    <a:pt x="44" y="168"/>
                  </a:lnTo>
                  <a:lnTo>
                    <a:pt x="45" y="167"/>
                  </a:lnTo>
                  <a:lnTo>
                    <a:pt x="45" y="167"/>
                  </a:lnTo>
                  <a:lnTo>
                    <a:pt x="47" y="168"/>
                  </a:lnTo>
                  <a:lnTo>
                    <a:pt x="48" y="168"/>
                  </a:lnTo>
                  <a:lnTo>
                    <a:pt x="50" y="166"/>
                  </a:lnTo>
                  <a:lnTo>
                    <a:pt x="52" y="165"/>
                  </a:lnTo>
                  <a:lnTo>
                    <a:pt x="53" y="164"/>
                  </a:lnTo>
                  <a:lnTo>
                    <a:pt x="55" y="164"/>
                  </a:lnTo>
                  <a:lnTo>
                    <a:pt x="57" y="164"/>
                  </a:lnTo>
                  <a:lnTo>
                    <a:pt x="60" y="161"/>
                  </a:lnTo>
                  <a:lnTo>
                    <a:pt x="62" y="159"/>
                  </a:lnTo>
                  <a:lnTo>
                    <a:pt x="64" y="157"/>
                  </a:lnTo>
                  <a:lnTo>
                    <a:pt x="66" y="157"/>
                  </a:lnTo>
                  <a:lnTo>
                    <a:pt x="67" y="156"/>
                  </a:lnTo>
                  <a:lnTo>
                    <a:pt x="68" y="157"/>
                  </a:lnTo>
                  <a:lnTo>
                    <a:pt x="71" y="156"/>
                  </a:lnTo>
                  <a:lnTo>
                    <a:pt x="72" y="155"/>
                  </a:lnTo>
                  <a:lnTo>
                    <a:pt x="74" y="155"/>
                  </a:lnTo>
                  <a:lnTo>
                    <a:pt x="76" y="155"/>
                  </a:lnTo>
                  <a:lnTo>
                    <a:pt x="78" y="155"/>
                  </a:lnTo>
                  <a:lnTo>
                    <a:pt x="80" y="154"/>
                  </a:lnTo>
                  <a:lnTo>
                    <a:pt x="83" y="152"/>
                  </a:lnTo>
                  <a:lnTo>
                    <a:pt x="85" y="147"/>
                  </a:lnTo>
                  <a:lnTo>
                    <a:pt x="86" y="145"/>
                  </a:lnTo>
                  <a:lnTo>
                    <a:pt x="87" y="144"/>
                  </a:lnTo>
                  <a:lnTo>
                    <a:pt x="88" y="144"/>
                  </a:lnTo>
                  <a:lnTo>
                    <a:pt x="90" y="145"/>
                  </a:lnTo>
                  <a:lnTo>
                    <a:pt x="92" y="147"/>
                  </a:lnTo>
                  <a:lnTo>
                    <a:pt x="92" y="148"/>
                  </a:lnTo>
                  <a:lnTo>
                    <a:pt x="92" y="149"/>
                  </a:lnTo>
                  <a:lnTo>
                    <a:pt x="93" y="148"/>
                  </a:lnTo>
                  <a:lnTo>
                    <a:pt x="95" y="147"/>
                  </a:lnTo>
                  <a:lnTo>
                    <a:pt x="96" y="146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98" y="145"/>
                  </a:lnTo>
                  <a:lnTo>
                    <a:pt x="98" y="144"/>
                  </a:lnTo>
                  <a:lnTo>
                    <a:pt x="98" y="143"/>
                  </a:lnTo>
                  <a:lnTo>
                    <a:pt x="97" y="142"/>
                  </a:lnTo>
                  <a:lnTo>
                    <a:pt x="96" y="142"/>
                  </a:lnTo>
                  <a:lnTo>
                    <a:pt x="96" y="141"/>
                  </a:lnTo>
                  <a:lnTo>
                    <a:pt x="95" y="140"/>
                  </a:lnTo>
                  <a:lnTo>
                    <a:pt x="95" y="137"/>
                  </a:lnTo>
                  <a:lnTo>
                    <a:pt x="96" y="137"/>
                  </a:lnTo>
                  <a:lnTo>
                    <a:pt x="97" y="139"/>
                  </a:lnTo>
                  <a:lnTo>
                    <a:pt x="98" y="140"/>
                  </a:lnTo>
                  <a:lnTo>
                    <a:pt x="99" y="141"/>
                  </a:lnTo>
                  <a:lnTo>
                    <a:pt x="100" y="139"/>
                  </a:lnTo>
                  <a:lnTo>
                    <a:pt x="100" y="139"/>
                  </a:lnTo>
                  <a:lnTo>
                    <a:pt x="100" y="140"/>
                  </a:lnTo>
                  <a:lnTo>
                    <a:pt x="100" y="141"/>
                  </a:lnTo>
                  <a:lnTo>
                    <a:pt x="99" y="143"/>
                  </a:lnTo>
                  <a:lnTo>
                    <a:pt x="99" y="145"/>
                  </a:lnTo>
                  <a:lnTo>
                    <a:pt x="99" y="148"/>
                  </a:lnTo>
                  <a:lnTo>
                    <a:pt x="100" y="148"/>
                  </a:lnTo>
                  <a:lnTo>
                    <a:pt x="101" y="147"/>
                  </a:lnTo>
                  <a:lnTo>
                    <a:pt x="102" y="146"/>
                  </a:lnTo>
                  <a:lnTo>
                    <a:pt x="103" y="145"/>
                  </a:lnTo>
                  <a:lnTo>
                    <a:pt x="104" y="144"/>
                  </a:lnTo>
                  <a:lnTo>
                    <a:pt x="104" y="142"/>
                  </a:lnTo>
                  <a:lnTo>
                    <a:pt x="104" y="141"/>
                  </a:lnTo>
                  <a:lnTo>
                    <a:pt x="103" y="141"/>
                  </a:lnTo>
                  <a:lnTo>
                    <a:pt x="103" y="141"/>
                  </a:lnTo>
                  <a:lnTo>
                    <a:pt x="102" y="141"/>
                  </a:lnTo>
                  <a:lnTo>
                    <a:pt x="102" y="140"/>
                  </a:lnTo>
                  <a:lnTo>
                    <a:pt x="102" y="139"/>
                  </a:lnTo>
                  <a:lnTo>
                    <a:pt x="102" y="135"/>
                  </a:lnTo>
                  <a:lnTo>
                    <a:pt x="105" y="136"/>
                  </a:lnTo>
                  <a:lnTo>
                    <a:pt x="107" y="140"/>
                  </a:lnTo>
                  <a:lnTo>
                    <a:pt x="107" y="141"/>
                  </a:lnTo>
                  <a:lnTo>
                    <a:pt x="108" y="142"/>
                  </a:lnTo>
                  <a:lnTo>
                    <a:pt x="109" y="141"/>
                  </a:lnTo>
                  <a:lnTo>
                    <a:pt x="109" y="141"/>
                  </a:lnTo>
                  <a:lnTo>
                    <a:pt x="110" y="140"/>
                  </a:lnTo>
                  <a:lnTo>
                    <a:pt x="111" y="140"/>
                  </a:lnTo>
                  <a:lnTo>
                    <a:pt x="111" y="137"/>
                  </a:lnTo>
                  <a:lnTo>
                    <a:pt x="111" y="136"/>
                  </a:lnTo>
                  <a:lnTo>
                    <a:pt x="110" y="136"/>
                  </a:lnTo>
                  <a:lnTo>
                    <a:pt x="110" y="136"/>
                  </a:lnTo>
                  <a:lnTo>
                    <a:pt x="109" y="136"/>
                  </a:lnTo>
                  <a:lnTo>
                    <a:pt x="108" y="136"/>
                  </a:lnTo>
                  <a:lnTo>
                    <a:pt x="108" y="135"/>
                  </a:lnTo>
                  <a:lnTo>
                    <a:pt x="108" y="134"/>
                  </a:lnTo>
                  <a:lnTo>
                    <a:pt x="110" y="134"/>
                  </a:lnTo>
                  <a:lnTo>
                    <a:pt x="111" y="134"/>
                  </a:lnTo>
                  <a:lnTo>
                    <a:pt x="112" y="133"/>
                  </a:lnTo>
                  <a:lnTo>
                    <a:pt x="112" y="132"/>
                  </a:lnTo>
                  <a:lnTo>
                    <a:pt x="113" y="132"/>
                  </a:lnTo>
                  <a:lnTo>
                    <a:pt x="111" y="142"/>
                  </a:lnTo>
                  <a:lnTo>
                    <a:pt x="108" y="149"/>
                  </a:lnTo>
                  <a:lnTo>
                    <a:pt x="107" y="149"/>
                  </a:lnTo>
                  <a:lnTo>
                    <a:pt x="104" y="151"/>
                  </a:lnTo>
                  <a:lnTo>
                    <a:pt x="103" y="152"/>
                  </a:lnTo>
                  <a:lnTo>
                    <a:pt x="102" y="152"/>
                  </a:lnTo>
                  <a:lnTo>
                    <a:pt x="100" y="151"/>
                  </a:lnTo>
                  <a:lnTo>
                    <a:pt x="100" y="153"/>
                  </a:lnTo>
                  <a:lnTo>
                    <a:pt x="99" y="155"/>
                  </a:lnTo>
                  <a:lnTo>
                    <a:pt x="98" y="156"/>
                  </a:lnTo>
                  <a:lnTo>
                    <a:pt x="96" y="157"/>
                  </a:lnTo>
                  <a:lnTo>
                    <a:pt x="93" y="157"/>
                  </a:lnTo>
                  <a:lnTo>
                    <a:pt x="90" y="158"/>
                  </a:lnTo>
                  <a:lnTo>
                    <a:pt x="88" y="159"/>
                  </a:lnTo>
                  <a:lnTo>
                    <a:pt x="85" y="160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1" y="159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9" y="161"/>
                  </a:lnTo>
                  <a:lnTo>
                    <a:pt x="78" y="161"/>
                  </a:lnTo>
                  <a:lnTo>
                    <a:pt x="77" y="161"/>
                  </a:lnTo>
                  <a:lnTo>
                    <a:pt x="76" y="161"/>
                  </a:lnTo>
                  <a:lnTo>
                    <a:pt x="77" y="164"/>
                  </a:lnTo>
                  <a:lnTo>
                    <a:pt x="77" y="165"/>
                  </a:lnTo>
                  <a:lnTo>
                    <a:pt x="77" y="166"/>
                  </a:lnTo>
                  <a:lnTo>
                    <a:pt x="76" y="166"/>
                  </a:lnTo>
                  <a:lnTo>
                    <a:pt x="75" y="166"/>
                  </a:lnTo>
                  <a:lnTo>
                    <a:pt x="74" y="166"/>
                  </a:lnTo>
                  <a:lnTo>
                    <a:pt x="73" y="165"/>
                  </a:lnTo>
                  <a:lnTo>
                    <a:pt x="72" y="165"/>
                  </a:lnTo>
                  <a:lnTo>
                    <a:pt x="71" y="166"/>
                  </a:lnTo>
                  <a:lnTo>
                    <a:pt x="69" y="167"/>
                  </a:lnTo>
                  <a:lnTo>
                    <a:pt x="69" y="168"/>
                  </a:lnTo>
                  <a:lnTo>
                    <a:pt x="68" y="170"/>
                  </a:lnTo>
                  <a:lnTo>
                    <a:pt x="68" y="172"/>
                  </a:lnTo>
                  <a:lnTo>
                    <a:pt x="68" y="173"/>
                  </a:lnTo>
                  <a:lnTo>
                    <a:pt x="59" y="177"/>
                  </a:lnTo>
                  <a:lnTo>
                    <a:pt x="49" y="178"/>
                  </a:lnTo>
                  <a:lnTo>
                    <a:pt x="40" y="182"/>
                  </a:lnTo>
                  <a:lnTo>
                    <a:pt x="39" y="182"/>
                  </a:lnTo>
                  <a:lnTo>
                    <a:pt x="38" y="182"/>
                  </a:lnTo>
                  <a:lnTo>
                    <a:pt x="37" y="181"/>
                  </a:lnTo>
                  <a:lnTo>
                    <a:pt x="37" y="180"/>
                  </a:lnTo>
                  <a:lnTo>
                    <a:pt x="36" y="179"/>
                  </a:lnTo>
                  <a:lnTo>
                    <a:pt x="35" y="181"/>
                  </a:lnTo>
                  <a:lnTo>
                    <a:pt x="35" y="183"/>
                  </a:lnTo>
                  <a:lnTo>
                    <a:pt x="35" y="185"/>
                  </a:lnTo>
                  <a:lnTo>
                    <a:pt x="35" y="188"/>
                  </a:lnTo>
                  <a:lnTo>
                    <a:pt x="35" y="190"/>
                  </a:lnTo>
                  <a:lnTo>
                    <a:pt x="33" y="197"/>
                  </a:lnTo>
                  <a:lnTo>
                    <a:pt x="35" y="194"/>
                  </a:lnTo>
                  <a:lnTo>
                    <a:pt x="36" y="192"/>
                  </a:lnTo>
                  <a:lnTo>
                    <a:pt x="37" y="190"/>
                  </a:lnTo>
                  <a:lnTo>
                    <a:pt x="39" y="189"/>
                  </a:lnTo>
                  <a:lnTo>
                    <a:pt x="40" y="188"/>
                  </a:lnTo>
                  <a:lnTo>
                    <a:pt x="43" y="188"/>
                  </a:lnTo>
                  <a:lnTo>
                    <a:pt x="45" y="189"/>
                  </a:lnTo>
                  <a:lnTo>
                    <a:pt x="56" y="184"/>
                  </a:lnTo>
                  <a:lnTo>
                    <a:pt x="64" y="181"/>
                  </a:lnTo>
                  <a:lnTo>
                    <a:pt x="71" y="181"/>
                  </a:lnTo>
                  <a:lnTo>
                    <a:pt x="69" y="179"/>
                  </a:lnTo>
                  <a:lnTo>
                    <a:pt x="69" y="178"/>
                  </a:lnTo>
                  <a:lnTo>
                    <a:pt x="69" y="178"/>
                  </a:lnTo>
                  <a:lnTo>
                    <a:pt x="71" y="177"/>
                  </a:lnTo>
                  <a:lnTo>
                    <a:pt x="72" y="177"/>
                  </a:lnTo>
                  <a:lnTo>
                    <a:pt x="73" y="177"/>
                  </a:lnTo>
                  <a:lnTo>
                    <a:pt x="74" y="177"/>
                  </a:lnTo>
                  <a:lnTo>
                    <a:pt x="74" y="177"/>
                  </a:lnTo>
                  <a:lnTo>
                    <a:pt x="74" y="175"/>
                  </a:lnTo>
                  <a:lnTo>
                    <a:pt x="75" y="173"/>
                  </a:lnTo>
                  <a:lnTo>
                    <a:pt x="76" y="172"/>
                  </a:lnTo>
                  <a:lnTo>
                    <a:pt x="78" y="171"/>
                  </a:lnTo>
                  <a:lnTo>
                    <a:pt x="80" y="172"/>
                  </a:lnTo>
                  <a:lnTo>
                    <a:pt x="80" y="170"/>
                  </a:lnTo>
                  <a:lnTo>
                    <a:pt x="81" y="170"/>
                  </a:lnTo>
                  <a:lnTo>
                    <a:pt x="83" y="170"/>
                  </a:lnTo>
                  <a:lnTo>
                    <a:pt x="83" y="171"/>
                  </a:lnTo>
                  <a:lnTo>
                    <a:pt x="84" y="171"/>
                  </a:lnTo>
                  <a:lnTo>
                    <a:pt x="85" y="172"/>
                  </a:lnTo>
                  <a:lnTo>
                    <a:pt x="85" y="171"/>
                  </a:lnTo>
                  <a:lnTo>
                    <a:pt x="86" y="170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7" y="169"/>
                  </a:lnTo>
                  <a:lnTo>
                    <a:pt x="87" y="171"/>
                  </a:lnTo>
                  <a:lnTo>
                    <a:pt x="88" y="172"/>
                  </a:lnTo>
                  <a:lnTo>
                    <a:pt x="88" y="173"/>
                  </a:lnTo>
                  <a:lnTo>
                    <a:pt x="89" y="173"/>
                  </a:lnTo>
                  <a:lnTo>
                    <a:pt x="91" y="171"/>
                  </a:lnTo>
                  <a:lnTo>
                    <a:pt x="93" y="169"/>
                  </a:lnTo>
                  <a:lnTo>
                    <a:pt x="95" y="168"/>
                  </a:lnTo>
                  <a:lnTo>
                    <a:pt x="97" y="166"/>
                  </a:lnTo>
                  <a:lnTo>
                    <a:pt x="99" y="165"/>
                  </a:lnTo>
                  <a:lnTo>
                    <a:pt x="100" y="165"/>
                  </a:lnTo>
                  <a:lnTo>
                    <a:pt x="102" y="167"/>
                  </a:lnTo>
                  <a:lnTo>
                    <a:pt x="102" y="168"/>
                  </a:lnTo>
                  <a:lnTo>
                    <a:pt x="102" y="170"/>
                  </a:lnTo>
                  <a:lnTo>
                    <a:pt x="102" y="172"/>
                  </a:lnTo>
                  <a:lnTo>
                    <a:pt x="102" y="175"/>
                  </a:lnTo>
                  <a:lnTo>
                    <a:pt x="102" y="178"/>
                  </a:lnTo>
                  <a:lnTo>
                    <a:pt x="103" y="177"/>
                  </a:lnTo>
                  <a:lnTo>
                    <a:pt x="104" y="177"/>
                  </a:lnTo>
                  <a:lnTo>
                    <a:pt x="105" y="176"/>
                  </a:lnTo>
                  <a:lnTo>
                    <a:pt x="107" y="175"/>
                  </a:lnTo>
                  <a:lnTo>
                    <a:pt x="108" y="176"/>
                  </a:lnTo>
                  <a:lnTo>
                    <a:pt x="108" y="175"/>
                  </a:lnTo>
                  <a:lnTo>
                    <a:pt x="108" y="173"/>
                  </a:lnTo>
                  <a:lnTo>
                    <a:pt x="109" y="173"/>
                  </a:lnTo>
                  <a:lnTo>
                    <a:pt x="109" y="170"/>
                  </a:lnTo>
                  <a:lnTo>
                    <a:pt x="109" y="168"/>
                  </a:lnTo>
                  <a:lnTo>
                    <a:pt x="108" y="166"/>
                  </a:lnTo>
                  <a:lnTo>
                    <a:pt x="109" y="163"/>
                  </a:lnTo>
                  <a:lnTo>
                    <a:pt x="110" y="163"/>
                  </a:lnTo>
                  <a:lnTo>
                    <a:pt x="111" y="160"/>
                  </a:lnTo>
                  <a:lnTo>
                    <a:pt x="113" y="160"/>
                  </a:lnTo>
                  <a:lnTo>
                    <a:pt x="114" y="159"/>
                  </a:lnTo>
                  <a:lnTo>
                    <a:pt x="116" y="160"/>
                  </a:lnTo>
                  <a:lnTo>
                    <a:pt x="117" y="160"/>
                  </a:lnTo>
                  <a:lnTo>
                    <a:pt x="119" y="159"/>
                  </a:lnTo>
                  <a:lnTo>
                    <a:pt x="120" y="158"/>
                  </a:lnTo>
                  <a:lnTo>
                    <a:pt x="121" y="156"/>
                  </a:lnTo>
                  <a:lnTo>
                    <a:pt x="121" y="156"/>
                  </a:lnTo>
                  <a:lnTo>
                    <a:pt x="123" y="157"/>
                  </a:lnTo>
                  <a:lnTo>
                    <a:pt x="124" y="159"/>
                  </a:lnTo>
                  <a:lnTo>
                    <a:pt x="124" y="163"/>
                  </a:lnTo>
                  <a:lnTo>
                    <a:pt x="123" y="164"/>
                  </a:lnTo>
                  <a:lnTo>
                    <a:pt x="122" y="164"/>
                  </a:lnTo>
                  <a:lnTo>
                    <a:pt x="120" y="164"/>
                  </a:lnTo>
                  <a:lnTo>
                    <a:pt x="119" y="164"/>
                  </a:lnTo>
                  <a:lnTo>
                    <a:pt x="116" y="164"/>
                  </a:lnTo>
                  <a:lnTo>
                    <a:pt x="115" y="165"/>
                  </a:lnTo>
                  <a:lnTo>
                    <a:pt x="114" y="166"/>
                  </a:lnTo>
                  <a:lnTo>
                    <a:pt x="115" y="166"/>
                  </a:lnTo>
                  <a:lnTo>
                    <a:pt x="115" y="167"/>
                  </a:lnTo>
                  <a:lnTo>
                    <a:pt x="116" y="167"/>
                  </a:lnTo>
                  <a:lnTo>
                    <a:pt x="116" y="169"/>
                  </a:lnTo>
                  <a:lnTo>
                    <a:pt x="115" y="169"/>
                  </a:lnTo>
                  <a:lnTo>
                    <a:pt x="114" y="169"/>
                  </a:lnTo>
                  <a:lnTo>
                    <a:pt x="113" y="169"/>
                  </a:lnTo>
                  <a:lnTo>
                    <a:pt x="113" y="171"/>
                  </a:lnTo>
                  <a:lnTo>
                    <a:pt x="114" y="172"/>
                  </a:lnTo>
                  <a:lnTo>
                    <a:pt x="116" y="172"/>
                  </a:lnTo>
                  <a:lnTo>
                    <a:pt x="117" y="171"/>
                  </a:lnTo>
                  <a:lnTo>
                    <a:pt x="120" y="170"/>
                  </a:lnTo>
                  <a:lnTo>
                    <a:pt x="122" y="169"/>
                  </a:lnTo>
                  <a:lnTo>
                    <a:pt x="124" y="168"/>
                  </a:lnTo>
                  <a:lnTo>
                    <a:pt x="126" y="168"/>
                  </a:lnTo>
                  <a:lnTo>
                    <a:pt x="125" y="167"/>
                  </a:lnTo>
                  <a:lnTo>
                    <a:pt x="125" y="167"/>
                  </a:lnTo>
                  <a:lnTo>
                    <a:pt x="124" y="166"/>
                  </a:lnTo>
                  <a:lnTo>
                    <a:pt x="124" y="165"/>
                  </a:lnTo>
                  <a:lnTo>
                    <a:pt x="126" y="165"/>
                  </a:lnTo>
                  <a:lnTo>
                    <a:pt x="126" y="166"/>
                  </a:lnTo>
                  <a:lnTo>
                    <a:pt x="127" y="169"/>
                  </a:lnTo>
                  <a:lnTo>
                    <a:pt x="126" y="172"/>
                  </a:lnTo>
                  <a:lnTo>
                    <a:pt x="128" y="170"/>
                  </a:lnTo>
                  <a:lnTo>
                    <a:pt x="129" y="168"/>
                  </a:lnTo>
                  <a:lnTo>
                    <a:pt x="132" y="166"/>
                  </a:lnTo>
                  <a:lnTo>
                    <a:pt x="134" y="165"/>
                  </a:lnTo>
                  <a:lnTo>
                    <a:pt x="136" y="164"/>
                  </a:lnTo>
                  <a:lnTo>
                    <a:pt x="138" y="165"/>
                  </a:lnTo>
                  <a:lnTo>
                    <a:pt x="139" y="166"/>
                  </a:lnTo>
                  <a:lnTo>
                    <a:pt x="141" y="169"/>
                  </a:lnTo>
                  <a:lnTo>
                    <a:pt x="141" y="167"/>
                  </a:lnTo>
                  <a:lnTo>
                    <a:pt x="141" y="165"/>
                  </a:lnTo>
                  <a:lnTo>
                    <a:pt x="143" y="164"/>
                  </a:lnTo>
                  <a:lnTo>
                    <a:pt x="143" y="164"/>
                  </a:lnTo>
                  <a:lnTo>
                    <a:pt x="144" y="163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6" y="164"/>
                  </a:lnTo>
                  <a:lnTo>
                    <a:pt x="146" y="165"/>
                  </a:lnTo>
                  <a:lnTo>
                    <a:pt x="146" y="166"/>
                  </a:lnTo>
                  <a:lnTo>
                    <a:pt x="147" y="168"/>
                  </a:lnTo>
                  <a:lnTo>
                    <a:pt x="148" y="165"/>
                  </a:lnTo>
                  <a:lnTo>
                    <a:pt x="148" y="164"/>
                  </a:lnTo>
                  <a:lnTo>
                    <a:pt x="149" y="164"/>
                  </a:lnTo>
                  <a:lnTo>
                    <a:pt x="150" y="165"/>
                  </a:lnTo>
                  <a:lnTo>
                    <a:pt x="151" y="165"/>
                  </a:lnTo>
                  <a:lnTo>
                    <a:pt x="152" y="165"/>
                  </a:lnTo>
                  <a:lnTo>
                    <a:pt x="153" y="164"/>
                  </a:lnTo>
                  <a:lnTo>
                    <a:pt x="152" y="166"/>
                  </a:lnTo>
                  <a:lnTo>
                    <a:pt x="152" y="167"/>
                  </a:lnTo>
                  <a:lnTo>
                    <a:pt x="152" y="167"/>
                  </a:lnTo>
                  <a:lnTo>
                    <a:pt x="152" y="167"/>
                  </a:lnTo>
                  <a:lnTo>
                    <a:pt x="153" y="167"/>
                  </a:lnTo>
                  <a:lnTo>
                    <a:pt x="155" y="166"/>
                  </a:lnTo>
                  <a:lnTo>
                    <a:pt x="155" y="166"/>
                  </a:lnTo>
                  <a:lnTo>
                    <a:pt x="156" y="166"/>
                  </a:lnTo>
                  <a:lnTo>
                    <a:pt x="156" y="167"/>
                  </a:lnTo>
                  <a:lnTo>
                    <a:pt x="157" y="169"/>
                  </a:lnTo>
                  <a:lnTo>
                    <a:pt x="155" y="170"/>
                  </a:lnTo>
                  <a:lnTo>
                    <a:pt x="152" y="171"/>
                  </a:lnTo>
                  <a:lnTo>
                    <a:pt x="150" y="171"/>
                  </a:lnTo>
                  <a:lnTo>
                    <a:pt x="148" y="171"/>
                  </a:lnTo>
                  <a:lnTo>
                    <a:pt x="146" y="170"/>
                  </a:lnTo>
                  <a:lnTo>
                    <a:pt x="146" y="172"/>
                  </a:lnTo>
                  <a:lnTo>
                    <a:pt x="145" y="175"/>
                  </a:lnTo>
                  <a:lnTo>
                    <a:pt x="145" y="176"/>
                  </a:lnTo>
                  <a:lnTo>
                    <a:pt x="144" y="175"/>
                  </a:lnTo>
                  <a:lnTo>
                    <a:pt x="143" y="178"/>
                  </a:lnTo>
                  <a:lnTo>
                    <a:pt x="141" y="179"/>
                  </a:lnTo>
                  <a:lnTo>
                    <a:pt x="139" y="180"/>
                  </a:lnTo>
                  <a:lnTo>
                    <a:pt x="139" y="182"/>
                  </a:lnTo>
                  <a:lnTo>
                    <a:pt x="139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7" y="182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6" y="184"/>
                  </a:lnTo>
                  <a:lnTo>
                    <a:pt x="137" y="185"/>
                  </a:lnTo>
                  <a:lnTo>
                    <a:pt x="137" y="187"/>
                  </a:lnTo>
                  <a:lnTo>
                    <a:pt x="137" y="189"/>
                  </a:lnTo>
                  <a:lnTo>
                    <a:pt x="138" y="191"/>
                  </a:lnTo>
                  <a:lnTo>
                    <a:pt x="138" y="192"/>
                  </a:lnTo>
                  <a:lnTo>
                    <a:pt x="138" y="193"/>
                  </a:lnTo>
                  <a:lnTo>
                    <a:pt x="138" y="194"/>
                  </a:lnTo>
                  <a:lnTo>
                    <a:pt x="139" y="194"/>
                  </a:lnTo>
                  <a:lnTo>
                    <a:pt x="140" y="193"/>
                  </a:lnTo>
                  <a:lnTo>
                    <a:pt x="141" y="191"/>
                  </a:lnTo>
                  <a:lnTo>
                    <a:pt x="140" y="190"/>
                  </a:lnTo>
                  <a:lnTo>
                    <a:pt x="139" y="189"/>
                  </a:lnTo>
                  <a:lnTo>
                    <a:pt x="139" y="188"/>
                  </a:lnTo>
                  <a:lnTo>
                    <a:pt x="139" y="185"/>
                  </a:lnTo>
                  <a:lnTo>
                    <a:pt x="141" y="184"/>
                  </a:lnTo>
                  <a:lnTo>
                    <a:pt x="144" y="184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8" y="183"/>
                  </a:lnTo>
                  <a:lnTo>
                    <a:pt x="150" y="183"/>
                  </a:lnTo>
                  <a:lnTo>
                    <a:pt x="153" y="184"/>
                  </a:lnTo>
                  <a:lnTo>
                    <a:pt x="153" y="181"/>
                  </a:lnTo>
                  <a:lnTo>
                    <a:pt x="155" y="180"/>
                  </a:lnTo>
                  <a:lnTo>
                    <a:pt x="155" y="179"/>
                  </a:lnTo>
                  <a:lnTo>
                    <a:pt x="156" y="178"/>
                  </a:lnTo>
                  <a:lnTo>
                    <a:pt x="157" y="178"/>
                  </a:lnTo>
                  <a:lnTo>
                    <a:pt x="157" y="177"/>
                  </a:lnTo>
                  <a:lnTo>
                    <a:pt x="158" y="180"/>
                  </a:lnTo>
                  <a:lnTo>
                    <a:pt x="158" y="181"/>
                  </a:lnTo>
                  <a:lnTo>
                    <a:pt x="159" y="181"/>
                  </a:lnTo>
                  <a:lnTo>
                    <a:pt x="160" y="181"/>
                  </a:lnTo>
                  <a:lnTo>
                    <a:pt x="161" y="180"/>
                  </a:lnTo>
                  <a:lnTo>
                    <a:pt x="163" y="179"/>
                  </a:lnTo>
                  <a:lnTo>
                    <a:pt x="164" y="178"/>
                  </a:lnTo>
                  <a:lnTo>
                    <a:pt x="165" y="178"/>
                  </a:lnTo>
                  <a:lnTo>
                    <a:pt x="170" y="178"/>
                  </a:lnTo>
                  <a:lnTo>
                    <a:pt x="173" y="179"/>
                  </a:lnTo>
                  <a:lnTo>
                    <a:pt x="173" y="176"/>
                  </a:lnTo>
                  <a:lnTo>
                    <a:pt x="173" y="173"/>
                  </a:lnTo>
                  <a:lnTo>
                    <a:pt x="175" y="175"/>
                  </a:lnTo>
                  <a:lnTo>
                    <a:pt x="176" y="176"/>
                  </a:lnTo>
                  <a:lnTo>
                    <a:pt x="179" y="177"/>
                  </a:lnTo>
                  <a:lnTo>
                    <a:pt x="180" y="177"/>
                  </a:lnTo>
                  <a:lnTo>
                    <a:pt x="182" y="177"/>
                  </a:lnTo>
                  <a:lnTo>
                    <a:pt x="183" y="175"/>
                  </a:lnTo>
                  <a:lnTo>
                    <a:pt x="184" y="175"/>
                  </a:lnTo>
                  <a:lnTo>
                    <a:pt x="185" y="175"/>
                  </a:lnTo>
                  <a:lnTo>
                    <a:pt x="185" y="175"/>
                  </a:lnTo>
                  <a:lnTo>
                    <a:pt x="186" y="175"/>
                  </a:lnTo>
                  <a:lnTo>
                    <a:pt x="187" y="176"/>
                  </a:lnTo>
                  <a:lnTo>
                    <a:pt x="188" y="177"/>
                  </a:lnTo>
                  <a:lnTo>
                    <a:pt x="188" y="178"/>
                  </a:lnTo>
                  <a:lnTo>
                    <a:pt x="189" y="177"/>
                  </a:lnTo>
                  <a:lnTo>
                    <a:pt x="191" y="176"/>
                  </a:lnTo>
                  <a:lnTo>
                    <a:pt x="192" y="173"/>
                  </a:lnTo>
                  <a:lnTo>
                    <a:pt x="191" y="176"/>
                  </a:lnTo>
                  <a:lnTo>
                    <a:pt x="192" y="178"/>
                  </a:lnTo>
                  <a:lnTo>
                    <a:pt x="192" y="179"/>
                  </a:lnTo>
                  <a:lnTo>
                    <a:pt x="192" y="180"/>
                  </a:lnTo>
                  <a:lnTo>
                    <a:pt x="193" y="182"/>
                  </a:lnTo>
                  <a:lnTo>
                    <a:pt x="193" y="184"/>
                  </a:lnTo>
                  <a:lnTo>
                    <a:pt x="193" y="187"/>
                  </a:lnTo>
                  <a:lnTo>
                    <a:pt x="195" y="187"/>
                  </a:lnTo>
                  <a:lnTo>
                    <a:pt x="196" y="187"/>
                  </a:lnTo>
                  <a:lnTo>
                    <a:pt x="195" y="185"/>
                  </a:lnTo>
                  <a:lnTo>
                    <a:pt x="195" y="183"/>
                  </a:lnTo>
                  <a:lnTo>
                    <a:pt x="194" y="181"/>
                  </a:lnTo>
                  <a:lnTo>
                    <a:pt x="193" y="180"/>
                  </a:lnTo>
                  <a:lnTo>
                    <a:pt x="193" y="178"/>
                  </a:lnTo>
                  <a:lnTo>
                    <a:pt x="194" y="176"/>
                  </a:lnTo>
                  <a:lnTo>
                    <a:pt x="195" y="176"/>
                  </a:lnTo>
                  <a:lnTo>
                    <a:pt x="196" y="176"/>
                  </a:lnTo>
                  <a:lnTo>
                    <a:pt x="197" y="173"/>
                  </a:lnTo>
                  <a:lnTo>
                    <a:pt x="199" y="175"/>
                  </a:lnTo>
                  <a:lnTo>
                    <a:pt x="199" y="172"/>
                  </a:lnTo>
                  <a:lnTo>
                    <a:pt x="199" y="170"/>
                  </a:lnTo>
                  <a:lnTo>
                    <a:pt x="198" y="169"/>
                  </a:lnTo>
                  <a:lnTo>
                    <a:pt x="199" y="171"/>
                  </a:lnTo>
                  <a:lnTo>
                    <a:pt x="200" y="173"/>
                  </a:lnTo>
                  <a:lnTo>
                    <a:pt x="201" y="173"/>
                  </a:lnTo>
                  <a:lnTo>
                    <a:pt x="203" y="173"/>
                  </a:lnTo>
                  <a:lnTo>
                    <a:pt x="204" y="173"/>
                  </a:lnTo>
                  <a:lnTo>
                    <a:pt x="205" y="175"/>
                  </a:lnTo>
                  <a:lnTo>
                    <a:pt x="207" y="176"/>
                  </a:lnTo>
                  <a:lnTo>
                    <a:pt x="207" y="176"/>
                  </a:lnTo>
                  <a:lnTo>
                    <a:pt x="208" y="175"/>
                  </a:lnTo>
                  <a:lnTo>
                    <a:pt x="208" y="173"/>
                  </a:lnTo>
                  <a:lnTo>
                    <a:pt x="209" y="171"/>
                  </a:lnTo>
                  <a:lnTo>
                    <a:pt x="209" y="170"/>
                  </a:lnTo>
                  <a:lnTo>
                    <a:pt x="209" y="172"/>
                  </a:lnTo>
                  <a:lnTo>
                    <a:pt x="210" y="173"/>
                  </a:lnTo>
                  <a:lnTo>
                    <a:pt x="211" y="173"/>
                  </a:lnTo>
                  <a:lnTo>
                    <a:pt x="212" y="173"/>
                  </a:lnTo>
                  <a:lnTo>
                    <a:pt x="212" y="172"/>
                  </a:lnTo>
                  <a:lnTo>
                    <a:pt x="213" y="171"/>
                  </a:lnTo>
                  <a:lnTo>
                    <a:pt x="213" y="171"/>
                  </a:lnTo>
                  <a:lnTo>
                    <a:pt x="216" y="171"/>
                  </a:lnTo>
                  <a:lnTo>
                    <a:pt x="217" y="171"/>
                  </a:lnTo>
                  <a:lnTo>
                    <a:pt x="218" y="170"/>
                  </a:lnTo>
                  <a:lnTo>
                    <a:pt x="219" y="169"/>
                  </a:lnTo>
                  <a:lnTo>
                    <a:pt x="220" y="169"/>
                  </a:lnTo>
                  <a:lnTo>
                    <a:pt x="221" y="169"/>
                  </a:lnTo>
                  <a:lnTo>
                    <a:pt x="222" y="169"/>
                  </a:lnTo>
                  <a:lnTo>
                    <a:pt x="223" y="169"/>
                  </a:lnTo>
                  <a:lnTo>
                    <a:pt x="223" y="172"/>
                  </a:lnTo>
                  <a:lnTo>
                    <a:pt x="223" y="173"/>
                  </a:lnTo>
                  <a:lnTo>
                    <a:pt x="223" y="176"/>
                  </a:lnTo>
                  <a:lnTo>
                    <a:pt x="222" y="177"/>
                  </a:lnTo>
                  <a:lnTo>
                    <a:pt x="223" y="178"/>
                  </a:lnTo>
                  <a:lnTo>
                    <a:pt x="224" y="180"/>
                  </a:lnTo>
                  <a:lnTo>
                    <a:pt x="224" y="181"/>
                  </a:lnTo>
                  <a:lnTo>
                    <a:pt x="225" y="182"/>
                  </a:lnTo>
                  <a:lnTo>
                    <a:pt x="225" y="180"/>
                  </a:lnTo>
                  <a:lnTo>
                    <a:pt x="225" y="177"/>
                  </a:lnTo>
                  <a:lnTo>
                    <a:pt x="227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29" y="176"/>
                  </a:lnTo>
                  <a:lnTo>
                    <a:pt x="230" y="178"/>
                  </a:lnTo>
                  <a:lnTo>
                    <a:pt x="231" y="177"/>
                  </a:lnTo>
                  <a:lnTo>
                    <a:pt x="232" y="176"/>
                  </a:lnTo>
                  <a:lnTo>
                    <a:pt x="231" y="175"/>
                  </a:lnTo>
                  <a:lnTo>
                    <a:pt x="230" y="172"/>
                  </a:lnTo>
                  <a:lnTo>
                    <a:pt x="229" y="171"/>
                  </a:lnTo>
                  <a:lnTo>
                    <a:pt x="229" y="170"/>
                  </a:lnTo>
                  <a:lnTo>
                    <a:pt x="229" y="170"/>
                  </a:lnTo>
                  <a:lnTo>
                    <a:pt x="230" y="169"/>
                  </a:lnTo>
                  <a:lnTo>
                    <a:pt x="231" y="168"/>
                  </a:lnTo>
                  <a:lnTo>
                    <a:pt x="233" y="168"/>
                  </a:lnTo>
                  <a:lnTo>
                    <a:pt x="234" y="168"/>
                  </a:lnTo>
                  <a:lnTo>
                    <a:pt x="235" y="169"/>
                  </a:lnTo>
                  <a:lnTo>
                    <a:pt x="236" y="171"/>
                  </a:lnTo>
                  <a:lnTo>
                    <a:pt x="237" y="171"/>
                  </a:lnTo>
                  <a:lnTo>
                    <a:pt x="239" y="171"/>
                  </a:lnTo>
                  <a:lnTo>
                    <a:pt x="240" y="170"/>
                  </a:lnTo>
                  <a:lnTo>
                    <a:pt x="240" y="169"/>
                  </a:lnTo>
                  <a:lnTo>
                    <a:pt x="240" y="168"/>
                  </a:lnTo>
                  <a:lnTo>
                    <a:pt x="240" y="166"/>
                  </a:lnTo>
                  <a:lnTo>
                    <a:pt x="243" y="167"/>
                  </a:lnTo>
                  <a:lnTo>
                    <a:pt x="245" y="167"/>
                  </a:lnTo>
                  <a:lnTo>
                    <a:pt x="248" y="166"/>
                  </a:lnTo>
                  <a:lnTo>
                    <a:pt x="252" y="165"/>
                  </a:lnTo>
                  <a:lnTo>
                    <a:pt x="253" y="166"/>
                  </a:lnTo>
                  <a:lnTo>
                    <a:pt x="254" y="167"/>
                  </a:lnTo>
                  <a:lnTo>
                    <a:pt x="254" y="168"/>
                  </a:lnTo>
                  <a:lnTo>
                    <a:pt x="255" y="168"/>
                  </a:lnTo>
                  <a:lnTo>
                    <a:pt x="256" y="166"/>
                  </a:lnTo>
                  <a:lnTo>
                    <a:pt x="257" y="166"/>
                  </a:lnTo>
                  <a:lnTo>
                    <a:pt x="258" y="166"/>
                  </a:lnTo>
                  <a:lnTo>
                    <a:pt x="259" y="166"/>
                  </a:lnTo>
                  <a:lnTo>
                    <a:pt x="261" y="167"/>
                  </a:lnTo>
                  <a:lnTo>
                    <a:pt x="263" y="167"/>
                  </a:lnTo>
                  <a:lnTo>
                    <a:pt x="264" y="167"/>
                  </a:lnTo>
                  <a:lnTo>
                    <a:pt x="263" y="168"/>
                  </a:lnTo>
                  <a:lnTo>
                    <a:pt x="263" y="169"/>
                  </a:lnTo>
                  <a:lnTo>
                    <a:pt x="263" y="171"/>
                  </a:lnTo>
                  <a:lnTo>
                    <a:pt x="264" y="170"/>
                  </a:lnTo>
                  <a:lnTo>
                    <a:pt x="266" y="170"/>
                  </a:lnTo>
                  <a:lnTo>
                    <a:pt x="267" y="170"/>
                  </a:lnTo>
                  <a:lnTo>
                    <a:pt x="269" y="171"/>
                  </a:lnTo>
                  <a:lnTo>
                    <a:pt x="270" y="172"/>
                  </a:lnTo>
                  <a:lnTo>
                    <a:pt x="270" y="170"/>
                  </a:lnTo>
                  <a:lnTo>
                    <a:pt x="270" y="169"/>
                  </a:lnTo>
                  <a:lnTo>
                    <a:pt x="270" y="168"/>
                  </a:lnTo>
                  <a:lnTo>
                    <a:pt x="269" y="167"/>
                  </a:lnTo>
                  <a:lnTo>
                    <a:pt x="269" y="166"/>
                  </a:lnTo>
                  <a:lnTo>
                    <a:pt x="269" y="165"/>
                  </a:lnTo>
                  <a:lnTo>
                    <a:pt x="270" y="167"/>
                  </a:lnTo>
                  <a:lnTo>
                    <a:pt x="271" y="167"/>
                  </a:lnTo>
                  <a:lnTo>
                    <a:pt x="272" y="167"/>
                  </a:lnTo>
                  <a:lnTo>
                    <a:pt x="273" y="166"/>
                  </a:lnTo>
                  <a:lnTo>
                    <a:pt x="275" y="164"/>
                  </a:lnTo>
                  <a:lnTo>
                    <a:pt x="276" y="163"/>
                  </a:lnTo>
                  <a:lnTo>
                    <a:pt x="276" y="161"/>
                  </a:lnTo>
                  <a:lnTo>
                    <a:pt x="276" y="160"/>
                  </a:lnTo>
                  <a:lnTo>
                    <a:pt x="275" y="160"/>
                  </a:lnTo>
                  <a:lnTo>
                    <a:pt x="273" y="160"/>
                  </a:lnTo>
                  <a:lnTo>
                    <a:pt x="275" y="158"/>
                  </a:lnTo>
                  <a:lnTo>
                    <a:pt x="275" y="157"/>
                  </a:lnTo>
                  <a:lnTo>
                    <a:pt x="277" y="157"/>
                  </a:lnTo>
                  <a:lnTo>
                    <a:pt x="278" y="157"/>
                  </a:lnTo>
                  <a:lnTo>
                    <a:pt x="279" y="158"/>
                  </a:lnTo>
                  <a:lnTo>
                    <a:pt x="279" y="160"/>
                  </a:lnTo>
                  <a:lnTo>
                    <a:pt x="279" y="164"/>
                  </a:lnTo>
                  <a:lnTo>
                    <a:pt x="293" y="160"/>
                  </a:lnTo>
                  <a:lnTo>
                    <a:pt x="306" y="158"/>
                  </a:lnTo>
                  <a:lnTo>
                    <a:pt x="307" y="159"/>
                  </a:lnTo>
                  <a:lnTo>
                    <a:pt x="308" y="158"/>
                  </a:lnTo>
                  <a:lnTo>
                    <a:pt x="308" y="157"/>
                  </a:lnTo>
                  <a:lnTo>
                    <a:pt x="309" y="156"/>
                  </a:lnTo>
                  <a:lnTo>
                    <a:pt x="309" y="158"/>
                  </a:lnTo>
                  <a:lnTo>
                    <a:pt x="311" y="158"/>
                  </a:lnTo>
                  <a:lnTo>
                    <a:pt x="312" y="158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314" y="157"/>
                  </a:lnTo>
                  <a:lnTo>
                    <a:pt x="314" y="158"/>
                  </a:lnTo>
                  <a:lnTo>
                    <a:pt x="314" y="159"/>
                  </a:lnTo>
                  <a:lnTo>
                    <a:pt x="313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18" y="159"/>
                  </a:lnTo>
                  <a:lnTo>
                    <a:pt x="317" y="159"/>
                  </a:lnTo>
                  <a:lnTo>
                    <a:pt x="316" y="160"/>
                  </a:lnTo>
                  <a:lnTo>
                    <a:pt x="316" y="160"/>
                  </a:lnTo>
                  <a:lnTo>
                    <a:pt x="315" y="159"/>
                  </a:lnTo>
                  <a:lnTo>
                    <a:pt x="326" y="155"/>
                  </a:lnTo>
                  <a:lnTo>
                    <a:pt x="336" y="154"/>
                  </a:lnTo>
                  <a:lnTo>
                    <a:pt x="344" y="155"/>
                  </a:lnTo>
                  <a:lnTo>
                    <a:pt x="345" y="153"/>
                  </a:lnTo>
                  <a:lnTo>
                    <a:pt x="348" y="152"/>
                  </a:lnTo>
                  <a:lnTo>
                    <a:pt x="349" y="152"/>
                  </a:lnTo>
                  <a:lnTo>
                    <a:pt x="351" y="152"/>
                  </a:lnTo>
                  <a:lnTo>
                    <a:pt x="352" y="152"/>
                  </a:lnTo>
                  <a:lnTo>
                    <a:pt x="353" y="151"/>
                  </a:lnTo>
                  <a:lnTo>
                    <a:pt x="355" y="148"/>
                  </a:lnTo>
                  <a:lnTo>
                    <a:pt x="356" y="149"/>
                  </a:lnTo>
                  <a:lnTo>
                    <a:pt x="356" y="151"/>
                  </a:lnTo>
                  <a:lnTo>
                    <a:pt x="357" y="152"/>
                  </a:lnTo>
                  <a:lnTo>
                    <a:pt x="359" y="152"/>
                  </a:lnTo>
                  <a:lnTo>
                    <a:pt x="359" y="149"/>
                  </a:lnTo>
                  <a:lnTo>
                    <a:pt x="364" y="152"/>
                  </a:lnTo>
                  <a:lnTo>
                    <a:pt x="372" y="151"/>
                  </a:lnTo>
                  <a:lnTo>
                    <a:pt x="378" y="148"/>
                  </a:lnTo>
                  <a:lnTo>
                    <a:pt x="385" y="144"/>
                  </a:lnTo>
                  <a:lnTo>
                    <a:pt x="387" y="144"/>
                  </a:lnTo>
                  <a:lnTo>
                    <a:pt x="390" y="145"/>
                  </a:lnTo>
                  <a:lnTo>
                    <a:pt x="392" y="147"/>
                  </a:lnTo>
                  <a:lnTo>
                    <a:pt x="396" y="148"/>
                  </a:lnTo>
                  <a:lnTo>
                    <a:pt x="396" y="146"/>
                  </a:lnTo>
                  <a:lnTo>
                    <a:pt x="396" y="145"/>
                  </a:lnTo>
                  <a:lnTo>
                    <a:pt x="396" y="143"/>
                  </a:lnTo>
                  <a:lnTo>
                    <a:pt x="396" y="141"/>
                  </a:lnTo>
                  <a:lnTo>
                    <a:pt x="396" y="139"/>
                  </a:lnTo>
                  <a:lnTo>
                    <a:pt x="395" y="137"/>
                  </a:lnTo>
                  <a:lnTo>
                    <a:pt x="395" y="136"/>
                  </a:lnTo>
                  <a:lnTo>
                    <a:pt x="393" y="135"/>
                  </a:lnTo>
                  <a:lnTo>
                    <a:pt x="396" y="135"/>
                  </a:lnTo>
                  <a:lnTo>
                    <a:pt x="397" y="135"/>
                  </a:lnTo>
                  <a:lnTo>
                    <a:pt x="398" y="134"/>
                  </a:lnTo>
                  <a:lnTo>
                    <a:pt x="398" y="133"/>
                  </a:lnTo>
                  <a:lnTo>
                    <a:pt x="399" y="133"/>
                  </a:lnTo>
                  <a:lnTo>
                    <a:pt x="400" y="135"/>
                  </a:lnTo>
                  <a:lnTo>
                    <a:pt x="400" y="137"/>
                  </a:lnTo>
                  <a:lnTo>
                    <a:pt x="400" y="139"/>
                  </a:lnTo>
                  <a:lnTo>
                    <a:pt x="400" y="141"/>
                  </a:lnTo>
                  <a:lnTo>
                    <a:pt x="400" y="143"/>
                  </a:lnTo>
                  <a:lnTo>
                    <a:pt x="400" y="146"/>
                  </a:lnTo>
                  <a:lnTo>
                    <a:pt x="401" y="146"/>
                  </a:lnTo>
                  <a:lnTo>
                    <a:pt x="402" y="146"/>
                  </a:lnTo>
                  <a:lnTo>
                    <a:pt x="403" y="145"/>
                  </a:lnTo>
                  <a:lnTo>
                    <a:pt x="404" y="144"/>
                  </a:lnTo>
                  <a:lnTo>
                    <a:pt x="405" y="143"/>
                  </a:lnTo>
                  <a:lnTo>
                    <a:pt x="405" y="143"/>
                  </a:lnTo>
                  <a:lnTo>
                    <a:pt x="407" y="143"/>
                  </a:lnTo>
                  <a:lnTo>
                    <a:pt x="407" y="144"/>
                  </a:lnTo>
                  <a:lnTo>
                    <a:pt x="407" y="147"/>
                  </a:lnTo>
                  <a:lnTo>
                    <a:pt x="407" y="148"/>
                  </a:lnTo>
                  <a:lnTo>
                    <a:pt x="408" y="149"/>
                  </a:lnTo>
                  <a:lnTo>
                    <a:pt x="409" y="148"/>
                  </a:lnTo>
                  <a:lnTo>
                    <a:pt x="409" y="147"/>
                  </a:lnTo>
                  <a:lnTo>
                    <a:pt x="410" y="145"/>
                  </a:lnTo>
                  <a:lnTo>
                    <a:pt x="410" y="142"/>
                  </a:lnTo>
                  <a:lnTo>
                    <a:pt x="412" y="143"/>
                  </a:lnTo>
                  <a:lnTo>
                    <a:pt x="413" y="144"/>
                  </a:lnTo>
                  <a:lnTo>
                    <a:pt x="414" y="143"/>
                  </a:lnTo>
                  <a:lnTo>
                    <a:pt x="415" y="143"/>
                  </a:lnTo>
                  <a:lnTo>
                    <a:pt x="416" y="142"/>
                  </a:lnTo>
                  <a:lnTo>
                    <a:pt x="417" y="142"/>
                  </a:lnTo>
                  <a:lnTo>
                    <a:pt x="419" y="141"/>
                  </a:lnTo>
                  <a:lnTo>
                    <a:pt x="420" y="142"/>
                  </a:lnTo>
                  <a:lnTo>
                    <a:pt x="422" y="144"/>
                  </a:lnTo>
                  <a:lnTo>
                    <a:pt x="422" y="144"/>
                  </a:lnTo>
                  <a:lnTo>
                    <a:pt x="423" y="144"/>
                  </a:lnTo>
                  <a:lnTo>
                    <a:pt x="424" y="143"/>
                  </a:lnTo>
                  <a:lnTo>
                    <a:pt x="424" y="141"/>
                  </a:lnTo>
                  <a:lnTo>
                    <a:pt x="425" y="142"/>
                  </a:lnTo>
                  <a:lnTo>
                    <a:pt x="426" y="142"/>
                  </a:lnTo>
                  <a:lnTo>
                    <a:pt x="427" y="142"/>
                  </a:lnTo>
                  <a:lnTo>
                    <a:pt x="427" y="141"/>
                  </a:lnTo>
                  <a:lnTo>
                    <a:pt x="428" y="139"/>
                  </a:lnTo>
                  <a:lnTo>
                    <a:pt x="429" y="140"/>
                  </a:lnTo>
                  <a:lnTo>
                    <a:pt x="431" y="141"/>
                  </a:lnTo>
                  <a:lnTo>
                    <a:pt x="432" y="142"/>
                  </a:lnTo>
                  <a:lnTo>
                    <a:pt x="434" y="142"/>
                  </a:lnTo>
                  <a:lnTo>
                    <a:pt x="435" y="142"/>
                  </a:lnTo>
                  <a:lnTo>
                    <a:pt x="436" y="140"/>
                  </a:lnTo>
                  <a:lnTo>
                    <a:pt x="438" y="141"/>
                  </a:lnTo>
                  <a:lnTo>
                    <a:pt x="440" y="141"/>
                  </a:lnTo>
                  <a:lnTo>
                    <a:pt x="441" y="140"/>
                  </a:lnTo>
                  <a:lnTo>
                    <a:pt x="444" y="139"/>
                  </a:lnTo>
                  <a:lnTo>
                    <a:pt x="444" y="139"/>
                  </a:lnTo>
                  <a:lnTo>
                    <a:pt x="445" y="139"/>
                  </a:lnTo>
                  <a:lnTo>
                    <a:pt x="446" y="139"/>
                  </a:lnTo>
                  <a:lnTo>
                    <a:pt x="446" y="140"/>
                  </a:lnTo>
                  <a:lnTo>
                    <a:pt x="447" y="141"/>
                  </a:lnTo>
                  <a:lnTo>
                    <a:pt x="448" y="142"/>
                  </a:lnTo>
                  <a:lnTo>
                    <a:pt x="448" y="139"/>
                  </a:lnTo>
                  <a:lnTo>
                    <a:pt x="448" y="137"/>
                  </a:lnTo>
                  <a:lnTo>
                    <a:pt x="449" y="136"/>
                  </a:lnTo>
                  <a:lnTo>
                    <a:pt x="449" y="137"/>
                  </a:lnTo>
                  <a:lnTo>
                    <a:pt x="450" y="139"/>
                  </a:lnTo>
                  <a:lnTo>
                    <a:pt x="451" y="137"/>
                  </a:lnTo>
                  <a:lnTo>
                    <a:pt x="452" y="137"/>
                  </a:lnTo>
                  <a:lnTo>
                    <a:pt x="452" y="137"/>
                  </a:lnTo>
                  <a:lnTo>
                    <a:pt x="453" y="137"/>
                  </a:lnTo>
                  <a:lnTo>
                    <a:pt x="453" y="140"/>
                  </a:lnTo>
                  <a:lnTo>
                    <a:pt x="458" y="140"/>
                  </a:lnTo>
                  <a:lnTo>
                    <a:pt x="458" y="136"/>
                  </a:lnTo>
                  <a:lnTo>
                    <a:pt x="458" y="135"/>
                  </a:lnTo>
                  <a:lnTo>
                    <a:pt x="459" y="134"/>
                  </a:lnTo>
                  <a:lnTo>
                    <a:pt x="460" y="134"/>
                  </a:lnTo>
                  <a:lnTo>
                    <a:pt x="461" y="135"/>
                  </a:lnTo>
                  <a:lnTo>
                    <a:pt x="462" y="136"/>
                  </a:lnTo>
                  <a:lnTo>
                    <a:pt x="462" y="137"/>
                  </a:lnTo>
                  <a:lnTo>
                    <a:pt x="463" y="137"/>
                  </a:lnTo>
                  <a:lnTo>
                    <a:pt x="463" y="136"/>
                  </a:lnTo>
                  <a:lnTo>
                    <a:pt x="464" y="135"/>
                  </a:lnTo>
                  <a:lnTo>
                    <a:pt x="465" y="136"/>
                  </a:lnTo>
                  <a:lnTo>
                    <a:pt x="468" y="136"/>
                  </a:lnTo>
                  <a:lnTo>
                    <a:pt x="470" y="136"/>
                  </a:lnTo>
                  <a:lnTo>
                    <a:pt x="472" y="136"/>
                  </a:lnTo>
                  <a:lnTo>
                    <a:pt x="474" y="134"/>
                  </a:lnTo>
                  <a:lnTo>
                    <a:pt x="475" y="134"/>
                  </a:lnTo>
                  <a:lnTo>
                    <a:pt x="476" y="134"/>
                  </a:lnTo>
                  <a:lnTo>
                    <a:pt x="477" y="134"/>
                  </a:lnTo>
                  <a:lnTo>
                    <a:pt x="477" y="133"/>
                  </a:lnTo>
                  <a:lnTo>
                    <a:pt x="479" y="132"/>
                  </a:lnTo>
                  <a:lnTo>
                    <a:pt x="480" y="132"/>
                  </a:lnTo>
                  <a:lnTo>
                    <a:pt x="481" y="132"/>
                  </a:lnTo>
                  <a:lnTo>
                    <a:pt x="482" y="132"/>
                  </a:lnTo>
                  <a:lnTo>
                    <a:pt x="483" y="133"/>
                  </a:lnTo>
                  <a:lnTo>
                    <a:pt x="483" y="134"/>
                  </a:lnTo>
                  <a:lnTo>
                    <a:pt x="484" y="135"/>
                  </a:lnTo>
                  <a:lnTo>
                    <a:pt x="484" y="135"/>
                  </a:lnTo>
                  <a:lnTo>
                    <a:pt x="485" y="134"/>
                  </a:lnTo>
                  <a:lnTo>
                    <a:pt x="485" y="133"/>
                  </a:lnTo>
                  <a:lnTo>
                    <a:pt x="486" y="132"/>
                  </a:lnTo>
                  <a:lnTo>
                    <a:pt x="486" y="131"/>
                  </a:lnTo>
                  <a:lnTo>
                    <a:pt x="486" y="130"/>
                  </a:lnTo>
                  <a:lnTo>
                    <a:pt x="487" y="130"/>
                  </a:lnTo>
                  <a:lnTo>
                    <a:pt x="488" y="130"/>
                  </a:lnTo>
                  <a:lnTo>
                    <a:pt x="491" y="131"/>
                  </a:lnTo>
                  <a:lnTo>
                    <a:pt x="492" y="130"/>
                  </a:lnTo>
                  <a:lnTo>
                    <a:pt x="493" y="128"/>
                  </a:lnTo>
                  <a:lnTo>
                    <a:pt x="494" y="129"/>
                  </a:lnTo>
                  <a:lnTo>
                    <a:pt x="493" y="130"/>
                  </a:lnTo>
                  <a:lnTo>
                    <a:pt x="493" y="131"/>
                  </a:lnTo>
                  <a:lnTo>
                    <a:pt x="493" y="133"/>
                  </a:lnTo>
                  <a:lnTo>
                    <a:pt x="494" y="133"/>
                  </a:lnTo>
                  <a:lnTo>
                    <a:pt x="494" y="132"/>
                  </a:lnTo>
                  <a:lnTo>
                    <a:pt x="495" y="131"/>
                  </a:lnTo>
                  <a:lnTo>
                    <a:pt x="495" y="131"/>
                  </a:lnTo>
                  <a:lnTo>
                    <a:pt x="496" y="131"/>
                  </a:lnTo>
                  <a:lnTo>
                    <a:pt x="497" y="130"/>
                  </a:lnTo>
                  <a:lnTo>
                    <a:pt x="497" y="129"/>
                  </a:lnTo>
                  <a:lnTo>
                    <a:pt x="498" y="130"/>
                  </a:lnTo>
                  <a:lnTo>
                    <a:pt x="499" y="132"/>
                  </a:lnTo>
                  <a:lnTo>
                    <a:pt x="500" y="132"/>
                  </a:lnTo>
                  <a:lnTo>
                    <a:pt x="500" y="132"/>
                  </a:lnTo>
                  <a:lnTo>
                    <a:pt x="501" y="131"/>
                  </a:lnTo>
                  <a:lnTo>
                    <a:pt x="503" y="129"/>
                  </a:lnTo>
                  <a:lnTo>
                    <a:pt x="504" y="128"/>
                  </a:lnTo>
                  <a:lnTo>
                    <a:pt x="505" y="127"/>
                  </a:lnTo>
                  <a:lnTo>
                    <a:pt x="506" y="125"/>
                  </a:lnTo>
                  <a:lnTo>
                    <a:pt x="506" y="124"/>
                  </a:lnTo>
                  <a:lnTo>
                    <a:pt x="507" y="125"/>
                  </a:lnTo>
                  <a:lnTo>
                    <a:pt x="508" y="128"/>
                  </a:lnTo>
                  <a:lnTo>
                    <a:pt x="508" y="125"/>
                  </a:lnTo>
                  <a:lnTo>
                    <a:pt x="508" y="123"/>
                  </a:lnTo>
                  <a:lnTo>
                    <a:pt x="507" y="122"/>
                  </a:lnTo>
                  <a:lnTo>
                    <a:pt x="507" y="120"/>
                  </a:lnTo>
                  <a:lnTo>
                    <a:pt x="507" y="119"/>
                  </a:lnTo>
                  <a:lnTo>
                    <a:pt x="507" y="119"/>
                  </a:lnTo>
                  <a:lnTo>
                    <a:pt x="506" y="121"/>
                  </a:lnTo>
                  <a:lnTo>
                    <a:pt x="506" y="122"/>
                  </a:lnTo>
                  <a:lnTo>
                    <a:pt x="505" y="121"/>
                  </a:lnTo>
                  <a:lnTo>
                    <a:pt x="504" y="120"/>
                  </a:lnTo>
                  <a:lnTo>
                    <a:pt x="503" y="120"/>
                  </a:lnTo>
                  <a:lnTo>
                    <a:pt x="501" y="120"/>
                  </a:lnTo>
                  <a:lnTo>
                    <a:pt x="500" y="121"/>
                  </a:lnTo>
                  <a:lnTo>
                    <a:pt x="499" y="122"/>
                  </a:lnTo>
                  <a:lnTo>
                    <a:pt x="498" y="122"/>
                  </a:lnTo>
                  <a:lnTo>
                    <a:pt x="498" y="122"/>
                  </a:lnTo>
                  <a:lnTo>
                    <a:pt x="497" y="121"/>
                  </a:lnTo>
                  <a:lnTo>
                    <a:pt x="497" y="118"/>
                  </a:lnTo>
                  <a:lnTo>
                    <a:pt x="498" y="117"/>
                  </a:lnTo>
                  <a:lnTo>
                    <a:pt x="499" y="116"/>
                  </a:lnTo>
                  <a:lnTo>
                    <a:pt x="501" y="115"/>
                  </a:lnTo>
                  <a:lnTo>
                    <a:pt x="504" y="113"/>
                  </a:lnTo>
                  <a:lnTo>
                    <a:pt x="506" y="113"/>
                  </a:lnTo>
                  <a:lnTo>
                    <a:pt x="508" y="113"/>
                  </a:lnTo>
                  <a:lnTo>
                    <a:pt x="509" y="115"/>
                  </a:lnTo>
                  <a:lnTo>
                    <a:pt x="509" y="115"/>
                  </a:lnTo>
                  <a:lnTo>
                    <a:pt x="509" y="117"/>
                  </a:lnTo>
                  <a:lnTo>
                    <a:pt x="509" y="119"/>
                  </a:lnTo>
                  <a:lnTo>
                    <a:pt x="509" y="121"/>
                  </a:lnTo>
                  <a:lnTo>
                    <a:pt x="509" y="122"/>
                  </a:lnTo>
                  <a:lnTo>
                    <a:pt x="510" y="123"/>
                  </a:lnTo>
                  <a:lnTo>
                    <a:pt x="510" y="125"/>
                  </a:lnTo>
                  <a:lnTo>
                    <a:pt x="511" y="127"/>
                  </a:lnTo>
                  <a:lnTo>
                    <a:pt x="512" y="128"/>
                  </a:lnTo>
                  <a:lnTo>
                    <a:pt x="513" y="129"/>
                  </a:lnTo>
                  <a:lnTo>
                    <a:pt x="515" y="128"/>
                  </a:lnTo>
                  <a:lnTo>
                    <a:pt x="517" y="127"/>
                  </a:lnTo>
                  <a:lnTo>
                    <a:pt x="518" y="125"/>
                  </a:lnTo>
                  <a:lnTo>
                    <a:pt x="519" y="125"/>
                  </a:lnTo>
                  <a:lnTo>
                    <a:pt x="520" y="125"/>
                  </a:lnTo>
                  <a:lnTo>
                    <a:pt x="522" y="125"/>
                  </a:lnTo>
                  <a:lnTo>
                    <a:pt x="523" y="123"/>
                  </a:lnTo>
                  <a:lnTo>
                    <a:pt x="524" y="123"/>
                  </a:lnTo>
                  <a:lnTo>
                    <a:pt x="524" y="122"/>
                  </a:lnTo>
                  <a:lnTo>
                    <a:pt x="525" y="121"/>
                  </a:lnTo>
                  <a:lnTo>
                    <a:pt x="527" y="121"/>
                  </a:lnTo>
                  <a:lnTo>
                    <a:pt x="528" y="121"/>
                  </a:lnTo>
                  <a:lnTo>
                    <a:pt x="529" y="122"/>
                  </a:lnTo>
                  <a:lnTo>
                    <a:pt x="530" y="122"/>
                  </a:lnTo>
                  <a:lnTo>
                    <a:pt x="531" y="122"/>
                  </a:lnTo>
                  <a:lnTo>
                    <a:pt x="532" y="122"/>
                  </a:lnTo>
                  <a:lnTo>
                    <a:pt x="532" y="123"/>
                  </a:lnTo>
                  <a:lnTo>
                    <a:pt x="533" y="123"/>
                  </a:lnTo>
                  <a:lnTo>
                    <a:pt x="535" y="123"/>
                  </a:lnTo>
                  <a:lnTo>
                    <a:pt x="536" y="123"/>
                  </a:lnTo>
                  <a:lnTo>
                    <a:pt x="537" y="122"/>
                  </a:lnTo>
                  <a:lnTo>
                    <a:pt x="537" y="120"/>
                  </a:lnTo>
                  <a:lnTo>
                    <a:pt x="537" y="118"/>
                  </a:lnTo>
                  <a:lnTo>
                    <a:pt x="539" y="120"/>
                  </a:lnTo>
                  <a:lnTo>
                    <a:pt x="540" y="120"/>
                  </a:lnTo>
                  <a:lnTo>
                    <a:pt x="542" y="120"/>
                  </a:lnTo>
                  <a:lnTo>
                    <a:pt x="543" y="120"/>
                  </a:lnTo>
                  <a:lnTo>
                    <a:pt x="544" y="119"/>
                  </a:lnTo>
                  <a:lnTo>
                    <a:pt x="546" y="118"/>
                  </a:lnTo>
                  <a:lnTo>
                    <a:pt x="547" y="117"/>
                  </a:lnTo>
                  <a:lnTo>
                    <a:pt x="548" y="118"/>
                  </a:lnTo>
                  <a:lnTo>
                    <a:pt x="549" y="119"/>
                  </a:lnTo>
                  <a:lnTo>
                    <a:pt x="551" y="118"/>
                  </a:lnTo>
                  <a:lnTo>
                    <a:pt x="552" y="118"/>
                  </a:lnTo>
                  <a:lnTo>
                    <a:pt x="553" y="117"/>
                  </a:lnTo>
                  <a:lnTo>
                    <a:pt x="555" y="117"/>
                  </a:lnTo>
                  <a:lnTo>
                    <a:pt x="556" y="117"/>
                  </a:lnTo>
                  <a:lnTo>
                    <a:pt x="559" y="117"/>
                  </a:lnTo>
                  <a:lnTo>
                    <a:pt x="561" y="116"/>
                  </a:lnTo>
                  <a:lnTo>
                    <a:pt x="563" y="115"/>
                  </a:lnTo>
                  <a:lnTo>
                    <a:pt x="565" y="115"/>
                  </a:lnTo>
                  <a:lnTo>
                    <a:pt x="566" y="116"/>
                  </a:lnTo>
                  <a:lnTo>
                    <a:pt x="567" y="117"/>
                  </a:lnTo>
                  <a:lnTo>
                    <a:pt x="569" y="118"/>
                  </a:lnTo>
                  <a:lnTo>
                    <a:pt x="570" y="119"/>
                  </a:lnTo>
                  <a:lnTo>
                    <a:pt x="570" y="116"/>
                  </a:lnTo>
                  <a:lnTo>
                    <a:pt x="570" y="115"/>
                  </a:lnTo>
                  <a:lnTo>
                    <a:pt x="571" y="113"/>
                  </a:lnTo>
                  <a:lnTo>
                    <a:pt x="571" y="113"/>
                  </a:lnTo>
                  <a:lnTo>
                    <a:pt x="572" y="113"/>
                  </a:lnTo>
                  <a:lnTo>
                    <a:pt x="573" y="113"/>
                  </a:lnTo>
                  <a:lnTo>
                    <a:pt x="575" y="113"/>
                  </a:lnTo>
                  <a:lnTo>
                    <a:pt x="575" y="113"/>
                  </a:lnTo>
                  <a:lnTo>
                    <a:pt x="576" y="113"/>
                  </a:lnTo>
                  <a:lnTo>
                    <a:pt x="577" y="113"/>
                  </a:lnTo>
                  <a:lnTo>
                    <a:pt x="578" y="115"/>
                  </a:lnTo>
                  <a:lnTo>
                    <a:pt x="579" y="116"/>
                  </a:lnTo>
                  <a:lnTo>
                    <a:pt x="580" y="117"/>
                  </a:lnTo>
                  <a:lnTo>
                    <a:pt x="580" y="117"/>
                  </a:lnTo>
                  <a:lnTo>
                    <a:pt x="581" y="117"/>
                  </a:lnTo>
                  <a:lnTo>
                    <a:pt x="582" y="115"/>
                  </a:lnTo>
                  <a:lnTo>
                    <a:pt x="583" y="115"/>
                  </a:lnTo>
                  <a:lnTo>
                    <a:pt x="584" y="113"/>
                  </a:lnTo>
                  <a:lnTo>
                    <a:pt x="585" y="112"/>
                  </a:lnTo>
                  <a:lnTo>
                    <a:pt x="585" y="111"/>
                  </a:lnTo>
                  <a:lnTo>
                    <a:pt x="587" y="110"/>
                  </a:lnTo>
                  <a:lnTo>
                    <a:pt x="588" y="110"/>
                  </a:lnTo>
                  <a:lnTo>
                    <a:pt x="589" y="110"/>
                  </a:lnTo>
                  <a:lnTo>
                    <a:pt x="589" y="112"/>
                  </a:lnTo>
                  <a:lnTo>
                    <a:pt x="589" y="115"/>
                  </a:lnTo>
                  <a:lnTo>
                    <a:pt x="590" y="115"/>
                  </a:lnTo>
                  <a:lnTo>
                    <a:pt x="590" y="116"/>
                  </a:lnTo>
                  <a:lnTo>
                    <a:pt x="591" y="115"/>
                  </a:lnTo>
                  <a:lnTo>
                    <a:pt x="592" y="113"/>
                  </a:lnTo>
                  <a:lnTo>
                    <a:pt x="592" y="111"/>
                  </a:lnTo>
                  <a:lnTo>
                    <a:pt x="593" y="109"/>
                  </a:lnTo>
                  <a:lnTo>
                    <a:pt x="593" y="107"/>
                  </a:lnTo>
                  <a:lnTo>
                    <a:pt x="594" y="106"/>
                  </a:lnTo>
                  <a:lnTo>
                    <a:pt x="595" y="106"/>
                  </a:lnTo>
                  <a:lnTo>
                    <a:pt x="596" y="108"/>
                  </a:lnTo>
                  <a:lnTo>
                    <a:pt x="597" y="110"/>
                  </a:lnTo>
                  <a:lnTo>
                    <a:pt x="600" y="111"/>
                  </a:lnTo>
                  <a:lnTo>
                    <a:pt x="602" y="111"/>
                  </a:lnTo>
                  <a:lnTo>
                    <a:pt x="603" y="109"/>
                  </a:lnTo>
                  <a:lnTo>
                    <a:pt x="603" y="108"/>
                  </a:lnTo>
                  <a:lnTo>
                    <a:pt x="604" y="107"/>
                  </a:lnTo>
                  <a:lnTo>
                    <a:pt x="605" y="106"/>
                  </a:lnTo>
                  <a:lnTo>
                    <a:pt x="606" y="107"/>
                  </a:lnTo>
                  <a:lnTo>
                    <a:pt x="609" y="106"/>
                  </a:lnTo>
                  <a:lnTo>
                    <a:pt x="613" y="105"/>
                  </a:lnTo>
                  <a:lnTo>
                    <a:pt x="615" y="105"/>
                  </a:lnTo>
                  <a:lnTo>
                    <a:pt x="617" y="106"/>
                  </a:lnTo>
                  <a:lnTo>
                    <a:pt x="620" y="104"/>
                  </a:lnTo>
                  <a:lnTo>
                    <a:pt x="624" y="101"/>
                  </a:lnTo>
                  <a:lnTo>
                    <a:pt x="627" y="98"/>
                  </a:lnTo>
                  <a:lnTo>
                    <a:pt x="627" y="101"/>
                  </a:lnTo>
                  <a:lnTo>
                    <a:pt x="627" y="103"/>
                  </a:lnTo>
                  <a:lnTo>
                    <a:pt x="627" y="104"/>
                  </a:lnTo>
                  <a:lnTo>
                    <a:pt x="628" y="104"/>
                  </a:lnTo>
                  <a:lnTo>
                    <a:pt x="629" y="104"/>
                  </a:lnTo>
                  <a:lnTo>
                    <a:pt x="629" y="104"/>
                  </a:lnTo>
                  <a:lnTo>
                    <a:pt x="630" y="101"/>
                  </a:lnTo>
                  <a:lnTo>
                    <a:pt x="633" y="101"/>
                  </a:lnTo>
                  <a:lnTo>
                    <a:pt x="635" y="101"/>
                  </a:lnTo>
                  <a:lnTo>
                    <a:pt x="636" y="103"/>
                  </a:lnTo>
                  <a:lnTo>
                    <a:pt x="637" y="100"/>
                  </a:lnTo>
                  <a:lnTo>
                    <a:pt x="638" y="100"/>
                  </a:lnTo>
                  <a:lnTo>
                    <a:pt x="639" y="100"/>
                  </a:lnTo>
                  <a:lnTo>
                    <a:pt x="640" y="100"/>
                  </a:lnTo>
                  <a:lnTo>
                    <a:pt x="641" y="100"/>
                  </a:lnTo>
                  <a:lnTo>
                    <a:pt x="643" y="99"/>
                  </a:lnTo>
                  <a:lnTo>
                    <a:pt x="644" y="98"/>
                  </a:lnTo>
                  <a:lnTo>
                    <a:pt x="644" y="100"/>
                  </a:lnTo>
                  <a:lnTo>
                    <a:pt x="644" y="101"/>
                  </a:lnTo>
                  <a:lnTo>
                    <a:pt x="645" y="103"/>
                  </a:lnTo>
                  <a:lnTo>
                    <a:pt x="648" y="104"/>
                  </a:lnTo>
                  <a:lnTo>
                    <a:pt x="648" y="100"/>
                  </a:lnTo>
                  <a:lnTo>
                    <a:pt x="649" y="98"/>
                  </a:lnTo>
                  <a:lnTo>
                    <a:pt x="649" y="97"/>
                  </a:lnTo>
                  <a:lnTo>
                    <a:pt x="650" y="96"/>
                  </a:lnTo>
                  <a:lnTo>
                    <a:pt x="651" y="96"/>
                  </a:lnTo>
                  <a:lnTo>
                    <a:pt x="652" y="96"/>
                  </a:lnTo>
                  <a:lnTo>
                    <a:pt x="653" y="96"/>
                  </a:lnTo>
                  <a:lnTo>
                    <a:pt x="654" y="97"/>
                  </a:lnTo>
                  <a:lnTo>
                    <a:pt x="654" y="98"/>
                  </a:lnTo>
                  <a:lnTo>
                    <a:pt x="654" y="99"/>
                  </a:lnTo>
                  <a:lnTo>
                    <a:pt x="654" y="100"/>
                  </a:lnTo>
                  <a:lnTo>
                    <a:pt x="655" y="101"/>
                  </a:lnTo>
                  <a:lnTo>
                    <a:pt x="655" y="99"/>
                  </a:lnTo>
                  <a:lnTo>
                    <a:pt x="656" y="97"/>
                  </a:lnTo>
                  <a:lnTo>
                    <a:pt x="656" y="95"/>
                  </a:lnTo>
                  <a:lnTo>
                    <a:pt x="657" y="94"/>
                  </a:lnTo>
                  <a:lnTo>
                    <a:pt x="659" y="94"/>
                  </a:lnTo>
                  <a:lnTo>
                    <a:pt x="659" y="96"/>
                  </a:lnTo>
                  <a:lnTo>
                    <a:pt x="659" y="97"/>
                  </a:lnTo>
                  <a:lnTo>
                    <a:pt x="657" y="99"/>
                  </a:lnTo>
                  <a:lnTo>
                    <a:pt x="659" y="99"/>
                  </a:lnTo>
                  <a:lnTo>
                    <a:pt x="660" y="98"/>
                  </a:lnTo>
                  <a:lnTo>
                    <a:pt x="660" y="97"/>
                  </a:lnTo>
                  <a:lnTo>
                    <a:pt x="660" y="96"/>
                  </a:lnTo>
                  <a:lnTo>
                    <a:pt x="660" y="95"/>
                  </a:lnTo>
                  <a:lnTo>
                    <a:pt x="661" y="95"/>
                  </a:lnTo>
                  <a:lnTo>
                    <a:pt x="661" y="95"/>
                  </a:lnTo>
                  <a:lnTo>
                    <a:pt x="662" y="97"/>
                  </a:lnTo>
                  <a:lnTo>
                    <a:pt x="663" y="95"/>
                  </a:lnTo>
                  <a:lnTo>
                    <a:pt x="664" y="95"/>
                  </a:lnTo>
                  <a:lnTo>
                    <a:pt x="666" y="95"/>
                  </a:lnTo>
                  <a:lnTo>
                    <a:pt x="667" y="97"/>
                  </a:lnTo>
                  <a:lnTo>
                    <a:pt x="668" y="97"/>
                  </a:lnTo>
                  <a:lnTo>
                    <a:pt x="669" y="97"/>
                  </a:lnTo>
                  <a:lnTo>
                    <a:pt x="672" y="97"/>
                  </a:lnTo>
                  <a:lnTo>
                    <a:pt x="673" y="96"/>
                  </a:lnTo>
                  <a:lnTo>
                    <a:pt x="674" y="94"/>
                  </a:lnTo>
                  <a:lnTo>
                    <a:pt x="675" y="93"/>
                  </a:lnTo>
                  <a:lnTo>
                    <a:pt x="676" y="94"/>
                  </a:lnTo>
                  <a:lnTo>
                    <a:pt x="676" y="92"/>
                  </a:lnTo>
                  <a:lnTo>
                    <a:pt x="675" y="92"/>
                  </a:lnTo>
                  <a:lnTo>
                    <a:pt x="675" y="91"/>
                  </a:lnTo>
                  <a:lnTo>
                    <a:pt x="675" y="89"/>
                  </a:lnTo>
                  <a:lnTo>
                    <a:pt x="674" y="88"/>
                  </a:lnTo>
                  <a:lnTo>
                    <a:pt x="673" y="87"/>
                  </a:lnTo>
                  <a:lnTo>
                    <a:pt x="671" y="88"/>
                  </a:lnTo>
                  <a:lnTo>
                    <a:pt x="669" y="88"/>
                  </a:lnTo>
                  <a:lnTo>
                    <a:pt x="668" y="88"/>
                  </a:lnTo>
                  <a:lnTo>
                    <a:pt x="666" y="87"/>
                  </a:lnTo>
                  <a:lnTo>
                    <a:pt x="664" y="87"/>
                  </a:lnTo>
                  <a:lnTo>
                    <a:pt x="663" y="88"/>
                  </a:lnTo>
                  <a:lnTo>
                    <a:pt x="661" y="89"/>
                  </a:lnTo>
                  <a:lnTo>
                    <a:pt x="659" y="91"/>
                  </a:lnTo>
                  <a:lnTo>
                    <a:pt x="656" y="92"/>
                  </a:lnTo>
                  <a:lnTo>
                    <a:pt x="655" y="92"/>
                  </a:lnTo>
                  <a:lnTo>
                    <a:pt x="653" y="91"/>
                  </a:lnTo>
                  <a:lnTo>
                    <a:pt x="652" y="88"/>
                  </a:lnTo>
                  <a:lnTo>
                    <a:pt x="652" y="85"/>
                  </a:lnTo>
                  <a:lnTo>
                    <a:pt x="655" y="85"/>
                  </a:lnTo>
                  <a:lnTo>
                    <a:pt x="657" y="85"/>
                  </a:lnTo>
                  <a:lnTo>
                    <a:pt x="661" y="85"/>
                  </a:lnTo>
                  <a:lnTo>
                    <a:pt x="665" y="84"/>
                  </a:lnTo>
                  <a:lnTo>
                    <a:pt x="665" y="83"/>
                  </a:lnTo>
                  <a:lnTo>
                    <a:pt x="665" y="82"/>
                  </a:lnTo>
                  <a:lnTo>
                    <a:pt x="666" y="83"/>
                  </a:lnTo>
                  <a:lnTo>
                    <a:pt x="667" y="84"/>
                  </a:lnTo>
                  <a:lnTo>
                    <a:pt x="667" y="84"/>
                  </a:lnTo>
                  <a:lnTo>
                    <a:pt x="668" y="85"/>
                  </a:lnTo>
                  <a:lnTo>
                    <a:pt x="669" y="84"/>
                  </a:lnTo>
                  <a:lnTo>
                    <a:pt x="669" y="82"/>
                  </a:lnTo>
                  <a:lnTo>
                    <a:pt x="671" y="83"/>
                  </a:lnTo>
                  <a:lnTo>
                    <a:pt x="672" y="84"/>
                  </a:lnTo>
                  <a:lnTo>
                    <a:pt x="672" y="85"/>
                  </a:lnTo>
                  <a:lnTo>
                    <a:pt x="673" y="80"/>
                  </a:lnTo>
                  <a:lnTo>
                    <a:pt x="674" y="76"/>
                  </a:lnTo>
                  <a:lnTo>
                    <a:pt x="676" y="75"/>
                  </a:lnTo>
                  <a:lnTo>
                    <a:pt x="675" y="73"/>
                  </a:lnTo>
                  <a:lnTo>
                    <a:pt x="675" y="72"/>
                  </a:lnTo>
                  <a:lnTo>
                    <a:pt x="675" y="72"/>
                  </a:lnTo>
                  <a:lnTo>
                    <a:pt x="674" y="72"/>
                  </a:lnTo>
                  <a:lnTo>
                    <a:pt x="673" y="73"/>
                  </a:lnTo>
                  <a:lnTo>
                    <a:pt x="673" y="74"/>
                  </a:lnTo>
                  <a:lnTo>
                    <a:pt x="672" y="74"/>
                  </a:lnTo>
                  <a:lnTo>
                    <a:pt x="672" y="77"/>
                  </a:lnTo>
                  <a:lnTo>
                    <a:pt x="672" y="77"/>
                  </a:lnTo>
                  <a:lnTo>
                    <a:pt x="671" y="76"/>
                  </a:lnTo>
                  <a:lnTo>
                    <a:pt x="669" y="75"/>
                  </a:lnTo>
                  <a:lnTo>
                    <a:pt x="668" y="74"/>
                  </a:lnTo>
                  <a:lnTo>
                    <a:pt x="668" y="73"/>
                  </a:lnTo>
                  <a:lnTo>
                    <a:pt x="667" y="72"/>
                  </a:lnTo>
                  <a:lnTo>
                    <a:pt x="667" y="72"/>
                  </a:lnTo>
                  <a:lnTo>
                    <a:pt x="666" y="74"/>
                  </a:lnTo>
                  <a:lnTo>
                    <a:pt x="666" y="76"/>
                  </a:lnTo>
                  <a:lnTo>
                    <a:pt x="666" y="76"/>
                  </a:lnTo>
                  <a:lnTo>
                    <a:pt x="665" y="76"/>
                  </a:lnTo>
                  <a:lnTo>
                    <a:pt x="664" y="76"/>
                  </a:lnTo>
                  <a:lnTo>
                    <a:pt x="663" y="77"/>
                  </a:lnTo>
                  <a:lnTo>
                    <a:pt x="663" y="79"/>
                  </a:lnTo>
                  <a:lnTo>
                    <a:pt x="662" y="79"/>
                  </a:lnTo>
                  <a:lnTo>
                    <a:pt x="661" y="79"/>
                  </a:lnTo>
                  <a:lnTo>
                    <a:pt x="661" y="79"/>
                  </a:lnTo>
                  <a:lnTo>
                    <a:pt x="661" y="76"/>
                  </a:lnTo>
                  <a:lnTo>
                    <a:pt x="660" y="76"/>
                  </a:lnTo>
                  <a:lnTo>
                    <a:pt x="659" y="79"/>
                  </a:lnTo>
                  <a:lnTo>
                    <a:pt x="657" y="80"/>
                  </a:lnTo>
                  <a:lnTo>
                    <a:pt x="656" y="81"/>
                  </a:lnTo>
                  <a:lnTo>
                    <a:pt x="655" y="80"/>
                  </a:lnTo>
                  <a:lnTo>
                    <a:pt x="654" y="80"/>
                  </a:lnTo>
                  <a:lnTo>
                    <a:pt x="653" y="79"/>
                  </a:lnTo>
                  <a:lnTo>
                    <a:pt x="652" y="77"/>
                  </a:lnTo>
                  <a:lnTo>
                    <a:pt x="651" y="80"/>
                  </a:lnTo>
                  <a:lnTo>
                    <a:pt x="650" y="81"/>
                  </a:lnTo>
                  <a:lnTo>
                    <a:pt x="648" y="80"/>
                  </a:lnTo>
                  <a:lnTo>
                    <a:pt x="645" y="81"/>
                  </a:lnTo>
                  <a:lnTo>
                    <a:pt x="643" y="80"/>
                  </a:lnTo>
                  <a:lnTo>
                    <a:pt x="641" y="80"/>
                  </a:lnTo>
                  <a:lnTo>
                    <a:pt x="640" y="80"/>
                  </a:lnTo>
                  <a:lnTo>
                    <a:pt x="638" y="82"/>
                  </a:lnTo>
                  <a:lnTo>
                    <a:pt x="636" y="84"/>
                  </a:lnTo>
                  <a:lnTo>
                    <a:pt x="635" y="84"/>
                  </a:lnTo>
                  <a:lnTo>
                    <a:pt x="635" y="83"/>
                  </a:lnTo>
                  <a:lnTo>
                    <a:pt x="635" y="81"/>
                  </a:lnTo>
                  <a:lnTo>
                    <a:pt x="633" y="83"/>
                  </a:lnTo>
                  <a:lnTo>
                    <a:pt x="631" y="84"/>
                  </a:lnTo>
                  <a:lnTo>
                    <a:pt x="630" y="83"/>
                  </a:lnTo>
                  <a:lnTo>
                    <a:pt x="628" y="83"/>
                  </a:lnTo>
                  <a:lnTo>
                    <a:pt x="626" y="83"/>
                  </a:lnTo>
                  <a:lnTo>
                    <a:pt x="624" y="83"/>
                  </a:lnTo>
                  <a:lnTo>
                    <a:pt x="623" y="84"/>
                  </a:lnTo>
                  <a:lnTo>
                    <a:pt x="621" y="84"/>
                  </a:lnTo>
                  <a:lnTo>
                    <a:pt x="620" y="84"/>
                  </a:lnTo>
                  <a:lnTo>
                    <a:pt x="620" y="82"/>
                  </a:lnTo>
                  <a:lnTo>
                    <a:pt x="619" y="85"/>
                  </a:lnTo>
                  <a:lnTo>
                    <a:pt x="619" y="85"/>
                  </a:lnTo>
                  <a:lnTo>
                    <a:pt x="619" y="85"/>
                  </a:lnTo>
                  <a:lnTo>
                    <a:pt x="618" y="85"/>
                  </a:lnTo>
                  <a:lnTo>
                    <a:pt x="617" y="85"/>
                  </a:lnTo>
                  <a:lnTo>
                    <a:pt x="616" y="85"/>
                  </a:lnTo>
                  <a:lnTo>
                    <a:pt x="615" y="87"/>
                  </a:lnTo>
                  <a:lnTo>
                    <a:pt x="614" y="86"/>
                  </a:lnTo>
                  <a:lnTo>
                    <a:pt x="612" y="87"/>
                  </a:lnTo>
                  <a:lnTo>
                    <a:pt x="611" y="89"/>
                  </a:lnTo>
                  <a:lnTo>
                    <a:pt x="609" y="88"/>
                  </a:lnTo>
                  <a:lnTo>
                    <a:pt x="609" y="87"/>
                  </a:lnTo>
                  <a:lnTo>
                    <a:pt x="609" y="86"/>
                  </a:lnTo>
                  <a:lnTo>
                    <a:pt x="609" y="83"/>
                  </a:lnTo>
                  <a:lnTo>
                    <a:pt x="609" y="81"/>
                  </a:lnTo>
                  <a:lnTo>
                    <a:pt x="608" y="81"/>
                  </a:lnTo>
                  <a:lnTo>
                    <a:pt x="607" y="82"/>
                  </a:lnTo>
                  <a:lnTo>
                    <a:pt x="607" y="84"/>
                  </a:lnTo>
                  <a:lnTo>
                    <a:pt x="606" y="85"/>
                  </a:lnTo>
                  <a:lnTo>
                    <a:pt x="606" y="87"/>
                  </a:lnTo>
                  <a:lnTo>
                    <a:pt x="605" y="88"/>
                  </a:lnTo>
                  <a:lnTo>
                    <a:pt x="605" y="89"/>
                  </a:lnTo>
                  <a:lnTo>
                    <a:pt x="604" y="88"/>
                  </a:lnTo>
                  <a:lnTo>
                    <a:pt x="604" y="85"/>
                  </a:lnTo>
                  <a:lnTo>
                    <a:pt x="604" y="84"/>
                  </a:lnTo>
                  <a:lnTo>
                    <a:pt x="604" y="83"/>
                  </a:lnTo>
                  <a:lnTo>
                    <a:pt x="605" y="81"/>
                  </a:lnTo>
                  <a:lnTo>
                    <a:pt x="604" y="81"/>
                  </a:lnTo>
                  <a:lnTo>
                    <a:pt x="603" y="82"/>
                  </a:lnTo>
                  <a:lnTo>
                    <a:pt x="603" y="83"/>
                  </a:lnTo>
                  <a:lnTo>
                    <a:pt x="603" y="85"/>
                  </a:lnTo>
                  <a:lnTo>
                    <a:pt x="601" y="85"/>
                  </a:lnTo>
                  <a:lnTo>
                    <a:pt x="601" y="87"/>
                  </a:lnTo>
                  <a:lnTo>
                    <a:pt x="600" y="88"/>
                  </a:lnTo>
                  <a:lnTo>
                    <a:pt x="599" y="89"/>
                  </a:lnTo>
                  <a:lnTo>
                    <a:pt x="597" y="89"/>
                  </a:lnTo>
                  <a:lnTo>
                    <a:pt x="596" y="91"/>
                  </a:lnTo>
                  <a:lnTo>
                    <a:pt x="596" y="93"/>
                  </a:lnTo>
                  <a:lnTo>
                    <a:pt x="594" y="93"/>
                  </a:lnTo>
                  <a:lnTo>
                    <a:pt x="593" y="93"/>
                  </a:lnTo>
                  <a:lnTo>
                    <a:pt x="593" y="92"/>
                  </a:lnTo>
                  <a:lnTo>
                    <a:pt x="592" y="91"/>
                  </a:lnTo>
                  <a:lnTo>
                    <a:pt x="592" y="89"/>
                  </a:lnTo>
                  <a:lnTo>
                    <a:pt x="591" y="89"/>
                  </a:lnTo>
                  <a:lnTo>
                    <a:pt x="590" y="89"/>
                  </a:lnTo>
                  <a:lnTo>
                    <a:pt x="590" y="92"/>
                  </a:lnTo>
                  <a:lnTo>
                    <a:pt x="585" y="92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83" y="93"/>
                  </a:lnTo>
                  <a:lnTo>
                    <a:pt x="583" y="94"/>
                  </a:lnTo>
                  <a:lnTo>
                    <a:pt x="582" y="94"/>
                  </a:lnTo>
                  <a:lnTo>
                    <a:pt x="581" y="94"/>
                  </a:lnTo>
                  <a:lnTo>
                    <a:pt x="581" y="95"/>
                  </a:lnTo>
                  <a:lnTo>
                    <a:pt x="582" y="96"/>
                  </a:lnTo>
                  <a:lnTo>
                    <a:pt x="582" y="96"/>
                  </a:lnTo>
                  <a:lnTo>
                    <a:pt x="583" y="96"/>
                  </a:lnTo>
                  <a:lnTo>
                    <a:pt x="583" y="98"/>
                  </a:lnTo>
                  <a:lnTo>
                    <a:pt x="582" y="99"/>
                  </a:lnTo>
                  <a:lnTo>
                    <a:pt x="582" y="99"/>
                  </a:lnTo>
                  <a:lnTo>
                    <a:pt x="581" y="98"/>
                  </a:lnTo>
                  <a:lnTo>
                    <a:pt x="580" y="97"/>
                  </a:lnTo>
                  <a:lnTo>
                    <a:pt x="580" y="96"/>
                  </a:lnTo>
                  <a:lnTo>
                    <a:pt x="580" y="96"/>
                  </a:lnTo>
                  <a:lnTo>
                    <a:pt x="579" y="95"/>
                  </a:lnTo>
                  <a:lnTo>
                    <a:pt x="579" y="95"/>
                  </a:lnTo>
                  <a:lnTo>
                    <a:pt x="578" y="94"/>
                  </a:lnTo>
                  <a:lnTo>
                    <a:pt x="579" y="93"/>
                  </a:lnTo>
                  <a:lnTo>
                    <a:pt x="579" y="91"/>
                  </a:lnTo>
                  <a:lnTo>
                    <a:pt x="577" y="91"/>
                  </a:lnTo>
                  <a:lnTo>
                    <a:pt x="575" y="92"/>
                  </a:lnTo>
                  <a:lnTo>
                    <a:pt x="572" y="94"/>
                  </a:lnTo>
                  <a:lnTo>
                    <a:pt x="571" y="95"/>
                  </a:lnTo>
                  <a:lnTo>
                    <a:pt x="569" y="96"/>
                  </a:lnTo>
                  <a:lnTo>
                    <a:pt x="568" y="96"/>
                  </a:lnTo>
                  <a:lnTo>
                    <a:pt x="566" y="95"/>
                  </a:lnTo>
                  <a:lnTo>
                    <a:pt x="565" y="93"/>
                  </a:lnTo>
                  <a:lnTo>
                    <a:pt x="564" y="89"/>
                  </a:lnTo>
                  <a:lnTo>
                    <a:pt x="563" y="89"/>
                  </a:lnTo>
                  <a:lnTo>
                    <a:pt x="561" y="91"/>
                  </a:lnTo>
                  <a:lnTo>
                    <a:pt x="561" y="92"/>
                  </a:lnTo>
                  <a:lnTo>
                    <a:pt x="561" y="94"/>
                  </a:lnTo>
                  <a:lnTo>
                    <a:pt x="561" y="95"/>
                  </a:lnTo>
                  <a:lnTo>
                    <a:pt x="561" y="96"/>
                  </a:lnTo>
                  <a:lnTo>
                    <a:pt x="561" y="97"/>
                  </a:lnTo>
                  <a:lnTo>
                    <a:pt x="560" y="96"/>
                  </a:lnTo>
                  <a:lnTo>
                    <a:pt x="559" y="97"/>
                  </a:lnTo>
                  <a:lnTo>
                    <a:pt x="558" y="98"/>
                  </a:lnTo>
                  <a:lnTo>
                    <a:pt x="557" y="98"/>
                  </a:lnTo>
                  <a:lnTo>
                    <a:pt x="556" y="99"/>
                  </a:lnTo>
                  <a:lnTo>
                    <a:pt x="555" y="98"/>
                  </a:lnTo>
                  <a:lnTo>
                    <a:pt x="553" y="98"/>
                  </a:lnTo>
                  <a:lnTo>
                    <a:pt x="552" y="98"/>
                  </a:lnTo>
                  <a:lnTo>
                    <a:pt x="549" y="97"/>
                  </a:lnTo>
                  <a:lnTo>
                    <a:pt x="546" y="97"/>
                  </a:lnTo>
                  <a:lnTo>
                    <a:pt x="544" y="98"/>
                  </a:lnTo>
                  <a:lnTo>
                    <a:pt x="542" y="98"/>
                  </a:lnTo>
                  <a:lnTo>
                    <a:pt x="540" y="98"/>
                  </a:lnTo>
                  <a:lnTo>
                    <a:pt x="537" y="98"/>
                  </a:lnTo>
                  <a:lnTo>
                    <a:pt x="535" y="96"/>
                  </a:lnTo>
                  <a:lnTo>
                    <a:pt x="534" y="97"/>
                  </a:lnTo>
                  <a:lnTo>
                    <a:pt x="533" y="98"/>
                  </a:lnTo>
                  <a:lnTo>
                    <a:pt x="532" y="98"/>
                  </a:lnTo>
                  <a:lnTo>
                    <a:pt x="531" y="101"/>
                  </a:lnTo>
                  <a:lnTo>
                    <a:pt x="530" y="104"/>
                  </a:lnTo>
                  <a:lnTo>
                    <a:pt x="529" y="103"/>
                  </a:lnTo>
                  <a:lnTo>
                    <a:pt x="529" y="101"/>
                  </a:lnTo>
                  <a:lnTo>
                    <a:pt x="528" y="100"/>
                  </a:lnTo>
                  <a:lnTo>
                    <a:pt x="524" y="103"/>
                  </a:lnTo>
                  <a:lnTo>
                    <a:pt x="521" y="104"/>
                  </a:lnTo>
                  <a:lnTo>
                    <a:pt x="518" y="104"/>
                  </a:lnTo>
                  <a:lnTo>
                    <a:pt x="515" y="105"/>
                  </a:lnTo>
                  <a:lnTo>
                    <a:pt x="515" y="107"/>
                  </a:lnTo>
                  <a:lnTo>
                    <a:pt x="507" y="107"/>
                  </a:lnTo>
                  <a:lnTo>
                    <a:pt x="500" y="107"/>
                  </a:lnTo>
                  <a:lnTo>
                    <a:pt x="493" y="107"/>
                  </a:lnTo>
                  <a:lnTo>
                    <a:pt x="492" y="106"/>
                  </a:lnTo>
                  <a:lnTo>
                    <a:pt x="489" y="106"/>
                  </a:lnTo>
                  <a:lnTo>
                    <a:pt x="488" y="105"/>
                  </a:lnTo>
                  <a:lnTo>
                    <a:pt x="487" y="105"/>
                  </a:lnTo>
                  <a:lnTo>
                    <a:pt x="486" y="106"/>
                  </a:lnTo>
                  <a:lnTo>
                    <a:pt x="485" y="109"/>
                  </a:lnTo>
                  <a:lnTo>
                    <a:pt x="484" y="111"/>
                  </a:lnTo>
                  <a:lnTo>
                    <a:pt x="484" y="111"/>
                  </a:lnTo>
                  <a:lnTo>
                    <a:pt x="483" y="111"/>
                  </a:lnTo>
                  <a:lnTo>
                    <a:pt x="482" y="111"/>
                  </a:lnTo>
                  <a:lnTo>
                    <a:pt x="481" y="111"/>
                  </a:lnTo>
                  <a:lnTo>
                    <a:pt x="480" y="110"/>
                  </a:lnTo>
                  <a:lnTo>
                    <a:pt x="480" y="111"/>
                  </a:lnTo>
                  <a:lnTo>
                    <a:pt x="479" y="113"/>
                  </a:lnTo>
                  <a:lnTo>
                    <a:pt x="479" y="113"/>
                  </a:lnTo>
                  <a:lnTo>
                    <a:pt x="477" y="112"/>
                  </a:lnTo>
                  <a:lnTo>
                    <a:pt x="477" y="112"/>
                  </a:lnTo>
                  <a:lnTo>
                    <a:pt x="477" y="111"/>
                  </a:lnTo>
                  <a:lnTo>
                    <a:pt x="476" y="111"/>
                  </a:lnTo>
                  <a:lnTo>
                    <a:pt x="476" y="113"/>
                  </a:lnTo>
                  <a:lnTo>
                    <a:pt x="476" y="112"/>
                  </a:lnTo>
                  <a:lnTo>
                    <a:pt x="475" y="111"/>
                  </a:lnTo>
                  <a:lnTo>
                    <a:pt x="475" y="109"/>
                  </a:lnTo>
                  <a:lnTo>
                    <a:pt x="475" y="108"/>
                  </a:lnTo>
                  <a:lnTo>
                    <a:pt x="470" y="107"/>
                  </a:lnTo>
                  <a:lnTo>
                    <a:pt x="470" y="109"/>
                  </a:lnTo>
                  <a:lnTo>
                    <a:pt x="470" y="109"/>
                  </a:lnTo>
                  <a:lnTo>
                    <a:pt x="471" y="110"/>
                  </a:lnTo>
                  <a:lnTo>
                    <a:pt x="472" y="110"/>
                  </a:lnTo>
                  <a:lnTo>
                    <a:pt x="473" y="110"/>
                  </a:lnTo>
                  <a:lnTo>
                    <a:pt x="472" y="112"/>
                  </a:lnTo>
                  <a:lnTo>
                    <a:pt x="472" y="115"/>
                  </a:lnTo>
                  <a:lnTo>
                    <a:pt x="471" y="115"/>
                  </a:lnTo>
                  <a:lnTo>
                    <a:pt x="470" y="116"/>
                  </a:lnTo>
                  <a:lnTo>
                    <a:pt x="469" y="115"/>
                  </a:lnTo>
                  <a:lnTo>
                    <a:pt x="468" y="115"/>
                  </a:lnTo>
                  <a:lnTo>
                    <a:pt x="467" y="115"/>
                  </a:lnTo>
                  <a:lnTo>
                    <a:pt x="465" y="115"/>
                  </a:lnTo>
                  <a:lnTo>
                    <a:pt x="465" y="113"/>
                  </a:lnTo>
                  <a:lnTo>
                    <a:pt x="464" y="112"/>
                  </a:lnTo>
                  <a:lnTo>
                    <a:pt x="464" y="115"/>
                  </a:lnTo>
                  <a:lnTo>
                    <a:pt x="463" y="116"/>
                  </a:lnTo>
                  <a:lnTo>
                    <a:pt x="461" y="117"/>
                  </a:lnTo>
                  <a:lnTo>
                    <a:pt x="460" y="117"/>
                  </a:lnTo>
                  <a:lnTo>
                    <a:pt x="458" y="117"/>
                  </a:lnTo>
                  <a:lnTo>
                    <a:pt x="457" y="117"/>
                  </a:lnTo>
                  <a:lnTo>
                    <a:pt x="456" y="118"/>
                  </a:lnTo>
                  <a:lnTo>
                    <a:pt x="455" y="119"/>
                  </a:lnTo>
                  <a:lnTo>
                    <a:pt x="453" y="119"/>
                  </a:lnTo>
                  <a:lnTo>
                    <a:pt x="452" y="118"/>
                  </a:lnTo>
                  <a:lnTo>
                    <a:pt x="450" y="118"/>
                  </a:lnTo>
                  <a:lnTo>
                    <a:pt x="449" y="118"/>
                  </a:lnTo>
                  <a:lnTo>
                    <a:pt x="448" y="118"/>
                  </a:lnTo>
                  <a:lnTo>
                    <a:pt x="447" y="119"/>
                  </a:lnTo>
                  <a:lnTo>
                    <a:pt x="446" y="120"/>
                  </a:lnTo>
                  <a:lnTo>
                    <a:pt x="445" y="118"/>
                  </a:lnTo>
                  <a:lnTo>
                    <a:pt x="444" y="118"/>
                  </a:lnTo>
                  <a:lnTo>
                    <a:pt x="443" y="118"/>
                  </a:lnTo>
                  <a:lnTo>
                    <a:pt x="443" y="120"/>
                  </a:lnTo>
                  <a:lnTo>
                    <a:pt x="436" y="119"/>
                  </a:lnTo>
                  <a:lnTo>
                    <a:pt x="436" y="121"/>
                  </a:lnTo>
                  <a:lnTo>
                    <a:pt x="431" y="121"/>
                  </a:lnTo>
                  <a:lnTo>
                    <a:pt x="428" y="121"/>
                  </a:lnTo>
                  <a:lnTo>
                    <a:pt x="428" y="123"/>
                  </a:lnTo>
                  <a:lnTo>
                    <a:pt x="427" y="123"/>
                  </a:lnTo>
                  <a:lnTo>
                    <a:pt x="427" y="122"/>
                  </a:lnTo>
                  <a:lnTo>
                    <a:pt x="426" y="121"/>
                  </a:lnTo>
                  <a:lnTo>
                    <a:pt x="426" y="120"/>
                  </a:lnTo>
                  <a:lnTo>
                    <a:pt x="425" y="120"/>
                  </a:lnTo>
                  <a:lnTo>
                    <a:pt x="424" y="120"/>
                  </a:lnTo>
                  <a:lnTo>
                    <a:pt x="424" y="122"/>
                  </a:lnTo>
                  <a:lnTo>
                    <a:pt x="423" y="122"/>
                  </a:lnTo>
                  <a:lnTo>
                    <a:pt x="423" y="122"/>
                  </a:lnTo>
                  <a:lnTo>
                    <a:pt x="422" y="122"/>
                  </a:lnTo>
                  <a:lnTo>
                    <a:pt x="422" y="124"/>
                  </a:lnTo>
                  <a:lnTo>
                    <a:pt x="421" y="124"/>
                  </a:lnTo>
                  <a:lnTo>
                    <a:pt x="421" y="125"/>
                  </a:lnTo>
                  <a:lnTo>
                    <a:pt x="420" y="124"/>
                  </a:lnTo>
                  <a:lnTo>
                    <a:pt x="419" y="124"/>
                  </a:lnTo>
                  <a:lnTo>
                    <a:pt x="419" y="128"/>
                  </a:lnTo>
                  <a:lnTo>
                    <a:pt x="419" y="130"/>
                  </a:lnTo>
                  <a:lnTo>
                    <a:pt x="420" y="132"/>
                  </a:lnTo>
                  <a:lnTo>
                    <a:pt x="420" y="133"/>
                  </a:lnTo>
                  <a:lnTo>
                    <a:pt x="420" y="135"/>
                  </a:lnTo>
                  <a:lnTo>
                    <a:pt x="419" y="135"/>
                  </a:lnTo>
                  <a:lnTo>
                    <a:pt x="416" y="135"/>
                  </a:lnTo>
                  <a:lnTo>
                    <a:pt x="415" y="135"/>
                  </a:lnTo>
                  <a:lnTo>
                    <a:pt x="414" y="134"/>
                  </a:lnTo>
                  <a:lnTo>
                    <a:pt x="413" y="133"/>
                  </a:lnTo>
                  <a:lnTo>
                    <a:pt x="412" y="132"/>
                  </a:lnTo>
                  <a:lnTo>
                    <a:pt x="411" y="134"/>
                  </a:lnTo>
                  <a:lnTo>
                    <a:pt x="410" y="135"/>
                  </a:lnTo>
                  <a:lnTo>
                    <a:pt x="408" y="136"/>
                  </a:lnTo>
                  <a:lnTo>
                    <a:pt x="405" y="136"/>
                  </a:lnTo>
                  <a:lnTo>
                    <a:pt x="403" y="136"/>
                  </a:lnTo>
                  <a:lnTo>
                    <a:pt x="402" y="136"/>
                  </a:lnTo>
                  <a:lnTo>
                    <a:pt x="402" y="131"/>
                  </a:lnTo>
                  <a:lnTo>
                    <a:pt x="405" y="131"/>
                  </a:lnTo>
                  <a:lnTo>
                    <a:pt x="407" y="131"/>
                  </a:lnTo>
                  <a:lnTo>
                    <a:pt x="408" y="130"/>
                  </a:lnTo>
                  <a:lnTo>
                    <a:pt x="409" y="129"/>
                  </a:lnTo>
                  <a:lnTo>
                    <a:pt x="410" y="129"/>
                  </a:lnTo>
                  <a:lnTo>
                    <a:pt x="411" y="129"/>
                  </a:lnTo>
                  <a:lnTo>
                    <a:pt x="413" y="129"/>
                  </a:lnTo>
                  <a:lnTo>
                    <a:pt x="414" y="129"/>
                  </a:lnTo>
                  <a:lnTo>
                    <a:pt x="415" y="130"/>
                  </a:lnTo>
                  <a:lnTo>
                    <a:pt x="416" y="131"/>
                  </a:lnTo>
                  <a:lnTo>
                    <a:pt x="419" y="133"/>
                  </a:lnTo>
                  <a:lnTo>
                    <a:pt x="417" y="131"/>
                  </a:lnTo>
                  <a:lnTo>
                    <a:pt x="416" y="128"/>
                  </a:lnTo>
                  <a:lnTo>
                    <a:pt x="416" y="125"/>
                  </a:lnTo>
                  <a:lnTo>
                    <a:pt x="415" y="124"/>
                  </a:lnTo>
                  <a:lnTo>
                    <a:pt x="413" y="124"/>
                  </a:lnTo>
                  <a:lnTo>
                    <a:pt x="412" y="124"/>
                  </a:lnTo>
                  <a:lnTo>
                    <a:pt x="411" y="124"/>
                  </a:lnTo>
                  <a:lnTo>
                    <a:pt x="410" y="125"/>
                  </a:lnTo>
                  <a:lnTo>
                    <a:pt x="409" y="127"/>
                  </a:lnTo>
                  <a:lnTo>
                    <a:pt x="408" y="127"/>
                  </a:lnTo>
                  <a:lnTo>
                    <a:pt x="407" y="127"/>
                  </a:lnTo>
                  <a:lnTo>
                    <a:pt x="405" y="127"/>
                  </a:lnTo>
                  <a:lnTo>
                    <a:pt x="405" y="127"/>
                  </a:lnTo>
                  <a:lnTo>
                    <a:pt x="403" y="127"/>
                  </a:lnTo>
                  <a:lnTo>
                    <a:pt x="401" y="128"/>
                  </a:lnTo>
                  <a:lnTo>
                    <a:pt x="399" y="128"/>
                  </a:lnTo>
                  <a:lnTo>
                    <a:pt x="397" y="128"/>
                  </a:lnTo>
                  <a:lnTo>
                    <a:pt x="395" y="128"/>
                  </a:lnTo>
                  <a:lnTo>
                    <a:pt x="392" y="127"/>
                  </a:lnTo>
                  <a:lnTo>
                    <a:pt x="390" y="124"/>
                  </a:lnTo>
                  <a:lnTo>
                    <a:pt x="389" y="121"/>
                  </a:lnTo>
                  <a:lnTo>
                    <a:pt x="387" y="123"/>
                  </a:lnTo>
                  <a:lnTo>
                    <a:pt x="386" y="125"/>
                  </a:lnTo>
                  <a:lnTo>
                    <a:pt x="384" y="128"/>
                  </a:lnTo>
                  <a:lnTo>
                    <a:pt x="381" y="130"/>
                  </a:lnTo>
                  <a:lnTo>
                    <a:pt x="379" y="131"/>
                  </a:lnTo>
                  <a:lnTo>
                    <a:pt x="377" y="131"/>
                  </a:lnTo>
                  <a:lnTo>
                    <a:pt x="377" y="129"/>
                  </a:lnTo>
                  <a:lnTo>
                    <a:pt x="378" y="128"/>
                  </a:lnTo>
                  <a:lnTo>
                    <a:pt x="378" y="128"/>
                  </a:lnTo>
                  <a:lnTo>
                    <a:pt x="379" y="127"/>
                  </a:lnTo>
                  <a:lnTo>
                    <a:pt x="380" y="125"/>
                  </a:lnTo>
                  <a:lnTo>
                    <a:pt x="380" y="123"/>
                  </a:lnTo>
                  <a:lnTo>
                    <a:pt x="379" y="121"/>
                  </a:lnTo>
                  <a:lnTo>
                    <a:pt x="379" y="120"/>
                  </a:lnTo>
                  <a:lnTo>
                    <a:pt x="378" y="120"/>
                  </a:lnTo>
                  <a:lnTo>
                    <a:pt x="378" y="121"/>
                  </a:lnTo>
                  <a:lnTo>
                    <a:pt x="377" y="122"/>
                  </a:lnTo>
                  <a:lnTo>
                    <a:pt x="376" y="124"/>
                  </a:lnTo>
                  <a:lnTo>
                    <a:pt x="376" y="125"/>
                  </a:lnTo>
                  <a:lnTo>
                    <a:pt x="375" y="125"/>
                  </a:lnTo>
                  <a:lnTo>
                    <a:pt x="374" y="124"/>
                  </a:lnTo>
                  <a:lnTo>
                    <a:pt x="374" y="127"/>
                  </a:lnTo>
                  <a:lnTo>
                    <a:pt x="374" y="129"/>
                  </a:lnTo>
                  <a:lnTo>
                    <a:pt x="374" y="130"/>
                  </a:lnTo>
                  <a:lnTo>
                    <a:pt x="374" y="130"/>
                  </a:lnTo>
                  <a:lnTo>
                    <a:pt x="372" y="130"/>
                  </a:lnTo>
                  <a:lnTo>
                    <a:pt x="372" y="132"/>
                  </a:lnTo>
                  <a:lnTo>
                    <a:pt x="371" y="133"/>
                  </a:lnTo>
                  <a:lnTo>
                    <a:pt x="369" y="132"/>
                  </a:lnTo>
                  <a:lnTo>
                    <a:pt x="369" y="131"/>
                  </a:lnTo>
                  <a:lnTo>
                    <a:pt x="368" y="131"/>
                  </a:lnTo>
                  <a:lnTo>
                    <a:pt x="368" y="130"/>
                  </a:lnTo>
                  <a:lnTo>
                    <a:pt x="368" y="131"/>
                  </a:lnTo>
                  <a:lnTo>
                    <a:pt x="367" y="132"/>
                  </a:lnTo>
                  <a:lnTo>
                    <a:pt x="366" y="133"/>
                  </a:lnTo>
                  <a:lnTo>
                    <a:pt x="365" y="133"/>
                  </a:lnTo>
                  <a:lnTo>
                    <a:pt x="364" y="133"/>
                  </a:lnTo>
                  <a:lnTo>
                    <a:pt x="364" y="132"/>
                  </a:lnTo>
                  <a:lnTo>
                    <a:pt x="363" y="132"/>
                  </a:lnTo>
                  <a:lnTo>
                    <a:pt x="362" y="132"/>
                  </a:lnTo>
                  <a:lnTo>
                    <a:pt x="362" y="134"/>
                  </a:lnTo>
                  <a:lnTo>
                    <a:pt x="361" y="134"/>
                  </a:lnTo>
                  <a:lnTo>
                    <a:pt x="356" y="133"/>
                  </a:lnTo>
                  <a:lnTo>
                    <a:pt x="355" y="133"/>
                  </a:lnTo>
                  <a:lnTo>
                    <a:pt x="354" y="133"/>
                  </a:lnTo>
                  <a:lnTo>
                    <a:pt x="353" y="134"/>
                  </a:lnTo>
                  <a:lnTo>
                    <a:pt x="352" y="135"/>
                  </a:lnTo>
                  <a:lnTo>
                    <a:pt x="352" y="137"/>
                  </a:lnTo>
                  <a:lnTo>
                    <a:pt x="352" y="142"/>
                  </a:lnTo>
                  <a:lnTo>
                    <a:pt x="351" y="144"/>
                  </a:lnTo>
                  <a:lnTo>
                    <a:pt x="350" y="145"/>
                  </a:lnTo>
                  <a:lnTo>
                    <a:pt x="349" y="146"/>
                  </a:lnTo>
                  <a:lnTo>
                    <a:pt x="347" y="146"/>
                  </a:lnTo>
                  <a:lnTo>
                    <a:pt x="345" y="145"/>
                  </a:lnTo>
                  <a:lnTo>
                    <a:pt x="344" y="144"/>
                  </a:lnTo>
                  <a:lnTo>
                    <a:pt x="343" y="142"/>
                  </a:lnTo>
                  <a:lnTo>
                    <a:pt x="345" y="143"/>
                  </a:lnTo>
                  <a:lnTo>
                    <a:pt x="348" y="142"/>
                  </a:lnTo>
                  <a:lnTo>
                    <a:pt x="349" y="140"/>
                  </a:lnTo>
                  <a:lnTo>
                    <a:pt x="351" y="137"/>
                  </a:lnTo>
                  <a:lnTo>
                    <a:pt x="350" y="136"/>
                  </a:lnTo>
                  <a:lnTo>
                    <a:pt x="349" y="135"/>
                  </a:lnTo>
                  <a:lnTo>
                    <a:pt x="348" y="134"/>
                  </a:lnTo>
                  <a:lnTo>
                    <a:pt x="347" y="134"/>
                  </a:lnTo>
                  <a:lnTo>
                    <a:pt x="345" y="135"/>
                  </a:lnTo>
                  <a:lnTo>
                    <a:pt x="344" y="137"/>
                  </a:lnTo>
                  <a:lnTo>
                    <a:pt x="339" y="136"/>
                  </a:lnTo>
                  <a:lnTo>
                    <a:pt x="339" y="136"/>
                  </a:lnTo>
                  <a:lnTo>
                    <a:pt x="338" y="137"/>
                  </a:lnTo>
                  <a:lnTo>
                    <a:pt x="338" y="139"/>
                  </a:lnTo>
                  <a:lnTo>
                    <a:pt x="338" y="139"/>
                  </a:lnTo>
                  <a:lnTo>
                    <a:pt x="338" y="137"/>
                  </a:lnTo>
                  <a:lnTo>
                    <a:pt x="337" y="136"/>
                  </a:lnTo>
                  <a:lnTo>
                    <a:pt x="337" y="136"/>
                  </a:lnTo>
                  <a:lnTo>
                    <a:pt x="336" y="136"/>
                  </a:lnTo>
                  <a:lnTo>
                    <a:pt x="335" y="136"/>
                  </a:lnTo>
                  <a:lnTo>
                    <a:pt x="333" y="136"/>
                  </a:lnTo>
                  <a:lnTo>
                    <a:pt x="333" y="136"/>
                  </a:lnTo>
                  <a:lnTo>
                    <a:pt x="332" y="139"/>
                  </a:lnTo>
                  <a:lnTo>
                    <a:pt x="328" y="137"/>
                  </a:lnTo>
                  <a:lnTo>
                    <a:pt x="326" y="137"/>
                  </a:lnTo>
                  <a:lnTo>
                    <a:pt x="325" y="139"/>
                  </a:lnTo>
                  <a:lnTo>
                    <a:pt x="325" y="139"/>
                  </a:lnTo>
                  <a:lnTo>
                    <a:pt x="324" y="139"/>
                  </a:lnTo>
                  <a:lnTo>
                    <a:pt x="324" y="139"/>
                  </a:lnTo>
                  <a:lnTo>
                    <a:pt x="323" y="137"/>
                  </a:lnTo>
                  <a:lnTo>
                    <a:pt x="323" y="135"/>
                  </a:lnTo>
                  <a:lnTo>
                    <a:pt x="324" y="135"/>
                  </a:lnTo>
                  <a:lnTo>
                    <a:pt x="324" y="135"/>
                  </a:lnTo>
                  <a:lnTo>
                    <a:pt x="325" y="135"/>
                  </a:lnTo>
                  <a:lnTo>
                    <a:pt x="325" y="133"/>
                  </a:lnTo>
                  <a:lnTo>
                    <a:pt x="324" y="132"/>
                  </a:lnTo>
                  <a:lnTo>
                    <a:pt x="324" y="132"/>
                  </a:lnTo>
                  <a:lnTo>
                    <a:pt x="323" y="132"/>
                  </a:lnTo>
                  <a:lnTo>
                    <a:pt x="321" y="132"/>
                  </a:lnTo>
                  <a:lnTo>
                    <a:pt x="320" y="133"/>
                  </a:lnTo>
                  <a:lnTo>
                    <a:pt x="321" y="134"/>
                  </a:lnTo>
                  <a:lnTo>
                    <a:pt x="321" y="136"/>
                  </a:lnTo>
                  <a:lnTo>
                    <a:pt x="321" y="140"/>
                  </a:lnTo>
                  <a:lnTo>
                    <a:pt x="318" y="139"/>
                  </a:lnTo>
                  <a:lnTo>
                    <a:pt x="315" y="140"/>
                  </a:lnTo>
                  <a:lnTo>
                    <a:pt x="313" y="140"/>
                  </a:lnTo>
                  <a:lnTo>
                    <a:pt x="311" y="141"/>
                  </a:lnTo>
                  <a:lnTo>
                    <a:pt x="308" y="141"/>
                  </a:lnTo>
                  <a:lnTo>
                    <a:pt x="307" y="141"/>
                  </a:lnTo>
                  <a:lnTo>
                    <a:pt x="306" y="141"/>
                  </a:lnTo>
                  <a:lnTo>
                    <a:pt x="305" y="142"/>
                  </a:lnTo>
                  <a:lnTo>
                    <a:pt x="304" y="143"/>
                  </a:lnTo>
                  <a:lnTo>
                    <a:pt x="303" y="143"/>
                  </a:lnTo>
                  <a:lnTo>
                    <a:pt x="303" y="140"/>
                  </a:lnTo>
                  <a:lnTo>
                    <a:pt x="303" y="139"/>
                  </a:lnTo>
                  <a:lnTo>
                    <a:pt x="302" y="137"/>
                  </a:lnTo>
                  <a:lnTo>
                    <a:pt x="302" y="137"/>
                  </a:lnTo>
                  <a:lnTo>
                    <a:pt x="301" y="136"/>
                  </a:lnTo>
                  <a:lnTo>
                    <a:pt x="299" y="135"/>
                  </a:lnTo>
                  <a:lnTo>
                    <a:pt x="299" y="136"/>
                  </a:lnTo>
                  <a:lnTo>
                    <a:pt x="297" y="136"/>
                  </a:lnTo>
                  <a:lnTo>
                    <a:pt x="297" y="137"/>
                  </a:lnTo>
                  <a:lnTo>
                    <a:pt x="299" y="139"/>
                  </a:lnTo>
                  <a:lnTo>
                    <a:pt x="300" y="140"/>
                  </a:lnTo>
                  <a:lnTo>
                    <a:pt x="300" y="142"/>
                  </a:lnTo>
                  <a:lnTo>
                    <a:pt x="299" y="142"/>
                  </a:lnTo>
                  <a:lnTo>
                    <a:pt x="299" y="142"/>
                  </a:lnTo>
                  <a:lnTo>
                    <a:pt x="297" y="142"/>
                  </a:lnTo>
                  <a:lnTo>
                    <a:pt x="296" y="142"/>
                  </a:lnTo>
                  <a:lnTo>
                    <a:pt x="295" y="142"/>
                  </a:lnTo>
                  <a:lnTo>
                    <a:pt x="295" y="142"/>
                  </a:lnTo>
                  <a:lnTo>
                    <a:pt x="293" y="143"/>
                  </a:lnTo>
                  <a:lnTo>
                    <a:pt x="293" y="144"/>
                  </a:lnTo>
                  <a:lnTo>
                    <a:pt x="292" y="143"/>
                  </a:lnTo>
                  <a:lnTo>
                    <a:pt x="291" y="142"/>
                  </a:lnTo>
                  <a:lnTo>
                    <a:pt x="290" y="140"/>
                  </a:lnTo>
                  <a:lnTo>
                    <a:pt x="290" y="139"/>
                  </a:lnTo>
                  <a:lnTo>
                    <a:pt x="289" y="136"/>
                  </a:lnTo>
                  <a:lnTo>
                    <a:pt x="288" y="135"/>
                  </a:lnTo>
                  <a:lnTo>
                    <a:pt x="287" y="135"/>
                  </a:lnTo>
                  <a:lnTo>
                    <a:pt x="287" y="137"/>
                  </a:lnTo>
                  <a:lnTo>
                    <a:pt x="287" y="140"/>
                  </a:lnTo>
                  <a:lnTo>
                    <a:pt x="287" y="141"/>
                  </a:lnTo>
                  <a:lnTo>
                    <a:pt x="287" y="141"/>
                  </a:lnTo>
                  <a:lnTo>
                    <a:pt x="288" y="141"/>
                  </a:lnTo>
                  <a:lnTo>
                    <a:pt x="289" y="141"/>
                  </a:lnTo>
                  <a:lnTo>
                    <a:pt x="290" y="141"/>
                  </a:lnTo>
                  <a:lnTo>
                    <a:pt x="290" y="142"/>
                  </a:lnTo>
                  <a:lnTo>
                    <a:pt x="290" y="144"/>
                  </a:lnTo>
                  <a:lnTo>
                    <a:pt x="288" y="144"/>
                  </a:lnTo>
                  <a:lnTo>
                    <a:pt x="285" y="145"/>
                  </a:lnTo>
                  <a:lnTo>
                    <a:pt x="283" y="146"/>
                  </a:lnTo>
                  <a:lnTo>
                    <a:pt x="281" y="146"/>
                  </a:lnTo>
                  <a:lnTo>
                    <a:pt x="279" y="146"/>
                  </a:lnTo>
                  <a:lnTo>
                    <a:pt x="277" y="145"/>
                  </a:lnTo>
                  <a:lnTo>
                    <a:pt x="275" y="144"/>
                  </a:lnTo>
                  <a:lnTo>
                    <a:pt x="273" y="142"/>
                  </a:lnTo>
                  <a:lnTo>
                    <a:pt x="273" y="143"/>
                  </a:lnTo>
                  <a:lnTo>
                    <a:pt x="272" y="144"/>
                  </a:lnTo>
                  <a:lnTo>
                    <a:pt x="272" y="145"/>
                  </a:lnTo>
                  <a:lnTo>
                    <a:pt x="272" y="146"/>
                  </a:lnTo>
                  <a:lnTo>
                    <a:pt x="271" y="147"/>
                  </a:lnTo>
                  <a:lnTo>
                    <a:pt x="270" y="147"/>
                  </a:lnTo>
                  <a:lnTo>
                    <a:pt x="270" y="146"/>
                  </a:lnTo>
                  <a:lnTo>
                    <a:pt x="269" y="148"/>
                  </a:lnTo>
                  <a:lnTo>
                    <a:pt x="269" y="148"/>
                  </a:lnTo>
                  <a:lnTo>
                    <a:pt x="269" y="148"/>
                  </a:lnTo>
                  <a:lnTo>
                    <a:pt x="268" y="148"/>
                  </a:lnTo>
                  <a:lnTo>
                    <a:pt x="268" y="147"/>
                  </a:lnTo>
                  <a:lnTo>
                    <a:pt x="267" y="147"/>
                  </a:lnTo>
                  <a:lnTo>
                    <a:pt x="267" y="147"/>
                  </a:lnTo>
                  <a:lnTo>
                    <a:pt x="266" y="148"/>
                  </a:lnTo>
                  <a:lnTo>
                    <a:pt x="259" y="147"/>
                  </a:lnTo>
                  <a:lnTo>
                    <a:pt x="258" y="149"/>
                  </a:lnTo>
                  <a:lnTo>
                    <a:pt x="257" y="151"/>
                  </a:lnTo>
                  <a:lnTo>
                    <a:pt x="256" y="151"/>
                  </a:lnTo>
                  <a:lnTo>
                    <a:pt x="254" y="149"/>
                  </a:lnTo>
                  <a:lnTo>
                    <a:pt x="253" y="149"/>
                  </a:lnTo>
                  <a:lnTo>
                    <a:pt x="253" y="148"/>
                  </a:lnTo>
                  <a:lnTo>
                    <a:pt x="254" y="147"/>
                  </a:lnTo>
                  <a:lnTo>
                    <a:pt x="255" y="147"/>
                  </a:lnTo>
                  <a:lnTo>
                    <a:pt x="255" y="147"/>
                  </a:lnTo>
                  <a:lnTo>
                    <a:pt x="256" y="147"/>
                  </a:lnTo>
                  <a:lnTo>
                    <a:pt x="256" y="145"/>
                  </a:lnTo>
                  <a:lnTo>
                    <a:pt x="256" y="143"/>
                  </a:lnTo>
                  <a:lnTo>
                    <a:pt x="256" y="142"/>
                  </a:lnTo>
                  <a:lnTo>
                    <a:pt x="255" y="142"/>
                  </a:lnTo>
                  <a:lnTo>
                    <a:pt x="255" y="142"/>
                  </a:lnTo>
                  <a:lnTo>
                    <a:pt x="254" y="142"/>
                  </a:lnTo>
                  <a:lnTo>
                    <a:pt x="253" y="142"/>
                  </a:lnTo>
                  <a:lnTo>
                    <a:pt x="251" y="143"/>
                  </a:lnTo>
                  <a:lnTo>
                    <a:pt x="247" y="144"/>
                  </a:lnTo>
                  <a:lnTo>
                    <a:pt x="245" y="143"/>
                  </a:lnTo>
                  <a:lnTo>
                    <a:pt x="244" y="143"/>
                  </a:lnTo>
                  <a:lnTo>
                    <a:pt x="243" y="143"/>
                  </a:lnTo>
                  <a:lnTo>
                    <a:pt x="243" y="141"/>
                  </a:lnTo>
                  <a:lnTo>
                    <a:pt x="243" y="139"/>
                  </a:lnTo>
                  <a:lnTo>
                    <a:pt x="243" y="136"/>
                  </a:lnTo>
                  <a:lnTo>
                    <a:pt x="242" y="135"/>
                  </a:lnTo>
                  <a:lnTo>
                    <a:pt x="243" y="136"/>
                  </a:lnTo>
                  <a:lnTo>
                    <a:pt x="244" y="139"/>
                  </a:lnTo>
                  <a:lnTo>
                    <a:pt x="244" y="140"/>
                  </a:lnTo>
                  <a:lnTo>
                    <a:pt x="245" y="140"/>
                  </a:lnTo>
                  <a:lnTo>
                    <a:pt x="245" y="139"/>
                  </a:lnTo>
                  <a:lnTo>
                    <a:pt x="246" y="136"/>
                  </a:lnTo>
                  <a:lnTo>
                    <a:pt x="246" y="133"/>
                  </a:lnTo>
                  <a:lnTo>
                    <a:pt x="246" y="132"/>
                  </a:lnTo>
                  <a:lnTo>
                    <a:pt x="247" y="131"/>
                  </a:lnTo>
                  <a:lnTo>
                    <a:pt x="246" y="130"/>
                  </a:lnTo>
                  <a:lnTo>
                    <a:pt x="246" y="128"/>
                  </a:lnTo>
                  <a:lnTo>
                    <a:pt x="249" y="128"/>
                  </a:lnTo>
                  <a:lnTo>
                    <a:pt x="248" y="131"/>
                  </a:lnTo>
                  <a:lnTo>
                    <a:pt x="248" y="132"/>
                  </a:lnTo>
                  <a:lnTo>
                    <a:pt x="248" y="132"/>
                  </a:lnTo>
                  <a:lnTo>
                    <a:pt x="248" y="133"/>
                  </a:lnTo>
                  <a:lnTo>
                    <a:pt x="249" y="134"/>
                  </a:lnTo>
                  <a:lnTo>
                    <a:pt x="249" y="136"/>
                  </a:lnTo>
                  <a:lnTo>
                    <a:pt x="248" y="136"/>
                  </a:lnTo>
                  <a:lnTo>
                    <a:pt x="247" y="136"/>
                  </a:lnTo>
                  <a:lnTo>
                    <a:pt x="247" y="136"/>
                  </a:lnTo>
                  <a:lnTo>
                    <a:pt x="246" y="139"/>
                  </a:lnTo>
                  <a:lnTo>
                    <a:pt x="246" y="141"/>
                  </a:lnTo>
                  <a:lnTo>
                    <a:pt x="247" y="141"/>
                  </a:lnTo>
                  <a:lnTo>
                    <a:pt x="248" y="141"/>
                  </a:lnTo>
                  <a:lnTo>
                    <a:pt x="249" y="140"/>
                  </a:lnTo>
                  <a:lnTo>
                    <a:pt x="251" y="139"/>
                  </a:lnTo>
                  <a:lnTo>
                    <a:pt x="252" y="139"/>
                  </a:lnTo>
                  <a:lnTo>
                    <a:pt x="253" y="140"/>
                  </a:lnTo>
                  <a:lnTo>
                    <a:pt x="255" y="139"/>
                  </a:lnTo>
                  <a:lnTo>
                    <a:pt x="256" y="137"/>
                  </a:lnTo>
                  <a:lnTo>
                    <a:pt x="258" y="136"/>
                  </a:lnTo>
                  <a:lnTo>
                    <a:pt x="260" y="135"/>
                  </a:lnTo>
                  <a:lnTo>
                    <a:pt x="263" y="134"/>
                  </a:lnTo>
                  <a:lnTo>
                    <a:pt x="264" y="134"/>
                  </a:lnTo>
                  <a:lnTo>
                    <a:pt x="265" y="135"/>
                  </a:lnTo>
                  <a:lnTo>
                    <a:pt x="266" y="135"/>
                  </a:lnTo>
                  <a:lnTo>
                    <a:pt x="266" y="134"/>
                  </a:lnTo>
                  <a:lnTo>
                    <a:pt x="266" y="134"/>
                  </a:lnTo>
                  <a:lnTo>
                    <a:pt x="267" y="134"/>
                  </a:lnTo>
                  <a:lnTo>
                    <a:pt x="267" y="135"/>
                  </a:lnTo>
                  <a:lnTo>
                    <a:pt x="268" y="135"/>
                  </a:lnTo>
                  <a:lnTo>
                    <a:pt x="268" y="134"/>
                  </a:lnTo>
                  <a:lnTo>
                    <a:pt x="269" y="132"/>
                  </a:lnTo>
                  <a:lnTo>
                    <a:pt x="269" y="130"/>
                  </a:lnTo>
                  <a:lnTo>
                    <a:pt x="269" y="128"/>
                  </a:lnTo>
                  <a:lnTo>
                    <a:pt x="269" y="125"/>
                  </a:lnTo>
                  <a:lnTo>
                    <a:pt x="269" y="123"/>
                  </a:lnTo>
                  <a:lnTo>
                    <a:pt x="270" y="123"/>
                  </a:lnTo>
                  <a:lnTo>
                    <a:pt x="271" y="122"/>
                  </a:lnTo>
                  <a:lnTo>
                    <a:pt x="271" y="123"/>
                  </a:lnTo>
                  <a:lnTo>
                    <a:pt x="271" y="124"/>
                  </a:lnTo>
                  <a:lnTo>
                    <a:pt x="271" y="127"/>
                  </a:lnTo>
                  <a:lnTo>
                    <a:pt x="271" y="129"/>
                  </a:lnTo>
                  <a:lnTo>
                    <a:pt x="271" y="131"/>
                  </a:lnTo>
                  <a:lnTo>
                    <a:pt x="271" y="133"/>
                  </a:lnTo>
                  <a:lnTo>
                    <a:pt x="272" y="134"/>
                  </a:lnTo>
                  <a:lnTo>
                    <a:pt x="272" y="134"/>
                  </a:lnTo>
                  <a:lnTo>
                    <a:pt x="273" y="134"/>
                  </a:lnTo>
                  <a:lnTo>
                    <a:pt x="275" y="133"/>
                  </a:lnTo>
                  <a:lnTo>
                    <a:pt x="276" y="134"/>
                  </a:lnTo>
                  <a:lnTo>
                    <a:pt x="277" y="135"/>
                  </a:lnTo>
                  <a:lnTo>
                    <a:pt x="277" y="136"/>
                  </a:lnTo>
                  <a:lnTo>
                    <a:pt x="278" y="137"/>
                  </a:lnTo>
                  <a:lnTo>
                    <a:pt x="279" y="137"/>
                  </a:lnTo>
                  <a:lnTo>
                    <a:pt x="279" y="139"/>
                  </a:lnTo>
                  <a:lnTo>
                    <a:pt x="280" y="140"/>
                  </a:lnTo>
                  <a:lnTo>
                    <a:pt x="281" y="140"/>
                  </a:lnTo>
                  <a:lnTo>
                    <a:pt x="282" y="140"/>
                  </a:lnTo>
                  <a:lnTo>
                    <a:pt x="282" y="137"/>
                  </a:lnTo>
                  <a:lnTo>
                    <a:pt x="283" y="135"/>
                  </a:lnTo>
                  <a:lnTo>
                    <a:pt x="283" y="132"/>
                  </a:lnTo>
                  <a:lnTo>
                    <a:pt x="283" y="130"/>
                  </a:lnTo>
                  <a:lnTo>
                    <a:pt x="283" y="129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5" y="124"/>
                  </a:lnTo>
                  <a:lnTo>
                    <a:pt x="287" y="124"/>
                  </a:lnTo>
                  <a:lnTo>
                    <a:pt x="288" y="123"/>
                  </a:lnTo>
                  <a:lnTo>
                    <a:pt x="289" y="122"/>
                  </a:lnTo>
                  <a:lnTo>
                    <a:pt x="290" y="120"/>
                  </a:lnTo>
                  <a:lnTo>
                    <a:pt x="290" y="118"/>
                  </a:lnTo>
                  <a:lnTo>
                    <a:pt x="291" y="118"/>
                  </a:lnTo>
                  <a:lnTo>
                    <a:pt x="299" y="119"/>
                  </a:lnTo>
                  <a:lnTo>
                    <a:pt x="297" y="121"/>
                  </a:lnTo>
                  <a:lnTo>
                    <a:pt x="297" y="122"/>
                  </a:lnTo>
                  <a:lnTo>
                    <a:pt x="297" y="124"/>
                  </a:lnTo>
                  <a:lnTo>
                    <a:pt x="297" y="125"/>
                  </a:lnTo>
                  <a:lnTo>
                    <a:pt x="297" y="128"/>
                  </a:lnTo>
                  <a:lnTo>
                    <a:pt x="297" y="132"/>
                  </a:lnTo>
                  <a:lnTo>
                    <a:pt x="299" y="132"/>
                  </a:lnTo>
                  <a:lnTo>
                    <a:pt x="300" y="130"/>
                  </a:lnTo>
                  <a:lnTo>
                    <a:pt x="301" y="128"/>
                  </a:lnTo>
                  <a:lnTo>
                    <a:pt x="302" y="127"/>
                  </a:lnTo>
                  <a:lnTo>
                    <a:pt x="303" y="125"/>
                  </a:lnTo>
                  <a:lnTo>
                    <a:pt x="304" y="124"/>
                  </a:lnTo>
                  <a:lnTo>
                    <a:pt x="305" y="122"/>
                  </a:lnTo>
                  <a:lnTo>
                    <a:pt x="305" y="120"/>
                  </a:lnTo>
                  <a:lnTo>
                    <a:pt x="305" y="119"/>
                  </a:lnTo>
                  <a:lnTo>
                    <a:pt x="305" y="118"/>
                  </a:lnTo>
                  <a:lnTo>
                    <a:pt x="305" y="117"/>
                  </a:lnTo>
                  <a:lnTo>
                    <a:pt x="305" y="115"/>
                  </a:lnTo>
                  <a:lnTo>
                    <a:pt x="307" y="113"/>
                  </a:lnTo>
                  <a:lnTo>
                    <a:pt x="308" y="113"/>
                  </a:lnTo>
                  <a:lnTo>
                    <a:pt x="308" y="113"/>
                  </a:lnTo>
                  <a:lnTo>
                    <a:pt x="308" y="115"/>
                  </a:lnTo>
                  <a:lnTo>
                    <a:pt x="307" y="117"/>
                  </a:lnTo>
                  <a:lnTo>
                    <a:pt x="307" y="119"/>
                  </a:lnTo>
                  <a:lnTo>
                    <a:pt x="307" y="122"/>
                  </a:lnTo>
                  <a:lnTo>
                    <a:pt x="308" y="124"/>
                  </a:lnTo>
                  <a:lnTo>
                    <a:pt x="308" y="124"/>
                  </a:lnTo>
                  <a:lnTo>
                    <a:pt x="309" y="123"/>
                  </a:lnTo>
                  <a:lnTo>
                    <a:pt x="311" y="122"/>
                  </a:lnTo>
                  <a:lnTo>
                    <a:pt x="312" y="121"/>
                  </a:lnTo>
                  <a:lnTo>
                    <a:pt x="312" y="120"/>
                  </a:lnTo>
                  <a:lnTo>
                    <a:pt x="312" y="122"/>
                  </a:lnTo>
                  <a:lnTo>
                    <a:pt x="312" y="123"/>
                  </a:lnTo>
                  <a:lnTo>
                    <a:pt x="311" y="125"/>
                  </a:lnTo>
                  <a:lnTo>
                    <a:pt x="313" y="125"/>
                  </a:lnTo>
                  <a:lnTo>
                    <a:pt x="315" y="125"/>
                  </a:lnTo>
                  <a:lnTo>
                    <a:pt x="316" y="123"/>
                  </a:lnTo>
                  <a:lnTo>
                    <a:pt x="316" y="121"/>
                  </a:lnTo>
                  <a:lnTo>
                    <a:pt x="317" y="120"/>
                  </a:lnTo>
                  <a:lnTo>
                    <a:pt x="318" y="120"/>
                  </a:lnTo>
                  <a:lnTo>
                    <a:pt x="318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7" y="118"/>
                  </a:lnTo>
                  <a:lnTo>
                    <a:pt x="316" y="118"/>
                  </a:lnTo>
                  <a:lnTo>
                    <a:pt x="315" y="118"/>
                  </a:lnTo>
                  <a:lnTo>
                    <a:pt x="315" y="117"/>
                  </a:lnTo>
                  <a:lnTo>
                    <a:pt x="315" y="116"/>
                  </a:lnTo>
                  <a:lnTo>
                    <a:pt x="315" y="112"/>
                  </a:lnTo>
                  <a:lnTo>
                    <a:pt x="317" y="112"/>
                  </a:lnTo>
                  <a:lnTo>
                    <a:pt x="318" y="113"/>
                  </a:lnTo>
                  <a:lnTo>
                    <a:pt x="319" y="115"/>
                  </a:lnTo>
                  <a:lnTo>
                    <a:pt x="320" y="116"/>
                  </a:lnTo>
                  <a:lnTo>
                    <a:pt x="320" y="118"/>
                  </a:lnTo>
                  <a:lnTo>
                    <a:pt x="320" y="121"/>
                  </a:lnTo>
                  <a:lnTo>
                    <a:pt x="325" y="122"/>
                  </a:lnTo>
                  <a:lnTo>
                    <a:pt x="325" y="120"/>
                  </a:lnTo>
                  <a:lnTo>
                    <a:pt x="325" y="118"/>
                  </a:lnTo>
                  <a:lnTo>
                    <a:pt x="326" y="117"/>
                  </a:lnTo>
                  <a:lnTo>
                    <a:pt x="326" y="113"/>
                  </a:lnTo>
                  <a:lnTo>
                    <a:pt x="326" y="113"/>
                  </a:lnTo>
                  <a:lnTo>
                    <a:pt x="327" y="112"/>
                  </a:lnTo>
                  <a:lnTo>
                    <a:pt x="326" y="110"/>
                  </a:lnTo>
                  <a:lnTo>
                    <a:pt x="326" y="109"/>
                  </a:lnTo>
                  <a:lnTo>
                    <a:pt x="329" y="109"/>
                  </a:lnTo>
                  <a:lnTo>
                    <a:pt x="330" y="109"/>
                  </a:lnTo>
                  <a:lnTo>
                    <a:pt x="331" y="109"/>
                  </a:lnTo>
                  <a:lnTo>
                    <a:pt x="332" y="109"/>
                  </a:lnTo>
                  <a:lnTo>
                    <a:pt x="332" y="109"/>
                  </a:lnTo>
                  <a:lnTo>
                    <a:pt x="333" y="109"/>
                  </a:lnTo>
                  <a:lnTo>
                    <a:pt x="333" y="110"/>
                  </a:lnTo>
                  <a:lnTo>
                    <a:pt x="333" y="112"/>
                  </a:lnTo>
                  <a:lnTo>
                    <a:pt x="333" y="113"/>
                  </a:lnTo>
                  <a:lnTo>
                    <a:pt x="333" y="115"/>
                  </a:lnTo>
                  <a:lnTo>
                    <a:pt x="332" y="115"/>
                  </a:lnTo>
                  <a:lnTo>
                    <a:pt x="332" y="116"/>
                  </a:lnTo>
                  <a:lnTo>
                    <a:pt x="331" y="116"/>
                  </a:lnTo>
                  <a:lnTo>
                    <a:pt x="331" y="117"/>
                  </a:lnTo>
                  <a:lnTo>
                    <a:pt x="335" y="118"/>
                  </a:lnTo>
                  <a:lnTo>
                    <a:pt x="336" y="120"/>
                  </a:lnTo>
                  <a:lnTo>
                    <a:pt x="337" y="120"/>
                  </a:lnTo>
                  <a:lnTo>
                    <a:pt x="338" y="120"/>
                  </a:lnTo>
                  <a:lnTo>
                    <a:pt x="339" y="118"/>
                  </a:lnTo>
                  <a:lnTo>
                    <a:pt x="340" y="118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2" y="118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1" y="116"/>
                  </a:lnTo>
                  <a:lnTo>
                    <a:pt x="340" y="115"/>
                  </a:lnTo>
                  <a:lnTo>
                    <a:pt x="340" y="113"/>
                  </a:lnTo>
                  <a:lnTo>
                    <a:pt x="341" y="111"/>
                  </a:lnTo>
                  <a:lnTo>
                    <a:pt x="342" y="110"/>
                  </a:lnTo>
                  <a:lnTo>
                    <a:pt x="343" y="111"/>
                  </a:lnTo>
                  <a:lnTo>
                    <a:pt x="345" y="111"/>
                  </a:lnTo>
                  <a:lnTo>
                    <a:pt x="347" y="112"/>
                  </a:lnTo>
                  <a:lnTo>
                    <a:pt x="348" y="113"/>
                  </a:lnTo>
                  <a:lnTo>
                    <a:pt x="348" y="111"/>
                  </a:lnTo>
                  <a:lnTo>
                    <a:pt x="348" y="108"/>
                  </a:lnTo>
                  <a:lnTo>
                    <a:pt x="349" y="106"/>
                  </a:lnTo>
                  <a:lnTo>
                    <a:pt x="350" y="107"/>
                  </a:lnTo>
                  <a:lnTo>
                    <a:pt x="351" y="107"/>
                  </a:lnTo>
                  <a:lnTo>
                    <a:pt x="352" y="106"/>
                  </a:lnTo>
                  <a:lnTo>
                    <a:pt x="353" y="105"/>
                  </a:lnTo>
                  <a:lnTo>
                    <a:pt x="354" y="105"/>
                  </a:lnTo>
                  <a:lnTo>
                    <a:pt x="355" y="106"/>
                  </a:lnTo>
                  <a:lnTo>
                    <a:pt x="355" y="107"/>
                  </a:lnTo>
                  <a:lnTo>
                    <a:pt x="356" y="106"/>
                  </a:lnTo>
                  <a:lnTo>
                    <a:pt x="357" y="106"/>
                  </a:lnTo>
                  <a:lnTo>
                    <a:pt x="357" y="106"/>
                  </a:lnTo>
                  <a:lnTo>
                    <a:pt x="357" y="107"/>
                  </a:lnTo>
                  <a:lnTo>
                    <a:pt x="356" y="110"/>
                  </a:lnTo>
                  <a:lnTo>
                    <a:pt x="357" y="109"/>
                  </a:lnTo>
                  <a:lnTo>
                    <a:pt x="359" y="109"/>
                  </a:lnTo>
                  <a:lnTo>
                    <a:pt x="360" y="108"/>
                  </a:lnTo>
                  <a:lnTo>
                    <a:pt x="359" y="109"/>
                  </a:lnTo>
                  <a:lnTo>
                    <a:pt x="359" y="111"/>
                  </a:lnTo>
                  <a:lnTo>
                    <a:pt x="359" y="112"/>
                  </a:lnTo>
                  <a:lnTo>
                    <a:pt x="361" y="112"/>
                  </a:lnTo>
                  <a:lnTo>
                    <a:pt x="362" y="113"/>
                  </a:lnTo>
                  <a:lnTo>
                    <a:pt x="362" y="115"/>
                  </a:lnTo>
                  <a:lnTo>
                    <a:pt x="363" y="116"/>
                  </a:lnTo>
                  <a:lnTo>
                    <a:pt x="363" y="116"/>
                  </a:lnTo>
                  <a:lnTo>
                    <a:pt x="364" y="112"/>
                  </a:lnTo>
                  <a:lnTo>
                    <a:pt x="364" y="110"/>
                  </a:lnTo>
                  <a:lnTo>
                    <a:pt x="365" y="108"/>
                  </a:lnTo>
                  <a:lnTo>
                    <a:pt x="366" y="108"/>
                  </a:lnTo>
                  <a:lnTo>
                    <a:pt x="366" y="106"/>
                  </a:lnTo>
                  <a:lnTo>
                    <a:pt x="368" y="106"/>
                  </a:lnTo>
                  <a:lnTo>
                    <a:pt x="369" y="105"/>
                  </a:lnTo>
                  <a:lnTo>
                    <a:pt x="371" y="104"/>
                  </a:lnTo>
                  <a:lnTo>
                    <a:pt x="372" y="103"/>
                  </a:lnTo>
                  <a:lnTo>
                    <a:pt x="373" y="101"/>
                  </a:lnTo>
                  <a:lnTo>
                    <a:pt x="374" y="101"/>
                  </a:lnTo>
                  <a:lnTo>
                    <a:pt x="376" y="101"/>
                  </a:lnTo>
                  <a:lnTo>
                    <a:pt x="377" y="104"/>
                  </a:lnTo>
                  <a:lnTo>
                    <a:pt x="378" y="104"/>
                  </a:lnTo>
                  <a:lnTo>
                    <a:pt x="379" y="104"/>
                  </a:lnTo>
                  <a:lnTo>
                    <a:pt x="380" y="104"/>
                  </a:lnTo>
                  <a:lnTo>
                    <a:pt x="381" y="103"/>
                  </a:lnTo>
                  <a:lnTo>
                    <a:pt x="383" y="103"/>
                  </a:lnTo>
                  <a:lnTo>
                    <a:pt x="384" y="103"/>
                  </a:lnTo>
                  <a:lnTo>
                    <a:pt x="383" y="106"/>
                  </a:lnTo>
                  <a:lnTo>
                    <a:pt x="381" y="108"/>
                  </a:lnTo>
                  <a:lnTo>
                    <a:pt x="381" y="108"/>
                  </a:lnTo>
                  <a:lnTo>
                    <a:pt x="380" y="108"/>
                  </a:lnTo>
                  <a:lnTo>
                    <a:pt x="379" y="108"/>
                  </a:lnTo>
                  <a:lnTo>
                    <a:pt x="378" y="108"/>
                  </a:lnTo>
                  <a:lnTo>
                    <a:pt x="377" y="108"/>
                  </a:lnTo>
                  <a:lnTo>
                    <a:pt x="376" y="109"/>
                  </a:lnTo>
                  <a:lnTo>
                    <a:pt x="375" y="112"/>
                  </a:lnTo>
                  <a:lnTo>
                    <a:pt x="376" y="112"/>
                  </a:lnTo>
                  <a:lnTo>
                    <a:pt x="377" y="111"/>
                  </a:lnTo>
                  <a:lnTo>
                    <a:pt x="377" y="110"/>
                  </a:lnTo>
                  <a:lnTo>
                    <a:pt x="377" y="110"/>
                  </a:lnTo>
                  <a:lnTo>
                    <a:pt x="378" y="111"/>
                  </a:lnTo>
                  <a:lnTo>
                    <a:pt x="378" y="112"/>
                  </a:lnTo>
                  <a:lnTo>
                    <a:pt x="380" y="112"/>
                  </a:lnTo>
                  <a:lnTo>
                    <a:pt x="381" y="111"/>
                  </a:lnTo>
                  <a:lnTo>
                    <a:pt x="384" y="111"/>
                  </a:lnTo>
                  <a:lnTo>
                    <a:pt x="385" y="110"/>
                  </a:lnTo>
                  <a:lnTo>
                    <a:pt x="387" y="111"/>
                  </a:lnTo>
                  <a:lnTo>
                    <a:pt x="388" y="111"/>
                  </a:lnTo>
                  <a:lnTo>
                    <a:pt x="389" y="113"/>
                  </a:lnTo>
                  <a:lnTo>
                    <a:pt x="390" y="117"/>
                  </a:lnTo>
                  <a:lnTo>
                    <a:pt x="393" y="109"/>
                  </a:lnTo>
                  <a:lnTo>
                    <a:pt x="393" y="111"/>
                  </a:lnTo>
                  <a:lnTo>
                    <a:pt x="395" y="112"/>
                  </a:lnTo>
                  <a:lnTo>
                    <a:pt x="395" y="113"/>
                  </a:lnTo>
                  <a:lnTo>
                    <a:pt x="396" y="115"/>
                  </a:lnTo>
                  <a:lnTo>
                    <a:pt x="397" y="111"/>
                  </a:lnTo>
                  <a:lnTo>
                    <a:pt x="397" y="110"/>
                  </a:lnTo>
                  <a:lnTo>
                    <a:pt x="399" y="109"/>
                  </a:lnTo>
                  <a:lnTo>
                    <a:pt x="399" y="107"/>
                  </a:lnTo>
                  <a:lnTo>
                    <a:pt x="400" y="106"/>
                  </a:lnTo>
                  <a:lnTo>
                    <a:pt x="400" y="104"/>
                  </a:lnTo>
                  <a:lnTo>
                    <a:pt x="401" y="101"/>
                  </a:lnTo>
                  <a:lnTo>
                    <a:pt x="400" y="101"/>
                  </a:lnTo>
                  <a:lnTo>
                    <a:pt x="399" y="103"/>
                  </a:lnTo>
                  <a:lnTo>
                    <a:pt x="399" y="103"/>
                  </a:lnTo>
                  <a:lnTo>
                    <a:pt x="398" y="104"/>
                  </a:lnTo>
                  <a:lnTo>
                    <a:pt x="398" y="105"/>
                  </a:lnTo>
                  <a:lnTo>
                    <a:pt x="397" y="105"/>
                  </a:lnTo>
                  <a:lnTo>
                    <a:pt x="397" y="104"/>
                  </a:lnTo>
                  <a:lnTo>
                    <a:pt x="396" y="101"/>
                  </a:lnTo>
                  <a:lnTo>
                    <a:pt x="397" y="99"/>
                  </a:lnTo>
                  <a:lnTo>
                    <a:pt x="399" y="99"/>
                  </a:lnTo>
                  <a:lnTo>
                    <a:pt x="400" y="99"/>
                  </a:lnTo>
                  <a:lnTo>
                    <a:pt x="402" y="99"/>
                  </a:lnTo>
                  <a:lnTo>
                    <a:pt x="403" y="99"/>
                  </a:lnTo>
                  <a:lnTo>
                    <a:pt x="403" y="103"/>
                  </a:lnTo>
                  <a:lnTo>
                    <a:pt x="403" y="105"/>
                  </a:lnTo>
                  <a:lnTo>
                    <a:pt x="403" y="106"/>
                  </a:lnTo>
                  <a:lnTo>
                    <a:pt x="403" y="107"/>
                  </a:lnTo>
                  <a:lnTo>
                    <a:pt x="403" y="108"/>
                  </a:lnTo>
                  <a:lnTo>
                    <a:pt x="403" y="110"/>
                  </a:lnTo>
                  <a:lnTo>
                    <a:pt x="403" y="111"/>
                  </a:lnTo>
                  <a:lnTo>
                    <a:pt x="404" y="112"/>
                  </a:lnTo>
                  <a:lnTo>
                    <a:pt x="407" y="113"/>
                  </a:lnTo>
                  <a:lnTo>
                    <a:pt x="408" y="113"/>
                  </a:lnTo>
                  <a:lnTo>
                    <a:pt x="409" y="113"/>
                  </a:lnTo>
                  <a:lnTo>
                    <a:pt x="409" y="112"/>
                  </a:lnTo>
                  <a:lnTo>
                    <a:pt x="410" y="111"/>
                  </a:lnTo>
                  <a:lnTo>
                    <a:pt x="410" y="111"/>
                  </a:lnTo>
                  <a:lnTo>
                    <a:pt x="411" y="109"/>
                  </a:lnTo>
                  <a:lnTo>
                    <a:pt x="411" y="107"/>
                  </a:lnTo>
                  <a:lnTo>
                    <a:pt x="412" y="106"/>
                  </a:lnTo>
                  <a:lnTo>
                    <a:pt x="412" y="104"/>
                  </a:lnTo>
                  <a:lnTo>
                    <a:pt x="412" y="100"/>
                  </a:lnTo>
                  <a:lnTo>
                    <a:pt x="411" y="100"/>
                  </a:lnTo>
                  <a:lnTo>
                    <a:pt x="410" y="100"/>
                  </a:lnTo>
                  <a:lnTo>
                    <a:pt x="410" y="101"/>
                  </a:lnTo>
                  <a:lnTo>
                    <a:pt x="409" y="104"/>
                  </a:lnTo>
                  <a:lnTo>
                    <a:pt x="409" y="106"/>
                  </a:lnTo>
                  <a:lnTo>
                    <a:pt x="408" y="108"/>
                  </a:lnTo>
                  <a:lnTo>
                    <a:pt x="408" y="109"/>
                  </a:lnTo>
                  <a:lnTo>
                    <a:pt x="407" y="110"/>
                  </a:lnTo>
                  <a:lnTo>
                    <a:pt x="405" y="110"/>
                  </a:lnTo>
                  <a:lnTo>
                    <a:pt x="405" y="107"/>
                  </a:lnTo>
                  <a:lnTo>
                    <a:pt x="405" y="104"/>
                  </a:lnTo>
                  <a:lnTo>
                    <a:pt x="405" y="100"/>
                  </a:lnTo>
                  <a:lnTo>
                    <a:pt x="407" y="97"/>
                  </a:lnTo>
                  <a:lnTo>
                    <a:pt x="408" y="97"/>
                  </a:lnTo>
                  <a:lnTo>
                    <a:pt x="409" y="96"/>
                  </a:lnTo>
                  <a:lnTo>
                    <a:pt x="409" y="95"/>
                  </a:lnTo>
                  <a:lnTo>
                    <a:pt x="410" y="94"/>
                  </a:lnTo>
                  <a:lnTo>
                    <a:pt x="411" y="93"/>
                  </a:lnTo>
                  <a:lnTo>
                    <a:pt x="411" y="94"/>
                  </a:lnTo>
                  <a:lnTo>
                    <a:pt x="411" y="96"/>
                  </a:lnTo>
                  <a:lnTo>
                    <a:pt x="411" y="97"/>
                  </a:lnTo>
                  <a:lnTo>
                    <a:pt x="412" y="98"/>
                  </a:lnTo>
                  <a:lnTo>
                    <a:pt x="414" y="98"/>
                  </a:lnTo>
                  <a:lnTo>
                    <a:pt x="415" y="97"/>
                  </a:lnTo>
                  <a:lnTo>
                    <a:pt x="416" y="97"/>
                  </a:lnTo>
                  <a:lnTo>
                    <a:pt x="419" y="96"/>
                  </a:lnTo>
                  <a:lnTo>
                    <a:pt x="421" y="96"/>
                  </a:lnTo>
                  <a:lnTo>
                    <a:pt x="422" y="97"/>
                  </a:lnTo>
                  <a:lnTo>
                    <a:pt x="423" y="94"/>
                  </a:lnTo>
                  <a:lnTo>
                    <a:pt x="422" y="92"/>
                  </a:lnTo>
                  <a:lnTo>
                    <a:pt x="422" y="91"/>
                  </a:lnTo>
                  <a:lnTo>
                    <a:pt x="421" y="91"/>
                  </a:lnTo>
                  <a:lnTo>
                    <a:pt x="421" y="89"/>
                  </a:lnTo>
                  <a:lnTo>
                    <a:pt x="421" y="88"/>
                  </a:lnTo>
                  <a:lnTo>
                    <a:pt x="422" y="86"/>
                  </a:lnTo>
                  <a:lnTo>
                    <a:pt x="423" y="86"/>
                  </a:lnTo>
                  <a:lnTo>
                    <a:pt x="424" y="87"/>
                  </a:lnTo>
                  <a:lnTo>
                    <a:pt x="424" y="88"/>
                  </a:lnTo>
                  <a:lnTo>
                    <a:pt x="425" y="91"/>
                  </a:lnTo>
                  <a:lnTo>
                    <a:pt x="425" y="93"/>
                  </a:lnTo>
                  <a:lnTo>
                    <a:pt x="426" y="94"/>
                  </a:lnTo>
                  <a:lnTo>
                    <a:pt x="427" y="95"/>
                  </a:lnTo>
                  <a:lnTo>
                    <a:pt x="428" y="97"/>
                  </a:lnTo>
                  <a:lnTo>
                    <a:pt x="429" y="98"/>
                  </a:lnTo>
                  <a:lnTo>
                    <a:pt x="431" y="99"/>
                  </a:lnTo>
                  <a:lnTo>
                    <a:pt x="432" y="98"/>
                  </a:lnTo>
                  <a:lnTo>
                    <a:pt x="433" y="97"/>
                  </a:lnTo>
                  <a:lnTo>
                    <a:pt x="434" y="95"/>
                  </a:lnTo>
                  <a:lnTo>
                    <a:pt x="435" y="94"/>
                  </a:lnTo>
                  <a:lnTo>
                    <a:pt x="436" y="93"/>
                  </a:lnTo>
                  <a:lnTo>
                    <a:pt x="438" y="93"/>
                  </a:lnTo>
                  <a:lnTo>
                    <a:pt x="437" y="96"/>
                  </a:lnTo>
                  <a:lnTo>
                    <a:pt x="437" y="98"/>
                  </a:lnTo>
                  <a:lnTo>
                    <a:pt x="438" y="100"/>
                  </a:lnTo>
                  <a:lnTo>
                    <a:pt x="438" y="101"/>
                  </a:lnTo>
                  <a:lnTo>
                    <a:pt x="439" y="101"/>
                  </a:lnTo>
                  <a:lnTo>
                    <a:pt x="440" y="101"/>
                  </a:lnTo>
                  <a:lnTo>
                    <a:pt x="440" y="101"/>
                  </a:lnTo>
                  <a:lnTo>
                    <a:pt x="441" y="100"/>
                  </a:lnTo>
                  <a:lnTo>
                    <a:pt x="441" y="99"/>
                  </a:lnTo>
                  <a:lnTo>
                    <a:pt x="441" y="98"/>
                  </a:lnTo>
                  <a:lnTo>
                    <a:pt x="441" y="97"/>
                  </a:lnTo>
                  <a:lnTo>
                    <a:pt x="443" y="96"/>
                  </a:lnTo>
                  <a:lnTo>
                    <a:pt x="444" y="96"/>
                  </a:lnTo>
                  <a:lnTo>
                    <a:pt x="445" y="95"/>
                  </a:lnTo>
                  <a:lnTo>
                    <a:pt x="445" y="95"/>
                  </a:lnTo>
                  <a:lnTo>
                    <a:pt x="446" y="95"/>
                  </a:lnTo>
                  <a:lnTo>
                    <a:pt x="447" y="94"/>
                  </a:lnTo>
                  <a:lnTo>
                    <a:pt x="447" y="94"/>
                  </a:lnTo>
                  <a:lnTo>
                    <a:pt x="448" y="92"/>
                  </a:lnTo>
                  <a:lnTo>
                    <a:pt x="444" y="92"/>
                  </a:lnTo>
                  <a:lnTo>
                    <a:pt x="444" y="89"/>
                  </a:lnTo>
                  <a:lnTo>
                    <a:pt x="446" y="88"/>
                  </a:lnTo>
                  <a:lnTo>
                    <a:pt x="447" y="88"/>
                  </a:lnTo>
                  <a:lnTo>
                    <a:pt x="448" y="89"/>
                  </a:lnTo>
                  <a:lnTo>
                    <a:pt x="450" y="89"/>
                  </a:lnTo>
                  <a:lnTo>
                    <a:pt x="451" y="89"/>
                  </a:lnTo>
                  <a:lnTo>
                    <a:pt x="453" y="89"/>
                  </a:lnTo>
                  <a:lnTo>
                    <a:pt x="453" y="91"/>
                  </a:lnTo>
                  <a:lnTo>
                    <a:pt x="453" y="92"/>
                  </a:lnTo>
                  <a:lnTo>
                    <a:pt x="453" y="94"/>
                  </a:lnTo>
                  <a:lnTo>
                    <a:pt x="452" y="96"/>
                  </a:lnTo>
                  <a:lnTo>
                    <a:pt x="452" y="98"/>
                  </a:lnTo>
                  <a:lnTo>
                    <a:pt x="452" y="99"/>
                  </a:lnTo>
                  <a:lnTo>
                    <a:pt x="452" y="100"/>
                  </a:lnTo>
                  <a:lnTo>
                    <a:pt x="453" y="100"/>
                  </a:lnTo>
                  <a:lnTo>
                    <a:pt x="455" y="99"/>
                  </a:lnTo>
                  <a:lnTo>
                    <a:pt x="456" y="99"/>
                  </a:lnTo>
                  <a:lnTo>
                    <a:pt x="457" y="98"/>
                  </a:lnTo>
                  <a:lnTo>
                    <a:pt x="458" y="97"/>
                  </a:lnTo>
                  <a:lnTo>
                    <a:pt x="459" y="98"/>
                  </a:lnTo>
                  <a:lnTo>
                    <a:pt x="459" y="96"/>
                  </a:lnTo>
                  <a:lnTo>
                    <a:pt x="459" y="93"/>
                  </a:lnTo>
                  <a:lnTo>
                    <a:pt x="458" y="92"/>
                  </a:lnTo>
                  <a:lnTo>
                    <a:pt x="459" y="91"/>
                  </a:lnTo>
                  <a:lnTo>
                    <a:pt x="459" y="91"/>
                  </a:lnTo>
                  <a:lnTo>
                    <a:pt x="460" y="91"/>
                  </a:lnTo>
                  <a:lnTo>
                    <a:pt x="461" y="91"/>
                  </a:lnTo>
                  <a:lnTo>
                    <a:pt x="462" y="91"/>
                  </a:lnTo>
                  <a:lnTo>
                    <a:pt x="462" y="89"/>
                  </a:lnTo>
                  <a:lnTo>
                    <a:pt x="463" y="88"/>
                  </a:lnTo>
                  <a:lnTo>
                    <a:pt x="463" y="87"/>
                  </a:lnTo>
                  <a:lnTo>
                    <a:pt x="463" y="86"/>
                  </a:lnTo>
                  <a:lnTo>
                    <a:pt x="463" y="85"/>
                  </a:lnTo>
                  <a:lnTo>
                    <a:pt x="463" y="84"/>
                  </a:lnTo>
                  <a:lnTo>
                    <a:pt x="464" y="83"/>
                  </a:lnTo>
                  <a:lnTo>
                    <a:pt x="464" y="84"/>
                  </a:lnTo>
                  <a:lnTo>
                    <a:pt x="464" y="85"/>
                  </a:lnTo>
                  <a:lnTo>
                    <a:pt x="465" y="86"/>
                  </a:lnTo>
                  <a:lnTo>
                    <a:pt x="465" y="87"/>
                  </a:lnTo>
                  <a:lnTo>
                    <a:pt x="465" y="88"/>
                  </a:lnTo>
                  <a:lnTo>
                    <a:pt x="467" y="86"/>
                  </a:lnTo>
                  <a:lnTo>
                    <a:pt x="468" y="85"/>
                  </a:lnTo>
                  <a:lnTo>
                    <a:pt x="469" y="84"/>
                  </a:lnTo>
                  <a:lnTo>
                    <a:pt x="470" y="85"/>
                  </a:lnTo>
                  <a:lnTo>
                    <a:pt x="471" y="86"/>
                  </a:lnTo>
                  <a:lnTo>
                    <a:pt x="472" y="87"/>
                  </a:lnTo>
                  <a:lnTo>
                    <a:pt x="473" y="87"/>
                  </a:lnTo>
                  <a:lnTo>
                    <a:pt x="474" y="88"/>
                  </a:lnTo>
                  <a:lnTo>
                    <a:pt x="475" y="87"/>
                  </a:lnTo>
                  <a:lnTo>
                    <a:pt x="475" y="88"/>
                  </a:lnTo>
                  <a:lnTo>
                    <a:pt x="476" y="89"/>
                  </a:lnTo>
                  <a:lnTo>
                    <a:pt x="476" y="88"/>
                  </a:lnTo>
                  <a:lnTo>
                    <a:pt x="476" y="88"/>
                  </a:lnTo>
                  <a:lnTo>
                    <a:pt x="477" y="87"/>
                  </a:lnTo>
                  <a:lnTo>
                    <a:pt x="479" y="87"/>
                  </a:lnTo>
                  <a:lnTo>
                    <a:pt x="479" y="87"/>
                  </a:lnTo>
                  <a:lnTo>
                    <a:pt x="481" y="87"/>
                  </a:lnTo>
                  <a:lnTo>
                    <a:pt x="482" y="87"/>
                  </a:lnTo>
                  <a:lnTo>
                    <a:pt x="483" y="86"/>
                  </a:lnTo>
                  <a:lnTo>
                    <a:pt x="484" y="85"/>
                  </a:lnTo>
                  <a:lnTo>
                    <a:pt x="485" y="85"/>
                  </a:lnTo>
                  <a:lnTo>
                    <a:pt x="487" y="86"/>
                  </a:lnTo>
                  <a:lnTo>
                    <a:pt x="487" y="88"/>
                  </a:lnTo>
                  <a:lnTo>
                    <a:pt x="487" y="91"/>
                  </a:lnTo>
                  <a:lnTo>
                    <a:pt x="486" y="92"/>
                  </a:lnTo>
                  <a:lnTo>
                    <a:pt x="486" y="93"/>
                  </a:lnTo>
                  <a:lnTo>
                    <a:pt x="486" y="94"/>
                  </a:lnTo>
                  <a:lnTo>
                    <a:pt x="487" y="96"/>
                  </a:lnTo>
                  <a:lnTo>
                    <a:pt x="487" y="97"/>
                  </a:lnTo>
                  <a:lnTo>
                    <a:pt x="488" y="97"/>
                  </a:lnTo>
                  <a:lnTo>
                    <a:pt x="489" y="96"/>
                  </a:lnTo>
                  <a:lnTo>
                    <a:pt x="489" y="95"/>
                  </a:lnTo>
                  <a:lnTo>
                    <a:pt x="489" y="93"/>
                  </a:lnTo>
                  <a:lnTo>
                    <a:pt x="491" y="92"/>
                  </a:lnTo>
                  <a:lnTo>
                    <a:pt x="491" y="92"/>
                  </a:lnTo>
                  <a:lnTo>
                    <a:pt x="491" y="89"/>
                  </a:lnTo>
                  <a:lnTo>
                    <a:pt x="491" y="87"/>
                  </a:lnTo>
                  <a:lnTo>
                    <a:pt x="491" y="85"/>
                  </a:lnTo>
                  <a:lnTo>
                    <a:pt x="491" y="84"/>
                  </a:lnTo>
                  <a:lnTo>
                    <a:pt x="492" y="84"/>
                  </a:lnTo>
                  <a:lnTo>
                    <a:pt x="493" y="85"/>
                  </a:lnTo>
                  <a:lnTo>
                    <a:pt x="492" y="86"/>
                  </a:lnTo>
                  <a:lnTo>
                    <a:pt x="492" y="88"/>
                  </a:lnTo>
                  <a:lnTo>
                    <a:pt x="492" y="92"/>
                  </a:lnTo>
                  <a:lnTo>
                    <a:pt x="492" y="92"/>
                  </a:lnTo>
                  <a:lnTo>
                    <a:pt x="493" y="93"/>
                  </a:lnTo>
                  <a:lnTo>
                    <a:pt x="493" y="94"/>
                  </a:lnTo>
                  <a:lnTo>
                    <a:pt x="494" y="94"/>
                  </a:lnTo>
                  <a:lnTo>
                    <a:pt x="495" y="95"/>
                  </a:lnTo>
                  <a:lnTo>
                    <a:pt x="496" y="95"/>
                  </a:lnTo>
                  <a:lnTo>
                    <a:pt x="497" y="94"/>
                  </a:lnTo>
                  <a:lnTo>
                    <a:pt x="498" y="93"/>
                  </a:lnTo>
                  <a:lnTo>
                    <a:pt x="499" y="93"/>
                  </a:lnTo>
                  <a:lnTo>
                    <a:pt x="499" y="89"/>
                  </a:lnTo>
                  <a:lnTo>
                    <a:pt x="499" y="87"/>
                  </a:lnTo>
                  <a:lnTo>
                    <a:pt x="500" y="85"/>
                  </a:lnTo>
                  <a:lnTo>
                    <a:pt x="503" y="83"/>
                  </a:lnTo>
                  <a:lnTo>
                    <a:pt x="505" y="83"/>
                  </a:lnTo>
                  <a:lnTo>
                    <a:pt x="507" y="83"/>
                  </a:lnTo>
                  <a:lnTo>
                    <a:pt x="507" y="84"/>
                  </a:lnTo>
                  <a:lnTo>
                    <a:pt x="506" y="86"/>
                  </a:lnTo>
                  <a:lnTo>
                    <a:pt x="506" y="88"/>
                  </a:lnTo>
                  <a:lnTo>
                    <a:pt x="506" y="91"/>
                  </a:lnTo>
                  <a:lnTo>
                    <a:pt x="506" y="93"/>
                  </a:lnTo>
                  <a:lnTo>
                    <a:pt x="505" y="93"/>
                  </a:lnTo>
                  <a:lnTo>
                    <a:pt x="506" y="95"/>
                  </a:lnTo>
                  <a:lnTo>
                    <a:pt x="507" y="95"/>
                  </a:lnTo>
                  <a:lnTo>
                    <a:pt x="508" y="94"/>
                  </a:lnTo>
                  <a:lnTo>
                    <a:pt x="509" y="93"/>
                  </a:lnTo>
                  <a:lnTo>
                    <a:pt x="511" y="92"/>
                  </a:lnTo>
                  <a:lnTo>
                    <a:pt x="513" y="92"/>
                  </a:lnTo>
                  <a:lnTo>
                    <a:pt x="515" y="91"/>
                  </a:lnTo>
                  <a:lnTo>
                    <a:pt x="515" y="88"/>
                  </a:lnTo>
                  <a:lnTo>
                    <a:pt x="516" y="85"/>
                  </a:lnTo>
                  <a:lnTo>
                    <a:pt x="516" y="83"/>
                  </a:lnTo>
                  <a:lnTo>
                    <a:pt x="517" y="80"/>
                  </a:lnTo>
                  <a:lnTo>
                    <a:pt x="518" y="79"/>
                  </a:lnTo>
                  <a:lnTo>
                    <a:pt x="518" y="82"/>
                  </a:lnTo>
                  <a:lnTo>
                    <a:pt x="518" y="84"/>
                  </a:lnTo>
                  <a:lnTo>
                    <a:pt x="517" y="86"/>
                  </a:lnTo>
                  <a:lnTo>
                    <a:pt x="517" y="89"/>
                  </a:lnTo>
                  <a:lnTo>
                    <a:pt x="518" y="89"/>
                  </a:lnTo>
                  <a:lnTo>
                    <a:pt x="518" y="89"/>
                  </a:lnTo>
                  <a:lnTo>
                    <a:pt x="519" y="91"/>
                  </a:lnTo>
                  <a:lnTo>
                    <a:pt x="519" y="92"/>
                  </a:lnTo>
                  <a:lnTo>
                    <a:pt x="519" y="89"/>
                  </a:lnTo>
                  <a:lnTo>
                    <a:pt x="520" y="87"/>
                  </a:lnTo>
                  <a:lnTo>
                    <a:pt x="520" y="86"/>
                  </a:lnTo>
                  <a:lnTo>
                    <a:pt x="521" y="86"/>
                  </a:lnTo>
                  <a:lnTo>
                    <a:pt x="521" y="87"/>
                  </a:lnTo>
                  <a:lnTo>
                    <a:pt x="522" y="88"/>
                  </a:lnTo>
                  <a:lnTo>
                    <a:pt x="522" y="88"/>
                  </a:lnTo>
                  <a:lnTo>
                    <a:pt x="523" y="89"/>
                  </a:lnTo>
                  <a:lnTo>
                    <a:pt x="523" y="86"/>
                  </a:lnTo>
                  <a:lnTo>
                    <a:pt x="523" y="84"/>
                  </a:lnTo>
                  <a:lnTo>
                    <a:pt x="524" y="83"/>
                  </a:lnTo>
                  <a:lnTo>
                    <a:pt x="525" y="82"/>
                  </a:lnTo>
                  <a:lnTo>
                    <a:pt x="527" y="81"/>
                  </a:lnTo>
                  <a:lnTo>
                    <a:pt x="527" y="80"/>
                  </a:lnTo>
                  <a:lnTo>
                    <a:pt x="528" y="80"/>
                  </a:lnTo>
                  <a:lnTo>
                    <a:pt x="530" y="77"/>
                  </a:lnTo>
                  <a:lnTo>
                    <a:pt x="531" y="75"/>
                  </a:lnTo>
                  <a:lnTo>
                    <a:pt x="532" y="76"/>
                  </a:lnTo>
                  <a:lnTo>
                    <a:pt x="533" y="79"/>
                  </a:lnTo>
                  <a:lnTo>
                    <a:pt x="534" y="81"/>
                  </a:lnTo>
                  <a:lnTo>
                    <a:pt x="535" y="83"/>
                  </a:lnTo>
                  <a:lnTo>
                    <a:pt x="535" y="81"/>
                  </a:lnTo>
                  <a:lnTo>
                    <a:pt x="535" y="79"/>
                  </a:lnTo>
                  <a:lnTo>
                    <a:pt x="535" y="77"/>
                  </a:lnTo>
                  <a:lnTo>
                    <a:pt x="536" y="75"/>
                  </a:lnTo>
                  <a:lnTo>
                    <a:pt x="536" y="76"/>
                  </a:lnTo>
                  <a:lnTo>
                    <a:pt x="537" y="76"/>
                  </a:lnTo>
                  <a:lnTo>
                    <a:pt x="537" y="77"/>
                  </a:lnTo>
                  <a:lnTo>
                    <a:pt x="539" y="77"/>
                  </a:lnTo>
                  <a:lnTo>
                    <a:pt x="539" y="77"/>
                  </a:lnTo>
                  <a:lnTo>
                    <a:pt x="540" y="76"/>
                  </a:lnTo>
                  <a:lnTo>
                    <a:pt x="540" y="77"/>
                  </a:lnTo>
                  <a:lnTo>
                    <a:pt x="540" y="80"/>
                  </a:lnTo>
                  <a:lnTo>
                    <a:pt x="541" y="81"/>
                  </a:lnTo>
                  <a:lnTo>
                    <a:pt x="541" y="80"/>
                  </a:lnTo>
                  <a:lnTo>
                    <a:pt x="542" y="80"/>
                  </a:lnTo>
                  <a:lnTo>
                    <a:pt x="542" y="80"/>
                  </a:lnTo>
                  <a:lnTo>
                    <a:pt x="543" y="80"/>
                  </a:lnTo>
                  <a:lnTo>
                    <a:pt x="544" y="80"/>
                  </a:lnTo>
                  <a:lnTo>
                    <a:pt x="545" y="80"/>
                  </a:lnTo>
                  <a:lnTo>
                    <a:pt x="545" y="76"/>
                  </a:lnTo>
                  <a:lnTo>
                    <a:pt x="546" y="75"/>
                  </a:lnTo>
                  <a:lnTo>
                    <a:pt x="547" y="74"/>
                  </a:lnTo>
                  <a:lnTo>
                    <a:pt x="548" y="74"/>
                  </a:lnTo>
                  <a:lnTo>
                    <a:pt x="551" y="74"/>
                  </a:lnTo>
                  <a:lnTo>
                    <a:pt x="551" y="75"/>
                  </a:lnTo>
                  <a:lnTo>
                    <a:pt x="552" y="76"/>
                  </a:lnTo>
                  <a:lnTo>
                    <a:pt x="552" y="76"/>
                  </a:lnTo>
                  <a:lnTo>
                    <a:pt x="553" y="76"/>
                  </a:lnTo>
                  <a:lnTo>
                    <a:pt x="553" y="75"/>
                  </a:lnTo>
                  <a:lnTo>
                    <a:pt x="555" y="73"/>
                  </a:lnTo>
                  <a:lnTo>
                    <a:pt x="557" y="70"/>
                  </a:lnTo>
                  <a:lnTo>
                    <a:pt x="559" y="69"/>
                  </a:lnTo>
                  <a:lnTo>
                    <a:pt x="561" y="68"/>
                  </a:lnTo>
                  <a:lnTo>
                    <a:pt x="564" y="68"/>
                  </a:lnTo>
                  <a:lnTo>
                    <a:pt x="566" y="69"/>
                  </a:lnTo>
                  <a:lnTo>
                    <a:pt x="566" y="71"/>
                  </a:lnTo>
                  <a:lnTo>
                    <a:pt x="565" y="72"/>
                  </a:lnTo>
                  <a:lnTo>
                    <a:pt x="564" y="74"/>
                  </a:lnTo>
                  <a:lnTo>
                    <a:pt x="564" y="76"/>
                  </a:lnTo>
                  <a:lnTo>
                    <a:pt x="565" y="76"/>
                  </a:lnTo>
                  <a:lnTo>
                    <a:pt x="566" y="76"/>
                  </a:lnTo>
                  <a:lnTo>
                    <a:pt x="566" y="77"/>
                  </a:lnTo>
                  <a:lnTo>
                    <a:pt x="566" y="79"/>
                  </a:lnTo>
                  <a:lnTo>
                    <a:pt x="567" y="80"/>
                  </a:lnTo>
                  <a:lnTo>
                    <a:pt x="567" y="80"/>
                  </a:lnTo>
                  <a:lnTo>
                    <a:pt x="567" y="82"/>
                  </a:lnTo>
                  <a:lnTo>
                    <a:pt x="567" y="82"/>
                  </a:lnTo>
                  <a:lnTo>
                    <a:pt x="566" y="82"/>
                  </a:lnTo>
                  <a:lnTo>
                    <a:pt x="566" y="83"/>
                  </a:lnTo>
                  <a:lnTo>
                    <a:pt x="565" y="84"/>
                  </a:lnTo>
                  <a:lnTo>
                    <a:pt x="567" y="83"/>
                  </a:lnTo>
                  <a:lnTo>
                    <a:pt x="568" y="83"/>
                  </a:lnTo>
                  <a:lnTo>
                    <a:pt x="569" y="82"/>
                  </a:lnTo>
                  <a:lnTo>
                    <a:pt x="570" y="80"/>
                  </a:lnTo>
                  <a:lnTo>
                    <a:pt x="569" y="79"/>
                  </a:lnTo>
                  <a:lnTo>
                    <a:pt x="569" y="79"/>
                  </a:lnTo>
                  <a:lnTo>
                    <a:pt x="569" y="76"/>
                  </a:lnTo>
                  <a:lnTo>
                    <a:pt x="570" y="76"/>
                  </a:lnTo>
                  <a:lnTo>
                    <a:pt x="571" y="75"/>
                  </a:lnTo>
                  <a:lnTo>
                    <a:pt x="571" y="74"/>
                  </a:lnTo>
                  <a:lnTo>
                    <a:pt x="572" y="74"/>
                  </a:lnTo>
                  <a:lnTo>
                    <a:pt x="573" y="75"/>
                  </a:lnTo>
                  <a:lnTo>
                    <a:pt x="573" y="76"/>
                  </a:lnTo>
                  <a:lnTo>
                    <a:pt x="575" y="77"/>
                  </a:lnTo>
                  <a:lnTo>
                    <a:pt x="576" y="77"/>
                  </a:lnTo>
                  <a:lnTo>
                    <a:pt x="576" y="74"/>
                  </a:lnTo>
                  <a:lnTo>
                    <a:pt x="576" y="72"/>
                  </a:lnTo>
                  <a:lnTo>
                    <a:pt x="576" y="71"/>
                  </a:lnTo>
                  <a:lnTo>
                    <a:pt x="576" y="70"/>
                  </a:lnTo>
                  <a:lnTo>
                    <a:pt x="576" y="68"/>
                  </a:lnTo>
                  <a:lnTo>
                    <a:pt x="576" y="64"/>
                  </a:lnTo>
                  <a:lnTo>
                    <a:pt x="577" y="63"/>
                  </a:lnTo>
                  <a:lnTo>
                    <a:pt x="577" y="62"/>
                  </a:lnTo>
                  <a:lnTo>
                    <a:pt x="578" y="60"/>
                  </a:lnTo>
                  <a:lnTo>
                    <a:pt x="579" y="59"/>
                  </a:lnTo>
                  <a:lnTo>
                    <a:pt x="578" y="61"/>
                  </a:lnTo>
                  <a:lnTo>
                    <a:pt x="578" y="64"/>
                  </a:lnTo>
                  <a:lnTo>
                    <a:pt x="578" y="67"/>
                  </a:lnTo>
                  <a:lnTo>
                    <a:pt x="579" y="69"/>
                  </a:lnTo>
                  <a:lnTo>
                    <a:pt x="579" y="70"/>
                  </a:lnTo>
                  <a:lnTo>
                    <a:pt x="579" y="70"/>
                  </a:lnTo>
                  <a:lnTo>
                    <a:pt x="580" y="70"/>
                  </a:lnTo>
                  <a:lnTo>
                    <a:pt x="580" y="68"/>
                  </a:lnTo>
                  <a:lnTo>
                    <a:pt x="582" y="68"/>
                  </a:lnTo>
                  <a:lnTo>
                    <a:pt x="583" y="68"/>
                  </a:lnTo>
                  <a:lnTo>
                    <a:pt x="584" y="68"/>
                  </a:lnTo>
                  <a:lnTo>
                    <a:pt x="585" y="68"/>
                  </a:lnTo>
                  <a:lnTo>
                    <a:pt x="587" y="68"/>
                  </a:lnTo>
                  <a:lnTo>
                    <a:pt x="588" y="68"/>
                  </a:lnTo>
                  <a:lnTo>
                    <a:pt x="589" y="69"/>
                  </a:lnTo>
                  <a:lnTo>
                    <a:pt x="589" y="71"/>
                  </a:lnTo>
                  <a:lnTo>
                    <a:pt x="588" y="71"/>
                  </a:lnTo>
                  <a:lnTo>
                    <a:pt x="587" y="71"/>
                  </a:lnTo>
                  <a:lnTo>
                    <a:pt x="585" y="71"/>
                  </a:lnTo>
                  <a:lnTo>
                    <a:pt x="584" y="70"/>
                  </a:lnTo>
                  <a:lnTo>
                    <a:pt x="583" y="71"/>
                  </a:lnTo>
                  <a:lnTo>
                    <a:pt x="583" y="71"/>
                  </a:lnTo>
                  <a:lnTo>
                    <a:pt x="583" y="73"/>
                  </a:lnTo>
                  <a:lnTo>
                    <a:pt x="590" y="73"/>
                  </a:lnTo>
                  <a:lnTo>
                    <a:pt x="591" y="73"/>
                  </a:lnTo>
                  <a:lnTo>
                    <a:pt x="592" y="72"/>
                  </a:lnTo>
                  <a:lnTo>
                    <a:pt x="593" y="71"/>
                  </a:lnTo>
                  <a:lnTo>
                    <a:pt x="594" y="71"/>
                  </a:lnTo>
                  <a:lnTo>
                    <a:pt x="595" y="72"/>
                  </a:lnTo>
                  <a:lnTo>
                    <a:pt x="596" y="71"/>
                  </a:lnTo>
                  <a:lnTo>
                    <a:pt x="596" y="71"/>
                  </a:lnTo>
                  <a:lnTo>
                    <a:pt x="597" y="71"/>
                  </a:lnTo>
                  <a:lnTo>
                    <a:pt x="599" y="71"/>
                  </a:lnTo>
                  <a:lnTo>
                    <a:pt x="600" y="71"/>
                  </a:lnTo>
                  <a:lnTo>
                    <a:pt x="600" y="70"/>
                  </a:lnTo>
                  <a:lnTo>
                    <a:pt x="601" y="67"/>
                  </a:lnTo>
                  <a:lnTo>
                    <a:pt x="601" y="67"/>
                  </a:lnTo>
                  <a:lnTo>
                    <a:pt x="600" y="65"/>
                  </a:lnTo>
                  <a:lnTo>
                    <a:pt x="601" y="64"/>
                  </a:lnTo>
                  <a:lnTo>
                    <a:pt x="602" y="64"/>
                  </a:lnTo>
                  <a:lnTo>
                    <a:pt x="602" y="63"/>
                  </a:lnTo>
                  <a:lnTo>
                    <a:pt x="602" y="61"/>
                  </a:lnTo>
                  <a:lnTo>
                    <a:pt x="602" y="60"/>
                  </a:lnTo>
                  <a:lnTo>
                    <a:pt x="603" y="59"/>
                  </a:lnTo>
                  <a:lnTo>
                    <a:pt x="605" y="60"/>
                  </a:lnTo>
                  <a:lnTo>
                    <a:pt x="606" y="62"/>
                  </a:lnTo>
                  <a:lnTo>
                    <a:pt x="608" y="62"/>
                  </a:lnTo>
                  <a:lnTo>
                    <a:pt x="609" y="62"/>
                  </a:lnTo>
                  <a:lnTo>
                    <a:pt x="611" y="60"/>
                  </a:lnTo>
                  <a:lnTo>
                    <a:pt x="611" y="65"/>
                  </a:lnTo>
                  <a:lnTo>
                    <a:pt x="611" y="68"/>
                  </a:lnTo>
                  <a:lnTo>
                    <a:pt x="612" y="68"/>
                  </a:lnTo>
                  <a:lnTo>
                    <a:pt x="612" y="67"/>
                  </a:lnTo>
                  <a:lnTo>
                    <a:pt x="613" y="65"/>
                  </a:lnTo>
                  <a:lnTo>
                    <a:pt x="613" y="64"/>
                  </a:lnTo>
                  <a:lnTo>
                    <a:pt x="614" y="63"/>
                  </a:lnTo>
                  <a:lnTo>
                    <a:pt x="614" y="62"/>
                  </a:lnTo>
                  <a:lnTo>
                    <a:pt x="615" y="63"/>
                  </a:lnTo>
                  <a:lnTo>
                    <a:pt x="615" y="65"/>
                  </a:lnTo>
                  <a:lnTo>
                    <a:pt x="615" y="67"/>
                  </a:lnTo>
                  <a:lnTo>
                    <a:pt x="614" y="67"/>
                  </a:lnTo>
                  <a:lnTo>
                    <a:pt x="614" y="67"/>
                  </a:lnTo>
                  <a:lnTo>
                    <a:pt x="613" y="69"/>
                  </a:lnTo>
                  <a:lnTo>
                    <a:pt x="614" y="70"/>
                  </a:lnTo>
                  <a:lnTo>
                    <a:pt x="614" y="71"/>
                  </a:lnTo>
                  <a:lnTo>
                    <a:pt x="614" y="73"/>
                  </a:lnTo>
                  <a:lnTo>
                    <a:pt x="616" y="72"/>
                  </a:lnTo>
                  <a:lnTo>
                    <a:pt x="617" y="71"/>
                  </a:lnTo>
                  <a:lnTo>
                    <a:pt x="618" y="70"/>
                  </a:lnTo>
                  <a:lnTo>
                    <a:pt x="620" y="70"/>
                  </a:lnTo>
                  <a:lnTo>
                    <a:pt x="621" y="70"/>
                  </a:lnTo>
                  <a:lnTo>
                    <a:pt x="623" y="72"/>
                  </a:lnTo>
                  <a:lnTo>
                    <a:pt x="623" y="70"/>
                  </a:lnTo>
                  <a:lnTo>
                    <a:pt x="624" y="69"/>
                  </a:lnTo>
                  <a:lnTo>
                    <a:pt x="624" y="68"/>
                  </a:lnTo>
                  <a:lnTo>
                    <a:pt x="624" y="67"/>
                  </a:lnTo>
                  <a:lnTo>
                    <a:pt x="624" y="64"/>
                  </a:lnTo>
                  <a:lnTo>
                    <a:pt x="624" y="61"/>
                  </a:lnTo>
                  <a:lnTo>
                    <a:pt x="624" y="57"/>
                  </a:lnTo>
                  <a:lnTo>
                    <a:pt x="625" y="57"/>
                  </a:lnTo>
                  <a:lnTo>
                    <a:pt x="625" y="57"/>
                  </a:lnTo>
                  <a:lnTo>
                    <a:pt x="626" y="58"/>
                  </a:lnTo>
                  <a:lnTo>
                    <a:pt x="626" y="58"/>
                  </a:lnTo>
                  <a:lnTo>
                    <a:pt x="627" y="59"/>
                  </a:lnTo>
                  <a:lnTo>
                    <a:pt x="627" y="58"/>
                  </a:lnTo>
                  <a:lnTo>
                    <a:pt x="628" y="57"/>
                  </a:lnTo>
                  <a:lnTo>
                    <a:pt x="629" y="58"/>
                  </a:lnTo>
                  <a:lnTo>
                    <a:pt x="630" y="57"/>
                  </a:lnTo>
                  <a:lnTo>
                    <a:pt x="631" y="56"/>
                  </a:lnTo>
                  <a:lnTo>
                    <a:pt x="632" y="53"/>
                  </a:lnTo>
                  <a:lnTo>
                    <a:pt x="632" y="51"/>
                  </a:lnTo>
                  <a:lnTo>
                    <a:pt x="633" y="50"/>
                  </a:lnTo>
                  <a:lnTo>
                    <a:pt x="635" y="50"/>
                  </a:lnTo>
                  <a:lnTo>
                    <a:pt x="635" y="51"/>
                  </a:lnTo>
                  <a:lnTo>
                    <a:pt x="635" y="53"/>
                  </a:lnTo>
                  <a:lnTo>
                    <a:pt x="636" y="55"/>
                  </a:lnTo>
                  <a:lnTo>
                    <a:pt x="636" y="56"/>
                  </a:lnTo>
                  <a:lnTo>
                    <a:pt x="637" y="56"/>
                  </a:lnTo>
                  <a:lnTo>
                    <a:pt x="639" y="56"/>
                  </a:lnTo>
                  <a:lnTo>
                    <a:pt x="641" y="55"/>
                  </a:lnTo>
                  <a:lnTo>
                    <a:pt x="642" y="53"/>
                  </a:lnTo>
                  <a:lnTo>
                    <a:pt x="644" y="52"/>
                  </a:lnTo>
                  <a:lnTo>
                    <a:pt x="645" y="52"/>
                  </a:lnTo>
                  <a:lnTo>
                    <a:pt x="648" y="52"/>
                  </a:lnTo>
                  <a:lnTo>
                    <a:pt x="649" y="53"/>
                  </a:lnTo>
                  <a:lnTo>
                    <a:pt x="650" y="55"/>
                  </a:lnTo>
                  <a:lnTo>
                    <a:pt x="652" y="55"/>
                  </a:lnTo>
                  <a:lnTo>
                    <a:pt x="654" y="55"/>
                  </a:lnTo>
                  <a:lnTo>
                    <a:pt x="655" y="53"/>
                  </a:lnTo>
                  <a:lnTo>
                    <a:pt x="657" y="53"/>
                  </a:lnTo>
                  <a:lnTo>
                    <a:pt x="659" y="52"/>
                  </a:lnTo>
                  <a:lnTo>
                    <a:pt x="661" y="52"/>
                  </a:lnTo>
                  <a:lnTo>
                    <a:pt x="661" y="50"/>
                  </a:lnTo>
                  <a:lnTo>
                    <a:pt x="661" y="50"/>
                  </a:lnTo>
                  <a:lnTo>
                    <a:pt x="663" y="50"/>
                  </a:lnTo>
                  <a:lnTo>
                    <a:pt x="665" y="50"/>
                  </a:lnTo>
                  <a:lnTo>
                    <a:pt x="667" y="50"/>
                  </a:lnTo>
                  <a:lnTo>
                    <a:pt x="668" y="49"/>
                  </a:lnTo>
                  <a:lnTo>
                    <a:pt x="671" y="48"/>
                  </a:lnTo>
                  <a:lnTo>
                    <a:pt x="673" y="48"/>
                  </a:lnTo>
                  <a:lnTo>
                    <a:pt x="675" y="49"/>
                  </a:lnTo>
                  <a:lnTo>
                    <a:pt x="675" y="50"/>
                  </a:lnTo>
                  <a:lnTo>
                    <a:pt x="676" y="51"/>
                  </a:lnTo>
                  <a:lnTo>
                    <a:pt x="675" y="55"/>
                  </a:lnTo>
                  <a:lnTo>
                    <a:pt x="676" y="55"/>
                  </a:lnTo>
                  <a:lnTo>
                    <a:pt x="677" y="56"/>
                  </a:lnTo>
                  <a:lnTo>
                    <a:pt x="678" y="57"/>
                  </a:lnTo>
                  <a:lnTo>
                    <a:pt x="679" y="57"/>
                  </a:lnTo>
                  <a:lnTo>
                    <a:pt x="679" y="57"/>
                  </a:lnTo>
                  <a:lnTo>
                    <a:pt x="679" y="56"/>
                  </a:lnTo>
                  <a:lnTo>
                    <a:pt x="678" y="53"/>
                  </a:lnTo>
                  <a:lnTo>
                    <a:pt x="678" y="52"/>
                  </a:lnTo>
                  <a:lnTo>
                    <a:pt x="679" y="52"/>
                  </a:lnTo>
                  <a:lnTo>
                    <a:pt x="680" y="52"/>
                  </a:lnTo>
                  <a:lnTo>
                    <a:pt x="680" y="52"/>
                  </a:lnTo>
                  <a:lnTo>
                    <a:pt x="681" y="53"/>
                  </a:lnTo>
                  <a:lnTo>
                    <a:pt x="681" y="55"/>
                  </a:lnTo>
                  <a:lnTo>
                    <a:pt x="683" y="55"/>
                  </a:lnTo>
                  <a:lnTo>
                    <a:pt x="683" y="53"/>
                  </a:lnTo>
                  <a:lnTo>
                    <a:pt x="683" y="51"/>
                  </a:lnTo>
                  <a:lnTo>
                    <a:pt x="683" y="50"/>
                  </a:lnTo>
                  <a:lnTo>
                    <a:pt x="683" y="50"/>
                  </a:lnTo>
                  <a:lnTo>
                    <a:pt x="684" y="50"/>
                  </a:lnTo>
                  <a:lnTo>
                    <a:pt x="684" y="51"/>
                  </a:lnTo>
                  <a:lnTo>
                    <a:pt x="685" y="52"/>
                  </a:lnTo>
                  <a:lnTo>
                    <a:pt x="686" y="52"/>
                  </a:lnTo>
                  <a:lnTo>
                    <a:pt x="686" y="51"/>
                  </a:lnTo>
                  <a:lnTo>
                    <a:pt x="686" y="50"/>
                  </a:lnTo>
                  <a:lnTo>
                    <a:pt x="686" y="50"/>
                  </a:lnTo>
                  <a:lnTo>
                    <a:pt x="687" y="50"/>
                  </a:lnTo>
                  <a:lnTo>
                    <a:pt x="687" y="49"/>
                  </a:lnTo>
                  <a:lnTo>
                    <a:pt x="687" y="48"/>
                  </a:lnTo>
                  <a:lnTo>
                    <a:pt x="690" y="48"/>
                  </a:lnTo>
                  <a:lnTo>
                    <a:pt x="691" y="46"/>
                  </a:lnTo>
                  <a:lnTo>
                    <a:pt x="692" y="46"/>
                  </a:lnTo>
                  <a:lnTo>
                    <a:pt x="695" y="46"/>
                  </a:lnTo>
                  <a:lnTo>
                    <a:pt x="696" y="47"/>
                  </a:lnTo>
                  <a:lnTo>
                    <a:pt x="698" y="48"/>
                  </a:lnTo>
                  <a:lnTo>
                    <a:pt x="699" y="49"/>
                  </a:lnTo>
                  <a:lnTo>
                    <a:pt x="701" y="49"/>
                  </a:lnTo>
                  <a:lnTo>
                    <a:pt x="701" y="44"/>
                  </a:lnTo>
                  <a:lnTo>
                    <a:pt x="702" y="44"/>
                  </a:lnTo>
                  <a:lnTo>
                    <a:pt x="703" y="46"/>
                  </a:lnTo>
                  <a:lnTo>
                    <a:pt x="703" y="47"/>
                  </a:lnTo>
                  <a:lnTo>
                    <a:pt x="704" y="47"/>
                  </a:lnTo>
                  <a:lnTo>
                    <a:pt x="704" y="46"/>
                  </a:lnTo>
                  <a:lnTo>
                    <a:pt x="705" y="46"/>
                  </a:lnTo>
                  <a:lnTo>
                    <a:pt x="705" y="45"/>
                  </a:lnTo>
                  <a:lnTo>
                    <a:pt x="707" y="45"/>
                  </a:lnTo>
                  <a:lnTo>
                    <a:pt x="707" y="45"/>
                  </a:lnTo>
                  <a:lnTo>
                    <a:pt x="707" y="47"/>
                  </a:lnTo>
                  <a:lnTo>
                    <a:pt x="708" y="47"/>
                  </a:lnTo>
                  <a:lnTo>
                    <a:pt x="709" y="48"/>
                  </a:lnTo>
                  <a:lnTo>
                    <a:pt x="710" y="47"/>
                  </a:lnTo>
                  <a:lnTo>
                    <a:pt x="711" y="46"/>
                  </a:lnTo>
                  <a:lnTo>
                    <a:pt x="711" y="45"/>
                  </a:lnTo>
                  <a:lnTo>
                    <a:pt x="712" y="45"/>
                  </a:lnTo>
                  <a:lnTo>
                    <a:pt x="713" y="45"/>
                  </a:lnTo>
                  <a:lnTo>
                    <a:pt x="715" y="46"/>
                  </a:lnTo>
                  <a:lnTo>
                    <a:pt x="715" y="44"/>
                  </a:lnTo>
                  <a:lnTo>
                    <a:pt x="716" y="43"/>
                  </a:lnTo>
                  <a:lnTo>
                    <a:pt x="717" y="43"/>
                  </a:lnTo>
                  <a:lnTo>
                    <a:pt x="727" y="44"/>
                  </a:lnTo>
                  <a:lnTo>
                    <a:pt x="729" y="45"/>
                  </a:lnTo>
                  <a:lnTo>
                    <a:pt x="731" y="45"/>
                  </a:lnTo>
                  <a:lnTo>
                    <a:pt x="732" y="45"/>
                  </a:lnTo>
                  <a:lnTo>
                    <a:pt x="732" y="45"/>
                  </a:lnTo>
                  <a:lnTo>
                    <a:pt x="733" y="45"/>
                  </a:lnTo>
                  <a:lnTo>
                    <a:pt x="734" y="44"/>
                  </a:lnTo>
                  <a:lnTo>
                    <a:pt x="734" y="43"/>
                  </a:lnTo>
                  <a:lnTo>
                    <a:pt x="735" y="41"/>
                  </a:lnTo>
                  <a:lnTo>
                    <a:pt x="735" y="40"/>
                  </a:lnTo>
                  <a:lnTo>
                    <a:pt x="736" y="39"/>
                  </a:lnTo>
                  <a:lnTo>
                    <a:pt x="737" y="40"/>
                  </a:lnTo>
                  <a:lnTo>
                    <a:pt x="737" y="40"/>
                  </a:lnTo>
                  <a:lnTo>
                    <a:pt x="738" y="40"/>
                  </a:lnTo>
                  <a:lnTo>
                    <a:pt x="738" y="43"/>
                  </a:lnTo>
                  <a:lnTo>
                    <a:pt x="739" y="43"/>
                  </a:lnTo>
                  <a:lnTo>
                    <a:pt x="739" y="39"/>
                  </a:lnTo>
                  <a:lnTo>
                    <a:pt x="739" y="38"/>
                  </a:lnTo>
                  <a:lnTo>
                    <a:pt x="740" y="38"/>
                  </a:lnTo>
                  <a:lnTo>
                    <a:pt x="740" y="38"/>
                  </a:lnTo>
                  <a:lnTo>
                    <a:pt x="740" y="40"/>
                  </a:lnTo>
                  <a:lnTo>
                    <a:pt x="741" y="41"/>
                  </a:lnTo>
                  <a:lnTo>
                    <a:pt x="741" y="43"/>
                  </a:lnTo>
                  <a:lnTo>
                    <a:pt x="741" y="43"/>
                  </a:lnTo>
                  <a:lnTo>
                    <a:pt x="743" y="41"/>
                  </a:lnTo>
                  <a:lnTo>
                    <a:pt x="743" y="40"/>
                  </a:lnTo>
                  <a:lnTo>
                    <a:pt x="744" y="40"/>
                  </a:lnTo>
                  <a:lnTo>
                    <a:pt x="745" y="40"/>
                  </a:lnTo>
                  <a:lnTo>
                    <a:pt x="746" y="40"/>
                  </a:lnTo>
                  <a:lnTo>
                    <a:pt x="746" y="41"/>
                  </a:lnTo>
                  <a:lnTo>
                    <a:pt x="747" y="43"/>
                  </a:lnTo>
                  <a:lnTo>
                    <a:pt x="747" y="44"/>
                  </a:lnTo>
                  <a:lnTo>
                    <a:pt x="749" y="44"/>
                  </a:lnTo>
                  <a:lnTo>
                    <a:pt x="749" y="46"/>
                  </a:lnTo>
                  <a:lnTo>
                    <a:pt x="750" y="47"/>
                  </a:lnTo>
                  <a:lnTo>
                    <a:pt x="751" y="47"/>
                  </a:lnTo>
                  <a:lnTo>
                    <a:pt x="752" y="47"/>
                  </a:lnTo>
                  <a:lnTo>
                    <a:pt x="753" y="47"/>
                  </a:lnTo>
                  <a:lnTo>
                    <a:pt x="755" y="47"/>
                  </a:lnTo>
                  <a:lnTo>
                    <a:pt x="756" y="47"/>
                  </a:lnTo>
                  <a:lnTo>
                    <a:pt x="756" y="45"/>
                  </a:lnTo>
                  <a:lnTo>
                    <a:pt x="756" y="41"/>
                  </a:lnTo>
                  <a:lnTo>
                    <a:pt x="757" y="41"/>
                  </a:lnTo>
                  <a:lnTo>
                    <a:pt x="757" y="38"/>
                  </a:lnTo>
                  <a:lnTo>
                    <a:pt x="757" y="36"/>
                  </a:lnTo>
                  <a:lnTo>
                    <a:pt x="756" y="35"/>
                  </a:lnTo>
                  <a:lnTo>
                    <a:pt x="756" y="34"/>
                  </a:lnTo>
                  <a:lnTo>
                    <a:pt x="756" y="33"/>
                  </a:lnTo>
                  <a:lnTo>
                    <a:pt x="756" y="32"/>
                  </a:lnTo>
                  <a:lnTo>
                    <a:pt x="756" y="29"/>
                  </a:lnTo>
                  <a:lnTo>
                    <a:pt x="756" y="26"/>
                  </a:lnTo>
                  <a:lnTo>
                    <a:pt x="757" y="27"/>
                  </a:lnTo>
                  <a:lnTo>
                    <a:pt x="758" y="29"/>
                  </a:lnTo>
                  <a:lnTo>
                    <a:pt x="758" y="33"/>
                  </a:lnTo>
                  <a:lnTo>
                    <a:pt x="758" y="35"/>
                  </a:lnTo>
                  <a:lnTo>
                    <a:pt x="759" y="38"/>
                  </a:lnTo>
                  <a:lnTo>
                    <a:pt x="759" y="39"/>
                  </a:lnTo>
                  <a:lnTo>
                    <a:pt x="759" y="37"/>
                  </a:lnTo>
                  <a:lnTo>
                    <a:pt x="760" y="37"/>
                  </a:lnTo>
                  <a:lnTo>
                    <a:pt x="760" y="37"/>
                  </a:lnTo>
                  <a:lnTo>
                    <a:pt x="761" y="37"/>
                  </a:lnTo>
                  <a:lnTo>
                    <a:pt x="762" y="38"/>
                  </a:lnTo>
                  <a:lnTo>
                    <a:pt x="762" y="39"/>
                  </a:lnTo>
                  <a:lnTo>
                    <a:pt x="762" y="40"/>
                  </a:lnTo>
                  <a:lnTo>
                    <a:pt x="763" y="40"/>
                  </a:lnTo>
                  <a:lnTo>
                    <a:pt x="763" y="39"/>
                  </a:lnTo>
                  <a:lnTo>
                    <a:pt x="763" y="37"/>
                  </a:lnTo>
                  <a:lnTo>
                    <a:pt x="768" y="38"/>
                  </a:lnTo>
                  <a:lnTo>
                    <a:pt x="768" y="37"/>
                  </a:lnTo>
                  <a:lnTo>
                    <a:pt x="768" y="36"/>
                  </a:lnTo>
                  <a:lnTo>
                    <a:pt x="769" y="36"/>
                  </a:lnTo>
                  <a:lnTo>
                    <a:pt x="770" y="35"/>
                  </a:lnTo>
                  <a:lnTo>
                    <a:pt x="770" y="35"/>
                  </a:lnTo>
                  <a:lnTo>
                    <a:pt x="771" y="36"/>
                  </a:lnTo>
                  <a:lnTo>
                    <a:pt x="771" y="38"/>
                  </a:lnTo>
                  <a:lnTo>
                    <a:pt x="775" y="38"/>
                  </a:lnTo>
                  <a:lnTo>
                    <a:pt x="777" y="39"/>
                  </a:lnTo>
                  <a:lnTo>
                    <a:pt x="779" y="38"/>
                  </a:lnTo>
                  <a:lnTo>
                    <a:pt x="780" y="38"/>
                  </a:lnTo>
                  <a:lnTo>
                    <a:pt x="781" y="38"/>
                  </a:lnTo>
                  <a:lnTo>
                    <a:pt x="782" y="39"/>
                  </a:lnTo>
                  <a:lnTo>
                    <a:pt x="784" y="40"/>
                  </a:lnTo>
                  <a:lnTo>
                    <a:pt x="786" y="39"/>
                  </a:lnTo>
                  <a:lnTo>
                    <a:pt x="787" y="40"/>
                  </a:lnTo>
                  <a:lnTo>
                    <a:pt x="788" y="40"/>
                  </a:lnTo>
                  <a:lnTo>
                    <a:pt x="789" y="40"/>
                  </a:lnTo>
                  <a:lnTo>
                    <a:pt x="791" y="40"/>
                  </a:lnTo>
                  <a:lnTo>
                    <a:pt x="791" y="41"/>
                  </a:lnTo>
                  <a:lnTo>
                    <a:pt x="792" y="43"/>
                  </a:lnTo>
                  <a:lnTo>
                    <a:pt x="791" y="50"/>
                  </a:lnTo>
                  <a:lnTo>
                    <a:pt x="794" y="49"/>
                  </a:lnTo>
                  <a:lnTo>
                    <a:pt x="796" y="47"/>
                  </a:lnTo>
                  <a:lnTo>
                    <a:pt x="797" y="44"/>
                  </a:lnTo>
                  <a:lnTo>
                    <a:pt x="798" y="45"/>
                  </a:lnTo>
                  <a:lnTo>
                    <a:pt x="798" y="46"/>
                  </a:lnTo>
                  <a:lnTo>
                    <a:pt x="798" y="47"/>
                  </a:lnTo>
                  <a:lnTo>
                    <a:pt x="798" y="48"/>
                  </a:lnTo>
                  <a:lnTo>
                    <a:pt x="799" y="49"/>
                  </a:lnTo>
                  <a:lnTo>
                    <a:pt x="799" y="47"/>
                  </a:lnTo>
                  <a:lnTo>
                    <a:pt x="799" y="45"/>
                  </a:lnTo>
                  <a:lnTo>
                    <a:pt x="799" y="44"/>
                  </a:lnTo>
                  <a:lnTo>
                    <a:pt x="798" y="44"/>
                  </a:lnTo>
                  <a:lnTo>
                    <a:pt x="797" y="43"/>
                  </a:lnTo>
                  <a:lnTo>
                    <a:pt x="796" y="43"/>
                  </a:lnTo>
                  <a:lnTo>
                    <a:pt x="796" y="41"/>
                  </a:lnTo>
                  <a:lnTo>
                    <a:pt x="795" y="40"/>
                  </a:lnTo>
                  <a:lnTo>
                    <a:pt x="796" y="39"/>
                  </a:lnTo>
                  <a:lnTo>
                    <a:pt x="797" y="38"/>
                  </a:lnTo>
                  <a:lnTo>
                    <a:pt x="799" y="38"/>
                  </a:lnTo>
                  <a:lnTo>
                    <a:pt x="800" y="38"/>
                  </a:lnTo>
                  <a:lnTo>
                    <a:pt x="803" y="39"/>
                  </a:lnTo>
                  <a:lnTo>
                    <a:pt x="804" y="38"/>
                  </a:lnTo>
                  <a:lnTo>
                    <a:pt x="805" y="36"/>
                  </a:lnTo>
                  <a:lnTo>
                    <a:pt x="806" y="36"/>
                  </a:lnTo>
                  <a:lnTo>
                    <a:pt x="807" y="37"/>
                  </a:lnTo>
                  <a:lnTo>
                    <a:pt x="808" y="36"/>
                  </a:lnTo>
                  <a:lnTo>
                    <a:pt x="808" y="36"/>
                  </a:lnTo>
                  <a:lnTo>
                    <a:pt x="809" y="35"/>
                  </a:lnTo>
                  <a:lnTo>
                    <a:pt x="809" y="35"/>
                  </a:lnTo>
                  <a:lnTo>
                    <a:pt x="809" y="35"/>
                  </a:lnTo>
                  <a:lnTo>
                    <a:pt x="810" y="37"/>
                  </a:lnTo>
                  <a:lnTo>
                    <a:pt x="810" y="39"/>
                  </a:lnTo>
                  <a:lnTo>
                    <a:pt x="811" y="39"/>
                  </a:lnTo>
                  <a:lnTo>
                    <a:pt x="812" y="40"/>
                  </a:lnTo>
                  <a:lnTo>
                    <a:pt x="812" y="40"/>
                  </a:lnTo>
                  <a:lnTo>
                    <a:pt x="813" y="38"/>
                  </a:lnTo>
                  <a:lnTo>
                    <a:pt x="813" y="37"/>
                  </a:lnTo>
                  <a:lnTo>
                    <a:pt x="813" y="37"/>
                  </a:lnTo>
                  <a:lnTo>
                    <a:pt x="816" y="37"/>
                  </a:lnTo>
                  <a:lnTo>
                    <a:pt x="817" y="38"/>
                  </a:lnTo>
                  <a:lnTo>
                    <a:pt x="818" y="38"/>
                  </a:lnTo>
                  <a:lnTo>
                    <a:pt x="818" y="37"/>
                  </a:lnTo>
                  <a:lnTo>
                    <a:pt x="819" y="36"/>
                  </a:lnTo>
                  <a:lnTo>
                    <a:pt x="819" y="35"/>
                  </a:lnTo>
                  <a:lnTo>
                    <a:pt x="820" y="35"/>
                  </a:lnTo>
                  <a:lnTo>
                    <a:pt x="821" y="36"/>
                  </a:lnTo>
                  <a:lnTo>
                    <a:pt x="821" y="36"/>
                  </a:lnTo>
                  <a:lnTo>
                    <a:pt x="822" y="37"/>
                  </a:lnTo>
                  <a:lnTo>
                    <a:pt x="822" y="37"/>
                  </a:lnTo>
                  <a:lnTo>
                    <a:pt x="822" y="37"/>
                  </a:lnTo>
                  <a:lnTo>
                    <a:pt x="823" y="36"/>
                  </a:lnTo>
                  <a:lnTo>
                    <a:pt x="823" y="36"/>
                  </a:lnTo>
                  <a:lnTo>
                    <a:pt x="824" y="36"/>
                  </a:lnTo>
                  <a:lnTo>
                    <a:pt x="825" y="37"/>
                  </a:lnTo>
                  <a:lnTo>
                    <a:pt x="825" y="38"/>
                  </a:lnTo>
                  <a:lnTo>
                    <a:pt x="827" y="39"/>
                  </a:lnTo>
                  <a:lnTo>
                    <a:pt x="827" y="39"/>
                  </a:lnTo>
                  <a:lnTo>
                    <a:pt x="828" y="38"/>
                  </a:lnTo>
                  <a:lnTo>
                    <a:pt x="828" y="36"/>
                  </a:lnTo>
                  <a:lnTo>
                    <a:pt x="832" y="37"/>
                  </a:lnTo>
                  <a:lnTo>
                    <a:pt x="832" y="37"/>
                  </a:lnTo>
                  <a:lnTo>
                    <a:pt x="833" y="37"/>
                  </a:lnTo>
                  <a:lnTo>
                    <a:pt x="834" y="36"/>
                  </a:lnTo>
                  <a:lnTo>
                    <a:pt x="835" y="35"/>
                  </a:lnTo>
                  <a:lnTo>
                    <a:pt x="835" y="34"/>
                  </a:lnTo>
                  <a:lnTo>
                    <a:pt x="836" y="34"/>
                  </a:lnTo>
                  <a:lnTo>
                    <a:pt x="836" y="35"/>
                  </a:lnTo>
                  <a:lnTo>
                    <a:pt x="837" y="37"/>
                  </a:lnTo>
                  <a:lnTo>
                    <a:pt x="837" y="37"/>
                  </a:lnTo>
                  <a:lnTo>
                    <a:pt x="840" y="36"/>
                  </a:lnTo>
                  <a:lnTo>
                    <a:pt x="841" y="36"/>
                  </a:lnTo>
                  <a:lnTo>
                    <a:pt x="842" y="36"/>
                  </a:lnTo>
                  <a:lnTo>
                    <a:pt x="843" y="38"/>
                  </a:lnTo>
                  <a:lnTo>
                    <a:pt x="844" y="38"/>
                  </a:lnTo>
                  <a:lnTo>
                    <a:pt x="845" y="37"/>
                  </a:lnTo>
                  <a:lnTo>
                    <a:pt x="846" y="37"/>
                  </a:lnTo>
                  <a:lnTo>
                    <a:pt x="846" y="36"/>
                  </a:lnTo>
                  <a:lnTo>
                    <a:pt x="847" y="37"/>
                  </a:lnTo>
                  <a:lnTo>
                    <a:pt x="847" y="38"/>
                  </a:lnTo>
                  <a:lnTo>
                    <a:pt x="848" y="37"/>
                  </a:lnTo>
                  <a:lnTo>
                    <a:pt x="848" y="36"/>
                  </a:lnTo>
                  <a:lnTo>
                    <a:pt x="848" y="35"/>
                  </a:lnTo>
                  <a:lnTo>
                    <a:pt x="848" y="33"/>
                  </a:lnTo>
                  <a:lnTo>
                    <a:pt x="848" y="31"/>
                  </a:lnTo>
                  <a:lnTo>
                    <a:pt x="849" y="31"/>
                  </a:lnTo>
                  <a:lnTo>
                    <a:pt x="851" y="31"/>
                  </a:lnTo>
                  <a:lnTo>
                    <a:pt x="852" y="32"/>
                  </a:lnTo>
                  <a:lnTo>
                    <a:pt x="853" y="33"/>
                  </a:lnTo>
                  <a:lnTo>
                    <a:pt x="854" y="33"/>
                  </a:lnTo>
                  <a:lnTo>
                    <a:pt x="854" y="34"/>
                  </a:lnTo>
                  <a:lnTo>
                    <a:pt x="855" y="34"/>
                  </a:lnTo>
                  <a:lnTo>
                    <a:pt x="857" y="34"/>
                  </a:lnTo>
                  <a:lnTo>
                    <a:pt x="857" y="36"/>
                  </a:lnTo>
                  <a:lnTo>
                    <a:pt x="858" y="37"/>
                  </a:lnTo>
                  <a:lnTo>
                    <a:pt x="858" y="37"/>
                  </a:lnTo>
                  <a:lnTo>
                    <a:pt x="860" y="37"/>
                  </a:lnTo>
                  <a:lnTo>
                    <a:pt x="861" y="36"/>
                  </a:lnTo>
                  <a:lnTo>
                    <a:pt x="861" y="35"/>
                  </a:lnTo>
                  <a:lnTo>
                    <a:pt x="863" y="35"/>
                  </a:lnTo>
                  <a:lnTo>
                    <a:pt x="865" y="34"/>
                  </a:lnTo>
                  <a:lnTo>
                    <a:pt x="866" y="35"/>
                  </a:lnTo>
                  <a:lnTo>
                    <a:pt x="867" y="35"/>
                  </a:lnTo>
                  <a:lnTo>
                    <a:pt x="868" y="34"/>
                  </a:lnTo>
                  <a:lnTo>
                    <a:pt x="869" y="33"/>
                  </a:lnTo>
                  <a:lnTo>
                    <a:pt x="870" y="32"/>
                  </a:lnTo>
                  <a:lnTo>
                    <a:pt x="871" y="32"/>
                  </a:lnTo>
                  <a:lnTo>
                    <a:pt x="872" y="32"/>
                  </a:lnTo>
                  <a:lnTo>
                    <a:pt x="873" y="33"/>
                  </a:lnTo>
                  <a:lnTo>
                    <a:pt x="878" y="34"/>
                  </a:lnTo>
                  <a:lnTo>
                    <a:pt x="878" y="36"/>
                  </a:lnTo>
                  <a:lnTo>
                    <a:pt x="877" y="37"/>
                  </a:lnTo>
                  <a:lnTo>
                    <a:pt x="877" y="38"/>
                  </a:lnTo>
                  <a:lnTo>
                    <a:pt x="877" y="38"/>
                  </a:lnTo>
                  <a:lnTo>
                    <a:pt x="877" y="37"/>
                  </a:lnTo>
                  <a:lnTo>
                    <a:pt x="876" y="37"/>
                  </a:lnTo>
                  <a:lnTo>
                    <a:pt x="876" y="37"/>
                  </a:lnTo>
                  <a:lnTo>
                    <a:pt x="876" y="38"/>
                  </a:lnTo>
                  <a:lnTo>
                    <a:pt x="876" y="40"/>
                  </a:lnTo>
                  <a:lnTo>
                    <a:pt x="876" y="44"/>
                  </a:lnTo>
                  <a:lnTo>
                    <a:pt x="876" y="44"/>
                  </a:lnTo>
                  <a:lnTo>
                    <a:pt x="877" y="43"/>
                  </a:lnTo>
                  <a:lnTo>
                    <a:pt x="877" y="41"/>
                  </a:lnTo>
                  <a:lnTo>
                    <a:pt x="878" y="41"/>
                  </a:lnTo>
                  <a:lnTo>
                    <a:pt x="878" y="44"/>
                  </a:lnTo>
                  <a:lnTo>
                    <a:pt x="879" y="46"/>
                  </a:lnTo>
                  <a:lnTo>
                    <a:pt x="879" y="48"/>
                  </a:lnTo>
                  <a:lnTo>
                    <a:pt x="880" y="50"/>
                  </a:lnTo>
                  <a:lnTo>
                    <a:pt x="881" y="51"/>
                  </a:lnTo>
                  <a:lnTo>
                    <a:pt x="882" y="51"/>
                  </a:lnTo>
                  <a:lnTo>
                    <a:pt x="882" y="49"/>
                  </a:lnTo>
                  <a:lnTo>
                    <a:pt x="882" y="47"/>
                  </a:lnTo>
                  <a:lnTo>
                    <a:pt x="881" y="47"/>
                  </a:lnTo>
                  <a:lnTo>
                    <a:pt x="880" y="44"/>
                  </a:lnTo>
                  <a:lnTo>
                    <a:pt x="880" y="40"/>
                  </a:lnTo>
                  <a:lnTo>
                    <a:pt x="880" y="36"/>
                  </a:lnTo>
                  <a:lnTo>
                    <a:pt x="881" y="35"/>
                  </a:lnTo>
                  <a:lnTo>
                    <a:pt x="882" y="34"/>
                  </a:lnTo>
                  <a:lnTo>
                    <a:pt x="883" y="34"/>
                  </a:lnTo>
                  <a:lnTo>
                    <a:pt x="884" y="34"/>
                  </a:lnTo>
                  <a:lnTo>
                    <a:pt x="887" y="35"/>
                  </a:lnTo>
                  <a:lnTo>
                    <a:pt x="889" y="35"/>
                  </a:lnTo>
                  <a:lnTo>
                    <a:pt x="890" y="33"/>
                  </a:lnTo>
                  <a:lnTo>
                    <a:pt x="890" y="33"/>
                  </a:lnTo>
                  <a:lnTo>
                    <a:pt x="891" y="33"/>
                  </a:lnTo>
                  <a:lnTo>
                    <a:pt x="891" y="34"/>
                  </a:lnTo>
                  <a:lnTo>
                    <a:pt x="891" y="35"/>
                  </a:lnTo>
                  <a:lnTo>
                    <a:pt x="892" y="37"/>
                  </a:lnTo>
                  <a:lnTo>
                    <a:pt x="892" y="37"/>
                  </a:lnTo>
                  <a:lnTo>
                    <a:pt x="892" y="43"/>
                  </a:lnTo>
                  <a:lnTo>
                    <a:pt x="894" y="43"/>
                  </a:lnTo>
                  <a:lnTo>
                    <a:pt x="895" y="43"/>
                  </a:lnTo>
                  <a:lnTo>
                    <a:pt x="895" y="40"/>
                  </a:lnTo>
                  <a:lnTo>
                    <a:pt x="895" y="38"/>
                  </a:lnTo>
                  <a:lnTo>
                    <a:pt x="896" y="38"/>
                  </a:lnTo>
                  <a:lnTo>
                    <a:pt x="897" y="38"/>
                  </a:lnTo>
                  <a:lnTo>
                    <a:pt x="899" y="37"/>
                  </a:lnTo>
                  <a:lnTo>
                    <a:pt x="900" y="36"/>
                  </a:lnTo>
                  <a:lnTo>
                    <a:pt x="900" y="35"/>
                  </a:lnTo>
                  <a:lnTo>
                    <a:pt x="901" y="33"/>
                  </a:lnTo>
                  <a:lnTo>
                    <a:pt x="901" y="36"/>
                  </a:lnTo>
                  <a:lnTo>
                    <a:pt x="900" y="38"/>
                  </a:lnTo>
                  <a:lnTo>
                    <a:pt x="900" y="40"/>
                  </a:lnTo>
                  <a:lnTo>
                    <a:pt x="900" y="44"/>
                  </a:lnTo>
                  <a:lnTo>
                    <a:pt x="902" y="44"/>
                  </a:lnTo>
                  <a:lnTo>
                    <a:pt x="903" y="44"/>
                  </a:lnTo>
                  <a:lnTo>
                    <a:pt x="904" y="43"/>
                  </a:lnTo>
                  <a:lnTo>
                    <a:pt x="904" y="40"/>
                  </a:lnTo>
                  <a:lnTo>
                    <a:pt x="904" y="38"/>
                  </a:lnTo>
                  <a:lnTo>
                    <a:pt x="904" y="37"/>
                  </a:lnTo>
                  <a:lnTo>
                    <a:pt x="904" y="36"/>
                  </a:lnTo>
                  <a:lnTo>
                    <a:pt x="905" y="36"/>
                  </a:lnTo>
                  <a:lnTo>
                    <a:pt x="906" y="36"/>
                  </a:lnTo>
                  <a:lnTo>
                    <a:pt x="905" y="40"/>
                  </a:lnTo>
                  <a:lnTo>
                    <a:pt x="905" y="44"/>
                  </a:lnTo>
                  <a:lnTo>
                    <a:pt x="906" y="47"/>
                  </a:lnTo>
                  <a:lnTo>
                    <a:pt x="906" y="45"/>
                  </a:lnTo>
                  <a:lnTo>
                    <a:pt x="908" y="45"/>
                  </a:lnTo>
                  <a:lnTo>
                    <a:pt x="909" y="45"/>
                  </a:lnTo>
                  <a:lnTo>
                    <a:pt x="911" y="45"/>
                  </a:lnTo>
                  <a:lnTo>
                    <a:pt x="912" y="44"/>
                  </a:lnTo>
                  <a:lnTo>
                    <a:pt x="913" y="43"/>
                  </a:lnTo>
                  <a:lnTo>
                    <a:pt x="913" y="39"/>
                  </a:lnTo>
                  <a:lnTo>
                    <a:pt x="912" y="40"/>
                  </a:lnTo>
                  <a:lnTo>
                    <a:pt x="911" y="39"/>
                  </a:lnTo>
                  <a:lnTo>
                    <a:pt x="911" y="38"/>
                  </a:lnTo>
                  <a:lnTo>
                    <a:pt x="911" y="36"/>
                  </a:lnTo>
                  <a:lnTo>
                    <a:pt x="909" y="34"/>
                  </a:lnTo>
                  <a:lnTo>
                    <a:pt x="909" y="32"/>
                  </a:lnTo>
                  <a:lnTo>
                    <a:pt x="912" y="32"/>
                  </a:lnTo>
                  <a:lnTo>
                    <a:pt x="913" y="33"/>
                  </a:lnTo>
                  <a:lnTo>
                    <a:pt x="914" y="35"/>
                  </a:lnTo>
                  <a:lnTo>
                    <a:pt x="915" y="35"/>
                  </a:lnTo>
                  <a:lnTo>
                    <a:pt x="916" y="35"/>
                  </a:lnTo>
                  <a:lnTo>
                    <a:pt x="918" y="35"/>
                  </a:lnTo>
                  <a:lnTo>
                    <a:pt x="919" y="36"/>
                  </a:lnTo>
                  <a:lnTo>
                    <a:pt x="919" y="37"/>
                  </a:lnTo>
                  <a:lnTo>
                    <a:pt x="920" y="37"/>
                  </a:lnTo>
                  <a:lnTo>
                    <a:pt x="920" y="37"/>
                  </a:lnTo>
                  <a:lnTo>
                    <a:pt x="921" y="35"/>
                  </a:lnTo>
                  <a:lnTo>
                    <a:pt x="931" y="36"/>
                  </a:lnTo>
                  <a:lnTo>
                    <a:pt x="932" y="36"/>
                  </a:lnTo>
                  <a:lnTo>
                    <a:pt x="937" y="37"/>
                  </a:lnTo>
                  <a:lnTo>
                    <a:pt x="937" y="35"/>
                  </a:lnTo>
                  <a:lnTo>
                    <a:pt x="938" y="35"/>
                  </a:lnTo>
                  <a:lnTo>
                    <a:pt x="938" y="35"/>
                  </a:lnTo>
                  <a:lnTo>
                    <a:pt x="939" y="37"/>
                  </a:lnTo>
                  <a:lnTo>
                    <a:pt x="939" y="39"/>
                  </a:lnTo>
                  <a:lnTo>
                    <a:pt x="938" y="40"/>
                  </a:lnTo>
                  <a:lnTo>
                    <a:pt x="938" y="41"/>
                  </a:lnTo>
                  <a:lnTo>
                    <a:pt x="937" y="43"/>
                  </a:lnTo>
                  <a:lnTo>
                    <a:pt x="936" y="45"/>
                  </a:lnTo>
                  <a:lnTo>
                    <a:pt x="937" y="46"/>
                  </a:lnTo>
                  <a:lnTo>
                    <a:pt x="939" y="46"/>
                  </a:lnTo>
                  <a:lnTo>
                    <a:pt x="940" y="45"/>
                  </a:lnTo>
                  <a:lnTo>
                    <a:pt x="942" y="44"/>
                  </a:lnTo>
                  <a:lnTo>
                    <a:pt x="942" y="40"/>
                  </a:lnTo>
                  <a:lnTo>
                    <a:pt x="942" y="39"/>
                  </a:lnTo>
                  <a:lnTo>
                    <a:pt x="941" y="39"/>
                  </a:lnTo>
                  <a:lnTo>
                    <a:pt x="941" y="37"/>
                  </a:lnTo>
                  <a:lnTo>
                    <a:pt x="941" y="35"/>
                  </a:lnTo>
                  <a:lnTo>
                    <a:pt x="950" y="36"/>
                  </a:lnTo>
                  <a:lnTo>
                    <a:pt x="955" y="36"/>
                  </a:lnTo>
                  <a:lnTo>
                    <a:pt x="955" y="37"/>
                  </a:lnTo>
                  <a:lnTo>
                    <a:pt x="955" y="38"/>
                  </a:lnTo>
                  <a:lnTo>
                    <a:pt x="955" y="39"/>
                  </a:lnTo>
                  <a:lnTo>
                    <a:pt x="954" y="41"/>
                  </a:lnTo>
                  <a:lnTo>
                    <a:pt x="955" y="41"/>
                  </a:lnTo>
                  <a:lnTo>
                    <a:pt x="956" y="43"/>
                  </a:lnTo>
                  <a:lnTo>
                    <a:pt x="957" y="43"/>
                  </a:lnTo>
                  <a:lnTo>
                    <a:pt x="959" y="41"/>
                  </a:lnTo>
                  <a:lnTo>
                    <a:pt x="960" y="39"/>
                  </a:lnTo>
                  <a:lnTo>
                    <a:pt x="961" y="37"/>
                  </a:lnTo>
                  <a:lnTo>
                    <a:pt x="962" y="37"/>
                  </a:lnTo>
                  <a:lnTo>
                    <a:pt x="964" y="37"/>
                  </a:lnTo>
                  <a:lnTo>
                    <a:pt x="965" y="37"/>
                  </a:lnTo>
                  <a:lnTo>
                    <a:pt x="967" y="36"/>
                  </a:lnTo>
                  <a:lnTo>
                    <a:pt x="967" y="35"/>
                  </a:lnTo>
                  <a:lnTo>
                    <a:pt x="971" y="35"/>
                  </a:lnTo>
                  <a:lnTo>
                    <a:pt x="971" y="38"/>
                  </a:lnTo>
                  <a:lnTo>
                    <a:pt x="972" y="38"/>
                  </a:lnTo>
                  <a:lnTo>
                    <a:pt x="973" y="39"/>
                  </a:lnTo>
                  <a:lnTo>
                    <a:pt x="973" y="40"/>
                  </a:lnTo>
                  <a:lnTo>
                    <a:pt x="974" y="40"/>
                  </a:lnTo>
                  <a:lnTo>
                    <a:pt x="974" y="38"/>
                  </a:lnTo>
                  <a:lnTo>
                    <a:pt x="975" y="36"/>
                  </a:lnTo>
                  <a:lnTo>
                    <a:pt x="975" y="35"/>
                  </a:lnTo>
                  <a:lnTo>
                    <a:pt x="976" y="35"/>
                  </a:lnTo>
                  <a:lnTo>
                    <a:pt x="977" y="36"/>
                  </a:lnTo>
                  <a:lnTo>
                    <a:pt x="978" y="37"/>
                  </a:lnTo>
                  <a:lnTo>
                    <a:pt x="978" y="39"/>
                  </a:lnTo>
                  <a:lnTo>
                    <a:pt x="978" y="41"/>
                  </a:lnTo>
                  <a:lnTo>
                    <a:pt x="979" y="41"/>
                  </a:lnTo>
                  <a:lnTo>
                    <a:pt x="981" y="41"/>
                  </a:lnTo>
                  <a:lnTo>
                    <a:pt x="983" y="40"/>
                  </a:lnTo>
                  <a:lnTo>
                    <a:pt x="983" y="39"/>
                  </a:lnTo>
                  <a:lnTo>
                    <a:pt x="981" y="39"/>
                  </a:lnTo>
                  <a:lnTo>
                    <a:pt x="980" y="38"/>
                  </a:lnTo>
                  <a:lnTo>
                    <a:pt x="980" y="37"/>
                  </a:lnTo>
                  <a:lnTo>
                    <a:pt x="979" y="36"/>
                  </a:lnTo>
                  <a:lnTo>
                    <a:pt x="979" y="34"/>
                  </a:lnTo>
                  <a:lnTo>
                    <a:pt x="983" y="34"/>
                  </a:lnTo>
                  <a:lnTo>
                    <a:pt x="985" y="34"/>
                  </a:lnTo>
                  <a:lnTo>
                    <a:pt x="986" y="33"/>
                  </a:lnTo>
                  <a:lnTo>
                    <a:pt x="986" y="29"/>
                  </a:lnTo>
                  <a:lnTo>
                    <a:pt x="986" y="27"/>
                  </a:lnTo>
                  <a:lnTo>
                    <a:pt x="985" y="25"/>
                  </a:lnTo>
                  <a:lnTo>
                    <a:pt x="985" y="23"/>
                  </a:lnTo>
                  <a:lnTo>
                    <a:pt x="986" y="21"/>
                  </a:lnTo>
                  <a:lnTo>
                    <a:pt x="987" y="26"/>
                  </a:lnTo>
                  <a:lnTo>
                    <a:pt x="988" y="29"/>
                  </a:lnTo>
                  <a:lnTo>
                    <a:pt x="989" y="33"/>
                  </a:lnTo>
                  <a:lnTo>
                    <a:pt x="991" y="35"/>
                  </a:lnTo>
                  <a:lnTo>
                    <a:pt x="993" y="36"/>
                  </a:lnTo>
                  <a:lnTo>
                    <a:pt x="996" y="35"/>
                  </a:lnTo>
                  <a:lnTo>
                    <a:pt x="998" y="33"/>
                  </a:lnTo>
                  <a:lnTo>
                    <a:pt x="999" y="34"/>
                  </a:lnTo>
                  <a:lnTo>
                    <a:pt x="999" y="36"/>
                  </a:lnTo>
                  <a:lnTo>
                    <a:pt x="998" y="37"/>
                  </a:lnTo>
                  <a:lnTo>
                    <a:pt x="998" y="39"/>
                  </a:lnTo>
                  <a:lnTo>
                    <a:pt x="998" y="40"/>
                  </a:lnTo>
                  <a:lnTo>
                    <a:pt x="998" y="43"/>
                  </a:lnTo>
                  <a:lnTo>
                    <a:pt x="1000" y="45"/>
                  </a:lnTo>
                  <a:lnTo>
                    <a:pt x="1001" y="45"/>
                  </a:lnTo>
                  <a:lnTo>
                    <a:pt x="1003" y="45"/>
                  </a:lnTo>
                  <a:lnTo>
                    <a:pt x="1004" y="43"/>
                  </a:lnTo>
                  <a:lnTo>
                    <a:pt x="1007" y="40"/>
                  </a:lnTo>
                  <a:lnTo>
                    <a:pt x="1008" y="38"/>
                  </a:lnTo>
                  <a:lnTo>
                    <a:pt x="1009" y="36"/>
                  </a:lnTo>
                  <a:lnTo>
                    <a:pt x="1010" y="36"/>
                  </a:lnTo>
                  <a:lnTo>
                    <a:pt x="1011" y="35"/>
                  </a:lnTo>
                  <a:lnTo>
                    <a:pt x="1012" y="34"/>
                  </a:lnTo>
                  <a:lnTo>
                    <a:pt x="1014" y="34"/>
                  </a:lnTo>
                  <a:lnTo>
                    <a:pt x="1015" y="35"/>
                  </a:lnTo>
                  <a:lnTo>
                    <a:pt x="1017" y="35"/>
                  </a:lnTo>
                  <a:lnTo>
                    <a:pt x="1017" y="35"/>
                  </a:lnTo>
                  <a:lnTo>
                    <a:pt x="1019" y="36"/>
                  </a:lnTo>
                  <a:lnTo>
                    <a:pt x="1019" y="37"/>
                  </a:lnTo>
                  <a:lnTo>
                    <a:pt x="1020" y="36"/>
                  </a:lnTo>
                  <a:lnTo>
                    <a:pt x="1021" y="35"/>
                  </a:lnTo>
                  <a:lnTo>
                    <a:pt x="1021" y="34"/>
                  </a:lnTo>
                  <a:lnTo>
                    <a:pt x="1022" y="33"/>
                  </a:lnTo>
                  <a:lnTo>
                    <a:pt x="1025" y="32"/>
                  </a:lnTo>
                  <a:lnTo>
                    <a:pt x="1028" y="31"/>
                  </a:lnTo>
                  <a:lnTo>
                    <a:pt x="1031" y="28"/>
                  </a:lnTo>
                  <a:lnTo>
                    <a:pt x="1031" y="29"/>
                  </a:lnTo>
                  <a:lnTo>
                    <a:pt x="1031" y="32"/>
                  </a:lnTo>
                  <a:lnTo>
                    <a:pt x="1031" y="33"/>
                  </a:lnTo>
                  <a:lnTo>
                    <a:pt x="1031" y="34"/>
                  </a:lnTo>
                  <a:lnTo>
                    <a:pt x="1032" y="33"/>
                  </a:lnTo>
                  <a:lnTo>
                    <a:pt x="1033" y="33"/>
                  </a:lnTo>
                  <a:lnTo>
                    <a:pt x="1034" y="34"/>
                  </a:lnTo>
                  <a:lnTo>
                    <a:pt x="1034" y="36"/>
                  </a:lnTo>
                  <a:lnTo>
                    <a:pt x="1034" y="37"/>
                  </a:lnTo>
                  <a:lnTo>
                    <a:pt x="1035" y="38"/>
                  </a:lnTo>
                  <a:lnTo>
                    <a:pt x="1036" y="39"/>
                  </a:lnTo>
                  <a:lnTo>
                    <a:pt x="1036" y="37"/>
                  </a:lnTo>
                  <a:lnTo>
                    <a:pt x="1036" y="37"/>
                  </a:lnTo>
                  <a:lnTo>
                    <a:pt x="1037" y="37"/>
                  </a:lnTo>
                  <a:lnTo>
                    <a:pt x="1037" y="40"/>
                  </a:lnTo>
                  <a:lnTo>
                    <a:pt x="1038" y="44"/>
                  </a:lnTo>
                  <a:lnTo>
                    <a:pt x="1038" y="47"/>
                  </a:lnTo>
                  <a:lnTo>
                    <a:pt x="1039" y="45"/>
                  </a:lnTo>
                  <a:lnTo>
                    <a:pt x="1040" y="43"/>
                  </a:lnTo>
                  <a:lnTo>
                    <a:pt x="1040" y="40"/>
                  </a:lnTo>
                  <a:lnTo>
                    <a:pt x="1040" y="37"/>
                  </a:lnTo>
                  <a:lnTo>
                    <a:pt x="1040" y="32"/>
                  </a:lnTo>
                  <a:lnTo>
                    <a:pt x="1041" y="32"/>
                  </a:lnTo>
                  <a:lnTo>
                    <a:pt x="1044" y="31"/>
                  </a:lnTo>
                  <a:lnTo>
                    <a:pt x="1044" y="29"/>
                  </a:lnTo>
                  <a:lnTo>
                    <a:pt x="1045" y="29"/>
                  </a:lnTo>
                  <a:lnTo>
                    <a:pt x="1046" y="31"/>
                  </a:lnTo>
                  <a:lnTo>
                    <a:pt x="1046" y="32"/>
                  </a:lnTo>
                  <a:lnTo>
                    <a:pt x="1046" y="34"/>
                  </a:lnTo>
                  <a:lnTo>
                    <a:pt x="1047" y="35"/>
                  </a:lnTo>
                  <a:lnTo>
                    <a:pt x="1048" y="35"/>
                  </a:lnTo>
                  <a:lnTo>
                    <a:pt x="1049" y="34"/>
                  </a:lnTo>
                  <a:lnTo>
                    <a:pt x="1050" y="33"/>
                  </a:lnTo>
                  <a:lnTo>
                    <a:pt x="1051" y="33"/>
                  </a:lnTo>
                  <a:lnTo>
                    <a:pt x="1052" y="33"/>
                  </a:lnTo>
                  <a:lnTo>
                    <a:pt x="1053" y="34"/>
                  </a:lnTo>
                  <a:lnTo>
                    <a:pt x="1056" y="35"/>
                  </a:lnTo>
                  <a:lnTo>
                    <a:pt x="1058" y="34"/>
                  </a:lnTo>
                  <a:lnTo>
                    <a:pt x="1060" y="34"/>
                  </a:lnTo>
                  <a:lnTo>
                    <a:pt x="1062" y="33"/>
                  </a:lnTo>
                  <a:lnTo>
                    <a:pt x="1063" y="32"/>
                  </a:lnTo>
                  <a:lnTo>
                    <a:pt x="1065" y="32"/>
                  </a:lnTo>
                  <a:lnTo>
                    <a:pt x="1067" y="32"/>
                  </a:lnTo>
                  <a:lnTo>
                    <a:pt x="1067" y="33"/>
                  </a:lnTo>
                  <a:lnTo>
                    <a:pt x="1067" y="33"/>
                  </a:lnTo>
                  <a:lnTo>
                    <a:pt x="1068" y="35"/>
                  </a:lnTo>
                  <a:lnTo>
                    <a:pt x="1068" y="35"/>
                  </a:lnTo>
                  <a:lnTo>
                    <a:pt x="1069" y="35"/>
                  </a:lnTo>
                  <a:lnTo>
                    <a:pt x="1070" y="34"/>
                  </a:lnTo>
                  <a:lnTo>
                    <a:pt x="1070" y="32"/>
                  </a:lnTo>
                  <a:lnTo>
                    <a:pt x="1072" y="33"/>
                  </a:lnTo>
                  <a:lnTo>
                    <a:pt x="1074" y="32"/>
                  </a:lnTo>
                  <a:lnTo>
                    <a:pt x="1075" y="31"/>
                  </a:lnTo>
                  <a:lnTo>
                    <a:pt x="1076" y="31"/>
                  </a:lnTo>
                  <a:lnTo>
                    <a:pt x="1079" y="31"/>
                  </a:lnTo>
                  <a:lnTo>
                    <a:pt x="1080" y="33"/>
                  </a:lnTo>
                  <a:lnTo>
                    <a:pt x="1086" y="34"/>
                  </a:lnTo>
                  <a:lnTo>
                    <a:pt x="1087" y="34"/>
                  </a:lnTo>
                  <a:lnTo>
                    <a:pt x="1088" y="34"/>
                  </a:lnTo>
                  <a:lnTo>
                    <a:pt x="1088" y="34"/>
                  </a:lnTo>
                  <a:lnTo>
                    <a:pt x="1089" y="34"/>
                  </a:lnTo>
                  <a:lnTo>
                    <a:pt x="1091" y="33"/>
                  </a:lnTo>
                  <a:lnTo>
                    <a:pt x="1091" y="32"/>
                  </a:lnTo>
                  <a:lnTo>
                    <a:pt x="1092" y="34"/>
                  </a:lnTo>
                  <a:lnTo>
                    <a:pt x="1093" y="34"/>
                  </a:lnTo>
                  <a:lnTo>
                    <a:pt x="1094" y="34"/>
                  </a:lnTo>
                  <a:lnTo>
                    <a:pt x="1095" y="33"/>
                  </a:lnTo>
                  <a:lnTo>
                    <a:pt x="1096" y="32"/>
                  </a:lnTo>
                  <a:lnTo>
                    <a:pt x="1097" y="32"/>
                  </a:lnTo>
                  <a:lnTo>
                    <a:pt x="1098" y="34"/>
                  </a:lnTo>
                  <a:lnTo>
                    <a:pt x="1099" y="35"/>
                  </a:lnTo>
                  <a:lnTo>
                    <a:pt x="1100" y="36"/>
                  </a:lnTo>
                  <a:lnTo>
                    <a:pt x="1103" y="36"/>
                  </a:lnTo>
                  <a:lnTo>
                    <a:pt x="1104" y="35"/>
                  </a:lnTo>
                  <a:lnTo>
                    <a:pt x="1105" y="33"/>
                  </a:lnTo>
                  <a:lnTo>
                    <a:pt x="1106" y="34"/>
                  </a:lnTo>
                  <a:lnTo>
                    <a:pt x="1106" y="35"/>
                  </a:lnTo>
                  <a:lnTo>
                    <a:pt x="1107" y="36"/>
                  </a:lnTo>
                  <a:lnTo>
                    <a:pt x="1108" y="36"/>
                  </a:lnTo>
                  <a:lnTo>
                    <a:pt x="1109" y="37"/>
                  </a:lnTo>
                  <a:lnTo>
                    <a:pt x="1110" y="37"/>
                  </a:lnTo>
                  <a:lnTo>
                    <a:pt x="1111" y="37"/>
                  </a:lnTo>
                  <a:lnTo>
                    <a:pt x="1112" y="37"/>
                  </a:lnTo>
                  <a:lnTo>
                    <a:pt x="1113" y="36"/>
                  </a:lnTo>
                  <a:lnTo>
                    <a:pt x="1115" y="36"/>
                  </a:lnTo>
                  <a:lnTo>
                    <a:pt x="1116" y="37"/>
                  </a:lnTo>
                  <a:lnTo>
                    <a:pt x="1117" y="38"/>
                  </a:lnTo>
                  <a:lnTo>
                    <a:pt x="1118" y="39"/>
                  </a:lnTo>
                  <a:lnTo>
                    <a:pt x="1119" y="39"/>
                  </a:lnTo>
                  <a:lnTo>
                    <a:pt x="1119" y="38"/>
                  </a:lnTo>
                  <a:lnTo>
                    <a:pt x="1120" y="37"/>
                  </a:lnTo>
                  <a:lnTo>
                    <a:pt x="1121" y="37"/>
                  </a:lnTo>
                  <a:lnTo>
                    <a:pt x="1122" y="37"/>
                  </a:lnTo>
                  <a:lnTo>
                    <a:pt x="1123" y="37"/>
                  </a:lnTo>
                  <a:lnTo>
                    <a:pt x="1124" y="37"/>
                  </a:lnTo>
                  <a:lnTo>
                    <a:pt x="1125" y="37"/>
                  </a:lnTo>
                  <a:lnTo>
                    <a:pt x="1125" y="37"/>
                  </a:lnTo>
                  <a:lnTo>
                    <a:pt x="1127" y="35"/>
                  </a:lnTo>
                  <a:lnTo>
                    <a:pt x="1125" y="35"/>
                  </a:lnTo>
                  <a:lnTo>
                    <a:pt x="1125" y="34"/>
                  </a:lnTo>
                  <a:lnTo>
                    <a:pt x="1125" y="34"/>
                  </a:lnTo>
                  <a:lnTo>
                    <a:pt x="1125" y="33"/>
                  </a:lnTo>
                  <a:lnTo>
                    <a:pt x="1127" y="33"/>
                  </a:lnTo>
                  <a:lnTo>
                    <a:pt x="1128" y="33"/>
                  </a:lnTo>
                  <a:lnTo>
                    <a:pt x="1128" y="33"/>
                  </a:lnTo>
                  <a:lnTo>
                    <a:pt x="1129" y="34"/>
                  </a:lnTo>
                  <a:lnTo>
                    <a:pt x="1129" y="35"/>
                  </a:lnTo>
                  <a:lnTo>
                    <a:pt x="1130" y="37"/>
                  </a:lnTo>
                  <a:lnTo>
                    <a:pt x="1130" y="38"/>
                  </a:lnTo>
                  <a:lnTo>
                    <a:pt x="1130" y="36"/>
                  </a:lnTo>
                  <a:lnTo>
                    <a:pt x="1131" y="35"/>
                  </a:lnTo>
                  <a:lnTo>
                    <a:pt x="1131" y="35"/>
                  </a:lnTo>
                  <a:lnTo>
                    <a:pt x="1133" y="36"/>
                  </a:lnTo>
                  <a:lnTo>
                    <a:pt x="1134" y="36"/>
                  </a:lnTo>
                  <a:lnTo>
                    <a:pt x="1135" y="36"/>
                  </a:lnTo>
                  <a:lnTo>
                    <a:pt x="1136" y="36"/>
                  </a:lnTo>
                  <a:lnTo>
                    <a:pt x="1136" y="34"/>
                  </a:lnTo>
                  <a:lnTo>
                    <a:pt x="1137" y="36"/>
                  </a:lnTo>
                  <a:lnTo>
                    <a:pt x="1137" y="37"/>
                  </a:lnTo>
                  <a:lnTo>
                    <a:pt x="1139" y="37"/>
                  </a:lnTo>
                  <a:lnTo>
                    <a:pt x="1140" y="37"/>
                  </a:lnTo>
                  <a:lnTo>
                    <a:pt x="1141" y="37"/>
                  </a:lnTo>
                  <a:lnTo>
                    <a:pt x="1142" y="37"/>
                  </a:lnTo>
                  <a:lnTo>
                    <a:pt x="1143" y="37"/>
                  </a:lnTo>
                  <a:lnTo>
                    <a:pt x="1146" y="37"/>
                  </a:lnTo>
                  <a:lnTo>
                    <a:pt x="1147" y="36"/>
                  </a:lnTo>
                  <a:lnTo>
                    <a:pt x="1147" y="35"/>
                  </a:lnTo>
                  <a:lnTo>
                    <a:pt x="1148" y="35"/>
                  </a:lnTo>
                  <a:lnTo>
                    <a:pt x="1149" y="35"/>
                  </a:lnTo>
                  <a:lnTo>
                    <a:pt x="1151" y="35"/>
                  </a:lnTo>
                  <a:lnTo>
                    <a:pt x="1154" y="35"/>
                  </a:lnTo>
                  <a:lnTo>
                    <a:pt x="1165" y="36"/>
                  </a:lnTo>
                  <a:lnTo>
                    <a:pt x="1165" y="38"/>
                  </a:lnTo>
                  <a:lnTo>
                    <a:pt x="1164" y="39"/>
                  </a:lnTo>
                  <a:lnTo>
                    <a:pt x="1164" y="41"/>
                  </a:lnTo>
                  <a:lnTo>
                    <a:pt x="1167" y="41"/>
                  </a:lnTo>
                  <a:lnTo>
                    <a:pt x="1168" y="40"/>
                  </a:lnTo>
                  <a:lnTo>
                    <a:pt x="1168" y="39"/>
                  </a:lnTo>
                  <a:lnTo>
                    <a:pt x="1169" y="39"/>
                  </a:lnTo>
                  <a:lnTo>
                    <a:pt x="1170" y="39"/>
                  </a:lnTo>
                  <a:lnTo>
                    <a:pt x="1171" y="39"/>
                  </a:lnTo>
                  <a:lnTo>
                    <a:pt x="1171" y="38"/>
                  </a:lnTo>
                  <a:lnTo>
                    <a:pt x="1172" y="37"/>
                  </a:lnTo>
                  <a:lnTo>
                    <a:pt x="1172" y="35"/>
                  </a:lnTo>
                  <a:lnTo>
                    <a:pt x="1173" y="35"/>
                  </a:lnTo>
                  <a:lnTo>
                    <a:pt x="1173" y="32"/>
                  </a:lnTo>
                  <a:lnTo>
                    <a:pt x="1173" y="31"/>
                  </a:lnTo>
                  <a:lnTo>
                    <a:pt x="1173" y="31"/>
                  </a:lnTo>
                  <a:lnTo>
                    <a:pt x="1175" y="31"/>
                  </a:lnTo>
                  <a:lnTo>
                    <a:pt x="1176" y="32"/>
                  </a:lnTo>
                  <a:lnTo>
                    <a:pt x="1177" y="33"/>
                  </a:lnTo>
                  <a:lnTo>
                    <a:pt x="1177" y="33"/>
                  </a:lnTo>
                  <a:lnTo>
                    <a:pt x="1178" y="33"/>
                  </a:lnTo>
                  <a:lnTo>
                    <a:pt x="1179" y="33"/>
                  </a:lnTo>
                  <a:lnTo>
                    <a:pt x="1181" y="32"/>
                  </a:lnTo>
                  <a:lnTo>
                    <a:pt x="1182" y="32"/>
                  </a:lnTo>
                  <a:lnTo>
                    <a:pt x="1183" y="32"/>
                  </a:lnTo>
                  <a:lnTo>
                    <a:pt x="1184" y="32"/>
                  </a:lnTo>
                  <a:lnTo>
                    <a:pt x="1187" y="34"/>
                  </a:lnTo>
                  <a:lnTo>
                    <a:pt x="1188" y="34"/>
                  </a:lnTo>
                  <a:lnTo>
                    <a:pt x="1190" y="34"/>
                  </a:lnTo>
                  <a:lnTo>
                    <a:pt x="1190" y="35"/>
                  </a:lnTo>
                  <a:lnTo>
                    <a:pt x="1190" y="36"/>
                  </a:lnTo>
                  <a:lnTo>
                    <a:pt x="1189" y="36"/>
                  </a:lnTo>
                  <a:lnTo>
                    <a:pt x="1188" y="36"/>
                  </a:lnTo>
                  <a:lnTo>
                    <a:pt x="1189" y="38"/>
                  </a:lnTo>
                  <a:lnTo>
                    <a:pt x="1189" y="40"/>
                  </a:lnTo>
                  <a:lnTo>
                    <a:pt x="1190" y="41"/>
                  </a:lnTo>
                  <a:lnTo>
                    <a:pt x="1191" y="39"/>
                  </a:lnTo>
                  <a:lnTo>
                    <a:pt x="1191" y="37"/>
                  </a:lnTo>
                  <a:lnTo>
                    <a:pt x="1191" y="35"/>
                  </a:lnTo>
                  <a:lnTo>
                    <a:pt x="1192" y="33"/>
                  </a:lnTo>
                  <a:lnTo>
                    <a:pt x="1193" y="32"/>
                  </a:lnTo>
                  <a:lnTo>
                    <a:pt x="1194" y="32"/>
                  </a:lnTo>
                  <a:lnTo>
                    <a:pt x="1195" y="31"/>
                  </a:lnTo>
                  <a:lnTo>
                    <a:pt x="1196" y="31"/>
                  </a:lnTo>
                  <a:lnTo>
                    <a:pt x="1197" y="29"/>
                  </a:lnTo>
                  <a:lnTo>
                    <a:pt x="1197" y="28"/>
                  </a:lnTo>
                  <a:lnTo>
                    <a:pt x="1199" y="28"/>
                  </a:lnTo>
                  <a:lnTo>
                    <a:pt x="1200" y="28"/>
                  </a:lnTo>
                  <a:lnTo>
                    <a:pt x="1201" y="29"/>
                  </a:lnTo>
                  <a:lnTo>
                    <a:pt x="1201" y="28"/>
                  </a:lnTo>
                  <a:lnTo>
                    <a:pt x="1202" y="27"/>
                  </a:lnTo>
                  <a:lnTo>
                    <a:pt x="1203" y="27"/>
                  </a:lnTo>
                  <a:lnTo>
                    <a:pt x="1203" y="28"/>
                  </a:lnTo>
                  <a:lnTo>
                    <a:pt x="1204" y="29"/>
                  </a:lnTo>
                  <a:lnTo>
                    <a:pt x="1204" y="29"/>
                  </a:lnTo>
                  <a:lnTo>
                    <a:pt x="1205" y="33"/>
                  </a:lnTo>
                  <a:lnTo>
                    <a:pt x="1206" y="36"/>
                  </a:lnTo>
                  <a:lnTo>
                    <a:pt x="1207" y="39"/>
                  </a:lnTo>
                  <a:lnTo>
                    <a:pt x="1207" y="44"/>
                  </a:lnTo>
                  <a:lnTo>
                    <a:pt x="1209" y="44"/>
                  </a:lnTo>
                  <a:lnTo>
                    <a:pt x="1209" y="44"/>
                  </a:lnTo>
                  <a:lnTo>
                    <a:pt x="1211" y="43"/>
                  </a:lnTo>
                  <a:lnTo>
                    <a:pt x="1211" y="40"/>
                  </a:lnTo>
                  <a:lnTo>
                    <a:pt x="1209" y="38"/>
                  </a:lnTo>
                  <a:lnTo>
                    <a:pt x="1209" y="34"/>
                  </a:lnTo>
                  <a:lnTo>
                    <a:pt x="1209" y="29"/>
                  </a:lnTo>
                  <a:lnTo>
                    <a:pt x="1209" y="25"/>
                  </a:lnTo>
                  <a:lnTo>
                    <a:pt x="1211" y="25"/>
                  </a:lnTo>
                  <a:lnTo>
                    <a:pt x="1212" y="26"/>
                  </a:lnTo>
                  <a:lnTo>
                    <a:pt x="1213" y="28"/>
                  </a:lnTo>
                  <a:lnTo>
                    <a:pt x="1214" y="28"/>
                  </a:lnTo>
                  <a:lnTo>
                    <a:pt x="1214" y="28"/>
                  </a:lnTo>
                  <a:lnTo>
                    <a:pt x="1215" y="28"/>
                  </a:lnTo>
                  <a:lnTo>
                    <a:pt x="1216" y="28"/>
                  </a:lnTo>
                  <a:lnTo>
                    <a:pt x="1217" y="28"/>
                  </a:lnTo>
                  <a:lnTo>
                    <a:pt x="1217" y="29"/>
                  </a:lnTo>
                  <a:lnTo>
                    <a:pt x="1218" y="32"/>
                  </a:lnTo>
                  <a:lnTo>
                    <a:pt x="1218" y="32"/>
                  </a:lnTo>
                  <a:lnTo>
                    <a:pt x="1219" y="29"/>
                  </a:lnTo>
                  <a:lnTo>
                    <a:pt x="1219" y="28"/>
                  </a:lnTo>
                  <a:lnTo>
                    <a:pt x="1220" y="28"/>
                  </a:lnTo>
                  <a:lnTo>
                    <a:pt x="1221" y="28"/>
                  </a:lnTo>
                  <a:lnTo>
                    <a:pt x="1221" y="29"/>
                  </a:lnTo>
                  <a:lnTo>
                    <a:pt x="1223" y="29"/>
                  </a:lnTo>
                  <a:lnTo>
                    <a:pt x="1224" y="29"/>
                  </a:lnTo>
                  <a:lnTo>
                    <a:pt x="1224" y="31"/>
                  </a:lnTo>
                  <a:lnTo>
                    <a:pt x="1225" y="32"/>
                  </a:lnTo>
                  <a:lnTo>
                    <a:pt x="1226" y="32"/>
                  </a:lnTo>
                  <a:lnTo>
                    <a:pt x="1227" y="33"/>
                  </a:lnTo>
                  <a:lnTo>
                    <a:pt x="1228" y="33"/>
                  </a:lnTo>
                  <a:lnTo>
                    <a:pt x="1229" y="32"/>
                  </a:lnTo>
                  <a:lnTo>
                    <a:pt x="1229" y="29"/>
                  </a:lnTo>
                  <a:lnTo>
                    <a:pt x="1230" y="27"/>
                  </a:lnTo>
                  <a:lnTo>
                    <a:pt x="1231" y="26"/>
                  </a:lnTo>
                  <a:lnTo>
                    <a:pt x="1232" y="26"/>
                  </a:lnTo>
                  <a:lnTo>
                    <a:pt x="1232" y="26"/>
                  </a:lnTo>
                  <a:lnTo>
                    <a:pt x="1233" y="27"/>
                  </a:lnTo>
                  <a:lnTo>
                    <a:pt x="1236" y="27"/>
                  </a:lnTo>
                  <a:lnTo>
                    <a:pt x="1237" y="28"/>
                  </a:lnTo>
                  <a:lnTo>
                    <a:pt x="1238" y="28"/>
                  </a:lnTo>
                  <a:lnTo>
                    <a:pt x="1240" y="29"/>
                  </a:lnTo>
                  <a:lnTo>
                    <a:pt x="1242" y="29"/>
                  </a:lnTo>
                  <a:lnTo>
                    <a:pt x="1245" y="29"/>
                  </a:lnTo>
                  <a:lnTo>
                    <a:pt x="1248" y="28"/>
                  </a:lnTo>
                  <a:lnTo>
                    <a:pt x="1250" y="26"/>
                  </a:lnTo>
                  <a:lnTo>
                    <a:pt x="1251" y="26"/>
                  </a:lnTo>
                  <a:lnTo>
                    <a:pt x="1255" y="27"/>
                  </a:lnTo>
                  <a:lnTo>
                    <a:pt x="1259" y="28"/>
                  </a:lnTo>
                  <a:lnTo>
                    <a:pt x="1261" y="29"/>
                  </a:lnTo>
                  <a:lnTo>
                    <a:pt x="1263" y="29"/>
                  </a:lnTo>
                  <a:lnTo>
                    <a:pt x="1265" y="28"/>
                  </a:lnTo>
                  <a:lnTo>
                    <a:pt x="1267" y="28"/>
                  </a:lnTo>
                  <a:lnTo>
                    <a:pt x="1266" y="32"/>
                  </a:lnTo>
                  <a:lnTo>
                    <a:pt x="1266" y="34"/>
                  </a:lnTo>
                  <a:lnTo>
                    <a:pt x="1266" y="35"/>
                  </a:lnTo>
                  <a:lnTo>
                    <a:pt x="1266" y="35"/>
                  </a:lnTo>
                  <a:lnTo>
                    <a:pt x="1266" y="35"/>
                  </a:lnTo>
                  <a:lnTo>
                    <a:pt x="1267" y="35"/>
                  </a:lnTo>
                  <a:lnTo>
                    <a:pt x="1267" y="35"/>
                  </a:lnTo>
                  <a:lnTo>
                    <a:pt x="1268" y="35"/>
                  </a:lnTo>
                  <a:lnTo>
                    <a:pt x="1269" y="36"/>
                  </a:lnTo>
                  <a:lnTo>
                    <a:pt x="1269" y="34"/>
                  </a:lnTo>
                  <a:lnTo>
                    <a:pt x="1269" y="33"/>
                  </a:lnTo>
                  <a:lnTo>
                    <a:pt x="1269" y="31"/>
                  </a:lnTo>
                  <a:lnTo>
                    <a:pt x="1269" y="28"/>
                  </a:lnTo>
                  <a:lnTo>
                    <a:pt x="1269" y="26"/>
                  </a:lnTo>
                  <a:lnTo>
                    <a:pt x="1271" y="26"/>
                  </a:lnTo>
                  <a:lnTo>
                    <a:pt x="1272" y="26"/>
                  </a:lnTo>
                  <a:lnTo>
                    <a:pt x="1273" y="26"/>
                  </a:lnTo>
                  <a:lnTo>
                    <a:pt x="1274" y="26"/>
                  </a:lnTo>
                  <a:lnTo>
                    <a:pt x="1275" y="26"/>
                  </a:lnTo>
                  <a:lnTo>
                    <a:pt x="1275" y="27"/>
                  </a:lnTo>
                  <a:lnTo>
                    <a:pt x="1276" y="28"/>
                  </a:lnTo>
                  <a:lnTo>
                    <a:pt x="1276" y="29"/>
                  </a:lnTo>
                  <a:lnTo>
                    <a:pt x="1277" y="29"/>
                  </a:lnTo>
                  <a:lnTo>
                    <a:pt x="1278" y="29"/>
                  </a:lnTo>
                  <a:lnTo>
                    <a:pt x="1281" y="29"/>
                  </a:lnTo>
                  <a:lnTo>
                    <a:pt x="1284" y="29"/>
                  </a:lnTo>
                  <a:lnTo>
                    <a:pt x="1284" y="28"/>
                  </a:lnTo>
                  <a:lnTo>
                    <a:pt x="1285" y="28"/>
                  </a:lnTo>
                  <a:lnTo>
                    <a:pt x="1286" y="28"/>
                  </a:lnTo>
                  <a:lnTo>
                    <a:pt x="1287" y="28"/>
                  </a:lnTo>
                  <a:lnTo>
                    <a:pt x="1288" y="28"/>
                  </a:lnTo>
                  <a:lnTo>
                    <a:pt x="1288" y="27"/>
                  </a:lnTo>
                  <a:lnTo>
                    <a:pt x="1289" y="25"/>
                  </a:lnTo>
                  <a:lnTo>
                    <a:pt x="1290" y="25"/>
                  </a:lnTo>
                  <a:lnTo>
                    <a:pt x="1291" y="25"/>
                  </a:lnTo>
                  <a:lnTo>
                    <a:pt x="1293" y="24"/>
                  </a:lnTo>
                  <a:lnTo>
                    <a:pt x="1295" y="23"/>
                  </a:lnTo>
                  <a:lnTo>
                    <a:pt x="1297" y="22"/>
                  </a:lnTo>
                  <a:lnTo>
                    <a:pt x="1298" y="22"/>
                  </a:lnTo>
                  <a:lnTo>
                    <a:pt x="1300" y="22"/>
                  </a:lnTo>
                  <a:lnTo>
                    <a:pt x="1301" y="24"/>
                  </a:lnTo>
                  <a:lnTo>
                    <a:pt x="1302" y="24"/>
                  </a:lnTo>
                  <a:lnTo>
                    <a:pt x="1303" y="24"/>
                  </a:lnTo>
                  <a:lnTo>
                    <a:pt x="1304" y="24"/>
                  </a:lnTo>
                  <a:lnTo>
                    <a:pt x="1304" y="25"/>
                  </a:lnTo>
                  <a:lnTo>
                    <a:pt x="1304" y="27"/>
                  </a:lnTo>
                  <a:lnTo>
                    <a:pt x="1307" y="27"/>
                  </a:lnTo>
                  <a:lnTo>
                    <a:pt x="1308" y="26"/>
                  </a:lnTo>
                  <a:lnTo>
                    <a:pt x="1309" y="25"/>
                  </a:lnTo>
                  <a:lnTo>
                    <a:pt x="1310" y="25"/>
                  </a:lnTo>
                  <a:lnTo>
                    <a:pt x="1311" y="24"/>
                  </a:lnTo>
                  <a:lnTo>
                    <a:pt x="1312" y="25"/>
                  </a:lnTo>
                  <a:lnTo>
                    <a:pt x="1314" y="25"/>
                  </a:lnTo>
                  <a:lnTo>
                    <a:pt x="1315" y="25"/>
                  </a:lnTo>
                  <a:lnTo>
                    <a:pt x="1317" y="25"/>
                  </a:lnTo>
                  <a:lnTo>
                    <a:pt x="1320" y="26"/>
                  </a:lnTo>
                  <a:lnTo>
                    <a:pt x="1321" y="27"/>
                  </a:lnTo>
                  <a:lnTo>
                    <a:pt x="1323" y="27"/>
                  </a:lnTo>
                  <a:lnTo>
                    <a:pt x="1324" y="27"/>
                  </a:lnTo>
                  <a:lnTo>
                    <a:pt x="1325" y="26"/>
                  </a:lnTo>
                  <a:lnTo>
                    <a:pt x="1325" y="24"/>
                  </a:lnTo>
                  <a:lnTo>
                    <a:pt x="1326" y="25"/>
                  </a:lnTo>
                  <a:lnTo>
                    <a:pt x="1327" y="25"/>
                  </a:lnTo>
                  <a:lnTo>
                    <a:pt x="1328" y="25"/>
                  </a:lnTo>
                  <a:lnTo>
                    <a:pt x="1329" y="25"/>
                  </a:lnTo>
                  <a:lnTo>
                    <a:pt x="1332" y="25"/>
                  </a:lnTo>
                  <a:lnTo>
                    <a:pt x="1333" y="25"/>
                  </a:lnTo>
                  <a:lnTo>
                    <a:pt x="1334" y="27"/>
                  </a:lnTo>
                  <a:lnTo>
                    <a:pt x="1334" y="26"/>
                  </a:lnTo>
                  <a:lnTo>
                    <a:pt x="1335" y="25"/>
                  </a:lnTo>
                  <a:lnTo>
                    <a:pt x="1335" y="22"/>
                  </a:lnTo>
                  <a:lnTo>
                    <a:pt x="1336" y="22"/>
                  </a:lnTo>
                  <a:lnTo>
                    <a:pt x="1337" y="23"/>
                  </a:lnTo>
                  <a:lnTo>
                    <a:pt x="1337" y="25"/>
                  </a:lnTo>
                  <a:lnTo>
                    <a:pt x="1338" y="26"/>
                  </a:lnTo>
                  <a:lnTo>
                    <a:pt x="1339" y="28"/>
                  </a:lnTo>
                  <a:lnTo>
                    <a:pt x="1340" y="28"/>
                  </a:lnTo>
                  <a:lnTo>
                    <a:pt x="1341" y="27"/>
                  </a:lnTo>
                  <a:lnTo>
                    <a:pt x="1341" y="25"/>
                  </a:lnTo>
                  <a:lnTo>
                    <a:pt x="1345" y="26"/>
                  </a:lnTo>
                  <a:lnTo>
                    <a:pt x="1349" y="24"/>
                  </a:lnTo>
                  <a:lnTo>
                    <a:pt x="1355" y="25"/>
                  </a:lnTo>
                  <a:lnTo>
                    <a:pt x="1360" y="26"/>
                  </a:lnTo>
                  <a:lnTo>
                    <a:pt x="1364" y="25"/>
                  </a:lnTo>
                  <a:lnTo>
                    <a:pt x="1365" y="26"/>
                  </a:lnTo>
                  <a:lnTo>
                    <a:pt x="1365" y="25"/>
                  </a:lnTo>
                  <a:lnTo>
                    <a:pt x="1367" y="24"/>
                  </a:lnTo>
                  <a:lnTo>
                    <a:pt x="1368" y="23"/>
                  </a:lnTo>
                  <a:lnTo>
                    <a:pt x="1368" y="23"/>
                  </a:lnTo>
                  <a:lnTo>
                    <a:pt x="1369" y="23"/>
                  </a:lnTo>
                  <a:lnTo>
                    <a:pt x="1369" y="21"/>
                  </a:lnTo>
                  <a:lnTo>
                    <a:pt x="1370" y="21"/>
                  </a:lnTo>
                  <a:lnTo>
                    <a:pt x="1371" y="21"/>
                  </a:lnTo>
                  <a:lnTo>
                    <a:pt x="1372" y="22"/>
                  </a:lnTo>
                  <a:lnTo>
                    <a:pt x="1373" y="23"/>
                  </a:lnTo>
                  <a:lnTo>
                    <a:pt x="1373" y="24"/>
                  </a:lnTo>
                  <a:lnTo>
                    <a:pt x="1375" y="24"/>
                  </a:lnTo>
                  <a:lnTo>
                    <a:pt x="1381" y="24"/>
                  </a:lnTo>
                  <a:lnTo>
                    <a:pt x="1385" y="24"/>
                  </a:lnTo>
                  <a:lnTo>
                    <a:pt x="1389" y="24"/>
                  </a:lnTo>
                  <a:lnTo>
                    <a:pt x="1396" y="25"/>
                  </a:lnTo>
                  <a:lnTo>
                    <a:pt x="1396" y="23"/>
                  </a:lnTo>
                  <a:lnTo>
                    <a:pt x="1396" y="21"/>
                  </a:lnTo>
                  <a:lnTo>
                    <a:pt x="1397" y="21"/>
                  </a:lnTo>
                  <a:lnTo>
                    <a:pt x="1398" y="22"/>
                  </a:lnTo>
                  <a:lnTo>
                    <a:pt x="1398" y="22"/>
                  </a:lnTo>
                  <a:lnTo>
                    <a:pt x="1399" y="23"/>
                  </a:lnTo>
                  <a:lnTo>
                    <a:pt x="1400" y="23"/>
                  </a:lnTo>
                  <a:lnTo>
                    <a:pt x="1400" y="23"/>
                  </a:lnTo>
                  <a:lnTo>
                    <a:pt x="1401" y="21"/>
                  </a:lnTo>
                  <a:lnTo>
                    <a:pt x="1401" y="21"/>
                  </a:lnTo>
                  <a:lnTo>
                    <a:pt x="1403" y="23"/>
                  </a:lnTo>
                  <a:lnTo>
                    <a:pt x="1403" y="24"/>
                  </a:lnTo>
                  <a:lnTo>
                    <a:pt x="1404" y="24"/>
                  </a:lnTo>
                  <a:lnTo>
                    <a:pt x="1405" y="24"/>
                  </a:lnTo>
                  <a:lnTo>
                    <a:pt x="1410" y="24"/>
                  </a:lnTo>
                  <a:lnTo>
                    <a:pt x="1411" y="23"/>
                  </a:lnTo>
                  <a:lnTo>
                    <a:pt x="1412" y="22"/>
                  </a:lnTo>
                  <a:lnTo>
                    <a:pt x="1415" y="22"/>
                  </a:lnTo>
                  <a:lnTo>
                    <a:pt x="1416" y="22"/>
                  </a:lnTo>
                  <a:lnTo>
                    <a:pt x="1417" y="23"/>
                  </a:lnTo>
                  <a:lnTo>
                    <a:pt x="1418" y="25"/>
                  </a:lnTo>
                  <a:lnTo>
                    <a:pt x="1418" y="25"/>
                  </a:lnTo>
                  <a:lnTo>
                    <a:pt x="1417" y="26"/>
                  </a:lnTo>
                  <a:lnTo>
                    <a:pt x="1417" y="26"/>
                  </a:lnTo>
                  <a:lnTo>
                    <a:pt x="1416" y="27"/>
                  </a:lnTo>
                  <a:lnTo>
                    <a:pt x="1419" y="28"/>
                  </a:lnTo>
                  <a:lnTo>
                    <a:pt x="1419" y="26"/>
                  </a:lnTo>
                  <a:lnTo>
                    <a:pt x="1420" y="25"/>
                  </a:lnTo>
                  <a:lnTo>
                    <a:pt x="1421" y="25"/>
                  </a:lnTo>
                  <a:lnTo>
                    <a:pt x="1422" y="25"/>
                  </a:lnTo>
                  <a:lnTo>
                    <a:pt x="1423" y="26"/>
                  </a:lnTo>
                  <a:lnTo>
                    <a:pt x="1424" y="26"/>
                  </a:lnTo>
                  <a:lnTo>
                    <a:pt x="1425" y="26"/>
                  </a:lnTo>
                  <a:lnTo>
                    <a:pt x="1427" y="26"/>
                  </a:lnTo>
                  <a:lnTo>
                    <a:pt x="1430" y="25"/>
                  </a:lnTo>
                  <a:lnTo>
                    <a:pt x="1432" y="25"/>
                  </a:lnTo>
                  <a:lnTo>
                    <a:pt x="1433" y="25"/>
                  </a:lnTo>
                  <a:lnTo>
                    <a:pt x="1435" y="24"/>
                  </a:lnTo>
                  <a:lnTo>
                    <a:pt x="1436" y="25"/>
                  </a:lnTo>
                  <a:lnTo>
                    <a:pt x="1442" y="25"/>
                  </a:lnTo>
                  <a:lnTo>
                    <a:pt x="1443" y="25"/>
                  </a:lnTo>
                  <a:lnTo>
                    <a:pt x="1445" y="25"/>
                  </a:lnTo>
                  <a:lnTo>
                    <a:pt x="1446" y="25"/>
                  </a:lnTo>
                  <a:lnTo>
                    <a:pt x="1447" y="26"/>
                  </a:lnTo>
                  <a:lnTo>
                    <a:pt x="1448" y="27"/>
                  </a:lnTo>
                  <a:lnTo>
                    <a:pt x="1449" y="28"/>
                  </a:lnTo>
                  <a:lnTo>
                    <a:pt x="1449" y="31"/>
                  </a:lnTo>
                  <a:lnTo>
                    <a:pt x="1451" y="32"/>
                  </a:lnTo>
                  <a:lnTo>
                    <a:pt x="1451" y="32"/>
                  </a:lnTo>
                  <a:lnTo>
                    <a:pt x="1451" y="32"/>
                  </a:lnTo>
                  <a:lnTo>
                    <a:pt x="1451" y="31"/>
                  </a:lnTo>
                  <a:lnTo>
                    <a:pt x="1451" y="29"/>
                  </a:lnTo>
                  <a:lnTo>
                    <a:pt x="1449" y="26"/>
                  </a:lnTo>
                  <a:lnTo>
                    <a:pt x="1452" y="25"/>
                  </a:lnTo>
                  <a:lnTo>
                    <a:pt x="1454" y="26"/>
                  </a:lnTo>
                  <a:lnTo>
                    <a:pt x="1457" y="26"/>
                  </a:lnTo>
                  <a:lnTo>
                    <a:pt x="1459" y="27"/>
                  </a:lnTo>
                  <a:lnTo>
                    <a:pt x="1463" y="27"/>
                  </a:lnTo>
                  <a:lnTo>
                    <a:pt x="1465" y="27"/>
                  </a:lnTo>
                  <a:lnTo>
                    <a:pt x="1466" y="26"/>
                  </a:lnTo>
                  <a:lnTo>
                    <a:pt x="1467" y="25"/>
                  </a:lnTo>
                  <a:lnTo>
                    <a:pt x="1467" y="26"/>
                  </a:lnTo>
                  <a:lnTo>
                    <a:pt x="1468" y="27"/>
                  </a:lnTo>
                  <a:lnTo>
                    <a:pt x="1469" y="26"/>
                  </a:lnTo>
                  <a:lnTo>
                    <a:pt x="1470" y="26"/>
                  </a:lnTo>
                  <a:lnTo>
                    <a:pt x="1471" y="26"/>
                  </a:lnTo>
                  <a:lnTo>
                    <a:pt x="1472" y="26"/>
                  </a:lnTo>
                  <a:lnTo>
                    <a:pt x="1473" y="26"/>
                  </a:lnTo>
                  <a:lnTo>
                    <a:pt x="1475" y="28"/>
                  </a:lnTo>
                  <a:lnTo>
                    <a:pt x="1476" y="32"/>
                  </a:lnTo>
                  <a:lnTo>
                    <a:pt x="1479" y="28"/>
                  </a:lnTo>
                  <a:lnTo>
                    <a:pt x="1483" y="28"/>
                  </a:lnTo>
                  <a:lnTo>
                    <a:pt x="1489" y="29"/>
                  </a:lnTo>
                  <a:lnTo>
                    <a:pt x="1493" y="32"/>
                  </a:lnTo>
                  <a:lnTo>
                    <a:pt x="1496" y="31"/>
                  </a:lnTo>
                  <a:lnTo>
                    <a:pt x="1499" y="31"/>
                  </a:lnTo>
                  <a:lnTo>
                    <a:pt x="1500" y="32"/>
                  </a:lnTo>
                  <a:lnTo>
                    <a:pt x="1500" y="32"/>
                  </a:lnTo>
                  <a:lnTo>
                    <a:pt x="1501" y="34"/>
                  </a:lnTo>
                  <a:lnTo>
                    <a:pt x="1500" y="36"/>
                  </a:lnTo>
                  <a:lnTo>
                    <a:pt x="1501" y="36"/>
                  </a:lnTo>
                  <a:lnTo>
                    <a:pt x="1502" y="36"/>
                  </a:lnTo>
                  <a:lnTo>
                    <a:pt x="1502" y="34"/>
                  </a:lnTo>
                  <a:lnTo>
                    <a:pt x="1503" y="33"/>
                  </a:lnTo>
                  <a:lnTo>
                    <a:pt x="1503" y="32"/>
                  </a:lnTo>
                  <a:lnTo>
                    <a:pt x="1505" y="32"/>
                  </a:lnTo>
                  <a:lnTo>
                    <a:pt x="1516" y="31"/>
                  </a:lnTo>
                  <a:lnTo>
                    <a:pt x="1526" y="36"/>
                  </a:lnTo>
                  <a:lnTo>
                    <a:pt x="1528" y="37"/>
                  </a:lnTo>
                  <a:lnTo>
                    <a:pt x="1529" y="37"/>
                  </a:lnTo>
                  <a:lnTo>
                    <a:pt x="1531" y="37"/>
                  </a:lnTo>
                  <a:lnTo>
                    <a:pt x="1532" y="38"/>
                  </a:lnTo>
                  <a:lnTo>
                    <a:pt x="1533" y="39"/>
                  </a:lnTo>
                  <a:lnTo>
                    <a:pt x="1535" y="40"/>
                  </a:lnTo>
                  <a:lnTo>
                    <a:pt x="1536" y="38"/>
                  </a:lnTo>
                  <a:lnTo>
                    <a:pt x="1536" y="37"/>
                  </a:lnTo>
                  <a:lnTo>
                    <a:pt x="1536" y="37"/>
                  </a:lnTo>
                  <a:lnTo>
                    <a:pt x="1537" y="38"/>
                  </a:lnTo>
                  <a:lnTo>
                    <a:pt x="1537" y="39"/>
                  </a:lnTo>
                  <a:lnTo>
                    <a:pt x="1537" y="41"/>
                  </a:lnTo>
                  <a:lnTo>
                    <a:pt x="1538" y="43"/>
                  </a:lnTo>
                  <a:lnTo>
                    <a:pt x="1538" y="43"/>
                  </a:lnTo>
                  <a:lnTo>
                    <a:pt x="1538" y="39"/>
                  </a:lnTo>
                  <a:lnTo>
                    <a:pt x="1539" y="37"/>
                  </a:lnTo>
                  <a:lnTo>
                    <a:pt x="1539" y="35"/>
                  </a:lnTo>
                  <a:lnTo>
                    <a:pt x="1540" y="35"/>
                  </a:lnTo>
                  <a:lnTo>
                    <a:pt x="1541" y="35"/>
                  </a:lnTo>
                  <a:lnTo>
                    <a:pt x="1542" y="36"/>
                  </a:lnTo>
                  <a:lnTo>
                    <a:pt x="1543" y="37"/>
                  </a:lnTo>
                  <a:lnTo>
                    <a:pt x="1544" y="37"/>
                  </a:lnTo>
                  <a:lnTo>
                    <a:pt x="1545" y="37"/>
                  </a:lnTo>
                  <a:lnTo>
                    <a:pt x="1545" y="37"/>
                  </a:lnTo>
                  <a:lnTo>
                    <a:pt x="1547" y="36"/>
                  </a:lnTo>
                  <a:lnTo>
                    <a:pt x="1548" y="34"/>
                  </a:lnTo>
                  <a:lnTo>
                    <a:pt x="1548" y="32"/>
                  </a:lnTo>
                  <a:lnTo>
                    <a:pt x="1548" y="31"/>
                  </a:lnTo>
                  <a:lnTo>
                    <a:pt x="1548" y="28"/>
                  </a:lnTo>
                  <a:lnTo>
                    <a:pt x="1548" y="26"/>
                  </a:lnTo>
                  <a:lnTo>
                    <a:pt x="1556" y="26"/>
                  </a:lnTo>
                  <a:lnTo>
                    <a:pt x="1564" y="27"/>
                  </a:lnTo>
                  <a:lnTo>
                    <a:pt x="1572" y="31"/>
                  </a:lnTo>
                  <a:lnTo>
                    <a:pt x="1571" y="34"/>
                  </a:lnTo>
                  <a:lnTo>
                    <a:pt x="1571" y="35"/>
                  </a:lnTo>
                  <a:lnTo>
                    <a:pt x="1571" y="36"/>
                  </a:lnTo>
                  <a:lnTo>
                    <a:pt x="1569" y="35"/>
                  </a:lnTo>
                  <a:lnTo>
                    <a:pt x="1569" y="35"/>
                  </a:lnTo>
                  <a:lnTo>
                    <a:pt x="1568" y="34"/>
                  </a:lnTo>
                  <a:lnTo>
                    <a:pt x="1567" y="34"/>
                  </a:lnTo>
                  <a:lnTo>
                    <a:pt x="1567" y="34"/>
                  </a:lnTo>
                  <a:lnTo>
                    <a:pt x="1567" y="35"/>
                  </a:lnTo>
                  <a:lnTo>
                    <a:pt x="1566" y="38"/>
                  </a:lnTo>
                  <a:lnTo>
                    <a:pt x="1571" y="41"/>
                  </a:lnTo>
                  <a:lnTo>
                    <a:pt x="1576" y="44"/>
                  </a:lnTo>
                  <a:lnTo>
                    <a:pt x="1583" y="44"/>
                  </a:lnTo>
                  <a:lnTo>
                    <a:pt x="1589" y="45"/>
                  </a:lnTo>
                  <a:lnTo>
                    <a:pt x="1596" y="46"/>
                  </a:lnTo>
                  <a:lnTo>
                    <a:pt x="1596" y="45"/>
                  </a:lnTo>
                  <a:lnTo>
                    <a:pt x="1597" y="43"/>
                  </a:lnTo>
                  <a:lnTo>
                    <a:pt x="1597" y="41"/>
                  </a:lnTo>
                  <a:lnTo>
                    <a:pt x="1596" y="41"/>
                  </a:lnTo>
                  <a:lnTo>
                    <a:pt x="1595" y="40"/>
                  </a:lnTo>
                  <a:lnTo>
                    <a:pt x="1595" y="39"/>
                  </a:lnTo>
                  <a:lnTo>
                    <a:pt x="1595" y="38"/>
                  </a:lnTo>
                  <a:lnTo>
                    <a:pt x="1593" y="36"/>
                  </a:lnTo>
                  <a:lnTo>
                    <a:pt x="1593" y="35"/>
                  </a:lnTo>
                  <a:lnTo>
                    <a:pt x="1592" y="35"/>
                  </a:lnTo>
                  <a:lnTo>
                    <a:pt x="1591" y="35"/>
                  </a:lnTo>
                  <a:lnTo>
                    <a:pt x="1591" y="34"/>
                  </a:lnTo>
                  <a:lnTo>
                    <a:pt x="1592" y="33"/>
                  </a:lnTo>
                  <a:lnTo>
                    <a:pt x="1593" y="33"/>
                  </a:lnTo>
                  <a:lnTo>
                    <a:pt x="1595" y="34"/>
                  </a:lnTo>
                  <a:lnTo>
                    <a:pt x="1596" y="35"/>
                  </a:lnTo>
                  <a:lnTo>
                    <a:pt x="1597" y="36"/>
                  </a:lnTo>
                  <a:lnTo>
                    <a:pt x="1599" y="37"/>
                  </a:lnTo>
                  <a:lnTo>
                    <a:pt x="1600" y="36"/>
                  </a:lnTo>
                  <a:lnTo>
                    <a:pt x="1601" y="36"/>
                  </a:lnTo>
                  <a:lnTo>
                    <a:pt x="1601" y="37"/>
                  </a:lnTo>
                  <a:lnTo>
                    <a:pt x="1601" y="39"/>
                  </a:lnTo>
                  <a:lnTo>
                    <a:pt x="1600" y="41"/>
                  </a:lnTo>
                  <a:lnTo>
                    <a:pt x="1600" y="45"/>
                  </a:lnTo>
                  <a:lnTo>
                    <a:pt x="1601" y="45"/>
                  </a:lnTo>
                  <a:lnTo>
                    <a:pt x="1601" y="45"/>
                  </a:lnTo>
                  <a:lnTo>
                    <a:pt x="1602" y="46"/>
                  </a:lnTo>
                  <a:lnTo>
                    <a:pt x="1602" y="47"/>
                  </a:lnTo>
                  <a:lnTo>
                    <a:pt x="1603" y="48"/>
                  </a:lnTo>
                  <a:lnTo>
                    <a:pt x="1604" y="48"/>
                  </a:lnTo>
                  <a:lnTo>
                    <a:pt x="1607" y="47"/>
                  </a:lnTo>
                  <a:lnTo>
                    <a:pt x="1608" y="47"/>
                  </a:lnTo>
                  <a:lnTo>
                    <a:pt x="1609" y="48"/>
                  </a:lnTo>
                  <a:lnTo>
                    <a:pt x="1610" y="48"/>
                  </a:lnTo>
                  <a:lnTo>
                    <a:pt x="1611" y="50"/>
                  </a:lnTo>
                  <a:lnTo>
                    <a:pt x="1612" y="50"/>
                  </a:lnTo>
                  <a:lnTo>
                    <a:pt x="1613" y="50"/>
                  </a:lnTo>
                  <a:lnTo>
                    <a:pt x="1614" y="51"/>
                  </a:lnTo>
                  <a:lnTo>
                    <a:pt x="1615" y="52"/>
                  </a:lnTo>
                  <a:lnTo>
                    <a:pt x="1615" y="52"/>
                  </a:lnTo>
                  <a:lnTo>
                    <a:pt x="1615" y="52"/>
                  </a:lnTo>
                  <a:lnTo>
                    <a:pt x="1615" y="51"/>
                  </a:lnTo>
                  <a:lnTo>
                    <a:pt x="1616" y="50"/>
                  </a:lnTo>
                  <a:lnTo>
                    <a:pt x="1616" y="48"/>
                  </a:lnTo>
                  <a:lnTo>
                    <a:pt x="1625" y="51"/>
                  </a:lnTo>
                  <a:lnTo>
                    <a:pt x="1632" y="52"/>
                  </a:lnTo>
                  <a:lnTo>
                    <a:pt x="1640" y="53"/>
                  </a:lnTo>
                  <a:lnTo>
                    <a:pt x="1641" y="51"/>
                  </a:lnTo>
                  <a:lnTo>
                    <a:pt x="1641" y="49"/>
                  </a:lnTo>
                  <a:lnTo>
                    <a:pt x="1641" y="47"/>
                  </a:lnTo>
                  <a:lnTo>
                    <a:pt x="1640" y="47"/>
                  </a:lnTo>
                  <a:lnTo>
                    <a:pt x="1639" y="46"/>
                  </a:lnTo>
                  <a:lnTo>
                    <a:pt x="1637" y="45"/>
                  </a:lnTo>
                  <a:lnTo>
                    <a:pt x="1636" y="44"/>
                  </a:lnTo>
                  <a:lnTo>
                    <a:pt x="1635" y="43"/>
                  </a:lnTo>
                  <a:lnTo>
                    <a:pt x="1635" y="40"/>
                  </a:lnTo>
                  <a:lnTo>
                    <a:pt x="1636" y="40"/>
                  </a:lnTo>
                  <a:lnTo>
                    <a:pt x="1636" y="40"/>
                  </a:lnTo>
                  <a:lnTo>
                    <a:pt x="1637" y="40"/>
                  </a:lnTo>
                  <a:lnTo>
                    <a:pt x="1638" y="40"/>
                  </a:lnTo>
                  <a:lnTo>
                    <a:pt x="1639" y="39"/>
                  </a:lnTo>
                  <a:lnTo>
                    <a:pt x="1639" y="38"/>
                  </a:lnTo>
                  <a:lnTo>
                    <a:pt x="1640" y="39"/>
                  </a:lnTo>
                  <a:lnTo>
                    <a:pt x="1641" y="40"/>
                  </a:lnTo>
                  <a:lnTo>
                    <a:pt x="1643" y="41"/>
                  </a:lnTo>
                  <a:lnTo>
                    <a:pt x="1644" y="41"/>
                  </a:lnTo>
                  <a:lnTo>
                    <a:pt x="1646" y="41"/>
                  </a:lnTo>
                  <a:lnTo>
                    <a:pt x="1645" y="44"/>
                  </a:lnTo>
                  <a:lnTo>
                    <a:pt x="1644" y="47"/>
                  </a:lnTo>
                  <a:lnTo>
                    <a:pt x="1644" y="49"/>
                  </a:lnTo>
                  <a:lnTo>
                    <a:pt x="1645" y="51"/>
                  </a:lnTo>
                  <a:lnTo>
                    <a:pt x="1645" y="55"/>
                  </a:lnTo>
                  <a:lnTo>
                    <a:pt x="1647" y="55"/>
                  </a:lnTo>
                  <a:lnTo>
                    <a:pt x="1651" y="55"/>
                  </a:lnTo>
                  <a:lnTo>
                    <a:pt x="1656" y="53"/>
                  </a:lnTo>
                  <a:lnTo>
                    <a:pt x="1660" y="53"/>
                  </a:lnTo>
                  <a:lnTo>
                    <a:pt x="1664" y="57"/>
                  </a:lnTo>
                  <a:lnTo>
                    <a:pt x="1665" y="57"/>
                  </a:lnTo>
                  <a:lnTo>
                    <a:pt x="1667" y="56"/>
                  </a:lnTo>
                  <a:lnTo>
                    <a:pt x="1667" y="55"/>
                  </a:lnTo>
                  <a:lnTo>
                    <a:pt x="1668" y="53"/>
                  </a:lnTo>
                  <a:lnTo>
                    <a:pt x="1668" y="53"/>
                  </a:lnTo>
                  <a:lnTo>
                    <a:pt x="1669" y="55"/>
                  </a:lnTo>
                  <a:lnTo>
                    <a:pt x="1672" y="55"/>
                  </a:lnTo>
                  <a:lnTo>
                    <a:pt x="1672" y="57"/>
                  </a:lnTo>
                  <a:lnTo>
                    <a:pt x="1672" y="57"/>
                  </a:lnTo>
                  <a:lnTo>
                    <a:pt x="1673" y="58"/>
                  </a:lnTo>
                  <a:lnTo>
                    <a:pt x="1674" y="58"/>
                  </a:lnTo>
                  <a:lnTo>
                    <a:pt x="1675" y="57"/>
                  </a:lnTo>
                  <a:lnTo>
                    <a:pt x="1675" y="57"/>
                  </a:lnTo>
                  <a:lnTo>
                    <a:pt x="1676" y="58"/>
                  </a:lnTo>
                  <a:lnTo>
                    <a:pt x="1676" y="56"/>
                  </a:lnTo>
                  <a:lnTo>
                    <a:pt x="1677" y="55"/>
                  </a:lnTo>
                  <a:lnTo>
                    <a:pt x="1679" y="55"/>
                  </a:lnTo>
                  <a:lnTo>
                    <a:pt x="1679" y="56"/>
                  </a:lnTo>
                  <a:lnTo>
                    <a:pt x="1680" y="56"/>
                  </a:lnTo>
                  <a:lnTo>
                    <a:pt x="1681" y="56"/>
                  </a:lnTo>
                  <a:lnTo>
                    <a:pt x="1683" y="56"/>
                  </a:lnTo>
                  <a:lnTo>
                    <a:pt x="1683" y="56"/>
                  </a:lnTo>
                  <a:lnTo>
                    <a:pt x="1684" y="57"/>
                  </a:lnTo>
                  <a:lnTo>
                    <a:pt x="1684" y="58"/>
                  </a:lnTo>
                  <a:lnTo>
                    <a:pt x="1685" y="58"/>
                  </a:lnTo>
                  <a:lnTo>
                    <a:pt x="1685" y="57"/>
                  </a:lnTo>
                  <a:lnTo>
                    <a:pt x="1686" y="56"/>
                  </a:lnTo>
                  <a:lnTo>
                    <a:pt x="1687" y="56"/>
                  </a:lnTo>
                  <a:lnTo>
                    <a:pt x="1688" y="56"/>
                  </a:lnTo>
                  <a:lnTo>
                    <a:pt x="1688" y="44"/>
                  </a:lnTo>
                  <a:lnTo>
                    <a:pt x="1689" y="44"/>
                  </a:lnTo>
                  <a:lnTo>
                    <a:pt x="1691" y="45"/>
                  </a:lnTo>
                  <a:lnTo>
                    <a:pt x="1692" y="48"/>
                  </a:lnTo>
                  <a:lnTo>
                    <a:pt x="1693" y="52"/>
                  </a:lnTo>
                  <a:lnTo>
                    <a:pt x="1692" y="57"/>
                  </a:lnTo>
                  <a:lnTo>
                    <a:pt x="1694" y="57"/>
                  </a:lnTo>
                  <a:lnTo>
                    <a:pt x="1698" y="57"/>
                  </a:lnTo>
                  <a:lnTo>
                    <a:pt x="1698" y="56"/>
                  </a:lnTo>
                  <a:lnTo>
                    <a:pt x="1699" y="55"/>
                  </a:lnTo>
                  <a:lnTo>
                    <a:pt x="1699" y="55"/>
                  </a:lnTo>
                  <a:lnTo>
                    <a:pt x="1700" y="52"/>
                  </a:lnTo>
                  <a:lnTo>
                    <a:pt x="1700" y="51"/>
                  </a:lnTo>
                  <a:lnTo>
                    <a:pt x="1699" y="50"/>
                  </a:lnTo>
                  <a:lnTo>
                    <a:pt x="1698" y="49"/>
                  </a:lnTo>
                  <a:lnTo>
                    <a:pt x="1697" y="49"/>
                  </a:lnTo>
                  <a:lnTo>
                    <a:pt x="1696" y="48"/>
                  </a:lnTo>
                  <a:lnTo>
                    <a:pt x="1695" y="46"/>
                  </a:lnTo>
                  <a:lnTo>
                    <a:pt x="1695" y="44"/>
                  </a:lnTo>
                  <a:lnTo>
                    <a:pt x="1695" y="41"/>
                  </a:lnTo>
                  <a:lnTo>
                    <a:pt x="1696" y="39"/>
                  </a:lnTo>
                  <a:lnTo>
                    <a:pt x="1697" y="39"/>
                  </a:lnTo>
                  <a:lnTo>
                    <a:pt x="1698" y="39"/>
                  </a:lnTo>
                  <a:lnTo>
                    <a:pt x="1700" y="40"/>
                  </a:lnTo>
                  <a:lnTo>
                    <a:pt x="1701" y="41"/>
                  </a:lnTo>
                  <a:lnTo>
                    <a:pt x="1701" y="40"/>
                  </a:lnTo>
                  <a:lnTo>
                    <a:pt x="1703" y="40"/>
                  </a:lnTo>
                  <a:lnTo>
                    <a:pt x="1703" y="40"/>
                  </a:lnTo>
                  <a:lnTo>
                    <a:pt x="1703" y="43"/>
                  </a:lnTo>
                  <a:lnTo>
                    <a:pt x="1701" y="45"/>
                  </a:lnTo>
                  <a:lnTo>
                    <a:pt x="1705" y="45"/>
                  </a:lnTo>
                  <a:lnTo>
                    <a:pt x="1706" y="45"/>
                  </a:lnTo>
                  <a:lnTo>
                    <a:pt x="1705" y="50"/>
                  </a:lnTo>
                  <a:lnTo>
                    <a:pt x="1704" y="50"/>
                  </a:lnTo>
                  <a:lnTo>
                    <a:pt x="1704" y="50"/>
                  </a:lnTo>
                  <a:lnTo>
                    <a:pt x="1703" y="52"/>
                  </a:lnTo>
                  <a:lnTo>
                    <a:pt x="1703" y="55"/>
                  </a:lnTo>
                  <a:lnTo>
                    <a:pt x="1705" y="56"/>
                  </a:lnTo>
                  <a:lnTo>
                    <a:pt x="1707" y="56"/>
                  </a:lnTo>
                  <a:lnTo>
                    <a:pt x="1709" y="55"/>
                  </a:lnTo>
                  <a:lnTo>
                    <a:pt x="1711" y="53"/>
                  </a:lnTo>
                  <a:lnTo>
                    <a:pt x="1713" y="53"/>
                  </a:lnTo>
                  <a:lnTo>
                    <a:pt x="1716" y="53"/>
                  </a:lnTo>
                  <a:lnTo>
                    <a:pt x="1717" y="55"/>
                  </a:lnTo>
                  <a:lnTo>
                    <a:pt x="1718" y="56"/>
                  </a:lnTo>
                  <a:lnTo>
                    <a:pt x="1718" y="56"/>
                  </a:lnTo>
                  <a:lnTo>
                    <a:pt x="1719" y="56"/>
                  </a:lnTo>
                  <a:lnTo>
                    <a:pt x="1720" y="55"/>
                  </a:lnTo>
                  <a:lnTo>
                    <a:pt x="1721" y="56"/>
                  </a:lnTo>
                  <a:lnTo>
                    <a:pt x="1721" y="57"/>
                  </a:lnTo>
                  <a:lnTo>
                    <a:pt x="1722" y="57"/>
                  </a:lnTo>
                  <a:lnTo>
                    <a:pt x="1723" y="58"/>
                  </a:lnTo>
                  <a:lnTo>
                    <a:pt x="1724" y="58"/>
                  </a:lnTo>
                  <a:lnTo>
                    <a:pt x="1724" y="57"/>
                  </a:lnTo>
                  <a:lnTo>
                    <a:pt x="1724" y="55"/>
                  </a:lnTo>
                  <a:lnTo>
                    <a:pt x="1725" y="56"/>
                  </a:lnTo>
                  <a:lnTo>
                    <a:pt x="1727" y="57"/>
                  </a:lnTo>
                  <a:lnTo>
                    <a:pt x="1728" y="57"/>
                  </a:lnTo>
                  <a:lnTo>
                    <a:pt x="1728" y="58"/>
                  </a:lnTo>
                  <a:lnTo>
                    <a:pt x="1729" y="57"/>
                  </a:lnTo>
                  <a:lnTo>
                    <a:pt x="1730" y="56"/>
                  </a:lnTo>
                  <a:lnTo>
                    <a:pt x="1730" y="52"/>
                  </a:lnTo>
                  <a:lnTo>
                    <a:pt x="1731" y="49"/>
                  </a:lnTo>
                  <a:lnTo>
                    <a:pt x="1731" y="46"/>
                  </a:lnTo>
                  <a:lnTo>
                    <a:pt x="1732" y="44"/>
                  </a:lnTo>
                  <a:lnTo>
                    <a:pt x="1732" y="41"/>
                  </a:lnTo>
                  <a:lnTo>
                    <a:pt x="1733" y="40"/>
                  </a:lnTo>
                  <a:lnTo>
                    <a:pt x="1734" y="43"/>
                  </a:lnTo>
                  <a:lnTo>
                    <a:pt x="1736" y="44"/>
                  </a:lnTo>
                  <a:lnTo>
                    <a:pt x="1736" y="46"/>
                  </a:lnTo>
                  <a:lnTo>
                    <a:pt x="1737" y="47"/>
                  </a:lnTo>
                  <a:lnTo>
                    <a:pt x="1736" y="49"/>
                  </a:lnTo>
                  <a:lnTo>
                    <a:pt x="1735" y="51"/>
                  </a:lnTo>
                  <a:lnTo>
                    <a:pt x="1732" y="50"/>
                  </a:lnTo>
                  <a:lnTo>
                    <a:pt x="1733" y="52"/>
                  </a:lnTo>
                  <a:lnTo>
                    <a:pt x="1735" y="53"/>
                  </a:lnTo>
                  <a:lnTo>
                    <a:pt x="1739" y="55"/>
                  </a:lnTo>
                  <a:lnTo>
                    <a:pt x="1741" y="55"/>
                  </a:lnTo>
                  <a:lnTo>
                    <a:pt x="1743" y="53"/>
                  </a:lnTo>
                  <a:lnTo>
                    <a:pt x="1745" y="52"/>
                  </a:lnTo>
                  <a:lnTo>
                    <a:pt x="1744" y="50"/>
                  </a:lnTo>
                  <a:lnTo>
                    <a:pt x="1744" y="49"/>
                  </a:lnTo>
                  <a:lnTo>
                    <a:pt x="1743" y="49"/>
                  </a:lnTo>
                  <a:lnTo>
                    <a:pt x="1742" y="49"/>
                  </a:lnTo>
                  <a:lnTo>
                    <a:pt x="1741" y="49"/>
                  </a:lnTo>
                  <a:lnTo>
                    <a:pt x="1741" y="49"/>
                  </a:lnTo>
                  <a:lnTo>
                    <a:pt x="1740" y="49"/>
                  </a:lnTo>
                  <a:lnTo>
                    <a:pt x="1740" y="47"/>
                  </a:lnTo>
                  <a:lnTo>
                    <a:pt x="1739" y="45"/>
                  </a:lnTo>
                  <a:lnTo>
                    <a:pt x="1739" y="44"/>
                  </a:lnTo>
                  <a:lnTo>
                    <a:pt x="1740" y="43"/>
                  </a:lnTo>
                  <a:lnTo>
                    <a:pt x="1740" y="41"/>
                  </a:lnTo>
                  <a:lnTo>
                    <a:pt x="1741" y="41"/>
                  </a:lnTo>
                  <a:lnTo>
                    <a:pt x="1742" y="41"/>
                  </a:lnTo>
                  <a:lnTo>
                    <a:pt x="1743" y="43"/>
                  </a:lnTo>
                  <a:lnTo>
                    <a:pt x="1744" y="43"/>
                  </a:lnTo>
                  <a:lnTo>
                    <a:pt x="1745" y="43"/>
                  </a:lnTo>
                  <a:lnTo>
                    <a:pt x="1746" y="41"/>
                  </a:lnTo>
                  <a:lnTo>
                    <a:pt x="1749" y="41"/>
                  </a:lnTo>
                  <a:lnTo>
                    <a:pt x="1751" y="45"/>
                  </a:lnTo>
                  <a:lnTo>
                    <a:pt x="1752" y="46"/>
                  </a:lnTo>
                  <a:lnTo>
                    <a:pt x="1753" y="45"/>
                  </a:lnTo>
                  <a:lnTo>
                    <a:pt x="1754" y="44"/>
                  </a:lnTo>
                  <a:lnTo>
                    <a:pt x="1755" y="43"/>
                  </a:lnTo>
                  <a:lnTo>
                    <a:pt x="1757" y="40"/>
                  </a:lnTo>
                  <a:lnTo>
                    <a:pt x="1758" y="38"/>
                  </a:lnTo>
                  <a:lnTo>
                    <a:pt x="1759" y="36"/>
                  </a:lnTo>
                  <a:lnTo>
                    <a:pt x="1760" y="35"/>
                  </a:lnTo>
                  <a:lnTo>
                    <a:pt x="1760" y="44"/>
                  </a:lnTo>
                  <a:lnTo>
                    <a:pt x="1763" y="44"/>
                  </a:lnTo>
                  <a:lnTo>
                    <a:pt x="1765" y="43"/>
                  </a:lnTo>
                  <a:lnTo>
                    <a:pt x="1766" y="43"/>
                  </a:lnTo>
                  <a:lnTo>
                    <a:pt x="1767" y="43"/>
                  </a:lnTo>
                  <a:lnTo>
                    <a:pt x="1768" y="43"/>
                  </a:lnTo>
                  <a:lnTo>
                    <a:pt x="1769" y="44"/>
                  </a:lnTo>
                  <a:lnTo>
                    <a:pt x="1770" y="47"/>
                  </a:lnTo>
                  <a:lnTo>
                    <a:pt x="1773" y="43"/>
                  </a:lnTo>
                  <a:lnTo>
                    <a:pt x="1776" y="37"/>
                  </a:lnTo>
                  <a:lnTo>
                    <a:pt x="1776" y="29"/>
                  </a:lnTo>
                  <a:lnTo>
                    <a:pt x="1775" y="29"/>
                  </a:lnTo>
                  <a:lnTo>
                    <a:pt x="1773" y="31"/>
                  </a:lnTo>
                  <a:lnTo>
                    <a:pt x="1771" y="32"/>
                  </a:lnTo>
                  <a:lnTo>
                    <a:pt x="1770" y="32"/>
                  </a:lnTo>
                  <a:lnTo>
                    <a:pt x="1768" y="31"/>
                  </a:lnTo>
                  <a:lnTo>
                    <a:pt x="1764" y="31"/>
                  </a:lnTo>
                  <a:lnTo>
                    <a:pt x="1763" y="33"/>
                  </a:lnTo>
                  <a:lnTo>
                    <a:pt x="1760" y="33"/>
                  </a:lnTo>
                  <a:lnTo>
                    <a:pt x="1759" y="33"/>
                  </a:lnTo>
                  <a:lnTo>
                    <a:pt x="1757" y="33"/>
                  </a:lnTo>
                  <a:lnTo>
                    <a:pt x="1756" y="33"/>
                  </a:lnTo>
                  <a:lnTo>
                    <a:pt x="1755" y="33"/>
                  </a:lnTo>
                  <a:lnTo>
                    <a:pt x="1754" y="35"/>
                  </a:lnTo>
                  <a:lnTo>
                    <a:pt x="1749" y="34"/>
                  </a:lnTo>
                  <a:lnTo>
                    <a:pt x="1746" y="33"/>
                  </a:lnTo>
                  <a:lnTo>
                    <a:pt x="1744" y="33"/>
                  </a:lnTo>
                  <a:lnTo>
                    <a:pt x="1741" y="33"/>
                  </a:lnTo>
                  <a:lnTo>
                    <a:pt x="1739" y="33"/>
                  </a:lnTo>
                  <a:lnTo>
                    <a:pt x="1736" y="34"/>
                  </a:lnTo>
                  <a:lnTo>
                    <a:pt x="1734" y="34"/>
                  </a:lnTo>
                  <a:lnTo>
                    <a:pt x="1732" y="33"/>
                  </a:lnTo>
                  <a:lnTo>
                    <a:pt x="1731" y="31"/>
                  </a:lnTo>
                  <a:lnTo>
                    <a:pt x="1731" y="31"/>
                  </a:lnTo>
                  <a:lnTo>
                    <a:pt x="1730" y="28"/>
                  </a:lnTo>
                  <a:lnTo>
                    <a:pt x="1730" y="27"/>
                  </a:lnTo>
                  <a:lnTo>
                    <a:pt x="1731" y="24"/>
                  </a:lnTo>
                  <a:lnTo>
                    <a:pt x="1732" y="22"/>
                  </a:lnTo>
                  <a:lnTo>
                    <a:pt x="1733" y="21"/>
                  </a:lnTo>
                  <a:lnTo>
                    <a:pt x="1734" y="21"/>
                  </a:lnTo>
                  <a:lnTo>
                    <a:pt x="1735" y="22"/>
                  </a:lnTo>
                  <a:lnTo>
                    <a:pt x="1736" y="23"/>
                  </a:lnTo>
                  <a:lnTo>
                    <a:pt x="1739" y="25"/>
                  </a:lnTo>
                  <a:lnTo>
                    <a:pt x="1740" y="26"/>
                  </a:lnTo>
                  <a:lnTo>
                    <a:pt x="1740" y="26"/>
                  </a:lnTo>
                  <a:lnTo>
                    <a:pt x="1741" y="27"/>
                  </a:lnTo>
                  <a:lnTo>
                    <a:pt x="1742" y="26"/>
                  </a:lnTo>
                  <a:lnTo>
                    <a:pt x="1742" y="26"/>
                  </a:lnTo>
                  <a:lnTo>
                    <a:pt x="1743" y="24"/>
                  </a:lnTo>
                  <a:lnTo>
                    <a:pt x="1743" y="21"/>
                  </a:lnTo>
                  <a:lnTo>
                    <a:pt x="1745" y="21"/>
                  </a:lnTo>
                  <a:lnTo>
                    <a:pt x="1747" y="21"/>
                  </a:lnTo>
                  <a:lnTo>
                    <a:pt x="1752" y="22"/>
                  </a:lnTo>
                  <a:lnTo>
                    <a:pt x="1752" y="21"/>
                  </a:lnTo>
                  <a:lnTo>
                    <a:pt x="1753" y="20"/>
                  </a:lnTo>
                  <a:lnTo>
                    <a:pt x="1753" y="20"/>
                  </a:lnTo>
                  <a:lnTo>
                    <a:pt x="1754" y="19"/>
                  </a:lnTo>
                  <a:lnTo>
                    <a:pt x="1754" y="16"/>
                  </a:lnTo>
                  <a:lnTo>
                    <a:pt x="1754" y="14"/>
                  </a:lnTo>
                  <a:lnTo>
                    <a:pt x="1760" y="14"/>
                  </a:lnTo>
                  <a:lnTo>
                    <a:pt x="1761" y="14"/>
                  </a:lnTo>
                  <a:lnTo>
                    <a:pt x="1761" y="15"/>
                  </a:lnTo>
                  <a:lnTo>
                    <a:pt x="1763" y="16"/>
                  </a:lnTo>
                  <a:lnTo>
                    <a:pt x="1763" y="17"/>
                  </a:lnTo>
                  <a:lnTo>
                    <a:pt x="1764" y="17"/>
                  </a:lnTo>
                  <a:lnTo>
                    <a:pt x="1765" y="17"/>
                  </a:lnTo>
                  <a:lnTo>
                    <a:pt x="1768" y="17"/>
                  </a:lnTo>
                  <a:lnTo>
                    <a:pt x="1768" y="10"/>
                  </a:lnTo>
                  <a:lnTo>
                    <a:pt x="1769" y="10"/>
                  </a:lnTo>
                  <a:lnTo>
                    <a:pt x="1770" y="11"/>
                  </a:lnTo>
                  <a:lnTo>
                    <a:pt x="1771" y="12"/>
                  </a:lnTo>
                  <a:lnTo>
                    <a:pt x="1772" y="13"/>
                  </a:lnTo>
                  <a:lnTo>
                    <a:pt x="1773" y="13"/>
                  </a:lnTo>
                  <a:lnTo>
                    <a:pt x="1773" y="11"/>
                  </a:lnTo>
                  <a:lnTo>
                    <a:pt x="1775" y="9"/>
                  </a:lnTo>
                  <a:lnTo>
                    <a:pt x="1776" y="9"/>
                  </a:lnTo>
                  <a:lnTo>
                    <a:pt x="1777" y="9"/>
                  </a:lnTo>
                  <a:lnTo>
                    <a:pt x="1777" y="12"/>
                  </a:lnTo>
                  <a:lnTo>
                    <a:pt x="1776" y="14"/>
                  </a:lnTo>
                  <a:lnTo>
                    <a:pt x="1776" y="16"/>
                  </a:lnTo>
                  <a:lnTo>
                    <a:pt x="1776" y="19"/>
                  </a:lnTo>
                  <a:lnTo>
                    <a:pt x="1782" y="20"/>
                  </a:lnTo>
                  <a:lnTo>
                    <a:pt x="1782" y="17"/>
                  </a:lnTo>
                  <a:lnTo>
                    <a:pt x="1782" y="15"/>
                  </a:lnTo>
                  <a:lnTo>
                    <a:pt x="1782" y="14"/>
                  </a:lnTo>
                  <a:lnTo>
                    <a:pt x="1782" y="12"/>
                  </a:lnTo>
                  <a:lnTo>
                    <a:pt x="1783" y="10"/>
                  </a:lnTo>
                  <a:lnTo>
                    <a:pt x="1784" y="9"/>
                  </a:lnTo>
                  <a:lnTo>
                    <a:pt x="1785" y="8"/>
                  </a:lnTo>
                  <a:lnTo>
                    <a:pt x="1788" y="7"/>
                  </a:lnTo>
                  <a:lnTo>
                    <a:pt x="1790" y="8"/>
                  </a:lnTo>
                  <a:lnTo>
                    <a:pt x="1790" y="5"/>
                  </a:lnTo>
                  <a:lnTo>
                    <a:pt x="1791" y="4"/>
                  </a:lnTo>
                  <a:lnTo>
                    <a:pt x="1792" y="5"/>
                  </a:lnTo>
                  <a:lnTo>
                    <a:pt x="1793" y="7"/>
                  </a:lnTo>
                  <a:lnTo>
                    <a:pt x="1793" y="9"/>
                  </a:lnTo>
                  <a:lnTo>
                    <a:pt x="1794" y="10"/>
                  </a:lnTo>
                  <a:lnTo>
                    <a:pt x="1795" y="11"/>
                  </a:lnTo>
                  <a:lnTo>
                    <a:pt x="1796" y="11"/>
                  </a:lnTo>
                  <a:lnTo>
                    <a:pt x="1797" y="10"/>
                  </a:lnTo>
                  <a:lnTo>
                    <a:pt x="1799" y="9"/>
                  </a:lnTo>
                  <a:lnTo>
                    <a:pt x="1800" y="9"/>
                  </a:lnTo>
                  <a:lnTo>
                    <a:pt x="1802" y="9"/>
                  </a:lnTo>
                  <a:lnTo>
                    <a:pt x="1803" y="9"/>
                  </a:lnTo>
                  <a:lnTo>
                    <a:pt x="1803" y="11"/>
                  </a:lnTo>
                  <a:lnTo>
                    <a:pt x="1804" y="13"/>
                  </a:lnTo>
                  <a:lnTo>
                    <a:pt x="1804" y="16"/>
                  </a:lnTo>
                  <a:lnTo>
                    <a:pt x="1804" y="16"/>
                  </a:lnTo>
                  <a:lnTo>
                    <a:pt x="1805" y="16"/>
                  </a:lnTo>
                  <a:lnTo>
                    <a:pt x="1805" y="14"/>
                  </a:lnTo>
                  <a:lnTo>
                    <a:pt x="1812" y="15"/>
                  </a:lnTo>
                  <a:lnTo>
                    <a:pt x="1817" y="12"/>
                  </a:lnTo>
                  <a:lnTo>
                    <a:pt x="1823" y="9"/>
                  </a:lnTo>
                  <a:lnTo>
                    <a:pt x="1827" y="4"/>
                  </a:lnTo>
                  <a:lnTo>
                    <a:pt x="1832" y="2"/>
                  </a:lnTo>
                  <a:lnTo>
                    <a:pt x="1837" y="4"/>
                  </a:lnTo>
                  <a:lnTo>
                    <a:pt x="1836" y="8"/>
                  </a:lnTo>
                  <a:lnTo>
                    <a:pt x="1835" y="9"/>
                  </a:lnTo>
                  <a:lnTo>
                    <a:pt x="1832" y="10"/>
                  </a:lnTo>
                  <a:lnTo>
                    <a:pt x="1830" y="10"/>
                  </a:lnTo>
                  <a:lnTo>
                    <a:pt x="1831" y="11"/>
                  </a:lnTo>
                  <a:lnTo>
                    <a:pt x="1832" y="12"/>
                  </a:lnTo>
                  <a:lnTo>
                    <a:pt x="1833" y="12"/>
                  </a:lnTo>
                  <a:lnTo>
                    <a:pt x="1835" y="12"/>
                  </a:lnTo>
                  <a:lnTo>
                    <a:pt x="1836" y="12"/>
                  </a:lnTo>
                  <a:lnTo>
                    <a:pt x="1837" y="12"/>
                  </a:lnTo>
                  <a:lnTo>
                    <a:pt x="1838" y="13"/>
                  </a:lnTo>
                  <a:lnTo>
                    <a:pt x="1840" y="13"/>
                  </a:lnTo>
                  <a:lnTo>
                    <a:pt x="1843" y="13"/>
                  </a:lnTo>
                  <a:lnTo>
                    <a:pt x="1845" y="13"/>
                  </a:lnTo>
                  <a:lnTo>
                    <a:pt x="1848" y="12"/>
                  </a:lnTo>
                  <a:lnTo>
                    <a:pt x="1850" y="11"/>
                  </a:lnTo>
                  <a:lnTo>
                    <a:pt x="1850" y="10"/>
                  </a:lnTo>
                  <a:lnTo>
                    <a:pt x="1849" y="9"/>
                  </a:lnTo>
                  <a:lnTo>
                    <a:pt x="1849" y="9"/>
                  </a:lnTo>
                  <a:lnTo>
                    <a:pt x="1848" y="8"/>
                  </a:lnTo>
                  <a:lnTo>
                    <a:pt x="1848" y="5"/>
                  </a:lnTo>
                  <a:lnTo>
                    <a:pt x="1847" y="5"/>
                  </a:lnTo>
                  <a:lnTo>
                    <a:pt x="1845" y="5"/>
                  </a:lnTo>
                  <a:lnTo>
                    <a:pt x="1844" y="7"/>
                  </a:lnTo>
                  <a:lnTo>
                    <a:pt x="1843" y="8"/>
                  </a:lnTo>
                  <a:lnTo>
                    <a:pt x="1843" y="8"/>
                  </a:lnTo>
                  <a:lnTo>
                    <a:pt x="1841" y="8"/>
                  </a:lnTo>
                  <a:lnTo>
                    <a:pt x="1842" y="2"/>
                  </a:lnTo>
                  <a:lnTo>
                    <a:pt x="1842" y="1"/>
                  </a:lnTo>
                  <a:lnTo>
                    <a:pt x="1843" y="0"/>
                  </a:lnTo>
                  <a:close/>
                </a:path>
              </a:pathLst>
            </a:custGeom>
            <a:solidFill>
              <a:srgbClr val="7F666E">
                <a:alpha val="7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12롯데마트드림Bold" pitchFamily="18" charset="-127"/>
                <a:ea typeface="12롯데마트드림Bold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009921" y="3556663"/>
              <a:ext cx="6573454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000" dirty="0" smtClean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rPr>
                <a:t>장애인 맞춤형 취업교육 프로그램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rPr>
                <a:t>: </a:t>
              </a:r>
            </a:p>
            <a:p>
              <a:pPr>
                <a:lnSpc>
                  <a:spcPct val="150000"/>
                </a:lnSpc>
              </a:pPr>
              <a:r>
                <a:rPr lang="ko-KR" altLang="en-US" dirty="0" smtClean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rPr>
                <a:t>구직서류 작성</a:t>
              </a:r>
              <a:r>
                <a:rPr lang="en-US" altLang="ko-KR" dirty="0" smtClean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rPr>
                <a:t>, </a:t>
              </a:r>
              <a:r>
                <a:rPr lang="ko-KR" altLang="en-US" dirty="0" smtClean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rPr>
                <a:t>면접 비법</a:t>
              </a:r>
              <a:r>
                <a:rPr lang="en-US" altLang="ko-KR" dirty="0" smtClean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rPr>
                <a:t>, </a:t>
              </a:r>
              <a:r>
                <a:rPr lang="ko-KR" altLang="en-US" dirty="0" smtClean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rPr>
                <a:t>취업 후 직장예절에 관한 정보 제공</a:t>
              </a:r>
              <a:endParaRPr lang="en-US" altLang="ko-KR" dirty="0">
                <a:solidFill>
                  <a:schemeClr val="bg1"/>
                </a:solidFill>
                <a:latin typeface="12롯데마트드림Bold" pitchFamily="18" charset="-127"/>
                <a:ea typeface="12롯데마트드림Bold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432" y="3699079"/>
              <a:ext cx="1102975" cy="900000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845586" y="2621087"/>
            <a:ext cx="7452828" cy="1615827"/>
            <a:chOff x="847599" y="4719089"/>
            <a:chExt cx="7452828" cy="1615827"/>
          </a:xfrm>
        </p:grpSpPr>
        <p:grpSp>
          <p:nvGrpSpPr>
            <p:cNvPr id="9" name="그룹 8"/>
            <p:cNvGrpSpPr/>
            <p:nvPr/>
          </p:nvGrpSpPr>
          <p:grpSpPr>
            <a:xfrm>
              <a:off x="847599" y="4719089"/>
              <a:ext cx="7452828" cy="1615827"/>
              <a:chOff x="847599" y="4719089"/>
              <a:chExt cx="7452828" cy="1615827"/>
            </a:xfrm>
          </p:grpSpPr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847599" y="4894606"/>
                <a:ext cx="7452828" cy="1296145"/>
              </a:xfrm>
              <a:custGeom>
                <a:avLst/>
                <a:gdLst>
                  <a:gd name="T0" fmla="*/ 1277 w 2163"/>
                  <a:gd name="T1" fmla="*/ 64 h 674"/>
                  <a:gd name="T2" fmla="*/ 1415 w 2163"/>
                  <a:gd name="T3" fmla="*/ 49 h 674"/>
                  <a:gd name="T4" fmla="*/ 1843 w 2163"/>
                  <a:gd name="T5" fmla="*/ 37 h 674"/>
                  <a:gd name="T6" fmla="*/ 1784 w 2163"/>
                  <a:gd name="T7" fmla="*/ 36 h 674"/>
                  <a:gd name="T8" fmla="*/ 1827 w 2163"/>
                  <a:gd name="T9" fmla="*/ 27 h 674"/>
                  <a:gd name="T10" fmla="*/ 2029 w 2163"/>
                  <a:gd name="T11" fmla="*/ 22 h 674"/>
                  <a:gd name="T12" fmla="*/ 2141 w 2163"/>
                  <a:gd name="T13" fmla="*/ 365 h 674"/>
                  <a:gd name="T14" fmla="*/ 2054 w 2163"/>
                  <a:gd name="T15" fmla="*/ 456 h 674"/>
                  <a:gd name="T16" fmla="*/ 2079 w 2163"/>
                  <a:gd name="T17" fmla="*/ 575 h 674"/>
                  <a:gd name="T18" fmla="*/ 1802 w 2163"/>
                  <a:gd name="T19" fmla="*/ 578 h 674"/>
                  <a:gd name="T20" fmla="*/ 1533 w 2163"/>
                  <a:gd name="T21" fmla="*/ 602 h 674"/>
                  <a:gd name="T22" fmla="*/ 1416 w 2163"/>
                  <a:gd name="T23" fmla="*/ 603 h 674"/>
                  <a:gd name="T24" fmla="*/ 1364 w 2163"/>
                  <a:gd name="T25" fmla="*/ 623 h 674"/>
                  <a:gd name="T26" fmla="*/ 1301 w 2163"/>
                  <a:gd name="T27" fmla="*/ 604 h 674"/>
                  <a:gd name="T28" fmla="*/ 1201 w 2163"/>
                  <a:gd name="T29" fmla="*/ 639 h 674"/>
                  <a:gd name="T30" fmla="*/ 1119 w 2163"/>
                  <a:gd name="T31" fmla="*/ 621 h 674"/>
                  <a:gd name="T32" fmla="*/ 1015 w 2163"/>
                  <a:gd name="T33" fmla="*/ 607 h 674"/>
                  <a:gd name="T34" fmla="*/ 960 w 2163"/>
                  <a:gd name="T35" fmla="*/ 609 h 674"/>
                  <a:gd name="T36" fmla="*/ 914 w 2163"/>
                  <a:gd name="T37" fmla="*/ 634 h 674"/>
                  <a:gd name="T38" fmla="*/ 836 w 2163"/>
                  <a:gd name="T39" fmla="*/ 620 h 674"/>
                  <a:gd name="T40" fmla="*/ 764 w 2163"/>
                  <a:gd name="T41" fmla="*/ 608 h 674"/>
                  <a:gd name="T42" fmla="*/ 690 w 2163"/>
                  <a:gd name="T43" fmla="*/ 589 h 674"/>
                  <a:gd name="T44" fmla="*/ 676 w 2163"/>
                  <a:gd name="T45" fmla="*/ 628 h 674"/>
                  <a:gd name="T46" fmla="*/ 592 w 2163"/>
                  <a:gd name="T47" fmla="*/ 620 h 674"/>
                  <a:gd name="T48" fmla="*/ 548 w 2163"/>
                  <a:gd name="T49" fmla="*/ 651 h 674"/>
                  <a:gd name="T50" fmla="*/ 534 w 2163"/>
                  <a:gd name="T51" fmla="*/ 625 h 674"/>
                  <a:gd name="T52" fmla="*/ 388 w 2163"/>
                  <a:gd name="T53" fmla="*/ 649 h 674"/>
                  <a:gd name="T54" fmla="*/ 308 w 2163"/>
                  <a:gd name="T55" fmla="*/ 627 h 674"/>
                  <a:gd name="T56" fmla="*/ 264 w 2163"/>
                  <a:gd name="T57" fmla="*/ 653 h 674"/>
                  <a:gd name="T58" fmla="*/ 321 w 2163"/>
                  <a:gd name="T59" fmla="*/ 542 h 674"/>
                  <a:gd name="T60" fmla="*/ 344 w 2163"/>
                  <a:gd name="T61" fmla="*/ 493 h 674"/>
                  <a:gd name="T62" fmla="*/ 232 w 2163"/>
                  <a:gd name="T63" fmla="*/ 511 h 674"/>
                  <a:gd name="T64" fmla="*/ 140 w 2163"/>
                  <a:gd name="T65" fmla="*/ 513 h 674"/>
                  <a:gd name="T66" fmla="*/ 232 w 2163"/>
                  <a:gd name="T67" fmla="*/ 418 h 674"/>
                  <a:gd name="T68" fmla="*/ 257 w 2163"/>
                  <a:gd name="T69" fmla="*/ 389 h 674"/>
                  <a:gd name="T70" fmla="*/ 496 w 2163"/>
                  <a:gd name="T71" fmla="*/ 368 h 674"/>
                  <a:gd name="T72" fmla="*/ 652 w 2163"/>
                  <a:gd name="T73" fmla="*/ 344 h 674"/>
                  <a:gd name="T74" fmla="*/ 746 w 2163"/>
                  <a:gd name="T75" fmla="*/ 334 h 674"/>
                  <a:gd name="T76" fmla="*/ 964 w 2163"/>
                  <a:gd name="T77" fmla="*/ 317 h 674"/>
                  <a:gd name="T78" fmla="*/ 761 w 2163"/>
                  <a:gd name="T79" fmla="*/ 311 h 674"/>
                  <a:gd name="T80" fmla="*/ 465 w 2163"/>
                  <a:gd name="T81" fmla="*/ 355 h 674"/>
                  <a:gd name="T82" fmla="*/ 215 w 2163"/>
                  <a:gd name="T83" fmla="*/ 386 h 674"/>
                  <a:gd name="T84" fmla="*/ 37 w 2163"/>
                  <a:gd name="T85" fmla="*/ 395 h 674"/>
                  <a:gd name="T86" fmla="*/ 30 w 2163"/>
                  <a:gd name="T87" fmla="*/ 207 h 674"/>
                  <a:gd name="T88" fmla="*/ 83 w 2163"/>
                  <a:gd name="T89" fmla="*/ 161 h 674"/>
                  <a:gd name="T90" fmla="*/ 155 w 2163"/>
                  <a:gd name="T91" fmla="*/ 166 h 674"/>
                  <a:gd name="T92" fmla="*/ 261 w 2163"/>
                  <a:gd name="T93" fmla="*/ 167 h 674"/>
                  <a:gd name="T94" fmla="*/ 475 w 2163"/>
                  <a:gd name="T95" fmla="*/ 134 h 674"/>
                  <a:gd name="T96" fmla="*/ 627 w 2163"/>
                  <a:gd name="T97" fmla="*/ 98 h 674"/>
                  <a:gd name="T98" fmla="*/ 605 w 2163"/>
                  <a:gd name="T99" fmla="*/ 88 h 674"/>
                  <a:gd name="T100" fmla="*/ 419 w 2163"/>
                  <a:gd name="T101" fmla="*/ 124 h 674"/>
                  <a:gd name="T102" fmla="*/ 297 w 2163"/>
                  <a:gd name="T103" fmla="*/ 142 h 674"/>
                  <a:gd name="T104" fmla="*/ 307 w 2163"/>
                  <a:gd name="T105" fmla="*/ 113 h 674"/>
                  <a:gd name="T106" fmla="*/ 403 w 2163"/>
                  <a:gd name="T107" fmla="*/ 105 h 674"/>
                  <a:gd name="T108" fmla="*/ 493 w 2163"/>
                  <a:gd name="T109" fmla="*/ 93 h 674"/>
                  <a:gd name="T110" fmla="*/ 601 w 2163"/>
                  <a:gd name="T111" fmla="*/ 64 h 674"/>
                  <a:gd name="T112" fmla="*/ 747 w 2163"/>
                  <a:gd name="T113" fmla="*/ 43 h 674"/>
                  <a:gd name="T114" fmla="*/ 876 w 2163"/>
                  <a:gd name="T115" fmla="*/ 37 h 674"/>
                  <a:gd name="T116" fmla="*/ 1010 w 2163"/>
                  <a:gd name="T117" fmla="*/ 36 h 674"/>
                  <a:gd name="T118" fmla="*/ 1187 w 2163"/>
                  <a:gd name="T119" fmla="*/ 34 h 674"/>
                  <a:gd name="T120" fmla="*/ 1368 w 2163"/>
                  <a:gd name="T121" fmla="*/ 23 h 674"/>
                  <a:gd name="T122" fmla="*/ 1601 w 2163"/>
                  <a:gd name="T123" fmla="*/ 45 h 674"/>
                  <a:gd name="T124" fmla="*/ 1742 w 2163"/>
                  <a:gd name="T125" fmla="*/ 41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63" h="674">
                    <a:moveTo>
                      <a:pt x="1759" y="48"/>
                    </a:moveTo>
                    <a:lnTo>
                      <a:pt x="1758" y="49"/>
                    </a:lnTo>
                    <a:lnTo>
                      <a:pt x="1758" y="51"/>
                    </a:lnTo>
                    <a:lnTo>
                      <a:pt x="1758" y="53"/>
                    </a:lnTo>
                    <a:lnTo>
                      <a:pt x="1758" y="56"/>
                    </a:lnTo>
                    <a:lnTo>
                      <a:pt x="1763" y="57"/>
                    </a:lnTo>
                    <a:lnTo>
                      <a:pt x="1764" y="57"/>
                    </a:lnTo>
                    <a:lnTo>
                      <a:pt x="1764" y="56"/>
                    </a:lnTo>
                    <a:lnTo>
                      <a:pt x="1765" y="55"/>
                    </a:lnTo>
                    <a:lnTo>
                      <a:pt x="1765" y="51"/>
                    </a:lnTo>
                    <a:lnTo>
                      <a:pt x="1765" y="50"/>
                    </a:lnTo>
                    <a:lnTo>
                      <a:pt x="1764" y="49"/>
                    </a:lnTo>
                    <a:lnTo>
                      <a:pt x="1763" y="49"/>
                    </a:lnTo>
                    <a:lnTo>
                      <a:pt x="1761" y="49"/>
                    </a:lnTo>
                    <a:lnTo>
                      <a:pt x="1761" y="48"/>
                    </a:lnTo>
                    <a:lnTo>
                      <a:pt x="1760" y="48"/>
                    </a:lnTo>
                    <a:lnTo>
                      <a:pt x="1759" y="48"/>
                    </a:lnTo>
                    <a:close/>
                    <a:moveTo>
                      <a:pt x="1358" y="48"/>
                    </a:moveTo>
                    <a:lnTo>
                      <a:pt x="1358" y="51"/>
                    </a:lnTo>
                    <a:lnTo>
                      <a:pt x="1358" y="55"/>
                    </a:lnTo>
                    <a:lnTo>
                      <a:pt x="1359" y="58"/>
                    </a:lnTo>
                    <a:lnTo>
                      <a:pt x="1360" y="61"/>
                    </a:lnTo>
                    <a:lnTo>
                      <a:pt x="1360" y="57"/>
                    </a:lnTo>
                    <a:lnTo>
                      <a:pt x="1360" y="53"/>
                    </a:lnTo>
                    <a:lnTo>
                      <a:pt x="1361" y="51"/>
                    </a:lnTo>
                    <a:lnTo>
                      <a:pt x="1363" y="51"/>
                    </a:lnTo>
                    <a:lnTo>
                      <a:pt x="1363" y="53"/>
                    </a:lnTo>
                    <a:lnTo>
                      <a:pt x="1364" y="57"/>
                    </a:lnTo>
                    <a:lnTo>
                      <a:pt x="1363" y="57"/>
                    </a:lnTo>
                    <a:lnTo>
                      <a:pt x="1362" y="57"/>
                    </a:lnTo>
                    <a:lnTo>
                      <a:pt x="1362" y="59"/>
                    </a:lnTo>
                    <a:lnTo>
                      <a:pt x="1363" y="60"/>
                    </a:lnTo>
                    <a:lnTo>
                      <a:pt x="1363" y="62"/>
                    </a:lnTo>
                    <a:lnTo>
                      <a:pt x="1362" y="64"/>
                    </a:lnTo>
                    <a:lnTo>
                      <a:pt x="1362" y="64"/>
                    </a:lnTo>
                    <a:lnTo>
                      <a:pt x="1363" y="64"/>
                    </a:lnTo>
                    <a:lnTo>
                      <a:pt x="1364" y="64"/>
                    </a:lnTo>
                    <a:lnTo>
                      <a:pt x="1365" y="64"/>
                    </a:lnTo>
                    <a:lnTo>
                      <a:pt x="1365" y="64"/>
                    </a:lnTo>
                    <a:lnTo>
                      <a:pt x="1367" y="65"/>
                    </a:lnTo>
                    <a:lnTo>
                      <a:pt x="1367" y="67"/>
                    </a:lnTo>
                    <a:lnTo>
                      <a:pt x="1367" y="67"/>
                    </a:lnTo>
                    <a:lnTo>
                      <a:pt x="1368" y="67"/>
                    </a:lnTo>
                    <a:lnTo>
                      <a:pt x="1368" y="65"/>
                    </a:lnTo>
                    <a:lnTo>
                      <a:pt x="1369" y="64"/>
                    </a:lnTo>
                    <a:lnTo>
                      <a:pt x="1368" y="61"/>
                    </a:lnTo>
                    <a:lnTo>
                      <a:pt x="1368" y="59"/>
                    </a:lnTo>
                    <a:lnTo>
                      <a:pt x="1367" y="57"/>
                    </a:lnTo>
                    <a:lnTo>
                      <a:pt x="1367" y="55"/>
                    </a:lnTo>
                    <a:lnTo>
                      <a:pt x="1367" y="51"/>
                    </a:lnTo>
                    <a:lnTo>
                      <a:pt x="1365" y="49"/>
                    </a:lnTo>
                    <a:lnTo>
                      <a:pt x="1359" y="48"/>
                    </a:lnTo>
                    <a:lnTo>
                      <a:pt x="1358" y="48"/>
                    </a:lnTo>
                    <a:close/>
                    <a:moveTo>
                      <a:pt x="1432" y="48"/>
                    </a:moveTo>
                    <a:lnTo>
                      <a:pt x="1433" y="49"/>
                    </a:lnTo>
                    <a:lnTo>
                      <a:pt x="1433" y="51"/>
                    </a:lnTo>
                    <a:lnTo>
                      <a:pt x="1434" y="53"/>
                    </a:lnTo>
                    <a:lnTo>
                      <a:pt x="1435" y="56"/>
                    </a:lnTo>
                    <a:lnTo>
                      <a:pt x="1436" y="56"/>
                    </a:lnTo>
                    <a:lnTo>
                      <a:pt x="1436" y="55"/>
                    </a:lnTo>
                    <a:lnTo>
                      <a:pt x="1437" y="53"/>
                    </a:lnTo>
                    <a:lnTo>
                      <a:pt x="1437" y="53"/>
                    </a:lnTo>
                    <a:lnTo>
                      <a:pt x="1439" y="53"/>
                    </a:lnTo>
                    <a:lnTo>
                      <a:pt x="1440" y="55"/>
                    </a:lnTo>
                    <a:lnTo>
                      <a:pt x="1440" y="56"/>
                    </a:lnTo>
                    <a:lnTo>
                      <a:pt x="1441" y="58"/>
                    </a:lnTo>
                    <a:lnTo>
                      <a:pt x="1441" y="59"/>
                    </a:lnTo>
                    <a:lnTo>
                      <a:pt x="1442" y="59"/>
                    </a:lnTo>
                    <a:lnTo>
                      <a:pt x="1442" y="59"/>
                    </a:lnTo>
                    <a:lnTo>
                      <a:pt x="1443" y="58"/>
                    </a:lnTo>
                    <a:lnTo>
                      <a:pt x="1443" y="57"/>
                    </a:lnTo>
                    <a:lnTo>
                      <a:pt x="1443" y="56"/>
                    </a:lnTo>
                    <a:lnTo>
                      <a:pt x="1442" y="53"/>
                    </a:lnTo>
                    <a:lnTo>
                      <a:pt x="1442" y="51"/>
                    </a:lnTo>
                    <a:lnTo>
                      <a:pt x="1442" y="49"/>
                    </a:lnTo>
                    <a:lnTo>
                      <a:pt x="1439" y="48"/>
                    </a:lnTo>
                    <a:lnTo>
                      <a:pt x="1432" y="48"/>
                    </a:lnTo>
                    <a:close/>
                    <a:moveTo>
                      <a:pt x="1753" y="47"/>
                    </a:moveTo>
                    <a:lnTo>
                      <a:pt x="1752" y="48"/>
                    </a:lnTo>
                    <a:lnTo>
                      <a:pt x="1751" y="50"/>
                    </a:lnTo>
                    <a:lnTo>
                      <a:pt x="1751" y="52"/>
                    </a:lnTo>
                    <a:lnTo>
                      <a:pt x="1751" y="52"/>
                    </a:lnTo>
                    <a:lnTo>
                      <a:pt x="1751" y="53"/>
                    </a:lnTo>
                    <a:lnTo>
                      <a:pt x="1751" y="56"/>
                    </a:lnTo>
                    <a:lnTo>
                      <a:pt x="1754" y="56"/>
                    </a:lnTo>
                    <a:lnTo>
                      <a:pt x="1754" y="48"/>
                    </a:lnTo>
                    <a:lnTo>
                      <a:pt x="1753" y="47"/>
                    </a:lnTo>
                    <a:close/>
                    <a:moveTo>
                      <a:pt x="1331" y="47"/>
                    </a:moveTo>
                    <a:lnTo>
                      <a:pt x="1329" y="48"/>
                    </a:lnTo>
                    <a:lnTo>
                      <a:pt x="1329" y="56"/>
                    </a:lnTo>
                    <a:lnTo>
                      <a:pt x="1329" y="58"/>
                    </a:lnTo>
                    <a:lnTo>
                      <a:pt x="1329" y="60"/>
                    </a:lnTo>
                    <a:lnTo>
                      <a:pt x="1328" y="60"/>
                    </a:lnTo>
                    <a:lnTo>
                      <a:pt x="1327" y="61"/>
                    </a:lnTo>
                    <a:lnTo>
                      <a:pt x="1327" y="60"/>
                    </a:lnTo>
                    <a:lnTo>
                      <a:pt x="1326" y="60"/>
                    </a:lnTo>
                    <a:lnTo>
                      <a:pt x="1325" y="60"/>
                    </a:lnTo>
                    <a:lnTo>
                      <a:pt x="1326" y="58"/>
                    </a:lnTo>
                    <a:lnTo>
                      <a:pt x="1326" y="57"/>
                    </a:lnTo>
                    <a:lnTo>
                      <a:pt x="1326" y="56"/>
                    </a:lnTo>
                    <a:lnTo>
                      <a:pt x="1327" y="53"/>
                    </a:lnTo>
                    <a:lnTo>
                      <a:pt x="1327" y="51"/>
                    </a:lnTo>
                    <a:lnTo>
                      <a:pt x="1327" y="50"/>
                    </a:lnTo>
                    <a:lnTo>
                      <a:pt x="1317" y="49"/>
                    </a:lnTo>
                    <a:lnTo>
                      <a:pt x="1316" y="49"/>
                    </a:lnTo>
                    <a:lnTo>
                      <a:pt x="1315" y="49"/>
                    </a:lnTo>
                    <a:lnTo>
                      <a:pt x="1313" y="49"/>
                    </a:lnTo>
                    <a:lnTo>
                      <a:pt x="1312" y="48"/>
                    </a:lnTo>
                    <a:lnTo>
                      <a:pt x="1311" y="48"/>
                    </a:lnTo>
                    <a:lnTo>
                      <a:pt x="1310" y="48"/>
                    </a:lnTo>
                    <a:lnTo>
                      <a:pt x="1309" y="49"/>
                    </a:lnTo>
                    <a:lnTo>
                      <a:pt x="1308" y="50"/>
                    </a:lnTo>
                    <a:lnTo>
                      <a:pt x="1305" y="50"/>
                    </a:lnTo>
                    <a:lnTo>
                      <a:pt x="1302" y="50"/>
                    </a:lnTo>
                    <a:lnTo>
                      <a:pt x="1296" y="49"/>
                    </a:lnTo>
                    <a:lnTo>
                      <a:pt x="1289" y="50"/>
                    </a:lnTo>
                    <a:lnTo>
                      <a:pt x="1281" y="50"/>
                    </a:lnTo>
                    <a:lnTo>
                      <a:pt x="1279" y="50"/>
                    </a:lnTo>
                    <a:lnTo>
                      <a:pt x="1276" y="50"/>
                    </a:lnTo>
                    <a:lnTo>
                      <a:pt x="1274" y="51"/>
                    </a:lnTo>
                    <a:lnTo>
                      <a:pt x="1272" y="52"/>
                    </a:lnTo>
                    <a:lnTo>
                      <a:pt x="1271" y="52"/>
                    </a:lnTo>
                    <a:lnTo>
                      <a:pt x="1271" y="52"/>
                    </a:lnTo>
                    <a:lnTo>
                      <a:pt x="1263" y="51"/>
                    </a:lnTo>
                    <a:lnTo>
                      <a:pt x="1261" y="51"/>
                    </a:lnTo>
                    <a:lnTo>
                      <a:pt x="1261" y="51"/>
                    </a:lnTo>
                    <a:lnTo>
                      <a:pt x="1260" y="52"/>
                    </a:lnTo>
                    <a:lnTo>
                      <a:pt x="1260" y="53"/>
                    </a:lnTo>
                    <a:lnTo>
                      <a:pt x="1260" y="55"/>
                    </a:lnTo>
                    <a:lnTo>
                      <a:pt x="1261" y="56"/>
                    </a:lnTo>
                    <a:lnTo>
                      <a:pt x="1262" y="57"/>
                    </a:lnTo>
                    <a:lnTo>
                      <a:pt x="1262" y="58"/>
                    </a:lnTo>
                    <a:lnTo>
                      <a:pt x="1261" y="59"/>
                    </a:lnTo>
                    <a:lnTo>
                      <a:pt x="1261" y="61"/>
                    </a:lnTo>
                    <a:lnTo>
                      <a:pt x="1261" y="62"/>
                    </a:lnTo>
                    <a:lnTo>
                      <a:pt x="1260" y="64"/>
                    </a:lnTo>
                    <a:lnTo>
                      <a:pt x="1261" y="65"/>
                    </a:lnTo>
                    <a:lnTo>
                      <a:pt x="1262" y="65"/>
                    </a:lnTo>
                    <a:lnTo>
                      <a:pt x="1263" y="64"/>
                    </a:lnTo>
                    <a:lnTo>
                      <a:pt x="1263" y="63"/>
                    </a:lnTo>
                    <a:lnTo>
                      <a:pt x="1263" y="61"/>
                    </a:lnTo>
                    <a:lnTo>
                      <a:pt x="1264" y="59"/>
                    </a:lnTo>
                    <a:lnTo>
                      <a:pt x="1264" y="58"/>
                    </a:lnTo>
                    <a:lnTo>
                      <a:pt x="1265" y="57"/>
                    </a:lnTo>
                    <a:lnTo>
                      <a:pt x="1265" y="57"/>
                    </a:lnTo>
                    <a:lnTo>
                      <a:pt x="1266" y="60"/>
                    </a:lnTo>
                    <a:lnTo>
                      <a:pt x="1266" y="62"/>
                    </a:lnTo>
                    <a:lnTo>
                      <a:pt x="1267" y="64"/>
                    </a:lnTo>
                    <a:lnTo>
                      <a:pt x="1269" y="65"/>
                    </a:lnTo>
                    <a:lnTo>
                      <a:pt x="1271" y="65"/>
                    </a:lnTo>
                    <a:lnTo>
                      <a:pt x="1271" y="64"/>
                    </a:lnTo>
                    <a:lnTo>
                      <a:pt x="1272" y="61"/>
                    </a:lnTo>
                    <a:lnTo>
                      <a:pt x="1272" y="58"/>
                    </a:lnTo>
                    <a:lnTo>
                      <a:pt x="1273" y="57"/>
                    </a:lnTo>
                    <a:lnTo>
                      <a:pt x="1273" y="57"/>
                    </a:lnTo>
                    <a:lnTo>
                      <a:pt x="1274" y="57"/>
                    </a:lnTo>
                    <a:lnTo>
                      <a:pt x="1274" y="55"/>
                    </a:lnTo>
                    <a:lnTo>
                      <a:pt x="1276" y="56"/>
                    </a:lnTo>
                    <a:lnTo>
                      <a:pt x="1276" y="58"/>
                    </a:lnTo>
                    <a:lnTo>
                      <a:pt x="1277" y="60"/>
                    </a:lnTo>
                    <a:lnTo>
                      <a:pt x="1277" y="61"/>
                    </a:lnTo>
                    <a:lnTo>
                      <a:pt x="1278" y="61"/>
                    </a:lnTo>
                    <a:lnTo>
                      <a:pt x="1279" y="60"/>
                    </a:lnTo>
                    <a:lnTo>
                      <a:pt x="1280" y="59"/>
                    </a:lnTo>
                    <a:lnTo>
                      <a:pt x="1280" y="59"/>
                    </a:lnTo>
                    <a:lnTo>
                      <a:pt x="1281" y="59"/>
                    </a:lnTo>
                    <a:lnTo>
                      <a:pt x="1287" y="59"/>
                    </a:lnTo>
                    <a:lnTo>
                      <a:pt x="1286" y="61"/>
                    </a:lnTo>
                    <a:lnTo>
                      <a:pt x="1284" y="61"/>
                    </a:lnTo>
                    <a:lnTo>
                      <a:pt x="1283" y="62"/>
                    </a:lnTo>
                    <a:lnTo>
                      <a:pt x="1280" y="62"/>
                    </a:lnTo>
                    <a:lnTo>
                      <a:pt x="1278" y="62"/>
                    </a:lnTo>
                    <a:lnTo>
                      <a:pt x="1277" y="63"/>
                    </a:lnTo>
                    <a:lnTo>
                      <a:pt x="1277" y="64"/>
                    </a:lnTo>
                    <a:lnTo>
                      <a:pt x="1276" y="65"/>
                    </a:lnTo>
                    <a:lnTo>
                      <a:pt x="1275" y="65"/>
                    </a:lnTo>
                    <a:lnTo>
                      <a:pt x="1275" y="67"/>
                    </a:lnTo>
                    <a:lnTo>
                      <a:pt x="1274" y="67"/>
                    </a:lnTo>
                    <a:lnTo>
                      <a:pt x="1274" y="67"/>
                    </a:lnTo>
                    <a:lnTo>
                      <a:pt x="1275" y="69"/>
                    </a:lnTo>
                    <a:lnTo>
                      <a:pt x="1276" y="70"/>
                    </a:lnTo>
                    <a:lnTo>
                      <a:pt x="1276" y="71"/>
                    </a:lnTo>
                    <a:lnTo>
                      <a:pt x="1277" y="71"/>
                    </a:lnTo>
                    <a:lnTo>
                      <a:pt x="1278" y="71"/>
                    </a:lnTo>
                    <a:lnTo>
                      <a:pt x="1280" y="71"/>
                    </a:lnTo>
                    <a:lnTo>
                      <a:pt x="1280" y="72"/>
                    </a:lnTo>
                    <a:lnTo>
                      <a:pt x="1281" y="74"/>
                    </a:lnTo>
                    <a:lnTo>
                      <a:pt x="1281" y="74"/>
                    </a:lnTo>
                    <a:lnTo>
                      <a:pt x="1281" y="75"/>
                    </a:lnTo>
                    <a:lnTo>
                      <a:pt x="1281" y="76"/>
                    </a:lnTo>
                    <a:lnTo>
                      <a:pt x="1283" y="76"/>
                    </a:lnTo>
                    <a:lnTo>
                      <a:pt x="1283" y="76"/>
                    </a:lnTo>
                    <a:lnTo>
                      <a:pt x="1284" y="75"/>
                    </a:lnTo>
                    <a:lnTo>
                      <a:pt x="1284" y="74"/>
                    </a:lnTo>
                    <a:lnTo>
                      <a:pt x="1284" y="71"/>
                    </a:lnTo>
                    <a:lnTo>
                      <a:pt x="1285" y="70"/>
                    </a:lnTo>
                    <a:lnTo>
                      <a:pt x="1285" y="70"/>
                    </a:lnTo>
                    <a:lnTo>
                      <a:pt x="1286" y="70"/>
                    </a:lnTo>
                    <a:lnTo>
                      <a:pt x="1287" y="71"/>
                    </a:lnTo>
                    <a:lnTo>
                      <a:pt x="1288" y="72"/>
                    </a:lnTo>
                    <a:lnTo>
                      <a:pt x="1290" y="73"/>
                    </a:lnTo>
                    <a:lnTo>
                      <a:pt x="1291" y="73"/>
                    </a:lnTo>
                    <a:lnTo>
                      <a:pt x="1292" y="73"/>
                    </a:lnTo>
                    <a:lnTo>
                      <a:pt x="1292" y="73"/>
                    </a:lnTo>
                    <a:lnTo>
                      <a:pt x="1293" y="73"/>
                    </a:lnTo>
                    <a:lnTo>
                      <a:pt x="1293" y="74"/>
                    </a:lnTo>
                    <a:lnTo>
                      <a:pt x="1293" y="75"/>
                    </a:lnTo>
                    <a:lnTo>
                      <a:pt x="1296" y="75"/>
                    </a:lnTo>
                    <a:lnTo>
                      <a:pt x="1296" y="75"/>
                    </a:lnTo>
                    <a:lnTo>
                      <a:pt x="1297" y="74"/>
                    </a:lnTo>
                    <a:lnTo>
                      <a:pt x="1297" y="73"/>
                    </a:lnTo>
                    <a:lnTo>
                      <a:pt x="1298" y="73"/>
                    </a:lnTo>
                    <a:lnTo>
                      <a:pt x="1300" y="73"/>
                    </a:lnTo>
                    <a:lnTo>
                      <a:pt x="1301" y="70"/>
                    </a:lnTo>
                    <a:lnTo>
                      <a:pt x="1302" y="67"/>
                    </a:lnTo>
                    <a:lnTo>
                      <a:pt x="1303" y="63"/>
                    </a:lnTo>
                    <a:lnTo>
                      <a:pt x="1303" y="63"/>
                    </a:lnTo>
                    <a:lnTo>
                      <a:pt x="1304" y="64"/>
                    </a:lnTo>
                    <a:lnTo>
                      <a:pt x="1304" y="64"/>
                    </a:lnTo>
                    <a:lnTo>
                      <a:pt x="1304" y="65"/>
                    </a:lnTo>
                    <a:lnTo>
                      <a:pt x="1307" y="65"/>
                    </a:lnTo>
                    <a:lnTo>
                      <a:pt x="1309" y="65"/>
                    </a:lnTo>
                    <a:lnTo>
                      <a:pt x="1310" y="67"/>
                    </a:lnTo>
                    <a:lnTo>
                      <a:pt x="1311" y="68"/>
                    </a:lnTo>
                    <a:lnTo>
                      <a:pt x="1312" y="69"/>
                    </a:lnTo>
                    <a:lnTo>
                      <a:pt x="1313" y="70"/>
                    </a:lnTo>
                    <a:lnTo>
                      <a:pt x="1314" y="70"/>
                    </a:lnTo>
                    <a:lnTo>
                      <a:pt x="1315" y="70"/>
                    </a:lnTo>
                    <a:lnTo>
                      <a:pt x="1316" y="68"/>
                    </a:lnTo>
                    <a:lnTo>
                      <a:pt x="1317" y="67"/>
                    </a:lnTo>
                    <a:lnTo>
                      <a:pt x="1319" y="68"/>
                    </a:lnTo>
                    <a:lnTo>
                      <a:pt x="1320" y="69"/>
                    </a:lnTo>
                    <a:lnTo>
                      <a:pt x="1321" y="70"/>
                    </a:lnTo>
                    <a:lnTo>
                      <a:pt x="1321" y="70"/>
                    </a:lnTo>
                    <a:lnTo>
                      <a:pt x="1323" y="70"/>
                    </a:lnTo>
                    <a:lnTo>
                      <a:pt x="1324" y="71"/>
                    </a:lnTo>
                    <a:lnTo>
                      <a:pt x="1325" y="69"/>
                    </a:lnTo>
                    <a:lnTo>
                      <a:pt x="1325" y="68"/>
                    </a:lnTo>
                    <a:lnTo>
                      <a:pt x="1326" y="68"/>
                    </a:lnTo>
                    <a:lnTo>
                      <a:pt x="1327" y="69"/>
                    </a:lnTo>
                    <a:lnTo>
                      <a:pt x="1327" y="69"/>
                    </a:lnTo>
                    <a:lnTo>
                      <a:pt x="1328" y="70"/>
                    </a:lnTo>
                    <a:lnTo>
                      <a:pt x="1328" y="71"/>
                    </a:lnTo>
                    <a:lnTo>
                      <a:pt x="1331" y="71"/>
                    </a:lnTo>
                    <a:lnTo>
                      <a:pt x="1332" y="70"/>
                    </a:lnTo>
                    <a:lnTo>
                      <a:pt x="1333" y="69"/>
                    </a:lnTo>
                    <a:lnTo>
                      <a:pt x="1333" y="67"/>
                    </a:lnTo>
                    <a:lnTo>
                      <a:pt x="1343" y="65"/>
                    </a:lnTo>
                    <a:lnTo>
                      <a:pt x="1351" y="65"/>
                    </a:lnTo>
                    <a:lnTo>
                      <a:pt x="1351" y="63"/>
                    </a:lnTo>
                    <a:lnTo>
                      <a:pt x="1352" y="62"/>
                    </a:lnTo>
                    <a:lnTo>
                      <a:pt x="1353" y="62"/>
                    </a:lnTo>
                    <a:lnTo>
                      <a:pt x="1353" y="62"/>
                    </a:lnTo>
                    <a:lnTo>
                      <a:pt x="1355" y="62"/>
                    </a:lnTo>
                    <a:lnTo>
                      <a:pt x="1355" y="62"/>
                    </a:lnTo>
                    <a:lnTo>
                      <a:pt x="1355" y="61"/>
                    </a:lnTo>
                    <a:lnTo>
                      <a:pt x="1355" y="60"/>
                    </a:lnTo>
                    <a:lnTo>
                      <a:pt x="1353" y="59"/>
                    </a:lnTo>
                    <a:lnTo>
                      <a:pt x="1353" y="58"/>
                    </a:lnTo>
                    <a:lnTo>
                      <a:pt x="1353" y="56"/>
                    </a:lnTo>
                    <a:lnTo>
                      <a:pt x="1353" y="55"/>
                    </a:lnTo>
                    <a:lnTo>
                      <a:pt x="1353" y="53"/>
                    </a:lnTo>
                    <a:lnTo>
                      <a:pt x="1353" y="52"/>
                    </a:lnTo>
                    <a:lnTo>
                      <a:pt x="1353" y="50"/>
                    </a:lnTo>
                    <a:lnTo>
                      <a:pt x="1353" y="50"/>
                    </a:lnTo>
                    <a:lnTo>
                      <a:pt x="1355" y="50"/>
                    </a:lnTo>
                    <a:lnTo>
                      <a:pt x="1356" y="50"/>
                    </a:lnTo>
                    <a:lnTo>
                      <a:pt x="1356" y="50"/>
                    </a:lnTo>
                    <a:lnTo>
                      <a:pt x="1357" y="50"/>
                    </a:lnTo>
                    <a:lnTo>
                      <a:pt x="1357" y="50"/>
                    </a:lnTo>
                    <a:lnTo>
                      <a:pt x="1357" y="48"/>
                    </a:lnTo>
                    <a:lnTo>
                      <a:pt x="1348" y="48"/>
                    </a:lnTo>
                    <a:lnTo>
                      <a:pt x="1337" y="48"/>
                    </a:lnTo>
                    <a:lnTo>
                      <a:pt x="1336" y="50"/>
                    </a:lnTo>
                    <a:lnTo>
                      <a:pt x="1336" y="50"/>
                    </a:lnTo>
                    <a:lnTo>
                      <a:pt x="1335" y="49"/>
                    </a:lnTo>
                    <a:lnTo>
                      <a:pt x="1334" y="49"/>
                    </a:lnTo>
                    <a:lnTo>
                      <a:pt x="1333" y="48"/>
                    </a:lnTo>
                    <a:lnTo>
                      <a:pt x="1331" y="47"/>
                    </a:lnTo>
                    <a:close/>
                    <a:moveTo>
                      <a:pt x="1948" y="47"/>
                    </a:moveTo>
                    <a:lnTo>
                      <a:pt x="1945" y="49"/>
                    </a:lnTo>
                    <a:lnTo>
                      <a:pt x="1946" y="50"/>
                    </a:lnTo>
                    <a:lnTo>
                      <a:pt x="1946" y="51"/>
                    </a:lnTo>
                    <a:lnTo>
                      <a:pt x="1947" y="51"/>
                    </a:lnTo>
                    <a:lnTo>
                      <a:pt x="1948" y="51"/>
                    </a:lnTo>
                    <a:lnTo>
                      <a:pt x="1949" y="51"/>
                    </a:lnTo>
                    <a:lnTo>
                      <a:pt x="1950" y="51"/>
                    </a:lnTo>
                    <a:lnTo>
                      <a:pt x="1951" y="52"/>
                    </a:lnTo>
                    <a:lnTo>
                      <a:pt x="1951" y="55"/>
                    </a:lnTo>
                    <a:lnTo>
                      <a:pt x="1952" y="55"/>
                    </a:lnTo>
                    <a:lnTo>
                      <a:pt x="1955" y="55"/>
                    </a:lnTo>
                    <a:lnTo>
                      <a:pt x="1953" y="51"/>
                    </a:lnTo>
                    <a:lnTo>
                      <a:pt x="1951" y="49"/>
                    </a:lnTo>
                    <a:lnTo>
                      <a:pt x="1950" y="47"/>
                    </a:lnTo>
                    <a:lnTo>
                      <a:pt x="1948" y="47"/>
                    </a:lnTo>
                    <a:close/>
                    <a:moveTo>
                      <a:pt x="1371" y="47"/>
                    </a:moveTo>
                    <a:lnTo>
                      <a:pt x="1371" y="49"/>
                    </a:lnTo>
                    <a:lnTo>
                      <a:pt x="1370" y="50"/>
                    </a:lnTo>
                    <a:lnTo>
                      <a:pt x="1370" y="51"/>
                    </a:lnTo>
                    <a:lnTo>
                      <a:pt x="1371" y="52"/>
                    </a:lnTo>
                    <a:lnTo>
                      <a:pt x="1371" y="52"/>
                    </a:lnTo>
                    <a:lnTo>
                      <a:pt x="1371" y="55"/>
                    </a:lnTo>
                    <a:lnTo>
                      <a:pt x="1372" y="56"/>
                    </a:lnTo>
                    <a:lnTo>
                      <a:pt x="1372" y="57"/>
                    </a:lnTo>
                    <a:lnTo>
                      <a:pt x="1373" y="60"/>
                    </a:lnTo>
                    <a:lnTo>
                      <a:pt x="1374" y="61"/>
                    </a:lnTo>
                    <a:lnTo>
                      <a:pt x="1375" y="61"/>
                    </a:lnTo>
                    <a:lnTo>
                      <a:pt x="1377" y="61"/>
                    </a:lnTo>
                    <a:lnTo>
                      <a:pt x="1379" y="61"/>
                    </a:lnTo>
                    <a:lnTo>
                      <a:pt x="1380" y="62"/>
                    </a:lnTo>
                    <a:lnTo>
                      <a:pt x="1381" y="63"/>
                    </a:lnTo>
                    <a:lnTo>
                      <a:pt x="1381" y="65"/>
                    </a:lnTo>
                    <a:lnTo>
                      <a:pt x="1382" y="67"/>
                    </a:lnTo>
                    <a:lnTo>
                      <a:pt x="1382" y="67"/>
                    </a:lnTo>
                    <a:lnTo>
                      <a:pt x="1383" y="68"/>
                    </a:lnTo>
                    <a:lnTo>
                      <a:pt x="1383" y="69"/>
                    </a:lnTo>
                    <a:lnTo>
                      <a:pt x="1383" y="69"/>
                    </a:lnTo>
                    <a:lnTo>
                      <a:pt x="1384" y="65"/>
                    </a:lnTo>
                    <a:lnTo>
                      <a:pt x="1385" y="64"/>
                    </a:lnTo>
                    <a:lnTo>
                      <a:pt x="1386" y="63"/>
                    </a:lnTo>
                    <a:lnTo>
                      <a:pt x="1387" y="64"/>
                    </a:lnTo>
                    <a:lnTo>
                      <a:pt x="1387" y="59"/>
                    </a:lnTo>
                    <a:lnTo>
                      <a:pt x="1386" y="60"/>
                    </a:lnTo>
                    <a:lnTo>
                      <a:pt x="1385" y="61"/>
                    </a:lnTo>
                    <a:lnTo>
                      <a:pt x="1383" y="61"/>
                    </a:lnTo>
                    <a:lnTo>
                      <a:pt x="1382" y="59"/>
                    </a:lnTo>
                    <a:lnTo>
                      <a:pt x="1383" y="57"/>
                    </a:lnTo>
                    <a:lnTo>
                      <a:pt x="1383" y="56"/>
                    </a:lnTo>
                    <a:lnTo>
                      <a:pt x="1383" y="53"/>
                    </a:lnTo>
                    <a:lnTo>
                      <a:pt x="1381" y="52"/>
                    </a:lnTo>
                    <a:lnTo>
                      <a:pt x="1380" y="55"/>
                    </a:lnTo>
                    <a:lnTo>
                      <a:pt x="1380" y="55"/>
                    </a:lnTo>
                    <a:lnTo>
                      <a:pt x="1380" y="53"/>
                    </a:lnTo>
                    <a:lnTo>
                      <a:pt x="1380" y="52"/>
                    </a:lnTo>
                    <a:lnTo>
                      <a:pt x="1379" y="52"/>
                    </a:lnTo>
                    <a:lnTo>
                      <a:pt x="1377" y="53"/>
                    </a:lnTo>
                    <a:lnTo>
                      <a:pt x="1376" y="53"/>
                    </a:lnTo>
                    <a:lnTo>
                      <a:pt x="1375" y="55"/>
                    </a:lnTo>
                    <a:lnTo>
                      <a:pt x="1374" y="56"/>
                    </a:lnTo>
                    <a:lnTo>
                      <a:pt x="1373" y="55"/>
                    </a:lnTo>
                    <a:lnTo>
                      <a:pt x="1373" y="52"/>
                    </a:lnTo>
                    <a:lnTo>
                      <a:pt x="1373" y="50"/>
                    </a:lnTo>
                    <a:lnTo>
                      <a:pt x="1374" y="49"/>
                    </a:lnTo>
                    <a:lnTo>
                      <a:pt x="1374" y="47"/>
                    </a:lnTo>
                    <a:lnTo>
                      <a:pt x="1371" y="47"/>
                    </a:lnTo>
                    <a:close/>
                    <a:moveTo>
                      <a:pt x="1417" y="46"/>
                    </a:moveTo>
                    <a:lnTo>
                      <a:pt x="1416" y="48"/>
                    </a:lnTo>
                    <a:lnTo>
                      <a:pt x="1415" y="49"/>
                    </a:lnTo>
                    <a:lnTo>
                      <a:pt x="1413" y="49"/>
                    </a:lnTo>
                    <a:lnTo>
                      <a:pt x="1411" y="48"/>
                    </a:lnTo>
                    <a:lnTo>
                      <a:pt x="1410" y="48"/>
                    </a:lnTo>
                    <a:lnTo>
                      <a:pt x="1409" y="48"/>
                    </a:lnTo>
                    <a:lnTo>
                      <a:pt x="1407" y="48"/>
                    </a:lnTo>
                    <a:lnTo>
                      <a:pt x="1407" y="48"/>
                    </a:lnTo>
                    <a:lnTo>
                      <a:pt x="1404" y="47"/>
                    </a:lnTo>
                    <a:lnTo>
                      <a:pt x="1404" y="49"/>
                    </a:lnTo>
                    <a:lnTo>
                      <a:pt x="1405" y="50"/>
                    </a:lnTo>
                    <a:lnTo>
                      <a:pt x="1406" y="50"/>
                    </a:lnTo>
                    <a:lnTo>
                      <a:pt x="1407" y="50"/>
                    </a:lnTo>
                    <a:lnTo>
                      <a:pt x="1407" y="50"/>
                    </a:lnTo>
                    <a:lnTo>
                      <a:pt x="1408" y="50"/>
                    </a:lnTo>
                    <a:lnTo>
                      <a:pt x="1409" y="50"/>
                    </a:lnTo>
                    <a:lnTo>
                      <a:pt x="1408" y="52"/>
                    </a:lnTo>
                    <a:lnTo>
                      <a:pt x="1408" y="55"/>
                    </a:lnTo>
                    <a:lnTo>
                      <a:pt x="1408" y="56"/>
                    </a:lnTo>
                    <a:lnTo>
                      <a:pt x="1409" y="57"/>
                    </a:lnTo>
                    <a:lnTo>
                      <a:pt x="1409" y="59"/>
                    </a:lnTo>
                    <a:lnTo>
                      <a:pt x="1410" y="61"/>
                    </a:lnTo>
                    <a:lnTo>
                      <a:pt x="1409" y="67"/>
                    </a:lnTo>
                    <a:lnTo>
                      <a:pt x="1411" y="67"/>
                    </a:lnTo>
                    <a:lnTo>
                      <a:pt x="1417" y="67"/>
                    </a:lnTo>
                    <a:lnTo>
                      <a:pt x="1418" y="64"/>
                    </a:lnTo>
                    <a:lnTo>
                      <a:pt x="1418" y="62"/>
                    </a:lnTo>
                    <a:lnTo>
                      <a:pt x="1418" y="61"/>
                    </a:lnTo>
                    <a:lnTo>
                      <a:pt x="1418" y="61"/>
                    </a:lnTo>
                    <a:lnTo>
                      <a:pt x="1418" y="61"/>
                    </a:lnTo>
                    <a:lnTo>
                      <a:pt x="1417" y="60"/>
                    </a:lnTo>
                    <a:lnTo>
                      <a:pt x="1416" y="59"/>
                    </a:lnTo>
                    <a:lnTo>
                      <a:pt x="1416" y="58"/>
                    </a:lnTo>
                    <a:lnTo>
                      <a:pt x="1416" y="56"/>
                    </a:lnTo>
                    <a:lnTo>
                      <a:pt x="1416" y="51"/>
                    </a:lnTo>
                    <a:lnTo>
                      <a:pt x="1417" y="51"/>
                    </a:lnTo>
                    <a:lnTo>
                      <a:pt x="1418" y="51"/>
                    </a:lnTo>
                    <a:lnTo>
                      <a:pt x="1418" y="52"/>
                    </a:lnTo>
                    <a:lnTo>
                      <a:pt x="1419" y="53"/>
                    </a:lnTo>
                    <a:lnTo>
                      <a:pt x="1420" y="55"/>
                    </a:lnTo>
                    <a:lnTo>
                      <a:pt x="1421" y="55"/>
                    </a:lnTo>
                    <a:lnTo>
                      <a:pt x="1421" y="56"/>
                    </a:lnTo>
                    <a:lnTo>
                      <a:pt x="1421" y="57"/>
                    </a:lnTo>
                    <a:lnTo>
                      <a:pt x="1421" y="59"/>
                    </a:lnTo>
                    <a:lnTo>
                      <a:pt x="1421" y="62"/>
                    </a:lnTo>
                    <a:lnTo>
                      <a:pt x="1421" y="64"/>
                    </a:lnTo>
                    <a:lnTo>
                      <a:pt x="1422" y="64"/>
                    </a:lnTo>
                    <a:lnTo>
                      <a:pt x="1424" y="65"/>
                    </a:lnTo>
                    <a:lnTo>
                      <a:pt x="1424" y="62"/>
                    </a:lnTo>
                    <a:lnTo>
                      <a:pt x="1424" y="60"/>
                    </a:lnTo>
                    <a:lnTo>
                      <a:pt x="1425" y="59"/>
                    </a:lnTo>
                    <a:lnTo>
                      <a:pt x="1427" y="58"/>
                    </a:lnTo>
                    <a:lnTo>
                      <a:pt x="1428" y="57"/>
                    </a:lnTo>
                    <a:lnTo>
                      <a:pt x="1428" y="55"/>
                    </a:lnTo>
                    <a:lnTo>
                      <a:pt x="1428" y="47"/>
                    </a:lnTo>
                    <a:lnTo>
                      <a:pt x="1428" y="47"/>
                    </a:lnTo>
                    <a:lnTo>
                      <a:pt x="1427" y="47"/>
                    </a:lnTo>
                    <a:lnTo>
                      <a:pt x="1417" y="46"/>
                    </a:lnTo>
                    <a:close/>
                    <a:moveTo>
                      <a:pt x="1790" y="44"/>
                    </a:moveTo>
                    <a:lnTo>
                      <a:pt x="1789" y="44"/>
                    </a:lnTo>
                    <a:lnTo>
                      <a:pt x="1789" y="45"/>
                    </a:lnTo>
                    <a:lnTo>
                      <a:pt x="1788" y="46"/>
                    </a:lnTo>
                    <a:lnTo>
                      <a:pt x="1788" y="47"/>
                    </a:lnTo>
                    <a:lnTo>
                      <a:pt x="1787" y="48"/>
                    </a:lnTo>
                    <a:lnTo>
                      <a:pt x="1787" y="49"/>
                    </a:lnTo>
                    <a:lnTo>
                      <a:pt x="1787" y="50"/>
                    </a:lnTo>
                    <a:lnTo>
                      <a:pt x="1787" y="51"/>
                    </a:lnTo>
                    <a:lnTo>
                      <a:pt x="1787" y="51"/>
                    </a:lnTo>
                    <a:lnTo>
                      <a:pt x="1788" y="52"/>
                    </a:lnTo>
                    <a:lnTo>
                      <a:pt x="1789" y="52"/>
                    </a:lnTo>
                    <a:lnTo>
                      <a:pt x="1789" y="51"/>
                    </a:lnTo>
                    <a:lnTo>
                      <a:pt x="1790" y="50"/>
                    </a:lnTo>
                    <a:lnTo>
                      <a:pt x="1790" y="48"/>
                    </a:lnTo>
                    <a:lnTo>
                      <a:pt x="1790" y="47"/>
                    </a:lnTo>
                    <a:lnTo>
                      <a:pt x="1791" y="47"/>
                    </a:lnTo>
                    <a:lnTo>
                      <a:pt x="1790" y="45"/>
                    </a:lnTo>
                    <a:lnTo>
                      <a:pt x="1790" y="44"/>
                    </a:lnTo>
                    <a:close/>
                    <a:moveTo>
                      <a:pt x="1776" y="43"/>
                    </a:moveTo>
                    <a:lnTo>
                      <a:pt x="1775" y="46"/>
                    </a:lnTo>
                    <a:lnTo>
                      <a:pt x="1773" y="48"/>
                    </a:lnTo>
                    <a:lnTo>
                      <a:pt x="1772" y="50"/>
                    </a:lnTo>
                    <a:lnTo>
                      <a:pt x="1771" y="50"/>
                    </a:lnTo>
                    <a:lnTo>
                      <a:pt x="1769" y="49"/>
                    </a:lnTo>
                    <a:lnTo>
                      <a:pt x="1769" y="51"/>
                    </a:lnTo>
                    <a:lnTo>
                      <a:pt x="1769" y="51"/>
                    </a:lnTo>
                    <a:lnTo>
                      <a:pt x="1770" y="51"/>
                    </a:lnTo>
                    <a:lnTo>
                      <a:pt x="1771" y="52"/>
                    </a:lnTo>
                    <a:lnTo>
                      <a:pt x="1772" y="53"/>
                    </a:lnTo>
                    <a:lnTo>
                      <a:pt x="1773" y="55"/>
                    </a:lnTo>
                    <a:lnTo>
                      <a:pt x="1775" y="53"/>
                    </a:lnTo>
                    <a:lnTo>
                      <a:pt x="1776" y="52"/>
                    </a:lnTo>
                    <a:lnTo>
                      <a:pt x="1777" y="52"/>
                    </a:lnTo>
                    <a:lnTo>
                      <a:pt x="1777" y="51"/>
                    </a:lnTo>
                    <a:lnTo>
                      <a:pt x="1778" y="50"/>
                    </a:lnTo>
                    <a:lnTo>
                      <a:pt x="1776" y="43"/>
                    </a:lnTo>
                    <a:close/>
                    <a:moveTo>
                      <a:pt x="1913" y="41"/>
                    </a:moveTo>
                    <a:lnTo>
                      <a:pt x="1911" y="41"/>
                    </a:lnTo>
                    <a:lnTo>
                      <a:pt x="1910" y="43"/>
                    </a:lnTo>
                    <a:lnTo>
                      <a:pt x="1909" y="45"/>
                    </a:lnTo>
                    <a:lnTo>
                      <a:pt x="1908" y="45"/>
                    </a:lnTo>
                    <a:lnTo>
                      <a:pt x="1908" y="45"/>
                    </a:lnTo>
                    <a:lnTo>
                      <a:pt x="1908" y="47"/>
                    </a:lnTo>
                    <a:lnTo>
                      <a:pt x="1909" y="46"/>
                    </a:lnTo>
                    <a:lnTo>
                      <a:pt x="1910" y="46"/>
                    </a:lnTo>
                    <a:lnTo>
                      <a:pt x="1912" y="47"/>
                    </a:lnTo>
                    <a:lnTo>
                      <a:pt x="1913" y="48"/>
                    </a:lnTo>
                    <a:lnTo>
                      <a:pt x="1914" y="49"/>
                    </a:lnTo>
                    <a:lnTo>
                      <a:pt x="1915" y="49"/>
                    </a:lnTo>
                    <a:lnTo>
                      <a:pt x="1916" y="49"/>
                    </a:lnTo>
                    <a:lnTo>
                      <a:pt x="1916" y="48"/>
                    </a:lnTo>
                    <a:lnTo>
                      <a:pt x="1917" y="46"/>
                    </a:lnTo>
                    <a:lnTo>
                      <a:pt x="1917" y="43"/>
                    </a:lnTo>
                    <a:lnTo>
                      <a:pt x="1916" y="43"/>
                    </a:lnTo>
                    <a:lnTo>
                      <a:pt x="1914" y="43"/>
                    </a:lnTo>
                    <a:lnTo>
                      <a:pt x="1913" y="41"/>
                    </a:lnTo>
                    <a:close/>
                    <a:moveTo>
                      <a:pt x="1938" y="41"/>
                    </a:moveTo>
                    <a:lnTo>
                      <a:pt x="1937" y="41"/>
                    </a:lnTo>
                    <a:lnTo>
                      <a:pt x="1937" y="43"/>
                    </a:lnTo>
                    <a:lnTo>
                      <a:pt x="1937" y="44"/>
                    </a:lnTo>
                    <a:lnTo>
                      <a:pt x="1936" y="46"/>
                    </a:lnTo>
                    <a:lnTo>
                      <a:pt x="1936" y="47"/>
                    </a:lnTo>
                    <a:lnTo>
                      <a:pt x="1935" y="47"/>
                    </a:lnTo>
                    <a:lnTo>
                      <a:pt x="1936" y="49"/>
                    </a:lnTo>
                    <a:lnTo>
                      <a:pt x="1936" y="50"/>
                    </a:lnTo>
                    <a:lnTo>
                      <a:pt x="1937" y="50"/>
                    </a:lnTo>
                    <a:lnTo>
                      <a:pt x="1938" y="50"/>
                    </a:lnTo>
                    <a:lnTo>
                      <a:pt x="1939" y="50"/>
                    </a:lnTo>
                    <a:lnTo>
                      <a:pt x="1939" y="43"/>
                    </a:lnTo>
                    <a:lnTo>
                      <a:pt x="1938" y="41"/>
                    </a:lnTo>
                    <a:close/>
                    <a:moveTo>
                      <a:pt x="1818" y="40"/>
                    </a:moveTo>
                    <a:lnTo>
                      <a:pt x="1817" y="40"/>
                    </a:lnTo>
                    <a:lnTo>
                      <a:pt x="1816" y="41"/>
                    </a:lnTo>
                    <a:lnTo>
                      <a:pt x="1815" y="43"/>
                    </a:lnTo>
                    <a:lnTo>
                      <a:pt x="1814" y="44"/>
                    </a:lnTo>
                    <a:lnTo>
                      <a:pt x="1813" y="46"/>
                    </a:lnTo>
                    <a:lnTo>
                      <a:pt x="1812" y="48"/>
                    </a:lnTo>
                    <a:lnTo>
                      <a:pt x="1812" y="51"/>
                    </a:lnTo>
                    <a:lnTo>
                      <a:pt x="1813" y="51"/>
                    </a:lnTo>
                    <a:lnTo>
                      <a:pt x="1815" y="52"/>
                    </a:lnTo>
                    <a:lnTo>
                      <a:pt x="1816" y="52"/>
                    </a:lnTo>
                    <a:lnTo>
                      <a:pt x="1818" y="52"/>
                    </a:lnTo>
                    <a:lnTo>
                      <a:pt x="1819" y="51"/>
                    </a:lnTo>
                    <a:lnTo>
                      <a:pt x="1820" y="50"/>
                    </a:lnTo>
                    <a:lnTo>
                      <a:pt x="1820" y="47"/>
                    </a:lnTo>
                    <a:lnTo>
                      <a:pt x="1820" y="44"/>
                    </a:lnTo>
                    <a:lnTo>
                      <a:pt x="1819" y="41"/>
                    </a:lnTo>
                    <a:lnTo>
                      <a:pt x="1819" y="40"/>
                    </a:lnTo>
                    <a:lnTo>
                      <a:pt x="1818" y="40"/>
                    </a:lnTo>
                    <a:close/>
                    <a:moveTo>
                      <a:pt x="1854" y="38"/>
                    </a:moveTo>
                    <a:lnTo>
                      <a:pt x="1854" y="40"/>
                    </a:lnTo>
                    <a:lnTo>
                      <a:pt x="1854" y="43"/>
                    </a:lnTo>
                    <a:lnTo>
                      <a:pt x="1855" y="43"/>
                    </a:lnTo>
                    <a:lnTo>
                      <a:pt x="1855" y="44"/>
                    </a:lnTo>
                    <a:lnTo>
                      <a:pt x="1856" y="44"/>
                    </a:lnTo>
                    <a:lnTo>
                      <a:pt x="1856" y="45"/>
                    </a:lnTo>
                    <a:lnTo>
                      <a:pt x="1855" y="47"/>
                    </a:lnTo>
                    <a:lnTo>
                      <a:pt x="1855" y="49"/>
                    </a:lnTo>
                    <a:lnTo>
                      <a:pt x="1857" y="49"/>
                    </a:lnTo>
                    <a:lnTo>
                      <a:pt x="1859" y="49"/>
                    </a:lnTo>
                    <a:lnTo>
                      <a:pt x="1859" y="46"/>
                    </a:lnTo>
                    <a:lnTo>
                      <a:pt x="1860" y="45"/>
                    </a:lnTo>
                    <a:lnTo>
                      <a:pt x="1860" y="45"/>
                    </a:lnTo>
                    <a:lnTo>
                      <a:pt x="1860" y="45"/>
                    </a:lnTo>
                    <a:lnTo>
                      <a:pt x="1861" y="46"/>
                    </a:lnTo>
                    <a:lnTo>
                      <a:pt x="1862" y="45"/>
                    </a:lnTo>
                    <a:lnTo>
                      <a:pt x="1863" y="45"/>
                    </a:lnTo>
                    <a:lnTo>
                      <a:pt x="1863" y="43"/>
                    </a:lnTo>
                    <a:lnTo>
                      <a:pt x="1862" y="41"/>
                    </a:lnTo>
                    <a:lnTo>
                      <a:pt x="1861" y="41"/>
                    </a:lnTo>
                    <a:lnTo>
                      <a:pt x="1860" y="41"/>
                    </a:lnTo>
                    <a:lnTo>
                      <a:pt x="1860" y="41"/>
                    </a:lnTo>
                    <a:lnTo>
                      <a:pt x="1859" y="40"/>
                    </a:lnTo>
                    <a:lnTo>
                      <a:pt x="1859" y="39"/>
                    </a:lnTo>
                    <a:lnTo>
                      <a:pt x="1857" y="38"/>
                    </a:lnTo>
                    <a:lnTo>
                      <a:pt x="1854" y="38"/>
                    </a:lnTo>
                    <a:close/>
                    <a:moveTo>
                      <a:pt x="1843" y="37"/>
                    </a:moveTo>
                    <a:lnTo>
                      <a:pt x="1842" y="38"/>
                    </a:lnTo>
                    <a:lnTo>
                      <a:pt x="1841" y="39"/>
                    </a:lnTo>
                    <a:lnTo>
                      <a:pt x="1840" y="40"/>
                    </a:lnTo>
                    <a:lnTo>
                      <a:pt x="1839" y="40"/>
                    </a:lnTo>
                    <a:lnTo>
                      <a:pt x="1839" y="40"/>
                    </a:lnTo>
                    <a:lnTo>
                      <a:pt x="1837" y="38"/>
                    </a:lnTo>
                    <a:lnTo>
                      <a:pt x="1836" y="38"/>
                    </a:lnTo>
                    <a:lnTo>
                      <a:pt x="1835" y="39"/>
                    </a:lnTo>
                    <a:lnTo>
                      <a:pt x="1833" y="40"/>
                    </a:lnTo>
                    <a:lnTo>
                      <a:pt x="1832" y="40"/>
                    </a:lnTo>
                    <a:lnTo>
                      <a:pt x="1831" y="41"/>
                    </a:lnTo>
                    <a:lnTo>
                      <a:pt x="1829" y="40"/>
                    </a:lnTo>
                    <a:lnTo>
                      <a:pt x="1829" y="43"/>
                    </a:lnTo>
                    <a:lnTo>
                      <a:pt x="1828" y="44"/>
                    </a:lnTo>
                    <a:lnTo>
                      <a:pt x="1828" y="43"/>
                    </a:lnTo>
                    <a:lnTo>
                      <a:pt x="1827" y="41"/>
                    </a:lnTo>
                    <a:lnTo>
                      <a:pt x="1827" y="40"/>
                    </a:lnTo>
                    <a:lnTo>
                      <a:pt x="1826" y="40"/>
                    </a:lnTo>
                    <a:lnTo>
                      <a:pt x="1825" y="40"/>
                    </a:lnTo>
                    <a:lnTo>
                      <a:pt x="1825" y="40"/>
                    </a:lnTo>
                    <a:lnTo>
                      <a:pt x="1824" y="40"/>
                    </a:lnTo>
                    <a:lnTo>
                      <a:pt x="1824" y="43"/>
                    </a:lnTo>
                    <a:lnTo>
                      <a:pt x="1825" y="46"/>
                    </a:lnTo>
                    <a:lnTo>
                      <a:pt x="1827" y="47"/>
                    </a:lnTo>
                    <a:lnTo>
                      <a:pt x="1829" y="48"/>
                    </a:lnTo>
                    <a:lnTo>
                      <a:pt x="1831" y="47"/>
                    </a:lnTo>
                    <a:lnTo>
                      <a:pt x="1832" y="45"/>
                    </a:lnTo>
                    <a:lnTo>
                      <a:pt x="1835" y="41"/>
                    </a:lnTo>
                    <a:lnTo>
                      <a:pt x="1835" y="44"/>
                    </a:lnTo>
                    <a:lnTo>
                      <a:pt x="1836" y="45"/>
                    </a:lnTo>
                    <a:lnTo>
                      <a:pt x="1837" y="46"/>
                    </a:lnTo>
                    <a:lnTo>
                      <a:pt x="1838" y="46"/>
                    </a:lnTo>
                    <a:lnTo>
                      <a:pt x="1838" y="46"/>
                    </a:lnTo>
                    <a:lnTo>
                      <a:pt x="1840" y="46"/>
                    </a:lnTo>
                    <a:lnTo>
                      <a:pt x="1841" y="46"/>
                    </a:lnTo>
                    <a:lnTo>
                      <a:pt x="1842" y="47"/>
                    </a:lnTo>
                    <a:lnTo>
                      <a:pt x="1842" y="45"/>
                    </a:lnTo>
                    <a:lnTo>
                      <a:pt x="1843" y="44"/>
                    </a:lnTo>
                    <a:lnTo>
                      <a:pt x="1843" y="43"/>
                    </a:lnTo>
                    <a:lnTo>
                      <a:pt x="1843" y="40"/>
                    </a:lnTo>
                    <a:lnTo>
                      <a:pt x="1843" y="39"/>
                    </a:lnTo>
                    <a:lnTo>
                      <a:pt x="1843" y="37"/>
                    </a:lnTo>
                    <a:close/>
                    <a:moveTo>
                      <a:pt x="1077" y="35"/>
                    </a:moveTo>
                    <a:lnTo>
                      <a:pt x="1076" y="35"/>
                    </a:lnTo>
                    <a:lnTo>
                      <a:pt x="1075" y="36"/>
                    </a:lnTo>
                    <a:lnTo>
                      <a:pt x="1074" y="38"/>
                    </a:lnTo>
                    <a:lnTo>
                      <a:pt x="1074" y="40"/>
                    </a:lnTo>
                    <a:lnTo>
                      <a:pt x="1075" y="40"/>
                    </a:lnTo>
                    <a:lnTo>
                      <a:pt x="1076" y="40"/>
                    </a:lnTo>
                    <a:lnTo>
                      <a:pt x="1077" y="40"/>
                    </a:lnTo>
                    <a:lnTo>
                      <a:pt x="1079" y="40"/>
                    </a:lnTo>
                    <a:lnTo>
                      <a:pt x="1080" y="38"/>
                    </a:lnTo>
                    <a:lnTo>
                      <a:pt x="1080" y="36"/>
                    </a:lnTo>
                    <a:lnTo>
                      <a:pt x="1079" y="36"/>
                    </a:lnTo>
                    <a:lnTo>
                      <a:pt x="1077" y="35"/>
                    </a:lnTo>
                    <a:close/>
                    <a:moveTo>
                      <a:pt x="1877" y="33"/>
                    </a:moveTo>
                    <a:lnTo>
                      <a:pt x="1876" y="33"/>
                    </a:lnTo>
                    <a:lnTo>
                      <a:pt x="1876" y="34"/>
                    </a:lnTo>
                    <a:lnTo>
                      <a:pt x="1876" y="36"/>
                    </a:lnTo>
                    <a:lnTo>
                      <a:pt x="1876" y="38"/>
                    </a:lnTo>
                    <a:lnTo>
                      <a:pt x="1879" y="38"/>
                    </a:lnTo>
                    <a:lnTo>
                      <a:pt x="1880" y="39"/>
                    </a:lnTo>
                    <a:lnTo>
                      <a:pt x="1879" y="40"/>
                    </a:lnTo>
                    <a:lnTo>
                      <a:pt x="1878" y="40"/>
                    </a:lnTo>
                    <a:lnTo>
                      <a:pt x="1877" y="41"/>
                    </a:lnTo>
                    <a:lnTo>
                      <a:pt x="1876" y="40"/>
                    </a:lnTo>
                    <a:lnTo>
                      <a:pt x="1877" y="43"/>
                    </a:lnTo>
                    <a:lnTo>
                      <a:pt x="1878" y="44"/>
                    </a:lnTo>
                    <a:lnTo>
                      <a:pt x="1879" y="44"/>
                    </a:lnTo>
                    <a:lnTo>
                      <a:pt x="1880" y="43"/>
                    </a:lnTo>
                    <a:lnTo>
                      <a:pt x="1881" y="41"/>
                    </a:lnTo>
                    <a:lnTo>
                      <a:pt x="1883" y="40"/>
                    </a:lnTo>
                    <a:lnTo>
                      <a:pt x="1883" y="38"/>
                    </a:lnTo>
                    <a:lnTo>
                      <a:pt x="1883" y="36"/>
                    </a:lnTo>
                    <a:lnTo>
                      <a:pt x="1881" y="36"/>
                    </a:lnTo>
                    <a:lnTo>
                      <a:pt x="1881" y="35"/>
                    </a:lnTo>
                    <a:lnTo>
                      <a:pt x="1881" y="34"/>
                    </a:lnTo>
                    <a:lnTo>
                      <a:pt x="1880" y="33"/>
                    </a:lnTo>
                    <a:lnTo>
                      <a:pt x="1879" y="33"/>
                    </a:lnTo>
                    <a:lnTo>
                      <a:pt x="1878" y="33"/>
                    </a:lnTo>
                    <a:lnTo>
                      <a:pt x="1877" y="33"/>
                    </a:lnTo>
                    <a:close/>
                    <a:moveTo>
                      <a:pt x="1944" y="33"/>
                    </a:moveTo>
                    <a:lnTo>
                      <a:pt x="1945" y="36"/>
                    </a:lnTo>
                    <a:lnTo>
                      <a:pt x="1946" y="38"/>
                    </a:lnTo>
                    <a:lnTo>
                      <a:pt x="1947" y="39"/>
                    </a:lnTo>
                    <a:lnTo>
                      <a:pt x="1948" y="39"/>
                    </a:lnTo>
                    <a:lnTo>
                      <a:pt x="1950" y="39"/>
                    </a:lnTo>
                    <a:lnTo>
                      <a:pt x="1951" y="39"/>
                    </a:lnTo>
                    <a:lnTo>
                      <a:pt x="1952" y="39"/>
                    </a:lnTo>
                    <a:lnTo>
                      <a:pt x="1950" y="36"/>
                    </a:lnTo>
                    <a:lnTo>
                      <a:pt x="1949" y="34"/>
                    </a:lnTo>
                    <a:lnTo>
                      <a:pt x="1947" y="33"/>
                    </a:lnTo>
                    <a:lnTo>
                      <a:pt x="1944" y="33"/>
                    </a:lnTo>
                    <a:close/>
                    <a:moveTo>
                      <a:pt x="1552" y="28"/>
                    </a:moveTo>
                    <a:lnTo>
                      <a:pt x="1551" y="31"/>
                    </a:lnTo>
                    <a:lnTo>
                      <a:pt x="1550" y="33"/>
                    </a:lnTo>
                    <a:lnTo>
                      <a:pt x="1550" y="36"/>
                    </a:lnTo>
                    <a:lnTo>
                      <a:pt x="1550" y="39"/>
                    </a:lnTo>
                    <a:lnTo>
                      <a:pt x="1554" y="39"/>
                    </a:lnTo>
                    <a:lnTo>
                      <a:pt x="1554" y="38"/>
                    </a:lnTo>
                    <a:lnTo>
                      <a:pt x="1554" y="38"/>
                    </a:lnTo>
                    <a:lnTo>
                      <a:pt x="1555" y="38"/>
                    </a:lnTo>
                    <a:lnTo>
                      <a:pt x="1556" y="39"/>
                    </a:lnTo>
                    <a:lnTo>
                      <a:pt x="1557" y="40"/>
                    </a:lnTo>
                    <a:lnTo>
                      <a:pt x="1559" y="40"/>
                    </a:lnTo>
                    <a:lnTo>
                      <a:pt x="1560" y="40"/>
                    </a:lnTo>
                    <a:lnTo>
                      <a:pt x="1559" y="41"/>
                    </a:lnTo>
                    <a:lnTo>
                      <a:pt x="1559" y="41"/>
                    </a:lnTo>
                    <a:lnTo>
                      <a:pt x="1557" y="43"/>
                    </a:lnTo>
                    <a:lnTo>
                      <a:pt x="1557" y="44"/>
                    </a:lnTo>
                    <a:lnTo>
                      <a:pt x="1557" y="45"/>
                    </a:lnTo>
                    <a:lnTo>
                      <a:pt x="1557" y="47"/>
                    </a:lnTo>
                    <a:lnTo>
                      <a:pt x="1559" y="47"/>
                    </a:lnTo>
                    <a:lnTo>
                      <a:pt x="1559" y="48"/>
                    </a:lnTo>
                    <a:lnTo>
                      <a:pt x="1560" y="48"/>
                    </a:lnTo>
                    <a:lnTo>
                      <a:pt x="1561" y="48"/>
                    </a:lnTo>
                    <a:lnTo>
                      <a:pt x="1561" y="46"/>
                    </a:lnTo>
                    <a:lnTo>
                      <a:pt x="1562" y="44"/>
                    </a:lnTo>
                    <a:lnTo>
                      <a:pt x="1562" y="44"/>
                    </a:lnTo>
                    <a:lnTo>
                      <a:pt x="1563" y="44"/>
                    </a:lnTo>
                    <a:lnTo>
                      <a:pt x="1564" y="43"/>
                    </a:lnTo>
                    <a:lnTo>
                      <a:pt x="1564" y="43"/>
                    </a:lnTo>
                    <a:lnTo>
                      <a:pt x="1565" y="40"/>
                    </a:lnTo>
                    <a:lnTo>
                      <a:pt x="1565" y="38"/>
                    </a:lnTo>
                    <a:lnTo>
                      <a:pt x="1564" y="37"/>
                    </a:lnTo>
                    <a:lnTo>
                      <a:pt x="1564" y="36"/>
                    </a:lnTo>
                    <a:lnTo>
                      <a:pt x="1565" y="35"/>
                    </a:lnTo>
                    <a:lnTo>
                      <a:pt x="1565" y="33"/>
                    </a:lnTo>
                    <a:lnTo>
                      <a:pt x="1562" y="32"/>
                    </a:lnTo>
                    <a:lnTo>
                      <a:pt x="1560" y="32"/>
                    </a:lnTo>
                    <a:lnTo>
                      <a:pt x="1559" y="31"/>
                    </a:lnTo>
                    <a:lnTo>
                      <a:pt x="1557" y="31"/>
                    </a:lnTo>
                    <a:lnTo>
                      <a:pt x="1555" y="29"/>
                    </a:lnTo>
                    <a:lnTo>
                      <a:pt x="1552" y="28"/>
                    </a:lnTo>
                    <a:close/>
                    <a:moveTo>
                      <a:pt x="1806" y="25"/>
                    </a:moveTo>
                    <a:lnTo>
                      <a:pt x="1804" y="26"/>
                    </a:lnTo>
                    <a:lnTo>
                      <a:pt x="1803" y="26"/>
                    </a:lnTo>
                    <a:lnTo>
                      <a:pt x="1801" y="26"/>
                    </a:lnTo>
                    <a:lnTo>
                      <a:pt x="1799" y="26"/>
                    </a:lnTo>
                    <a:lnTo>
                      <a:pt x="1797" y="26"/>
                    </a:lnTo>
                    <a:lnTo>
                      <a:pt x="1795" y="27"/>
                    </a:lnTo>
                    <a:lnTo>
                      <a:pt x="1794" y="28"/>
                    </a:lnTo>
                    <a:lnTo>
                      <a:pt x="1790" y="28"/>
                    </a:lnTo>
                    <a:lnTo>
                      <a:pt x="1787" y="28"/>
                    </a:lnTo>
                    <a:lnTo>
                      <a:pt x="1783" y="28"/>
                    </a:lnTo>
                    <a:lnTo>
                      <a:pt x="1780" y="29"/>
                    </a:lnTo>
                    <a:lnTo>
                      <a:pt x="1780" y="32"/>
                    </a:lnTo>
                    <a:lnTo>
                      <a:pt x="1780" y="32"/>
                    </a:lnTo>
                    <a:lnTo>
                      <a:pt x="1780" y="33"/>
                    </a:lnTo>
                    <a:lnTo>
                      <a:pt x="1780" y="34"/>
                    </a:lnTo>
                    <a:lnTo>
                      <a:pt x="1780" y="35"/>
                    </a:lnTo>
                    <a:lnTo>
                      <a:pt x="1779" y="35"/>
                    </a:lnTo>
                    <a:lnTo>
                      <a:pt x="1778" y="35"/>
                    </a:lnTo>
                    <a:lnTo>
                      <a:pt x="1777" y="36"/>
                    </a:lnTo>
                    <a:lnTo>
                      <a:pt x="1777" y="37"/>
                    </a:lnTo>
                    <a:lnTo>
                      <a:pt x="1777" y="39"/>
                    </a:lnTo>
                    <a:lnTo>
                      <a:pt x="1777" y="40"/>
                    </a:lnTo>
                    <a:lnTo>
                      <a:pt x="1778" y="40"/>
                    </a:lnTo>
                    <a:lnTo>
                      <a:pt x="1779" y="40"/>
                    </a:lnTo>
                    <a:lnTo>
                      <a:pt x="1780" y="40"/>
                    </a:lnTo>
                    <a:lnTo>
                      <a:pt x="1780" y="40"/>
                    </a:lnTo>
                    <a:lnTo>
                      <a:pt x="1781" y="40"/>
                    </a:lnTo>
                    <a:lnTo>
                      <a:pt x="1781" y="43"/>
                    </a:lnTo>
                    <a:lnTo>
                      <a:pt x="1781" y="46"/>
                    </a:lnTo>
                    <a:lnTo>
                      <a:pt x="1780" y="47"/>
                    </a:lnTo>
                    <a:lnTo>
                      <a:pt x="1780" y="48"/>
                    </a:lnTo>
                    <a:lnTo>
                      <a:pt x="1781" y="50"/>
                    </a:lnTo>
                    <a:lnTo>
                      <a:pt x="1784" y="51"/>
                    </a:lnTo>
                    <a:lnTo>
                      <a:pt x="1784" y="48"/>
                    </a:lnTo>
                    <a:lnTo>
                      <a:pt x="1784" y="44"/>
                    </a:lnTo>
                    <a:lnTo>
                      <a:pt x="1784" y="40"/>
                    </a:lnTo>
                    <a:lnTo>
                      <a:pt x="1784" y="38"/>
                    </a:lnTo>
                    <a:lnTo>
                      <a:pt x="1784" y="36"/>
                    </a:lnTo>
                    <a:lnTo>
                      <a:pt x="1784" y="36"/>
                    </a:lnTo>
                    <a:lnTo>
                      <a:pt x="1785" y="36"/>
                    </a:lnTo>
                    <a:lnTo>
                      <a:pt x="1787" y="36"/>
                    </a:lnTo>
                    <a:lnTo>
                      <a:pt x="1788" y="37"/>
                    </a:lnTo>
                    <a:lnTo>
                      <a:pt x="1788" y="38"/>
                    </a:lnTo>
                    <a:lnTo>
                      <a:pt x="1790" y="38"/>
                    </a:lnTo>
                    <a:lnTo>
                      <a:pt x="1791" y="40"/>
                    </a:lnTo>
                    <a:lnTo>
                      <a:pt x="1791" y="41"/>
                    </a:lnTo>
                    <a:lnTo>
                      <a:pt x="1792" y="43"/>
                    </a:lnTo>
                    <a:lnTo>
                      <a:pt x="1792" y="43"/>
                    </a:lnTo>
                    <a:lnTo>
                      <a:pt x="1792" y="44"/>
                    </a:lnTo>
                    <a:lnTo>
                      <a:pt x="1792" y="46"/>
                    </a:lnTo>
                    <a:lnTo>
                      <a:pt x="1792" y="49"/>
                    </a:lnTo>
                    <a:lnTo>
                      <a:pt x="1793" y="49"/>
                    </a:lnTo>
                    <a:lnTo>
                      <a:pt x="1794" y="48"/>
                    </a:lnTo>
                    <a:lnTo>
                      <a:pt x="1795" y="46"/>
                    </a:lnTo>
                    <a:lnTo>
                      <a:pt x="1795" y="44"/>
                    </a:lnTo>
                    <a:lnTo>
                      <a:pt x="1794" y="39"/>
                    </a:lnTo>
                    <a:lnTo>
                      <a:pt x="1796" y="39"/>
                    </a:lnTo>
                    <a:lnTo>
                      <a:pt x="1797" y="40"/>
                    </a:lnTo>
                    <a:lnTo>
                      <a:pt x="1797" y="43"/>
                    </a:lnTo>
                    <a:lnTo>
                      <a:pt x="1799" y="45"/>
                    </a:lnTo>
                    <a:lnTo>
                      <a:pt x="1800" y="47"/>
                    </a:lnTo>
                    <a:lnTo>
                      <a:pt x="1801" y="48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801" y="41"/>
                    </a:lnTo>
                    <a:lnTo>
                      <a:pt x="1801" y="40"/>
                    </a:lnTo>
                    <a:lnTo>
                      <a:pt x="1800" y="39"/>
                    </a:lnTo>
                    <a:lnTo>
                      <a:pt x="1800" y="38"/>
                    </a:lnTo>
                    <a:lnTo>
                      <a:pt x="1800" y="37"/>
                    </a:lnTo>
                    <a:lnTo>
                      <a:pt x="1800" y="35"/>
                    </a:lnTo>
                    <a:lnTo>
                      <a:pt x="1800" y="33"/>
                    </a:lnTo>
                    <a:lnTo>
                      <a:pt x="1801" y="32"/>
                    </a:lnTo>
                    <a:lnTo>
                      <a:pt x="1803" y="32"/>
                    </a:lnTo>
                    <a:lnTo>
                      <a:pt x="1804" y="33"/>
                    </a:lnTo>
                    <a:lnTo>
                      <a:pt x="1804" y="35"/>
                    </a:lnTo>
                    <a:lnTo>
                      <a:pt x="1804" y="38"/>
                    </a:lnTo>
                    <a:lnTo>
                      <a:pt x="1805" y="36"/>
                    </a:lnTo>
                    <a:lnTo>
                      <a:pt x="1806" y="33"/>
                    </a:lnTo>
                    <a:lnTo>
                      <a:pt x="1807" y="31"/>
                    </a:lnTo>
                    <a:lnTo>
                      <a:pt x="1807" y="28"/>
                    </a:lnTo>
                    <a:lnTo>
                      <a:pt x="1807" y="26"/>
                    </a:lnTo>
                    <a:lnTo>
                      <a:pt x="1806" y="25"/>
                    </a:lnTo>
                    <a:close/>
                    <a:moveTo>
                      <a:pt x="1869" y="24"/>
                    </a:moveTo>
                    <a:lnTo>
                      <a:pt x="1869" y="27"/>
                    </a:lnTo>
                    <a:lnTo>
                      <a:pt x="1871" y="28"/>
                    </a:lnTo>
                    <a:lnTo>
                      <a:pt x="1871" y="31"/>
                    </a:lnTo>
                    <a:lnTo>
                      <a:pt x="1871" y="32"/>
                    </a:lnTo>
                    <a:lnTo>
                      <a:pt x="1872" y="34"/>
                    </a:lnTo>
                    <a:lnTo>
                      <a:pt x="1872" y="36"/>
                    </a:lnTo>
                    <a:lnTo>
                      <a:pt x="1871" y="40"/>
                    </a:lnTo>
                    <a:lnTo>
                      <a:pt x="1871" y="39"/>
                    </a:lnTo>
                    <a:lnTo>
                      <a:pt x="1869" y="38"/>
                    </a:lnTo>
                    <a:lnTo>
                      <a:pt x="1869" y="37"/>
                    </a:lnTo>
                    <a:lnTo>
                      <a:pt x="1868" y="37"/>
                    </a:lnTo>
                    <a:lnTo>
                      <a:pt x="1867" y="38"/>
                    </a:lnTo>
                    <a:lnTo>
                      <a:pt x="1867" y="38"/>
                    </a:lnTo>
                    <a:lnTo>
                      <a:pt x="1866" y="39"/>
                    </a:lnTo>
                    <a:lnTo>
                      <a:pt x="1866" y="39"/>
                    </a:lnTo>
                    <a:lnTo>
                      <a:pt x="1865" y="39"/>
                    </a:lnTo>
                    <a:lnTo>
                      <a:pt x="1865" y="41"/>
                    </a:lnTo>
                    <a:lnTo>
                      <a:pt x="1865" y="44"/>
                    </a:lnTo>
                    <a:lnTo>
                      <a:pt x="1865" y="45"/>
                    </a:lnTo>
                    <a:lnTo>
                      <a:pt x="1865" y="47"/>
                    </a:lnTo>
                    <a:lnTo>
                      <a:pt x="1867" y="47"/>
                    </a:lnTo>
                    <a:lnTo>
                      <a:pt x="1868" y="48"/>
                    </a:lnTo>
                    <a:lnTo>
                      <a:pt x="1868" y="45"/>
                    </a:lnTo>
                    <a:lnTo>
                      <a:pt x="1868" y="44"/>
                    </a:lnTo>
                    <a:lnTo>
                      <a:pt x="1869" y="43"/>
                    </a:lnTo>
                    <a:lnTo>
                      <a:pt x="1869" y="44"/>
                    </a:lnTo>
                    <a:lnTo>
                      <a:pt x="1871" y="45"/>
                    </a:lnTo>
                    <a:lnTo>
                      <a:pt x="1871" y="45"/>
                    </a:lnTo>
                    <a:lnTo>
                      <a:pt x="1872" y="44"/>
                    </a:lnTo>
                    <a:lnTo>
                      <a:pt x="1873" y="44"/>
                    </a:lnTo>
                    <a:lnTo>
                      <a:pt x="1874" y="43"/>
                    </a:lnTo>
                    <a:lnTo>
                      <a:pt x="1875" y="43"/>
                    </a:lnTo>
                    <a:lnTo>
                      <a:pt x="1875" y="40"/>
                    </a:lnTo>
                    <a:lnTo>
                      <a:pt x="1874" y="37"/>
                    </a:lnTo>
                    <a:lnTo>
                      <a:pt x="1874" y="35"/>
                    </a:lnTo>
                    <a:lnTo>
                      <a:pt x="1874" y="32"/>
                    </a:lnTo>
                    <a:lnTo>
                      <a:pt x="1873" y="28"/>
                    </a:lnTo>
                    <a:lnTo>
                      <a:pt x="1874" y="25"/>
                    </a:lnTo>
                    <a:lnTo>
                      <a:pt x="1869" y="24"/>
                    </a:lnTo>
                    <a:close/>
                    <a:moveTo>
                      <a:pt x="1836" y="23"/>
                    </a:moveTo>
                    <a:lnTo>
                      <a:pt x="1836" y="28"/>
                    </a:lnTo>
                    <a:lnTo>
                      <a:pt x="1833" y="27"/>
                    </a:lnTo>
                    <a:lnTo>
                      <a:pt x="1832" y="28"/>
                    </a:lnTo>
                    <a:lnTo>
                      <a:pt x="1830" y="29"/>
                    </a:lnTo>
                    <a:lnTo>
                      <a:pt x="1829" y="32"/>
                    </a:lnTo>
                    <a:lnTo>
                      <a:pt x="1829" y="35"/>
                    </a:lnTo>
                    <a:lnTo>
                      <a:pt x="1830" y="35"/>
                    </a:lnTo>
                    <a:lnTo>
                      <a:pt x="1831" y="33"/>
                    </a:lnTo>
                    <a:lnTo>
                      <a:pt x="1833" y="32"/>
                    </a:lnTo>
                    <a:lnTo>
                      <a:pt x="1835" y="31"/>
                    </a:lnTo>
                    <a:lnTo>
                      <a:pt x="1836" y="31"/>
                    </a:lnTo>
                    <a:lnTo>
                      <a:pt x="1838" y="31"/>
                    </a:lnTo>
                    <a:lnTo>
                      <a:pt x="1838" y="34"/>
                    </a:lnTo>
                    <a:lnTo>
                      <a:pt x="1838" y="35"/>
                    </a:lnTo>
                    <a:lnTo>
                      <a:pt x="1839" y="36"/>
                    </a:lnTo>
                    <a:lnTo>
                      <a:pt x="1840" y="36"/>
                    </a:lnTo>
                    <a:lnTo>
                      <a:pt x="1840" y="28"/>
                    </a:lnTo>
                    <a:lnTo>
                      <a:pt x="1841" y="28"/>
                    </a:lnTo>
                    <a:lnTo>
                      <a:pt x="1842" y="29"/>
                    </a:lnTo>
                    <a:lnTo>
                      <a:pt x="1843" y="28"/>
                    </a:lnTo>
                    <a:lnTo>
                      <a:pt x="1844" y="28"/>
                    </a:lnTo>
                    <a:lnTo>
                      <a:pt x="1845" y="26"/>
                    </a:lnTo>
                    <a:lnTo>
                      <a:pt x="1845" y="24"/>
                    </a:lnTo>
                    <a:lnTo>
                      <a:pt x="1837" y="23"/>
                    </a:lnTo>
                    <a:lnTo>
                      <a:pt x="1836" y="23"/>
                    </a:lnTo>
                    <a:close/>
                    <a:moveTo>
                      <a:pt x="1876" y="22"/>
                    </a:moveTo>
                    <a:lnTo>
                      <a:pt x="1876" y="23"/>
                    </a:lnTo>
                    <a:lnTo>
                      <a:pt x="1875" y="25"/>
                    </a:lnTo>
                    <a:lnTo>
                      <a:pt x="1876" y="26"/>
                    </a:lnTo>
                    <a:lnTo>
                      <a:pt x="1876" y="27"/>
                    </a:lnTo>
                    <a:lnTo>
                      <a:pt x="1876" y="31"/>
                    </a:lnTo>
                    <a:lnTo>
                      <a:pt x="1877" y="31"/>
                    </a:lnTo>
                    <a:lnTo>
                      <a:pt x="1878" y="31"/>
                    </a:lnTo>
                    <a:lnTo>
                      <a:pt x="1879" y="29"/>
                    </a:lnTo>
                    <a:lnTo>
                      <a:pt x="1880" y="28"/>
                    </a:lnTo>
                    <a:lnTo>
                      <a:pt x="1880" y="25"/>
                    </a:lnTo>
                    <a:lnTo>
                      <a:pt x="1879" y="26"/>
                    </a:lnTo>
                    <a:lnTo>
                      <a:pt x="1879" y="25"/>
                    </a:lnTo>
                    <a:lnTo>
                      <a:pt x="1878" y="24"/>
                    </a:lnTo>
                    <a:lnTo>
                      <a:pt x="1877" y="23"/>
                    </a:lnTo>
                    <a:lnTo>
                      <a:pt x="1877" y="22"/>
                    </a:lnTo>
                    <a:lnTo>
                      <a:pt x="1876" y="22"/>
                    </a:lnTo>
                    <a:close/>
                    <a:moveTo>
                      <a:pt x="1917" y="22"/>
                    </a:moveTo>
                    <a:lnTo>
                      <a:pt x="1917" y="23"/>
                    </a:lnTo>
                    <a:lnTo>
                      <a:pt x="1916" y="25"/>
                    </a:lnTo>
                    <a:lnTo>
                      <a:pt x="1916" y="27"/>
                    </a:lnTo>
                    <a:lnTo>
                      <a:pt x="1916" y="29"/>
                    </a:lnTo>
                    <a:lnTo>
                      <a:pt x="1916" y="31"/>
                    </a:lnTo>
                    <a:lnTo>
                      <a:pt x="1917" y="32"/>
                    </a:lnTo>
                    <a:lnTo>
                      <a:pt x="1917" y="33"/>
                    </a:lnTo>
                    <a:lnTo>
                      <a:pt x="1917" y="35"/>
                    </a:lnTo>
                    <a:lnTo>
                      <a:pt x="1922" y="35"/>
                    </a:lnTo>
                    <a:lnTo>
                      <a:pt x="1921" y="33"/>
                    </a:lnTo>
                    <a:lnTo>
                      <a:pt x="1921" y="31"/>
                    </a:lnTo>
                    <a:lnTo>
                      <a:pt x="1920" y="29"/>
                    </a:lnTo>
                    <a:lnTo>
                      <a:pt x="1919" y="27"/>
                    </a:lnTo>
                    <a:lnTo>
                      <a:pt x="1917" y="25"/>
                    </a:lnTo>
                    <a:lnTo>
                      <a:pt x="1917" y="22"/>
                    </a:lnTo>
                    <a:close/>
                    <a:moveTo>
                      <a:pt x="1819" y="17"/>
                    </a:moveTo>
                    <a:lnTo>
                      <a:pt x="1819" y="19"/>
                    </a:lnTo>
                    <a:lnTo>
                      <a:pt x="1818" y="19"/>
                    </a:lnTo>
                    <a:lnTo>
                      <a:pt x="1817" y="21"/>
                    </a:lnTo>
                    <a:lnTo>
                      <a:pt x="1816" y="22"/>
                    </a:lnTo>
                    <a:lnTo>
                      <a:pt x="1815" y="24"/>
                    </a:lnTo>
                    <a:lnTo>
                      <a:pt x="1815" y="26"/>
                    </a:lnTo>
                    <a:lnTo>
                      <a:pt x="1814" y="26"/>
                    </a:lnTo>
                    <a:lnTo>
                      <a:pt x="1814" y="28"/>
                    </a:lnTo>
                    <a:lnTo>
                      <a:pt x="1815" y="31"/>
                    </a:lnTo>
                    <a:lnTo>
                      <a:pt x="1816" y="32"/>
                    </a:lnTo>
                    <a:lnTo>
                      <a:pt x="1817" y="32"/>
                    </a:lnTo>
                    <a:lnTo>
                      <a:pt x="1818" y="32"/>
                    </a:lnTo>
                    <a:lnTo>
                      <a:pt x="1819" y="32"/>
                    </a:lnTo>
                    <a:lnTo>
                      <a:pt x="1819" y="32"/>
                    </a:lnTo>
                    <a:lnTo>
                      <a:pt x="1820" y="32"/>
                    </a:lnTo>
                    <a:lnTo>
                      <a:pt x="1821" y="32"/>
                    </a:lnTo>
                    <a:lnTo>
                      <a:pt x="1821" y="33"/>
                    </a:lnTo>
                    <a:lnTo>
                      <a:pt x="1821" y="34"/>
                    </a:lnTo>
                    <a:lnTo>
                      <a:pt x="1823" y="35"/>
                    </a:lnTo>
                    <a:lnTo>
                      <a:pt x="1824" y="36"/>
                    </a:lnTo>
                    <a:lnTo>
                      <a:pt x="1824" y="37"/>
                    </a:lnTo>
                    <a:lnTo>
                      <a:pt x="1825" y="37"/>
                    </a:lnTo>
                    <a:lnTo>
                      <a:pt x="1825" y="36"/>
                    </a:lnTo>
                    <a:lnTo>
                      <a:pt x="1825" y="34"/>
                    </a:lnTo>
                    <a:lnTo>
                      <a:pt x="1825" y="33"/>
                    </a:lnTo>
                    <a:lnTo>
                      <a:pt x="1825" y="32"/>
                    </a:lnTo>
                    <a:lnTo>
                      <a:pt x="1824" y="32"/>
                    </a:lnTo>
                    <a:lnTo>
                      <a:pt x="1824" y="31"/>
                    </a:lnTo>
                    <a:lnTo>
                      <a:pt x="1825" y="28"/>
                    </a:lnTo>
                    <a:lnTo>
                      <a:pt x="1825" y="27"/>
                    </a:lnTo>
                    <a:lnTo>
                      <a:pt x="1827" y="27"/>
                    </a:lnTo>
                    <a:lnTo>
                      <a:pt x="1828" y="25"/>
                    </a:lnTo>
                    <a:lnTo>
                      <a:pt x="1821" y="24"/>
                    </a:lnTo>
                    <a:lnTo>
                      <a:pt x="1821" y="21"/>
                    </a:lnTo>
                    <a:lnTo>
                      <a:pt x="1820" y="19"/>
                    </a:lnTo>
                    <a:lnTo>
                      <a:pt x="1819" y="17"/>
                    </a:lnTo>
                    <a:close/>
                    <a:moveTo>
                      <a:pt x="1860" y="17"/>
                    </a:moveTo>
                    <a:lnTo>
                      <a:pt x="1859" y="19"/>
                    </a:lnTo>
                    <a:lnTo>
                      <a:pt x="1859" y="20"/>
                    </a:lnTo>
                    <a:lnTo>
                      <a:pt x="1857" y="21"/>
                    </a:lnTo>
                    <a:lnTo>
                      <a:pt x="1857" y="22"/>
                    </a:lnTo>
                    <a:lnTo>
                      <a:pt x="1857" y="23"/>
                    </a:lnTo>
                    <a:lnTo>
                      <a:pt x="1856" y="23"/>
                    </a:lnTo>
                    <a:lnTo>
                      <a:pt x="1855" y="23"/>
                    </a:lnTo>
                    <a:lnTo>
                      <a:pt x="1855" y="24"/>
                    </a:lnTo>
                    <a:lnTo>
                      <a:pt x="1856" y="26"/>
                    </a:lnTo>
                    <a:lnTo>
                      <a:pt x="1856" y="28"/>
                    </a:lnTo>
                    <a:lnTo>
                      <a:pt x="1857" y="28"/>
                    </a:lnTo>
                    <a:lnTo>
                      <a:pt x="1859" y="28"/>
                    </a:lnTo>
                    <a:lnTo>
                      <a:pt x="1860" y="29"/>
                    </a:lnTo>
                    <a:lnTo>
                      <a:pt x="1861" y="31"/>
                    </a:lnTo>
                    <a:lnTo>
                      <a:pt x="1861" y="27"/>
                    </a:lnTo>
                    <a:lnTo>
                      <a:pt x="1861" y="25"/>
                    </a:lnTo>
                    <a:lnTo>
                      <a:pt x="1862" y="23"/>
                    </a:lnTo>
                    <a:lnTo>
                      <a:pt x="1861" y="22"/>
                    </a:lnTo>
                    <a:lnTo>
                      <a:pt x="1861" y="21"/>
                    </a:lnTo>
                    <a:lnTo>
                      <a:pt x="1860" y="19"/>
                    </a:lnTo>
                    <a:lnTo>
                      <a:pt x="1860" y="17"/>
                    </a:lnTo>
                    <a:close/>
                    <a:moveTo>
                      <a:pt x="1893" y="16"/>
                    </a:moveTo>
                    <a:lnTo>
                      <a:pt x="1892" y="17"/>
                    </a:lnTo>
                    <a:lnTo>
                      <a:pt x="1892" y="20"/>
                    </a:lnTo>
                    <a:lnTo>
                      <a:pt x="1892" y="21"/>
                    </a:lnTo>
                    <a:lnTo>
                      <a:pt x="1892" y="23"/>
                    </a:lnTo>
                    <a:lnTo>
                      <a:pt x="1892" y="24"/>
                    </a:lnTo>
                    <a:lnTo>
                      <a:pt x="1892" y="24"/>
                    </a:lnTo>
                    <a:lnTo>
                      <a:pt x="1891" y="25"/>
                    </a:lnTo>
                    <a:lnTo>
                      <a:pt x="1889" y="24"/>
                    </a:lnTo>
                    <a:lnTo>
                      <a:pt x="1890" y="27"/>
                    </a:lnTo>
                    <a:lnTo>
                      <a:pt x="1890" y="29"/>
                    </a:lnTo>
                    <a:lnTo>
                      <a:pt x="1891" y="32"/>
                    </a:lnTo>
                    <a:lnTo>
                      <a:pt x="1891" y="32"/>
                    </a:lnTo>
                    <a:lnTo>
                      <a:pt x="1892" y="32"/>
                    </a:lnTo>
                    <a:lnTo>
                      <a:pt x="1893" y="32"/>
                    </a:lnTo>
                    <a:lnTo>
                      <a:pt x="1895" y="32"/>
                    </a:lnTo>
                    <a:lnTo>
                      <a:pt x="1896" y="32"/>
                    </a:lnTo>
                    <a:lnTo>
                      <a:pt x="1898" y="33"/>
                    </a:lnTo>
                    <a:lnTo>
                      <a:pt x="1898" y="31"/>
                    </a:lnTo>
                    <a:lnTo>
                      <a:pt x="1899" y="31"/>
                    </a:lnTo>
                    <a:lnTo>
                      <a:pt x="1901" y="31"/>
                    </a:lnTo>
                    <a:lnTo>
                      <a:pt x="1902" y="31"/>
                    </a:lnTo>
                    <a:lnTo>
                      <a:pt x="1903" y="32"/>
                    </a:lnTo>
                    <a:lnTo>
                      <a:pt x="1904" y="32"/>
                    </a:lnTo>
                    <a:lnTo>
                      <a:pt x="1905" y="32"/>
                    </a:lnTo>
                    <a:lnTo>
                      <a:pt x="1907" y="31"/>
                    </a:lnTo>
                    <a:lnTo>
                      <a:pt x="1907" y="28"/>
                    </a:lnTo>
                    <a:lnTo>
                      <a:pt x="1907" y="26"/>
                    </a:lnTo>
                    <a:lnTo>
                      <a:pt x="1904" y="27"/>
                    </a:lnTo>
                    <a:lnTo>
                      <a:pt x="1902" y="27"/>
                    </a:lnTo>
                    <a:lnTo>
                      <a:pt x="1900" y="26"/>
                    </a:lnTo>
                    <a:lnTo>
                      <a:pt x="1898" y="23"/>
                    </a:lnTo>
                    <a:lnTo>
                      <a:pt x="1896" y="21"/>
                    </a:lnTo>
                    <a:lnTo>
                      <a:pt x="1893" y="16"/>
                    </a:lnTo>
                    <a:close/>
                    <a:moveTo>
                      <a:pt x="1905" y="10"/>
                    </a:moveTo>
                    <a:lnTo>
                      <a:pt x="1905" y="13"/>
                    </a:lnTo>
                    <a:lnTo>
                      <a:pt x="1905" y="14"/>
                    </a:lnTo>
                    <a:lnTo>
                      <a:pt x="1907" y="15"/>
                    </a:lnTo>
                    <a:lnTo>
                      <a:pt x="1907" y="15"/>
                    </a:lnTo>
                    <a:lnTo>
                      <a:pt x="1908" y="15"/>
                    </a:lnTo>
                    <a:lnTo>
                      <a:pt x="1909" y="15"/>
                    </a:lnTo>
                    <a:lnTo>
                      <a:pt x="1910" y="15"/>
                    </a:lnTo>
                    <a:lnTo>
                      <a:pt x="1911" y="15"/>
                    </a:lnTo>
                    <a:lnTo>
                      <a:pt x="1911" y="13"/>
                    </a:lnTo>
                    <a:lnTo>
                      <a:pt x="1911" y="11"/>
                    </a:lnTo>
                    <a:lnTo>
                      <a:pt x="1910" y="10"/>
                    </a:lnTo>
                    <a:lnTo>
                      <a:pt x="1909" y="10"/>
                    </a:lnTo>
                    <a:lnTo>
                      <a:pt x="1908" y="10"/>
                    </a:lnTo>
                    <a:lnTo>
                      <a:pt x="1908" y="10"/>
                    </a:lnTo>
                    <a:lnTo>
                      <a:pt x="1907" y="10"/>
                    </a:lnTo>
                    <a:lnTo>
                      <a:pt x="1905" y="10"/>
                    </a:lnTo>
                    <a:close/>
                    <a:moveTo>
                      <a:pt x="1843" y="0"/>
                    </a:moveTo>
                    <a:lnTo>
                      <a:pt x="1844" y="0"/>
                    </a:lnTo>
                    <a:lnTo>
                      <a:pt x="1845" y="1"/>
                    </a:lnTo>
                    <a:lnTo>
                      <a:pt x="1847" y="2"/>
                    </a:lnTo>
                    <a:lnTo>
                      <a:pt x="1848" y="3"/>
                    </a:lnTo>
                    <a:lnTo>
                      <a:pt x="1849" y="4"/>
                    </a:lnTo>
                    <a:lnTo>
                      <a:pt x="1850" y="3"/>
                    </a:lnTo>
                    <a:lnTo>
                      <a:pt x="1851" y="2"/>
                    </a:lnTo>
                    <a:lnTo>
                      <a:pt x="1853" y="2"/>
                    </a:lnTo>
                    <a:lnTo>
                      <a:pt x="1854" y="3"/>
                    </a:lnTo>
                    <a:lnTo>
                      <a:pt x="1856" y="3"/>
                    </a:lnTo>
                    <a:lnTo>
                      <a:pt x="1859" y="4"/>
                    </a:lnTo>
                    <a:lnTo>
                      <a:pt x="1862" y="4"/>
                    </a:lnTo>
                    <a:lnTo>
                      <a:pt x="1864" y="4"/>
                    </a:lnTo>
                    <a:lnTo>
                      <a:pt x="1867" y="3"/>
                    </a:lnTo>
                    <a:lnTo>
                      <a:pt x="1868" y="3"/>
                    </a:lnTo>
                    <a:lnTo>
                      <a:pt x="1871" y="2"/>
                    </a:lnTo>
                    <a:lnTo>
                      <a:pt x="1872" y="1"/>
                    </a:lnTo>
                    <a:lnTo>
                      <a:pt x="1877" y="2"/>
                    </a:lnTo>
                    <a:lnTo>
                      <a:pt x="1881" y="3"/>
                    </a:lnTo>
                    <a:lnTo>
                      <a:pt x="1886" y="3"/>
                    </a:lnTo>
                    <a:lnTo>
                      <a:pt x="1889" y="7"/>
                    </a:lnTo>
                    <a:lnTo>
                      <a:pt x="1891" y="13"/>
                    </a:lnTo>
                    <a:lnTo>
                      <a:pt x="1891" y="13"/>
                    </a:lnTo>
                    <a:lnTo>
                      <a:pt x="1892" y="12"/>
                    </a:lnTo>
                    <a:lnTo>
                      <a:pt x="1893" y="11"/>
                    </a:lnTo>
                    <a:lnTo>
                      <a:pt x="1895" y="12"/>
                    </a:lnTo>
                    <a:lnTo>
                      <a:pt x="1896" y="13"/>
                    </a:lnTo>
                    <a:lnTo>
                      <a:pt x="1897" y="13"/>
                    </a:lnTo>
                    <a:lnTo>
                      <a:pt x="1897" y="14"/>
                    </a:lnTo>
                    <a:lnTo>
                      <a:pt x="1898" y="14"/>
                    </a:lnTo>
                    <a:lnTo>
                      <a:pt x="1899" y="14"/>
                    </a:lnTo>
                    <a:lnTo>
                      <a:pt x="1900" y="12"/>
                    </a:lnTo>
                    <a:lnTo>
                      <a:pt x="1900" y="10"/>
                    </a:lnTo>
                    <a:lnTo>
                      <a:pt x="1899" y="9"/>
                    </a:lnTo>
                    <a:lnTo>
                      <a:pt x="1898" y="9"/>
                    </a:lnTo>
                    <a:lnTo>
                      <a:pt x="1897" y="9"/>
                    </a:lnTo>
                    <a:lnTo>
                      <a:pt x="1895" y="9"/>
                    </a:lnTo>
                    <a:lnTo>
                      <a:pt x="1893" y="9"/>
                    </a:lnTo>
                    <a:lnTo>
                      <a:pt x="1892" y="9"/>
                    </a:lnTo>
                    <a:lnTo>
                      <a:pt x="1895" y="4"/>
                    </a:lnTo>
                    <a:lnTo>
                      <a:pt x="1897" y="3"/>
                    </a:lnTo>
                    <a:lnTo>
                      <a:pt x="1900" y="4"/>
                    </a:lnTo>
                    <a:lnTo>
                      <a:pt x="1903" y="7"/>
                    </a:lnTo>
                    <a:lnTo>
                      <a:pt x="1908" y="8"/>
                    </a:lnTo>
                    <a:lnTo>
                      <a:pt x="1911" y="5"/>
                    </a:lnTo>
                    <a:lnTo>
                      <a:pt x="1924" y="7"/>
                    </a:lnTo>
                    <a:lnTo>
                      <a:pt x="1927" y="8"/>
                    </a:lnTo>
                    <a:lnTo>
                      <a:pt x="1931" y="9"/>
                    </a:lnTo>
                    <a:lnTo>
                      <a:pt x="1933" y="11"/>
                    </a:lnTo>
                    <a:lnTo>
                      <a:pt x="1935" y="13"/>
                    </a:lnTo>
                    <a:lnTo>
                      <a:pt x="1934" y="13"/>
                    </a:lnTo>
                    <a:lnTo>
                      <a:pt x="1933" y="14"/>
                    </a:lnTo>
                    <a:lnTo>
                      <a:pt x="1933" y="15"/>
                    </a:lnTo>
                    <a:lnTo>
                      <a:pt x="1932" y="16"/>
                    </a:lnTo>
                    <a:lnTo>
                      <a:pt x="1932" y="17"/>
                    </a:lnTo>
                    <a:lnTo>
                      <a:pt x="1932" y="19"/>
                    </a:lnTo>
                    <a:lnTo>
                      <a:pt x="1933" y="19"/>
                    </a:lnTo>
                    <a:lnTo>
                      <a:pt x="1934" y="21"/>
                    </a:lnTo>
                    <a:lnTo>
                      <a:pt x="1935" y="22"/>
                    </a:lnTo>
                    <a:lnTo>
                      <a:pt x="1936" y="22"/>
                    </a:lnTo>
                    <a:lnTo>
                      <a:pt x="1937" y="21"/>
                    </a:lnTo>
                    <a:lnTo>
                      <a:pt x="1937" y="19"/>
                    </a:lnTo>
                    <a:lnTo>
                      <a:pt x="1938" y="17"/>
                    </a:lnTo>
                    <a:lnTo>
                      <a:pt x="1938" y="15"/>
                    </a:lnTo>
                    <a:lnTo>
                      <a:pt x="1938" y="14"/>
                    </a:lnTo>
                    <a:lnTo>
                      <a:pt x="1949" y="12"/>
                    </a:lnTo>
                    <a:lnTo>
                      <a:pt x="1959" y="12"/>
                    </a:lnTo>
                    <a:lnTo>
                      <a:pt x="1969" y="12"/>
                    </a:lnTo>
                    <a:lnTo>
                      <a:pt x="1970" y="13"/>
                    </a:lnTo>
                    <a:lnTo>
                      <a:pt x="1970" y="15"/>
                    </a:lnTo>
                    <a:lnTo>
                      <a:pt x="1970" y="17"/>
                    </a:lnTo>
                    <a:lnTo>
                      <a:pt x="1970" y="21"/>
                    </a:lnTo>
                    <a:lnTo>
                      <a:pt x="1970" y="22"/>
                    </a:lnTo>
                    <a:lnTo>
                      <a:pt x="1971" y="23"/>
                    </a:lnTo>
                    <a:lnTo>
                      <a:pt x="1972" y="23"/>
                    </a:lnTo>
                    <a:lnTo>
                      <a:pt x="1972" y="22"/>
                    </a:lnTo>
                    <a:lnTo>
                      <a:pt x="1972" y="20"/>
                    </a:lnTo>
                    <a:lnTo>
                      <a:pt x="1972" y="19"/>
                    </a:lnTo>
                    <a:lnTo>
                      <a:pt x="1973" y="17"/>
                    </a:lnTo>
                    <a:lnTo>
                      <a:pt x="1973" y="17"/>
                    </a:lnTo>
                    <a:lnTo>
                      <a:pt x="1974" y="17"/>
                    </a:lnTo>
                    <a:lnTo>
                      <a:pt x="1975" y="17"/>
                    </a:lnTo>
                    <a:lnTo>
                      <a:pt x="1976" y="17"/>
                    </a:lnTo>
                    <a:lnTo>
                      <a:pt x="1976" y="15"/>
                    </a:lnTo>
                    <a:lnTo>
                      <a:pt x="1977" y="15"/>
                    </a:lnTo>
                    <a:lnTo>
                      <a:pt x="1980" y="15"/>
                    </a:lnTo>
                    <a:lnTo>
                      <a:pt x="1982" y="15"/>
                    </a:lnTo>
                    <a:lnTo>
                      <a:pt x="1985" y="16"/>
                    </a:lnTo>
                    <a:lnTo>
                      <a:pt x="1987" y="17"/>
                    </a:lnTo>
                    <a:lnTo>
                      <a:pt x="1989" y="17"/>
                    </a:lnTo>
                    <a:lnTo>
                      <a:pt x="1993" y="17"/>
                    </a:lnTo>
                    <a:lnTo>
                      <a:pt x="1994" y="17"/>
                    </a:lnTo>
                    <a:lnTo>
                      <a:pt x="2009" y="20"/>
                    </a:lnTo>
                    <a:lnTo>
                      <a:pt x="2011" y="20"/>
                    </a:lnTo>
                    <a:lnTo>
                      <a:pt x="2029" y="22"/>
                    </a:lnTo>
                    <a:lnTo>
                      <a:pt x="2030" y="22"/>
                    </a:lnTo>
                    <a:lnTo>
                      <a:pt x="2041" y="23"/>
                    </a:lnTo>
                    <a:lnTo>
                      <a:pt x="2043" y="24"/>
                    </a:lnTo>
                    <a:lnTo>
                      <a:pt x="2054" y="23"/>
                    </a:lnTo>
                    <a:lnTo>
                      <a:pt x="2065" y="23"/>
                    </a:lnTo>
                    <a:lnTo>
                      <a:pt x="2075" y="23"/>
                    </a:lnTo>
                    <a:lnTo>
                      <a:pt x="2085" y="19"/>
                    </a:lnTo>
                    <a:lnTo>
                      <a:pt x="2085" y="19"/>
                    </a:lnTo>
                    <a:lnTo>
                      <a:pt x="2087" y="19"/>
                    </a:lnTo>
                    <a:lnTo>
                      <a:pt x="2088" y="17"/>
                    </a:lnTo>
                    <a:lnTo>
                      <a:pt x="2090" y="17"/>
                    </a:lnTo>
                    <a:lnTo>
                      <a:pt x="2091" y="16"/>
                    </a:lnTo>
                    <a:lnTo>
                      <a:pt x="2092" y="16"/>
                    </a:lnTo>
                    <a:lnTo>
                      <a:pt x="2094" y="16"/>
                    </a:lnTo>
                    <a:lnTo>
                      <a:pt x="2095" y="17"/>
                    </a:lnTo>
                    <a:lnTo>
                      <a:pt x="2096" y="20"/>
                    </a:lnTo>
                    <a:lnTo>
                      <a:pt x="2096" y="23"/>
                    </a:lnTo>
                    <a:lnTo>
                      <a:pt x="2103" y="19"/>
                    </a:lnTo>
                    <a:lnTo>
                      <a:pt x="2113" y="15"/>
                    </a:lnTo>
                    <a:lnTo>
                      <a:pt x="2123" y="14"/>
                    </a:lnTo>
                    <a:lnTo>
                      <a:pt x="2131" y="16"/>
                    </a:lnTo>
                    <a:lnTo>
                      <a:pt x="2138" y="23"/>
                    </a:lnTo>
                    <a:lnTo>
                      <a:pt x="2138" y="27"/>
                    </a:lnTo>
                    <a:lnTo>
                      <a:pt x="2139" y="29"/>
                    </a:lnTo>
                    <a:lnTo>
                      <a:pt x="2138" y="32"/>
                    </a:lnTo>
                    <a:lnTo>
                      <a:pt x="2138" y="34"/>
                    </a:lnTo>
                    <a:lnTo>
                      <a:pt x="2137" y="37"/>
                    </a:lnTo>
                    <a:lnTo>
                      <a:pt x="2136" y="39"/>
                    </a:lnTo>
                    <a:lnTo>
                      <a:pt x="2136" y="40"/>
                    </a:lnTo>
                    <a:lnTo>
                      <a:pt x="2140" y="41"/>
                    </a:lnTo>
                    <a:lnTo>
                      <a:pt x="2140" y="38"/>
                    </a:lnTo>
                    <a:lnTo>
                      <a:pt x="2141" y="37"/>
                    </a:lnTo>
                    <a:lnTo>
                      <a:pt x="2142" y="36"/>
                    </a:lnTo>
                    <a:lnTo>
                      <a:pt x="2143" y="36"/>
                    </a:lnTo>
                    <a:lnTo>
                      <a:pt x="2144" y="36"/>
                    </a:lnTo>
                    <a:lnTo>
                      <a:pt x="2145" y="37"/>
                    </a:lnTo>
                    <a:lnTo>
                      <a:pt x="2147" y="38"/>
                    </a:lnTo>
                    <a:lnTo>
                      <a:pt x="2147" y="39"/>
                    </a:lnTo>
                    <a:lnTo>
                      <a:pt x="2147" y="41"/>
                    </a:lnTo>
                    <a:lnTo>
                      <a:pt x="2148" y="48"/>
                    </a:lnTo>
                    <a:lnTo>
                      <a:pt x="2149" y="56"/>
                    </a:lnTo>
                    <a:lnTo>
                      <a:pt x="2148" y="55"/>
                    </a:lnTo>
                    <a:lnTo>
                      <a:pt x="2147" y="56"/>
                    </a:lnTo>
                    <a:lnTo>
                      <a:pt x="2145" y="59"/>
                    </a:lnTo>
                    <a:lnTo>
                      <a:pt x="2144" y="61"/>
                    </a:lnTo>
                    <a:lnTo>
                      <a:pt x="2143" y="65"/>
                    </a:lnTo>
                    <a:lnTo>
                      <a:pt x="2143" y="70"/>
                    </a:lnTo>
                    <a:lnTo>
                      <a:pt x="2144" y="68"/>
                    </a:lnTo>
                    <a:lnTo>
                      <a:pt x="2145" y="67"/>
                    </a:lnTo>
                    <a:lnTo>
                      <a:pt x="2148" y="64"/>
                    </a:lnTo>
                    <a:lnTo>
                      <a:pt x="2149" y="64"/>
                    </a:lnTo>
                    <a:lnTo>
                      <a:pt x="2151" y="64"/>
                    </a:lnTo>
                    <a:lnTo>
                      <a:pt x="2152" y="65"/>
                    </a:lnTo>
                    <a:lnTo>
                      <a:pt x="2153" y="68"/>
                    </a:lnTo>
                    <a:lnTo>
                      <a:pt x="2154" y="72"/>
                    </a:lnTo>
                    <a:lnTo>
                      <a:pt x="2153" y="74"/>
                    </a:lnTo>
                    <a:lnTo>
                      <a:pt x="2152" y="76"/>
                    </a:lnTo>
                    <a:lnTo>
                      <a:pt x="2151" y="79"/>
                    </a:lnTo>
                    <a:lnTo>
                      <a:pt x="2150" y="80"/>
                    </a:lnTo>
                    <a:lnTo>
                      <a:pt x="2148" y="82"/>
                    </a:lnTo>
                    <a:lnTo>
                      <a:pt x="2148" y="85"/>
                    </a:lnTo>
                    <a:lnTo>
                      <a:pt x="2147" y="88"/>
                    </a:lnTo>
                    <a:lnTo>
                      <a:pt x="2148" y="89"/>
                    </a:lnTo>
                    <a:lnTo>
                      <a:pt x="2149" y="88"/>
                    </a:lnTo>
                    <a:lnTo>
                      <a:pt x="2149" y="87"/>
                    </a:lnTo>
                    <a:lnTo>
                      <a:pt x="2150" y="86"/>
                    </a:lnTo>
                    <a:lnTo>
                      <a:pt x="2150" y="85"/>
                    </a:lnTo>
                    <a:lnTo>
                      <a:pt x="2151" y="84"/>
                    </a:lnTo>
                    <a:lnTo>
                      <a:pt x="2151" y="84"/>
                    </a:lnTo>
                    <a:lnTo>
                      <a:pt x="2153" y="84"/>
                    </a:lnTo>
                    <a:lnTo>
                      <a:pt x="2153" y="85"/>
                    </a:lnTo>
                    <a:lnTo>
                      <a:pt x="2154" y="86"/>
                    </a:lnTo>
                    <a:lnTo>
                      <a:pt x="2154" y="87"/>
                    </a:lnTo>
                    <a:lnTo>
                      <a:pt x="2155" y="87"/>
                    </a:lnTo>
                    <a:lnTo>
                      <a:pt x="2156" y="87"/>
                    </a:lnTo>
                    <a:lnTo>
                      <a:pt x="2156" y="100"/>
                    </a:lnTo>
                    <a:lnTo>
                      <a:pt x="2153" y="112"/>
                    </a:lnTo>
                    <a:lnTo>
                      <a:pt x="2149" y="122"/>
                    </a:lnTo>
                    <a:lnTo>
                      <a:pt x="2143" y="128"/>
                    </a:lnTo>
                    <a:lnTo>
                      <a:pt x="2142" y="130"/>
                    </a:lnTo>
                    <a:lnTo>
                      <a:pt x="2141" y="132"/>
                    </a:lnTo>
                    <a:lnTo>
                      <a:pt x="2139" y="132"/>
                    </a:lnTo>
                    <a:lnTo>
                      <a:pt x="2139" y="133"/>
                    </a:lnTo>
                    <a:lnTo>
                      <a:pt x="2138" y="134"/>
                    </a:lnTo>
                    <a:lnTo>
                      <a:pt x="2138" y="136"/>
                    </a:lnTo>
                    <a:lnTo>
                      <a:pt x="2137" y="137"/>
                    </a:lnTo>
                    <a:lnTo>
                      <a:pt x="2136" y="137"/>
                    </a:lnTo>
                    <a:lnTo>
                      <a:pt x="2135" y="137"/>
                    </a:lnTo>
                    <a:lnTo>
                      <a:pt x="2135" y="137"/>
                    </a:lnTo>
                    <a:lnTo>
                      <a:pt x="2137" y="137"/>
                    </a:lnTo>
                    <a:lnTo>
                      <a:pt x="2137" y="141"/>
                    </a:lnTo>
                    <a:lnTo>
                      <a:pt x="2137" y="144"/>
                    </a:lnTo>
                    <a:lnTo>
                      <a:pt x="2137" y="146"/>
                    </a:lnTo>
                    <a:lnTo>
                      <a:pt x="2138" y="146"/>
                    </a:lnTo>
                    <a:lnTo>
                      <a:pt x="2139" y="151"/>
                    </a:lnTo>
                    <a:lnTo>
                      <a:pt x="2139" y="156"/>
                    </a:lnTo>
                    <a:lnTo>
                      <a:pt x="2140" y="161"/>
                    </a:lnTo>
                    <a:lnTo>
                      <a:pt x="2142" y="163"/>
                    </a:lnTo>
                    <a:lnTo>
                      <a:pt x="2143" y="165"/>
                    </a:lnTo>
                    <a:lnTo>
                      <a:pt x="2145" y="167"/>
                    </a:lnTo>
                    <a:lnTo>
                      <a:pt x="2147" y="170"/>
                    </a:lnTo>
                    <a:lnTo>
                      <a:pt x="2148" y="172"/>
                    </a:lnTo>
                    <a:lnTo>
                      <a:pt x="2149" y="176"/>
                    </a:lnTo>
                    <a:lnTo>
                      <a:pt x="2149" y="178"/>
                    </a:lnTo>
                    <a:lnTo>
                      <a:pt x="2150" y="179"/>
                    </a:lnTo>
                    <a:lnTo>
                      <a:pt x="2151" y="179"/>
                    </a:lnTo>
                    <a:lnTo>
                      <a:pt x="2151" y="187"/>
                    </a:lnTo>
                    <a:lnTo>
                      <a:pt x="2150" y="193"/>
                    </a:lnTo>
                    <a:lnTo>
                      <a:pt x="2149" y="200"/>
                    </a:lnTo>
                    <a:lnTo>
                      <a:pt x="2150" y="203"/>
                    </a:lnTo>
                    <a:lnTo>
                      <a:pt x="2151" y="205"/>
                    </a:lnTo>
                    <a:lnTo>
                      <a:pt x="2152" y="208"/>
                    </a:lnTo>
                    <a:lnTo>
                      <a:pt x="2152" y="211"/>
                    </a:lnTo>
                    <a:lnTo>
                      <a:pt x="2152" y="215"/>
                    </a:lnTo>
                    <a:lnTo>
                      <a:pt x="2153" y="221"/>
                    </a:lnTo>
                    <a:lnTo>
                      <a:pt x="2152" y="229"/>
                    </a:lnTo>
                    <a:lnTo>
                      <a:pt x="2153" y="236"/>
                    </a:lnTo>
                    <a:lnTo>
                      <a:pt x="2153" y="244"/>
                    </a:lnTo>
                    <a:lnTo>
                      <a:pt x="2152" y="253"/>
                    </a:lnTo>
                    <a:lnTo>
                      <a:pt x="2152" y="261"/>
                    </a:lnTo>
                    <a:lnTo>
                      <a:pt x="2152" y="262"/>
                    </a:lnTo>
                    <a:lnTo>
                      <a:pt x="2151" y="263"/>
                    </a:lnTo>
                    <a:lnTo>
                      <a:pt x="2151" y="262"/>
                    </a:lnTo>
                    <a:lnTo>
                      <a:pt x="2151" y="261"/>
                    </a:lnTo>
                    <a:lnTo>
                      <a:pt x="2150" y="260"/>
                    </a:lnTo>
                    <a:lnTo>
                      <a:pt x="2149" y="260"/>
                    </a:lnTo>
                    <a:lnTo>
                      <a:pt x="2148" y="260"/>
                    </a:lnTo>
                    <a:lnTo>
                      <a:pt x="2148" y="263"/>
                    </a:lnTo>
                    <a:lnTo>
                      <a:pt x="2148" y="265"/>
                    </a:lnTo>
                    <a:lnTo>
                      <a:pt x="2149" y="266"/>
                    </a:lnTo>
                    <a:lnTo>
                      <a:pt x="2149" y="268"/>
                    </a:lnTo>
                    <a:lnTo>
                      <a:pt x="2149" y="269"/>
                    </a:lnTo>
                    <a:lnTo>
                      <a:pt x="2149" y="272"/>
                    </a:lnTo>
                    <a:lnTo>
                      <a:pt x="2149" y="276"/>
                    </a:lnTo>
                    <a:lnTo>
                      <a:pt x="2149" y="278"/>
                    </a:lnTo>
                    <a:lnTo>
                      <a:pt x="2150" y="280"/>
                    </a:lnTo>
                    <a:lnTo>
                      <a:pt x="2150" y="280"/>
                    </a:lnTo>
                    <a:lnTo>
                      <a:pt x="2151" y="280"/>
                    </a:lnTo>
                    <a:lnTo>
                      <a:pt x="2152" y="279"/>
                    </a:lnTo>
                    <a:lnTo>
                      <a:pt x="2153" y="278"/>
                    </a:lnTo>
                    <a:lnTo>
                      <a:pt x="2154" y="277"/>
                    </a:lnTo>
                    <a:lnTo>
                      <a:pt x="2154" y="277"/>
                    </a:lnTo>
                    <a:lnTo>
                      <a:pt x="2155" y="276"/>
                    </a:lnTo>
                    <a:lnTo>
                      <a:pt x="2155" y="280"/>
                    </a:lnTo>
                    <a:lnTo>
                      <a:pt x="2156" y="283"/>
                    </a:lnTo>
                    <a:lnTo>
                      <a:pt x="2156" y="286"/>
                    </a:lnTo>
                    <a:lnTo>
                      <a:pt x="2157" y="287"/>
                    </a:lnTo>
                    <a:lnTo>
                      <a:pt x="2157" y="290"/>
                    </a:lnTo>
                    <a:lnTo>
                      <a:pt x="2157" y="292"/>
                    </a:lnTo>
                    <a:lnTo>
                      <a:pt x="2157" y="296"/>
                    </a:lnTo>
                    <a:lnTo>
                      <a:pt x="2156" y="299"/>
                    </a:lnTo>
                    <a:lnTo>
                      <a:pt x="2156" y="301"/>
                    </a:lnTo>
                    <a:lnTo>
                      <a:pt x="2156" y="304"/>
                    </a:lnTo>
                    <a:lnTo>
                      <a:pt x="2156" y="305"/>
                    </a:lnTo>
                    <a:lnTo>
                      <a:pt x="2157" y="307"/>
                    </a:lnTo>
                    <a:lnTo>
                      <a:pt x="2160" y="305"/>
                    </a:lnTo>
                    <a:lnTo>
                      <a:pt x="2160" y="307"/>
                    </a:lnTo>
                    <a:lnTo>
                      <a:pt x="2161" y="308"/>
                    </a:lnTo>
                    <a:lnTo>
                      <a:pt x="2161" y="309"/>
                    </a:lnTo>
                    <a:lnTo>
                      <a:pt x="2161" y="312"/>
                    </a:lnTo>
                    <a:lnTo>
                      <a:pt x="2161" y="315"/>
                    </a:lnTo>
                    <a:lnTo>
                      <a:pt x="2161" y="317"/>
                    </a:lnTo>
                    <a:lnTo>
                      <a:pt x="2161" y="319"/>
                    </a:lnTo>
                    <a:lnTo>
                      <a:pt x="2162" y="320"/>
                    </a:lnTo>
                    <a:lnTo>
                      <a:pt x="2163" y="320"/>
                    </a:lnTo>
                    <a:lnTo>
                      <a:pt x="2161" y="328"/>
                    </a:lnTo>
                    <a:lnTo>
                      <a:pt x="2159" y="333"/>
                    </a:lnTo>
                    <a:lnTo>
                      <a:pt x="2155" y="337"/>
                    </a:lnTo>
                    <a:lnTo>
                      <a:pt x="2152" y="341"/>
                    </a:lnTo>
                    <a:lnTo>
                      <a:pt x="2151" y="353"/>
                    </a:lnTo>
                    <a:lnTo>
                      <a:pt x="2148" y="361"/>
                    </a:lnTo>
                    <a:lnTo>
                      <a:pt x="2144" y="365"/>
                    </a:lnTo>
                    <a:lnTo>
                      <a:pt x="2140" y="369"/>
                    </a:lnTo>
                    <a:lnTo>
                      <a:pt x="2141" y="365"/>
                    </a:lnTo>
                    <a:lnTo>
                      <a:pt x="2141" y="361"/>
                    </a:lnTo>
                    <a:lnTo>
                      <a:pt x="2141" y="359"/>
                    </a:lnTo>
                    <a:lnTo>
                      <a:pt x="2140" y="357"/>
                    </a:lnTo>
                    <a:lnTo>
                      <a:pt x="2139" y="356"/>
                    </a:lnTo>
                    <a:lnTo>
                      <a:pt x="2140" y="352"/>
                    </a:lnTo>
                    <a:lnTo>
                      <a:pt x="2138" y="352"/>
                    </a:lnTo>
                    <a:lnTo>
                      <a:pt x="2136" y="352"/>
                    </a:lnTo>
                    <a:lnTo>
                      <a:pt x="2135" y="353"/>
                    </a:lnTo>
                    <a:lnTo>
                      <a:pt x="2132" y="355"/>
                    </a:lnTo>
                    <a:lnTo>
                      <a:pt x="2130" y="355"/>
                    </a:lnTo>
                    <a:lnTo>
                      <a:pt x="2129" y="356"/>
                    </a:lnTo>
                    <a:lnTo>
                      <a:pt x="2127" y="357"/>
                    </a:lnTo>
                    <a:lnTo>
                      <a:pt x="2126" y="356"/>
                    </a:lnTo>
                    <a:lnTo>
                      <a:pt x="2125" y="357"/>
                    </a:lnTo>
                    <a:lnTo>
                      <a:pt x="2124" y="357"/>
                    </a:lnTo>
                    <a:lnTo>
                      <a:pt x="2123" y="358"/>
                    </a:lnTo>
                    <a:lnTo>
                      <a:pt x="2121" y="358"/>
                    </a:lnTo>
                    <a:lnTo>
                      <a:pt x="2121" y="355"/>
                    </a:lnTo>
                    <a:lnTo>
                      <a:pt x="2121" y="352"/>
                    </a:lnTo>
                    <a:lnTo>
                      <a:pt x="2123" y="350"/>
                    </a:lnTo>
                    <a:lnTo>
                      <a:pt x="2123" y="349"/>
                    </a:lnTo>
                    <a:lnTo>
                      <a:pt x="2124" y="346"/>
                    </a:lnTo>
                    <a:lnTo>
                      <a:pt x="2124" y="343"/>
                    </a:lnTo>
                    <a:lnTo>
                      <a:pt x="2123" y="343"/>
                    </a:lnTo>
                    <a:lnTo>
                      <a:pt x="2121" y="344"/>
                    </a:lnTo>
                    <a:lnTo>
                      <a:pt x="2120" y="344"/>
                    </a:lnTo>
                    <a:lnTo>
                      <a:pt x="2119" y="345"/>
                    </a:lnTo>
                    <a:lnTo>
                      <a:pt x="2117" y="345"/>
                    </a:lnTo>
                    <a:lnTo>
                      <a:pt x="2116" y="345"/>
                    </a:lnTo>
                    <a:lnTo>
                      <a:pt x="2115" y="345"/>
                    </a:lnTo>
                    <a:lnTo>
                      <a:pt x="2114" y="345"/>
                    </a:lnTo>
                    <a:lnTo>
                      <a:pt x="2114" y="345"/>
                    </a:lnTo>
                    <a:lnTo>
                      <a:pt x="2113" y="347"/>
                    </a:lnTo>
                    <a:lnTo>
                      <a:pt x="2113" y="349"/>
                    </a:lnTo>
                    <a:lnTo>
                      <a:pt x="2112" y="351"/>
                    </a:lnTo>
                    <a:lnTo>
                      <a:pt x="2112" y="351"/>
                    </a:lnTo>
                    <a:lnTo>
                      <a:pt x="2111" y="351"/>
                    </a:lnTo>
                    <a:lnTo>
                      <a:pt x="2111" y="353"/>
                    </a:lnTo>
                    <a:lnTo>
                      <a:pt x="2112" y="355"/>
                    </a:lnTo>
                    <a:lnTo>
                      <a:pt x="2113" y="355"/>
                    </a:lnTo>
                    <a:lnTo>
                      <a:pt x="2114" y="355"/>
                    </a:lnTo>
                    <a:lnTo>
                      <a:pt x="2115" y="355"/>
                    </a:lnTo>
                    <a:lnTo>
                      <a:pt x="2116" y="355"/>
                    </a:lnTo>
                    <a:lnTo>
                      <a:pt x="2117" y="356"/>
                    </a:lnTo>
                    <a:lnTo>
                      <a:pt x="2116" y="358"/>
                    </a:lnTo>
                    <a:lnTo>
                      <a:pt x="2114" y="359"/>
                    </a:lnTo>
                    <a:lnTo>
                      <a:pt x="2113" y="359"/>
                    </a:lnTo>
                    <a:lnTo>
                      <a:pt x="2111" y="359"/>
                    </a:lnTo>
                    <a:lnTo>
                      <a:pt x="2108" y="359"/>
                    </a:lnTo>
                    <a:lnTo>
                      <a:pt x="2106" y="359"/>
                    </a:lnTo>
                    <a:lnTo>
                      <a:pt x="2105" y="359"/>
                    </a:lnTo>
                    <a:lnTo>
                      <a:pt x="2103" y="359"/>
                    </a:lnTo>
                    <a:lnTo>
                      <a:pt x="2102" y="361"/>
                    </a:lnTo>
                    <a:lnTo>
                      <a:pt x="2101" y="360"/>
                    </a:lnTo>
                    <a:lnTo>
                      <a:pt x="2100" y="360"/>
                    </a:lnTo>
                    <a:lnTo>
                      <a:pt x="2099" y="361"/>
                    </a:lnTo>
                    <a:lnTo>
                      <a:pt x="2097" y="361"/>
                    </a:lnTo>
                    <a:lnTo>
                      <a:pt x="2097" y="360"/>
                    </a:lnTo>
                    <a:lnTo>
                      <a:pt x="2096" y="359"/>
                    </a:lnTo>
                    <a:lnTo>
                      <a:pt x="2096" y="358"/>
                    </a:lnTo>
                    <a:lnTo>
                      <a:pt x="2095" y="358"/>
                    </a:lnTo>
                    <a:lnTo>
                      <a:pt x="2094" y="358"/>
                    </a:lnTo>
                    <a:lnTo>
                      <a:pt x="2092" y="359"/>
                    </a:lnTo>
                    <a:lnTo>
                      <a:pt x="2091" y="361"/>
                    </a:lnTo>
                    <a:lnTo>
                      <a:pt x="2090" y="362"/>
                    </a:lnTo>
                    <a:lnTo>
                      <a:pt x="2089" y="362"/>
                    </a:lnTo>
                    <a:lnTo>
                      <a:pt x="2088" y="361"/>
                    </a:lnTo>
                    <a:lnTo>
                      <a:pt x="2087" y="360"/>
                    </a:lnTo>
                    <a:lnTo>
                      <a:pt x="2085" y="359"/>
                    </a:lnTo>
                    <a:lnTo>
                      <a:pt x="2084" y="359"/>
                    </a:lnTo>
                    <a:lnTo>
                      <a:pt x="2083" y="360"/>
                    </a:lnTo>
                    <a:lnTo>
                      <a:pt x="2082" y="360"/>
                    </a:lnTo>
                    <a:lnTo>
                      <a:pt x="2081" y="361"/>
                    </a:lnTo>
                    <a:lnTo>
                      <a:pt x="2080" y="361"/>
                    </a:lnTo>
                    <a:lnTo>
                      <a:pt x="2079" y="360"/>
                    </a:lnTo>
                    <a:lnTo>
                      <a:pt x="2078" y="361"/>
                    </a:lnTo>
                    <a:lnTo>
                      <a:pt x="2077" y="361"/>
                    </a:lnTo>
                    <a:lnTo>
                      <a:pt x="2076" y="362"/>
                    </a:lnTo>
                    <a:lnTo>
                      <a:pt x="2076" y="363"/>
                    </a:lnTo>
                    <a:lnTo>
                      <a:pt x="2073" y="362"/>
                    </a:lnTo>
                    <a:lnTo>
                      <a:pt x="2072" y="364"/>
                    </a:lnTo>
                    <a:lnTo>
                      <a:pt x="2071" y="364"/>
                    </a:lnTo>
                    <a:lnTo>
                      <a:pt x="2070" y="363"/>
                    </a:lnTo>
                    <a:lnTo>
                      <a:pt x="2069" y="362"/>
                    </a:lnTo>
                    <a:lnTo>
                      <a:pt x="2068" y="361"/>
                    </a:lnTo>
                    <a:lnTo>
                      <a:pt x="2067" y="361"/>
                    </a:lnTo>
                    <a:lnTo>
                      <a:pt x="2065" y="361"/>
                    </a:lnTo>
                    <a:lnTo>
                      <a:pt x="2064" y="363"/>
                    </a:lnTo>
                    <a:lnTo>
                      <a:pt x="2061" y="364"/>
                    </a:lnTo>
                    <a:lnTo>
                      <a:pt x="2060" y="367"/>
                    </a:lnTo>
                    <a:lnTo>
                      <a:pt x="2059" y="369"/>
                    </a:lnTo>
                    <a:lnTo>
                      <a:pt x="2056" y="368"/>
                    </a:lnTo>
                    <a:lnTo>
                      <a:pt x="2055" y="370"/>
                    </a:lnTo>
                    <a:lnTo>
                      <a:pt x="2054" y="371"/>
                    </a:lnTo>
                    <a:lnTo>
                      <a:pt x="2055" y="371"/>
                    </a:lnTo>
                    <a:lnTo>
                      <a:pt x="2056" y="372"/>
                    </a:lnTo>
                    <a:lnTo>
                      <a:pt x="2057" y="373"/>
                    </a:lnTo>
                    <a:lnTo>
                      <a:pt x="2058" y="372"/>
                    </a:lnTo>
                    <a:lnTo>
                      <a:pt x="2059" y="370"/>
                    </a:lnTo>
                    <a:lnTo>
                      <a:pt x="2059" y="369"/>
                    </a:lnTo>
                    <a:lnTo>
                      <a:pt x="2060" y="368"/>
                    </a:lnTo>
                    <a:lnTo>
                      <a:pt x="2060" y="368"/>
                    </a:lnTo>
                    <a:lnTo>
                      <a:pt x="2061" y="368"/>
                    </a:lnTo>
                    <a:lnTo>
                      <a:pt x="2061" y="370"/>
                    </a:lnTo>
                    <a:lnTo>
                      <a:pt x="2061" y="372"/>
                    </a:lnTo>
                    <a:lnTo>
                      <a:pt x="2061" y="375"/>
                    </a:lnTo>
                    <a:lnTo>
                      <a:pt x="2061" y="377"/>
                    </a:lnTo>
                    <a:lnTo>
                      <a:pt x="2061" y="380"/>
                    </a:lnTo>
                    <a:lnTo>
                      <a:pt x="2060" y="381"/>
                    </a:lnTo>
                    <a:lnTo>
                      <a:pt x="2060" y="381"/>
                    </a:lnTo>
                    <a:lnTo>
                      <a:pt x="2060" y="383"/>
                    </a:lnTo>
                    <a:lnTo>
                      <a:pt x="2058" y="389"/>
                    </a:lnTo>
                    <a:lnTo>
                      <a:pt x="2057" y="394"/>
                    </a:lnTo>
                    <a:lnTo>
                      <a:pt x="2056" y="398"/>
                    </a:lnTo>
                    <a:lnTo>
                      <a:pt x="2055" y="400"/>
                    </a:lnTo>
                    <a:lnTo>
                      <a:pt x="2054" y="403"/>
                    </a:lnTo>
                    <a:lnTo>
                      <a:pt x="2053" y="406"/>
                    </a:lnTo>
                    <a:lnTo>
                      <a:pt x="2054" y="408"/>
                    </a:lnTo>
                    <a:lnTo>
                      <a:pt x="2054" y="411"/>
                    </a:lnTo>
                    <a:lnTo>
                      <a:pt x="2054" y="416"/>
                    </a:lnTo>
                    <a:lnTo>
                      <a:pt x="2054" y="419"/>
                    </a:lnTo>
                    <a:lnTo>
                      <a:pt x="2053" y="419"/>
                    </a:lnTo>
                    <a:lnTo>
                      <a:pt x="2053" y="422"/>
                    </a:lnTo>
                    <a:lnTo>
                      <a:pt x="2053" y="425"/>
                    </a:lnTo>
                    <a:lnTo>
                      <a:pt x="2052" y="428"/>
                    </a:lnTo>
                    <a:lnTo>
                      <a:pt x="2052" y="429"/>
                    </a:lnTo>
                    <a:lnTo>
                      <a:pt x="2051" y="430"/>
                    </a:lnTo>
                    <a:lnTo>
                      <a:pt x="2049" y="432"/>
                    </a:lnTo>
                    <a:lnTo>
                      <a:pt x="2049" y="434"/>
                    </a:lnTo>
                    <a:lnTo>
                      <a:pt x="2052" y="434"/>
                    </a:lnTo>
                    <a:lnTo>
                      <a:pt x="2054" y="434"/>
                    </a:lnTo>
                    <a:lnTo>
                      <a:pt x="2057" y="435"/>
                    </a:lnTo>
                    <a:lnTo>
                      <a:pt x="2056" y="437"/>
                    </a:lnTo>
                    <a:lnTo>
                      <a:pt x="2054" y="440"/>
                    </a:lnTo>
                    <a:lnTo>
                      <a:pt x="2053" y="441"/>
                    </a:lnTo>
                    <a:lnTo>
                      <a:pt x="2052" y="440"/>
                    </a:lnTo>
                    <a:lnTo>
                      <a:pt x="2051" y="440"/>
                    </a:lnTo>
                    <a:lnTo>
                      <a:pt x="2049" y="439"/>
                    </a:lnTo>
                    <a:lnTo>
                      <a:pt x="2049" y="439"/>
                    </a:lnTo>
                    <a:lnTo>
                      <a:pt x="2048" y="440"/>
                    </a:lnTo>
                    <a:lnTo>
                      <a:pt x="2049" y="446"/>
                    </a:lnTo>
                    <a:lnTo>
                      <a:pt x="2049" y="452"/>
                    </a:lnTo>
                    <a:lnTo>
                      <a:pt x="2049" y="453"/>
                    </a:lnTo>
                    <a:lnTo>
                      <a:pt x="2051" y="454"/>
                    </a:lnTo>
                    <a:lnTo>
                      <a:pt x="2051" y="453"/>
                    </a:lnTo>
                    <a:lnTo>
                      <a:pt x="2052" y="453"/>
                    </a:lnTo>
                    <a:lnTo>
                      <a:pt x="2052" y="452"/>
                    </a:lnTo>
                    <a:lnTo>
                      <a:pt x="2054" y="453"/>
                    </a:lnTo>
                    <a:lnTo>
                      <a:pt x="2055" y="453"/>
                    </a:lnTo>
                    <a:lnTo>
                      <a:pt x="2057" y="453"/>
                    </a:lnTo>
                    <a:lnTo>
                      <a:pt x="2058" y="452"/>
                    </a:lnTo>
                    <a:lnTo>
                      <a:pt x="2059" y="453"/>
                    </a:lnTo>
                    <a:lnTo>
                      <a:pt x="2060" y="451"/>
                    </a:lnTo>
                    <a:lnTo>
                      <a:pt x="2061" y="449"/>
                    </a:lnTo>
                    <a:lnTo>
                      <a:pt x="2063" y="449"/>
                    </a:lnTo>
                    <a:lnTo>
                      <a:pt x="2061" y="451"/>
                    </a:lnTo>
                    <a:lnTo>
                      <a:pt x="2063" y="452"/>
                    </a:lnTo>
                    <a:lnTo>
                      <a:pt x="2063" y="452"/>
                    </a:lnTo>
                    <a:lnTo>
                      <a:pt x="2063" y="453"/>
                    </a:lnTo>
                    <a:lnTo>
                      <a:pt x="2064" y="454"/>
                    </a:lnTo>
                    <a:lnTo>
                      <a:pt x="2064" y="454"/>
                    </a:lnTo>
                    <a:lnTo>
                      <a:pt x="2065" y="453"/>
                    </a:lnTo>
                    <a:lnTo>
                      <a:pt x="2066" y="453"/>
                    </a:lnTo>
                    <a:lnTo>
                      <a:pt x="2066" y="453"/>
                    </a:lnTo>
                    <a:lnTo>
                      <a:pt x="2066" y="454"/>
                    </a:lnTo>
                    <a:lnTo>
                      <a:pt x="2067" y="455"/>
                    </a:lnTo>
                    <a:lnTo>
                      <a:pt x="2067" y="455"/>
                    </a:lnTo>
                    <a:lnTo>
                      <a:pt x="2067" y="456"/>
                    </a:lnTo>
                    <a:lnTo>
                      <a:pt x="2065" y="457"/>
                    </a:lnTo>
                    <a:lnTo>
                      <a:pt x="2063" y="458"/>
                    </a:lnTo>
                    <a:lnTo>
                      <a:pt x="2060" y="457"/>
                    </a:lnTo>
                    <a:lnTo>
                      <a:pt x="2058" y="457"/>
                    </a:lnTo>
                    <a:lnTo>
                      <a:pt x="2056" y="456"/>
                    </a:lnTo>
                    <a:lnTo>
                      <a:pt x="2054" y="456"/>
                    </a:lnTo>
                    <a:lnTo>
                      <a:pt x="2053" y="458"/>
                    </a:lnTo>
                    <a:lnTo>
                      <a:pt x="2052" y="458"/>
                    </a:lnTo>
                    <a:lnTo>
                      <a:pt x="2051" y="458"/>
                    </a:lnTo>
                    <a:lnTo>
                      <a:pt x="2049" y="457"/>
                    </a:lnTo>
                    <a:lnTo>
                      <a:pt x="2049" y="455"/>
                    </a:lnTo>
                    <a:lnTo>
                      <a:pt x="2048" y="455"/>
                    </a:lnTo>
                    <a:lnTo>
                      <a:pt x="2047" y="463"/>
                    </a:lnTo>
                    <a:lnTo>
                      <a:pt x="2045" y="469"/>
                    </a:lnTo>
                    <a:lnTo>
                      <a:pt x="2049" y="470"/>
                    </a:lnTo>
                    <a:lnTo>
                      <a:pt x="2052" y="470"/>
                    </a:lnTo>
                    <a:lnTo>
                      <a:pt x="2053" y="469"/>
                    </a:lnTo>
                    <a:lnTo>
                      <a:pt x="2054" y="468"/>
                    </a:lnTo>
                    <a:lnTo>
                      <a:pt x="2055" y="468"/>
                    </a:lnTo>
                    <a:lnTo>
                      <a:pt x="2056" y="468"/>
                    </a:lnTo>
                    <a:lnTo>
                      <a:pt x="2057" y="468"/>
                    </a:lnTo>
                    <a:lnTo>
                      <a:pt x="2058" y="467"/>
                    </a:lnTo>
                    <a:lnTo>
                      <a:pt x="2066" y="467"/>
                    </a:lnTo>
                    <a:lnTo>
                      <a:pt x="2071" y="464"/>
                    </a:lnTo>
                    <a:lnTo>
                      <a:pt x="2079" y="460"/>
                    </a:lnTo>
                    <a:lnTo>
                      <a:pt x="2079" y="459"/>
                    </a:lnTo>
                    <a:lnTo>
                      <a:pt x="2079" y="458"/>
                    </a:lnTo>
                    <a:lnTo>
                      <a:pt x="2078" y="458"/>
                    </a:lnTo>
                    <a:lnTo>
                      <a:pt x="2077" y="458"/>
                    </a:lnTo>
                    <a:lnTo>
                      <a:pt x="2077" y="458"/>
                    </a:lnTo>
                    <a:lnTo>
                      <a:pt x="2076" y="458"/>
                    </a:lnTo>
                    <a:lnTo>
                      <a:pt x="2076" y="457"/>
                    </a:lnTo>
                    <a:lnTo>
                      <a:pt x="2076" y="456"/>
                    </a:lnTo>
                    <a:lnTo>
                      <a:pt x="2075" y="456"/>
                    </a:lnTo>
                    <a:lnTo>
                      <a:pt x="2075" y="455"/>
                    </a:lnTo>
                    <a:lnTo>
                      <a:pt x="2075" y="454"/>
                    </a:lnTo>
                    <a:lnTo>
                      <a:pt x="2077" y="455"/>
                    </a:lnTo>
                    <a:lnTo>
                      <a:pt x="2077" y="455"/>
                    </a:lnTo>
                    <a:lnTo>
                      <a:pt x="2078" y="456"/>
                    </a:lnTo>
                    <a:lnTo>
                      <a:pt x="2078" y="456"/>
                    </a:lnTo>
                    <a:lnTo>
                      <a:pt x="2079" y="457"/>
                    </a:lnTo>
                    <a:lnTo>
                      <a:pt x="2079" y="457"/>
                    </a:lnTo>
                    <a:lnTo>
                      <a:pt x="2080" y="456"/>
                    </a:lnTo>
                    <a:lnTo>
                      <a:pt x="2080" y="454"/>
                    </a:lnTo>
                    <a:lnTo>
                      <a:pt x="2081" y="454"/>
                    </a:lnTo>
                    <a:lnTo>
                      <a:pt x="2081" y="454"/>
                    </a:lnTo>
                    <a:lnTo>
                      <a:pt x="2081" y="454"/>
                    </a:lnTo>
                    <a:lnTo>
                      <a:pt x="2082" y="455"/>
                    </a:lnTo>
                    <a:lnTo>
                      <a:pt x="2082" y="456"/>
                    </a:lnTo>
                    <a:lnTo>
                      <a:pt x="2082" y="456"/>
                    </a:lnTo>
                    <a:lnTo>
                      <a:pt x="2082" y="456"/>
                    </a:lnTo>
                    <a:lnTo>
                      <a:pt x="2083" y="454"/>
                    </a:lnTo>
                    <a:lnTo>
                      <a:pt x="2083" y="455"/>
                    </a:lnTo>
                    <a:lnTo>
                      <a:pt x="2083" y="456"/>
                    </a:lnTo>
                    <a:lnTo>
                      <a:pt x="2085" y="457"/>
                    </a:lnTo>
                    <a:lnTo>
                      <a:pt x="2085" y="458"/>
                    </a:lnTo>
                    <a:lnTo>
                      <a:pt x="2085" y="459"/>
                    </a:lnTo>
                    <a:lnTo>
                      <a:pt x="2085" y="460"/>
                    </a:lnTo>
                    <a:lnTo>
                      <a:pt x="2085" y="461"/>
                    </a:lnTo>
                    <a:lnTo>
                      <a:pt x="2085" y="463"/>
                    </a:lnTo>
                    <a:lnTo>
                      <a:pt x="2085" y="463"/>
                    </a:lnTo>
                    <a:lnTo>
                      <a:pt x="2087" y="463"/>
                    </a:lnTo>
                    <a:lnTo>
                      <a:pt x="2088" y="463"/>
                    </a:lnTo>
                    <a:lnTo>
                      <a:pt x="2088" y="461"/>
                    </a:lnTo>
                    <a:lnTo>
                      <a:pt x="2089" y="459"/>
                    </a:lnTo>
                    <a:lnTo>
                      <a:pt x="2090" y="457"/>
                    </a:lnTo>
                    <a:lnTo>
                      <a:pt x="2090" y="456"/>
                    </a:lnTo>
                    <a:lnTo>
                      <a:pt x="2090" y="455"/>
                    </a:lnTo>
                    <a:lnTo>
                      <a:pt x="2091" y="455"/>
                    </a:lnTo>
                    <a:lnTo>
                      <a:pt x="2091" y="456"/>
                    </a:lnTo>
                    <a:lnTo>
                      <a:pt x="2090" y="458"/>
                    </a:lnTo>
                    <a:lnTo>
                      <a:pt x="2091" y="459"/>
                    </a:lnTo>
                    <a:lnTo>
                      <a:pt x="2091" y="459"/>
                    </a:lnTo>
                    <a:lnTo>
                      <a:pt x="2091" y="459"/>
                    </a:lnTo>
                    <a:lnTo>
                      <a:pt x="2092" y="458"/>
                    </a:lnTo>
                    <a:lnTo>
                      <a:pt x="2092" y="458"/>
                    </a:lnTo>
                    <a:lnTo>
                      <a:pt x="2093" y="459"/>
                    </a:lnTo>
                    <a:lnTo>
                      <a:pt x="2093" y="460"/>
                    </a:lnTo>
                    <a:lnTo>
                      <a:pt x="2092" y="461"/>
                    </a:lnTo>
                    <a:lnTo>
                      <a:pt x="2092" y="463"/>
                    </a:lnTo>
                    <a:lnTo>
                      <a:pt x="2092" y="464"/>
                    </a:lnTo>
                    <a:lnTo>
                      <a:pt x="2091" y="467"/>
                    </a:lnTo>
                    <a:lnTo>
                      <a:pt x="2091" y="471"/>
                    </a:lnTo>
                    <a:lnTo>
                      <a:pt x="2095" y="472"/>
                    </a:lnTo>
                    <a:lnTo>
                      <a:pt x="2094" y="476"/>
                    </a:lnTo>
                    <a:lnTo>
                      <a:pt x="2092" y="479"/>
                    </a:lnTo>
                    <a:lnTo>
                      <a:pt x="2092" y="479"/>
                    </a:lnTo>
                    <a:lnTo>
                      <a:pt x="2092" y="482"/>
                    </a:lnTo>
                    <a:lnTo>
                      <a:pt x="2092" y="484"/>
                    </a:lnTo>
                    <a:lnTo>
                      <a:pt x="2093" y="484"/>
                    </a:lnTo>
                    <a:lnTo>
                      <a:pt x="2093" y="487"/>
                    </a:lnTo>
                    <a:lnTo>
                      <a:pt x="2094" y="487"/>
                    </a:lnTo>
                    <a:lnTo>
                      <a:pt x="2094" y="488"/>
                    </a:lnTo>
                    <a:lnTo>
                      <a:pt x="2094" y="490"/>
                    </a:lnTo>
                    <a:lnTo>
                      <a:pt x="2094" y="491"/>
                    </a:lnTo>
                    <a:lnTo>
                      <a:pt x="2095" y="491"/>
                    </a:lnTo>
                    <a:lnTo>
                      <a:pt x="2095" y="492"/>
                    </a:lnTo>
                    <a:lnTo>
                      <a:pt x="2095" y="493"/>
                    </a:lnTo>
                    <a:lnTo>
                      <a:pt x="2095" y="493"/>
                    </a:lnTo>
                    <a:lnTo>
                      <a:pt x="2096" y="492"/>
                    </a:lnTo>
                    <a:lnTo>
                      <a:pt x="2096" y="491"/>
                    </a:lnTo>
                    <a:lnTo>
                      <a:pt x="2097" y="490"/>
                    </a:lnTo>
                    <a:lnTo>
                      <a:pt x="2097" y="490"/>
                    </a:lnTo>
                    <a:lnTo>
                      <a:pt x="2099" y="490"/>
                    </a:lnTo>
                    <a:lnTo>
                      <a:pt x="2097" y="492"/>
                    </a:lnTo>
                    <a:lnTo>
                      <a:pt x="2099" y="493"/>
                    </a:lnTo>
                    <a:lnTo>
                      <a:pt x="2099" y="495"/>
                    </a:lnTo>
                    <a:lnTo>
                      <a:pt x="2099" y="499"/>
                    </a:lnTo>
                    <a:lnTo>
                      <a:pt x="2099" y="501"/>
                    </a:lnTo>
                    <a:lnTo>
                      <a:pt x="2097" y="503"/>
                    </a:lnTo>
                    <a:lnTo>
                      <a:pt x="2097" y="504"/>
                    </a:lnTo>
                    <a:lnTo>
                      <a:pt x="2097" y="506"/>
                    </a:lnTo>
                    <a:lnTo>
                      <a:pt x="2097" y="508"/>
                    </a:lnTo>
                    <a:lnTo>
                      <a:pt x="2096" y="509"/>
                    </a:lnTo>
                    <a:lnTo>
                      <a:pt x="2096" y="511"/>
                    </a:lnTo>
                    <a:lnTo>
                      <a:pt x="2096" y="512"/>
                    </a:lnTo>
                    <a:lnTo>
                      <a:pt x="2094" y="512"/>
                    </a:lnTo>
                    <a:lnTo>
                      <a:pt x="2094" y="512"/>
                    </a:lnTo>
                    <a:lnTo>
                      <a:pt x="2094" y="513"/>
                    </a:lnTo>
                    <a:lnTo>
                      <a:pt x="2093" y="514"/>
                    </a:lnTo>
                    <a:lnTo>
                      <a:pt x="2093" y="515"/>
                    </a:lnTo>
                    <a:lnTo>
                      <a:pt x="2093" y="516"/>
                    </a:lnTo>
                    <a:lnTo>
                      <a:pt x="2092" y="516"/>
                    </a:lnTo>
                    <a:lnTo>
                      <a:pt x="2092" y="518"/>
                    </a:lnTo>
                    <a:lnTo>
                      <a:pt x="2091" y="523"/>
                    </a:lnTo>
                    <a:lnTo>
                      <a:pt x="2091" y="527"/>
                    </a:lnTo>
                    <a:lnTo>
                      <a:pt x="2091" y="530"/>
                    </a:lnTo>
                    <a:lnTo>
                      <a:pt x="2092" y="532"/>
                    </a:lnTo>
                    <a:lnTo>
                      <a:pt x="2093" y="532"/>
                    </a:lnTo>
                    <a:lnTo>
                      <a:pt x="2094" y="531"/>
                    </a:lnTo>
                    <a:lnTo>
                      <a:pt x="2094" y="535"/>
                    </a:lnTo>
                    <a:lnTo>
                      <a:pt x="2093" y="537"/>
                    </a:lnTo>
                    <a:lnTo>
                      <a:pt x="2092" y="538"/>
                    </a:lnTo>
                    <a:lnTo>
                      <a:pt x="2092" y="539"/>
                    </a:lnTo>
                    <a:lnTo>
                      <a:pt x="2092" y="540"/>
                    </a:lnTo>
                    <a:lnTo>
                      <a:pt x="2092" y="541"/>
                    </a:lnTo>
                    <a:lnTo>
                      <a:pt x="2092" y="541"/>
                    </a:lnTo>
                    <a:lnTo>
                      <a:pt x="2093" y="541"/>
                    </a:lnTo>
                    <a:lnTo>
                      <a:pt x="2093" y="541"/>
                    </a:lnTo>
                    <a:lnTo>
                      <a:pt x="2094" y="541"/>
                    </a:lnTo>
                    <a:lnTo>
                      <a:pt x="2093" y="543"/>
                    </a:lnTo>
                    <a:lnTo>
                      <a:pt x="2093" y="545"/>
                    </a:lnTo>
                    <a:lnTo>
                      <a:pt x="2092" y="547"/>
                    </a:lnTo>
                    <a:lnTo>
                      <a:pt x="2091" y="548"/>
                    </a:lnTo>
                    <a:lnTo>
                      <a:pt x="2091" y="549"/>
                    </a:lnTo>
                    <a:lnTo>
                      <a:pt x="2090" y="550"/>
                    </a:lnTo>
                    <a:lnTo>
                      <a:pt x="2090" y="550"/>
                    </a:lnTo>
                    <a:lnTo>
                      <a:pt x="2089" y="551"/>
                    </a:lnTo>
                    <a:lnTo>
                      <a:pt x="2089" y="553"/>
                    </a:lnTo>
                    <a:lnTo>
                      <a:pt x="2088" y="556"/>
                    </a:lnTo>
                    <a:lnTo>
                      <a:pt x="2085" y="559"/>
                    </a:lnTo>
                    <a:lnTo>
                      <a:pt x="2084" y="560"/>
                    </a:lnTo>
                    <a:lnTo>
                      <a:pt x="2083" y="563"/>
                    </a:lnTo>
                    <a:lnTo>
                      <a:pt x="2082" y="564"/>
                    </a:lnTo>
                    <a:lnTo>
                      <a:pt x="2082" y="564"/>
                    </a:lnTo>
                    <a:lnTo>
                      <a:pt x="2082" y="566"/>
                    </a:lnTo>
                    <a:lnTo>
                      <a:pt x="2083" y="566"/>
                    </a:lnTo>
                    <a:lnTo>
                      <a:pt x="2084" y="566"/>
                    </a:lnTo>
                    <a:lnTo>
                      <a:pt x="2084" y="564"/>
                    </a:lnTo>
                    <a:lnTo>
                      <a:pt x="2085" y="563"/>
                    </a:lnTo>
                    <a:lnTo>
                      <a:pt x="2087" y="563"/>
                    </a:lnTo>
                    <a:lnTo>
                      <a:pt x="2087" y="562"/>
                    </a:lnTo>
                    <a:lnTo>
                      <a:pt x="2088" y="562"/>
                    </a:lnTo>
                    <a:lnTo>
                      <a:pt x="2089" y="561"/>
                    </a:lnTo>
                    <a:lnTo>
                      <a:pt x="2091" y="560"/>
                    </a:lnTo>
                    <a:lnTo>
                      <a:pt x="2092" y="559"/>
                    </a:lnTo>
                    <a:lnTo>
                      <a:pt x="2093" y="559"/>
                    </a:lnTo>
                    <a:lnTo>
                      <a:pt x="2094" y="560"/>
                    </a:lnTo>
                    <a:lnTo>
                      <a:pt x="2093" y="561"/>
                    </a:lnTo>
                    <a:lnTo>
                      <a:pt x="2091" y="562"/>
                    </a:lnTo>
                    <a:lnTo>
                      <a:pt x="2090" y="564"/>
                    </a:lnTo>
                    <a:lnTo>
                      <a:pt x="2089" y="564"/>
                    </a:lnTo>
                    <a:lnTo>
                      <a:pt x="2089" y="567"/>
                    </a:lnTo>
                    <a:lnTo>
                      <a:pt x="2088" y="568"/>
                    </a:lnTo>
                    <a:lnTo>
                      <a:pt x="2087" y="568"/>
                    </a:lnTo>
                    <a:lnTo>
                      <a:pt x="2085" y="568"/>
                    </a:lnTo>
                    <a:lnTo>
                      <a:pt x="2084" y="568"/>
                    </a:lnTo>
                    <a:lnTo>
                      <a:pt x="2082" y="571"/>
                    </a:lnTo>
                    <a:lnTo>
                      <a:pt x="2081" y="573"/>
                    </a:lnTo>
                    <a:lnTo>
                      <a:pt x="2079" y="575"/>
                    </a:lnTo>
                    <a:lnTo>
                      <a:pt x="2078" y="578"/>
                    </a:lnTo>
                    <a:lnTo>
                      <a:pt x="2076" y="580"/>
                    </a:lnTo>
                    <a:lnTo>
                      <a:pt x="2075" y="583"/>
                    </a:lnTo>
                    <a:lnTo>
                      <a:pt x="2073" y="584"/>
                    </a:lnTo>
                    <a:lnTo>
                      <a:pt x="2071" y="584"/>
                    </a:lnTo>
                    <a:lnTo>
                      <a:pt x="2072" y="580"/>
                    </a:lnTo>
                    <a:lnTo>
                      <a:pt x="2073" y="578"/>
                    </a:lnTo>
                    <a:lnTo>
                      <a:pt x="2075" y="577"/>
                    </a:lnTo>
                    <a:lnTo>
                      <a:pt x="2076" y="576"/>
                    </a:lnTo>
                    <a:lnTo>
                      <a:pt x="2077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8" y="573"/>
                    </a:lnTo>
                    <a:lnTo>
                      <a:pt x="2078" y="571"/>
                    </a:lnTo>
                    <a:lnTo>
                      <a:pt x="2077" y="571"/>
                    </a:lnTo>
                    <a:lnTo>
                      <a:pt x="2077" y="571"/>
                    </a:lnTo>
                    <a:lnTo>
                      <a:pt x="2076" y="571"/>
                    </a:lnTo>
                    <a:lnTo>
                      <a:pt x="2075" y="572"/>
                    </a:lnTo>
                    <a:lnTo>
                      <a:pt x="2073" y="572"/>
                    </a:lnTo>
                    <a:lnTo>
                      <a:pt x="2073" y="571"/>
                    </a:lnTo>
                    <a:lnTo>
                      <a:pt x="2073" y="568"/>
                    </a:lnTo>
                    <a:lnTo>
                      <a:pt x="2075" y="567"/>
                    </a:lnTo>
                    <a:lnTo>
                      <a:pt x="2076" y="566"/>
                    </a:lnTo>
                    <a:lnTo>
                      <a:pt x="2077" y="566"/>
                    </a:lnTo>
                    <a:lnTo>
                      <a:pt x="2077" y="565"/>
                    </a:lnTo>
                    <a:lnTo>
                      <a:pt x="2078" y="563"/>
                    </a:lnTo>
                    <a:lnTo>
                      <a:pt x="2079" y="560"/>
                    </a:lnTo>
                    <a:lnTo>
                      <a:pt x="2080" y="559"/>
                    </a:lnTo>
                    <a:lnTo>
                      <a:pt x="2080" y="556"/>
                    </a:lnTo>
                    <a:lnTo>
                      <a:pt x="2081" y="555"/>
                    </a:lnTo>
                    <a:lnTo>
                      <a:pt x="2082" y="553"/>
                    </a:lnTo>
                    <a:lnTo>
                      <a:pt x="2082" y="553"/>
                    </a:lnTo>
                    <a:lnTo>
                      <a:pt x="2082" y="552"/>
                    </a:lnTo>
                    <a:lnTo>
                      <a:pt x="2082" y="551"/>
                    </a:lnTo>
                    <a:lnTo>
                      <a:pt x="2081" y="551"/>
                    </a:lnTo>
                    <a:lnTo>
                      <a:pt x="2081" y="551"/>
                    </a:lnTo>
                    <a:lnTo>
                      <a:pt x="2081" y="550"/>
                    </a:lnTo>
                    <a:lnTo>
                      <a:pt x="2081" y="549"/>
                    </a:lnTo>
                    <a:lnTo>
                      <a:pt x="2082" y="549"/>
                    </a:lnTo>
                    <a:lnTo>
                      <a:pt x="2082" y="549"/>
                    </a:lnTo>
                    <a:lnTo>
                      <a:pt x="2083" y="548"/>
                    </a:lnTo>
                    <a:lnTo>
                      <a:pt x="2084" y="547"/>
                    </a:lnTo>
                    <a:lnTo>
                      <a:pt x="2084" y="544"/>
                    </a:lnTo>
                    <a:lnTo>
                      <a:pt x="2084" y="544"/>
                    </a:lnTo>
                    <a:lnTo>
                      <a:pt x="2083" y="547"/>
                    </a:lnTo>
                    <a:lnTo>
                      <a:pt x="2082" y="547"/>
                    </a:lnTo>
                    <a:lnTo>
                      <a:pt x="2082" y="548"/>
                    </a:lnTo>
                    <a:lnTo>
                      <a:pt x="2081" y="547"/>
                    </a:lnTo>
                    <a:lnTo>
                      <a:pt x="2080" y="547"/>
                    </a:lnTo>
                    <a:lnTo>
                      <a:pt x="2079" y="548"/>
                    </a:lnTo>
                    <a:lnTo>
                      <a:pt x="2079" y="549"/>
                    </a:lnTo>
                    <a:lnTo>
                      <a:pt x="2078" y="549"/>
                    </a:lnTo>
                    <a:lnTo>
                      <a:pt x="2078" y="550"/>
                    </a:lnTo>
                    <a:lnTo>
                      <a:pt x="2078" y="551"/>
                    </a:lnTo>
                    <a:lnTo>
                      <a:pt x="2078" y="554"/>
                    </a:lnTo>
                    <a:lnTo>
                      <a:pt x="2077" y="554"/>
                    </a:lnTo>
                    <a:lnTo>
                      <a:pt x="2077" y="554"/>
                    </a:lnTo>
                    <a:lnTo>
                      <a:pt x="2076" y="554"/>
                    </a:lnTo>
                    <a:lnTo>
                      <a:pt x="2075" y="555"/>
                    </a:lnTo>
                    <a:lnTo>
                      <a:pt x="2073" y="556"/>
                    </a:lnTo>
                    <a:lnTo>
                      <a:pt x="2073" y="560"/>
                    </a:lnTo>
                    <a:lnTo>
                      <a:pt x="2070" y="559"/>
                    </a:lnTo>
                    <a:lnTo>
                      <a:pt x="2069" y="559"/>
                    </a:lnTo>
                    <a:lnTo>
                      <a:pt x="2068" y="561"/>
                    </a:lnTo>
                    <a:lnTo>
                      <a:pt x="2067" y="561"/>
                    </a:lnTo>
                    <a:lnTo>
                      <a:pt x="2066" y="561"/>
                    </a:lnTo>
                    <a:lnTo>
                      <a:pt x="2065" y="562"/>
                    </a:lnTo>
                    <a:lnTo>
                      <a:pt x="2064" y="561"/>
                    </a:lnTo>
                    <a:lnTo>
                      <a:pt x="2061" y="563"/>
                    </a:lnTo>
                    <a:lnTo>
                      <a:pt x="2060" y="564"/>
                    </a:lnTo>
                    <a:lnTo>
                      <a:pt x="2058" y="564"/>
                    </a:lnTo>
                    <a:lnTo>
                      <a:pt x="2029" y="566"/>
                    </a:lnTo>
                    <a:lnTo>
                      <a:pt x="1999" y="568"/>
                    </a:lnTo>
                    <a:lnTo>
                      <a:pt x="1969" y="572"/>
                    </a:lnTo>
                    <a:lnTo>
                      <a:pt x="1968" y="573"/>
                    </a:lnTo>
                    <a:lnTo>
                      <a:pt x="1967" y="574"/>
                    </a:lnTo>
                    <a:lnTo>
                      <a:pt x="1965" y="573"/>
                    </a:lnTo>
                    <a:lnTo>
                      <a:pt x="1964" y="573"/>
                    </a:lnTo>
                    <a:lnTo>
                      <a:pt x="1962" y="573"/>
                    </a:lnTo>
                    <a:lnTo>
                      <a:pt x="1962" y="574"/>
                    </a:lnTo>
                    <a:lnTo>
                      <a:pt x="1961" y="574"/>
                    </a:lnTo>
                    <a:lnTo>
                      <a:pt x="1959" y="574"/>
                    </a:lnTo>
                    <a:lnTo>
                      <a:pt x="1958" y="573"/>
                    </a:lnTo>
                    <a:lnTo>
                      <a:pt x="1957" y="573"/>
                    </a:lnTo>
                    <a:lnTo>
                      <a:pt x="1955" y="575"/>
                    </a:lnTo>
                    <a:lnTo>
                      <a:pt x="1952" y="575"/>
                    </a:lnTo>
                    <a:lnTo>
                      <a:pt x="1949" y="575"/>
                    </a:lnTo>
                    <a:lnTo>
                      <a:pt x="1949" y="576"/>
                    </a:lnTo>
                    <a:lnTo>
                      <a:pt x="1948" y="577"/>
                    </a:lnTo>
                    <a:lnTo>
                      <a:pt x="1947" y="576"/>
                    </a:lnTo>
                    <a:lnTo>
                      <a:pt x="1946" y="576"/>
                    </a:lnTo>
                    <a:lnTo>
                      <a:pt x="1946" y="576"/>
                    </a:lnTo>
                    <a:lnTo>
                      <a:pt x="1944" y="576"/>
                    </a:lnTo>
                    <a:lnTo>
                      <a:pt x="1943" y="577"/>
                    </a:lnTo>
                    <a:lnTo>
                      <a:pt x="1940" y="577"/>
                    </a:lnTo>
                    <a:lnTo>
                      <a:pt x="1939" y="576"/>
                    </a:lnTo>
                    <a:lnTo>
                      <a:pt x="1938" y="576"/>
                    </a:lnTo>
                    <a:lnTo>
                      <a:pt x="1937" y="576"/>
                    </a:lnTo>
                    <a:lnTo>
                      <a:pt x="1936" y="577"/>
                    </a:lnTo>
                    <a:lnTo>
                      <a:pt x="1936" y="577"/>
                    </a:lnTo>
                    <a:lnTo>
                      <a:pt x="1935" y="577"/>
                    </a:lnTo>
                    <a:lnTo>
                      <a:pt x="1934" y="577"/>
                    </a:lnTo>
                    <a:lnTo>
                      <a:pt x="1933" y="577"/>
                    </a:lnTo>
                    <a:lnTo>
                      <a:pt x="1931" y="578"/>
                    </a:lnTo>
                    <a:lnTo>
                      <a:pt x="1929" y="578"/>
                    </a:lnTo>
                    <a:lnTo>
                      <a:pt x="1927" y="577"/>
                    </a:lnTo>
                    <a:lnTo>
                      <a:pt x="1916" y="578"/>
                    </a:lnTo>
                    <a:lnTo>
                      <a:pt x="1903" y="579"/>
                    </a:lnTo>
                    <a:lnTo>
                      <a:pt x="1890" y="577"/>
                    </a:lnTo>
                    <a:lnTo>
                      <a:pt x="1890" y="577"/>
                    </a:lnTo>
                    <a:lnTo>
                      <a:pt x="1888" y="578"/>
                    </a:lnTo>
                    <a:lnTo>
                      <a:pt x="1887" y="578"/>
                    </a:lnTo>
                    <a:lnTo>
                      <a:pt x="1885" y="578"/>
                    </a:lnTo>
                    <a:lnTo>
                      <a:pt x="1884" y="576"/>
                    </a:lnTo>
                    <a:lnTo>
                      <a:pt x="1883" y="575"/>
                    </a:lnTo>
                    <a:lnTo>
                      <a:pt x="1883" y="573"/>
                    </a:lnTo>
                    <a:lnTo>
                      <a:pt x="1881" y="575"/>
                    </a:lnTo>
                    <a:lnTo>
                      <a:pt x="1880" y="576"/>
                    </a:lnTo>
                    <a:lnTo>
                      <a:pt x="1879" y="576"/>
                    </a:lnTo>
                    <a:lnTo>
                      <a:pt x="1878" y="576"/>
                    </a:lnTo>
                    <a:lnTo>
                      <a:pt x="1877" y="576"/>
                    </a:lnTo>
                    <a:lnTo>
                      <a:pt x="1877" y="577"/>
                    </a:lnTo>
                    <a:lnTo>
                      <a:pt x="1876" y="578"/>
                    </a:lnTo>
                    <a:lnTo>
                      <a:pt x="1875" y="577"/>
                    </a:lnTo>
                    <a:lnTo>
                      <a:pt x="1874" y="577"/>
                    </a:lnTo>
                    <a:lnTo>
                      <a:pt x="1874" y="577"/>
                    </a:lnTo>
                    <a:lnTo>
                      <a:pt x="1873" y="577"/>
                    </a:lnTo>
                    <a:lnTo>
                      <a:pt x="1872" y="577"/>
                    </a:lnTo>
                    <a:lnTo>
                      <a:pt x="1871" y="576"/>
                    </a:lnTo>
                    <a:lnTo>
                      <a:pt x="1871" y="575"/>
                    </a:lnTo>
                    <a:lnTo>
                      <a:pt x="1869" y="576"/>
                    </a:lnTo>
                    <a:lnTo>
                      <a:pt x="1868" y="576"/>
                    </a:lnTo>
                    <a:lnTo>
                      <a:pt x="1867" y="576"/>
                    </a:lnTo>
                    <a:lnTo>
                      <a:pt x="1866" y="575"/>
                    </a:lnTo>
                    <a:lnTo>
                      <a:pt x="1864" y="575"/>
                    </a:lnTo>
                    <a:lnTo>
                      <a:pt x="1862" y="575"/>
                    </a:lnTo>
                    <a:lnTo>
                      <a:pt x="1860" y="574"/>
                    </a:lnTo>
                    <a:lnTo>
                      <a:pt x="1859" y="574"/>
                    </a:lnTo>
                    <a:lnTo>
                      <a:pt x="1857" y="574"/>
                    </a:lnTo>
                    <a:lnTo>
                      <a:pt x="1856" y="573"/>
                    </a:lnTo>
                    <a:lnTo>
                      <a:pt x="1855" y="574"/>
                    </a:lnTo>
                    <a:lnTo>
                      <a:pt x="1855" y="575"/>
                    </a:lnTo>
                    <a:lnTo>
                      <a:pt x="1849" y="574"/>
                    </a:lnTo>
                    <a:lnTo>
                      <a:pt x="1848" y="574"/>
                    </a:lnTo>
                    <a:lnTo>
                      <a:pt x="1847" y="574"/>
                    </a:lnTo>
                    <a:lnTo>
                      <a:pt x="1845" y="573"/>
                    </a:lnTo>
                    <a:lnTo>
                      <a:pt x="1844" y="573"/>
                    </a:lnTo>
                    <a:lnTo>
                      <a:pt x="1843" y="573"/>
                    </a:lnTo>
                    <a:lnTo>
                      <a:pt x="1842" y="574"/>
                    </a:lnTo>
                    <a:lnTo>
                      <a:pt x="1840" y="573"/>
                    </a:lnTo>
                    <a:lnTo>
                      <a:pt x="1838" y="573"/>
                    </a:lnTo>
                    <a:lnTo>
                      <a:pt x="1836" y="574"/>
                    </a:lnTo>
                    <a:lnTo>
                      <a:pt x="1832" y="574"/>
                    </a:lnTo>
                    <a:lnTo>
                      <a:pt x="1830" y="574"/>
                    </a:lnTo>
                    <a:lnTo>
                      <a:pt x="1828" y="573"/>
                    </a:lnTo>
                    <a:lnTo>
                      <a:pt x="1825" y="574"/>
                    </a:lnTo>
                    <a:lnTo>
                      <a:pt x="1825" y="574"/>
                    </a:lnTo>
                    <a:lnTo>
                      <a:pt x="1825" y="574"/>
                    </a:lnTo>
                    <a:lnTo>
                      <a:pt x="1823" y="574"/>
                    </a:lnTo>
                    <a:lnTo>
                      <a:pt x="1818" y="574"/>
                    </a:lnTo>
                    <a:lnTo>
                      <a:pt x="1818" y="574"/>
                    </a:lnTo>
                    <a:lnTo>
                      <a:pt x="1817" y="576"/>
                    </a:lnTo>
                    <a:lnTo>
                      <a:pt x="1815" y="577"/>
                    </a:lnTo>
                    <a:lnTo>
                      <a:pt x="1814" y="577"/>
                    </a:lnTo>
                    <a:lnTo>
                      <a:pt x="1812" y="576"/>
                    </a:lnTo>
                    <a:lnTo>
                      <a:pt x="1809" y="575"/>
                    </a:lnTo>
                    <a:lnTo>
                      <a:pt x="1807" y="575"/>
                    </a:lnTo>
                    <a:lnTo>
                      <a:pt x="1806" y="575"/>
                    </a:lnTo>
                    <a:lnTo>
                      <a:pt x="1804" y="576"/>
                    </a:lnTo>
                    <a:lnTo>
                      <a:pt x="1803" y="576"/>
                    </a:lnTo>
                    <a:lnTo>
                      <a:pt x="1803" y="577"/>
                    </a:lnTo>
                    <a:lnTo>
                      <a:pt x="1803" y="578"/>
                    </a:lnTo>
                    <a:lnTo>
                      <a:pt x="1802" y="579"/>
                    </a:lnTo>
                    <a:lnTo>
                      <a:pt x="1802" y="578"/>
                    </a:lnTo>
                    <a:lnTo>
                      <a:pt x="1801" y="578"/>
                    </a:lnTo>
                    <a:lnTo>
                      <a:pt x="1800" y="578"/>
                    </a:lnTo>
                    <a:lnTo>
                      <a:pt x="1800" y="579"/>
                    </a:lnTo>
                    <a:lnTo>
                      <a:pt x="1797" y="579"/>
                    </a:lnTo>
                    <a:lnTo>
                      <a:pt x="1791" y="579"/>
                    </a:lnTo>
                    <a:lnTo>
                      <a:pt x="1789" y="580"/>
                    </a:lnTo>
                    <a:lnTo>
                      <a:pt x="1787" y="580"/>
                    </a:lnTo>
                    <a:lnTo>
                      <a:pt x="1783" y="580"/>
                    </a:lnTo>
                    <a:lnTo>
                      <a:pt x="1781" y="580"/>
                    </a:lnTo>
                    <a:lnTo>
                      <a:pt x="1779" y="578"/>
                    </a:lnTo>
                    <a:lnTo>
                      <a:pt x="1777" y="580"/>
                    </a:lnTo>
                    <a:lnTo>
                      <a:pt x="1776" y="581"/>
                    </a:lnTo>
                    <a:lnTo>
                      <a:pt x="1773" y="583"/>
                    </a:lnTo>
                    <a:lnTo>
                      <a:pt x="1771" y="583"/>
                    </a:lnTo>
                    <a:lnTo>
                      <a:pt x="1768" y="583"/>
                    </a:lnTo>
                    <a:lnTo>
                      <a:pt x="1766" y="583"/>
                    </a:lnTo>
                    <a:lnTo>
                      <a:pt x="1764" y="583"/>
                    </a:lnTo>
                    <a:lnTo>
                      <a:pt x="1758" y="584"/>
                    </a:lnTo>
                    <a:lnTo>
                      <a:pt x="1754" y="584"/>
                    </a:lnTo>
                    <a:lnTo>
                      <a:pt x="1745" y="585"/>
                    </a:lnTo>
                    <a:lnTo>
                      <a:pt x="1744" y="585"/>
                    </a:lnTo>
                    <a:lnTo>
                      <a:pt x="1739" y="586"/>
                    </a:lnTo>
                    <a:lnTo>
                      <a:pt x="1728" y="588"/>
                    </a:lnTo>
                    <a:lnTo>
                      <a:pt x="1716" y="590"/>
                    </a:lnTo>
                    <a:lnTo>
                      <a:pt x="1704" y="589"/>
                    </a:lnTo>
                    <a:lnTo>
                      <a:pt x="1693" y="586"/>
                    </a:lnTo>
                    <a:lnTo>
                      <a:pt x="1694" y="587"/>
                    </a:lnTo>
                    <a:lnTo>
                      <a:pt x="1694" y="588"/>
                    </a:lnTo>
                    <a:lnTo>
                      <a:pt x="1694" y="590"/>
                    </a:lnTo>
                    <a:lnTo>
                      <a:pt x="1688" y="590"/>
                    </a:lnTo>
                    <a:lnTo>
                      <a:pt x="1683" y="591"/>
                    </a:lnTo>
                    <a:lnTo>
                      <a:pt x="1677" y="592"/>
                    </a:lnTo>
                    <a:lnTo>
                      <a:pt x="1672" y="590"/>
                    </a:lnTo>
                    <a:lnTo>
                      <a:pt x="1671" y="590"/>
                    </a:lnTo>
                    <a:lnTo>
                      <a:pt x="1670" y="591"/>
                    </a:lnTo>
                    <a:lnTo>
                      <a:pt x="1670" y="591"/>
                    </a:lnTo>
                    <a:lnTo>
                      <a:pt x="1669" y="593"/>
                    </a:lnTo>
                    <a:lnTo>
                      <a:pt x="1668" y="593"/>
                    </a:lnTo>
                    <a:lnTo>
                      <a:pt x="1667" y="593"/>
                    </a:lnTo>
                    <a:lnTo>
                      <a:pt x="1667" y="591"/>
                    </a:lnTo>
                    <a:lnTo>
                      <a:pt x="1665" y="590"/>
                    </a:lnTo>
                    <a:lnTo>
                      <a:pt x="1664" y="589"/>
                    </a:lnTo>
                    <a:lnTo>
                      <a:pt x="1664" y="590"/>
                    </a:lnTo>
                    <a:lnTo>
                      <a:pt x="1664" y="591"/>
                    </a:lnTo>
                    <a:lnTo>
                      <a:pt x="1664" y="593"/>
                    </a:lnTo>
                    <a:lnTo>
                      <a:pt x="1660" y="592"/>
                    </a:lnTo>
                    <a:lnTo>
                      <a:pt x="1655" y="592"/>
                    </a:lnTo>
                    <a:lnTo>
                      <a:pt x="1650" y="591"/>
                    </a:lnTo>
                    <a:lnTo>
                      <a:pt x="1646" y="588"/>
                    </a:lnTo>
                    <a:lnTo>
                      <a:pt x="1645" y="588"/>
                    </a:lnTo>
                    <a:lnTo>
                      <a:pt x="1645" y="589"/>
                    </a:lnTo>
                    <a:lnTo>
                      <a:pt x="1644" y="589"/>
                    </a:lnTo>
                    <a:lnTo>
                      <a:pt x="1644" y="591"/>
                    </a:lnTo>
                    <a:lnTo>
                      <a:pt x="1645" y="591"/>
                    </a:lnTo>
                    <a:lnTo>
                      <a:pt x="1646" y="591"/>
                    </a:lnTo>
                    <a:lnTo>
                      <a:pt x="1647" y="591"/>
                    </a:lnTo>
                    <a:lnTo>
                      <a:pt x="1647" y="592"/>
                    </a:lnTo>
                    <a:lnTo>
                      <a:pt x="1646" y="593"/>
                    </a:lnTo>
                    <a:lnTo>
                      <a:pt x="1644" y="593"/>
                    </a:lnTo>
                    <a:lnTo>
                      <a:pt x="1641" y="595"/>
                    </a:lnTo>
                    <a:lnTo>
                      <a:pt x="1639" y="595"/>
                    </a:lnTo>
                    <a:lnTo>
                      <a:pt x="1638" y="597"/>
                    </a:lnTo>
                    <a:lnTo>
                      <a:pt x="1638" y="593"/>
                    </a:lnTo>
                    <a:lnTo>
                      <a:pt x="1637" y="591"/>
                    </a:lnTo>
                    <a:lnTo>
                      <a:pt x="1636" y="589"/>
                    </a:lnTo>
                    <a:lnTo>
                      <a:pt x="1635" y="589"/>
                    </a:lnTo>
                    <a:lnTo>
                      <a:pt x="1635" y="589"/>
                    </a:lnTo>
                    <a:lnTo>
                      <a:pt x="1634" y="590"/>
                    </a:lnTo>
                    <a:lnTo>
                      <a:pt x="1634" y="592"/>
                    </a:lnTo>
                    <a:lnTo>
                      <a:pt x="1634" y="595"/>
                    </a:lnTo>
                    <a:lnTo>
                      <a:pt x="1635" y="595"/>
                    </a:lnTo>
                    <a:lnTo>
                      <a:pt x="1635" y="595"/>
                    </a:lnTo>
                    <a:lnTo>
                      <a:pt x="1636" y="595"/>
                    </a:lnTo>
                    <a:lnTo>
                      <a:pt x="1636" y="596"/>
                    </a:lnTo>
                    <a:lnTo>
                      <a:pt x="1637" y="597"/>
                    </a:lnTo>
                    <a:lnTo>
                      <a:pt x="1635" y="597"/>
                    </a:lnTo>
                    <a:lnTo>
                      <a:pt x="1634" y="598"/>
                    </a:lnTo>
                    <a:lnTo>
                      <a:pt x="1633" y="599"/>
                    </a:lnTo>
                    <a:lnTo>
                      <a:pt x="1632" y="599"/>
                    </a:lnTo>
                    <a:lnTo>
                      <a:pt x="1632" y="599"/>
                    </a:lnTo>
                    <a:lnTo>
                      <a:pt x="1629" y="598"/>
                    </a:lnTo>
                    <a:lnTo>
                      <a:pt x="1629" y="600"/>
                    </a:lnTo>
                    <a:lnTo>
                      <a:pt x="1628" y="601"/>
                    </a:lnTo>
                    <a:lnTo>
                      <a:pt x="1626" y="601"/>
                    </a:lnTo>
                    <a:lnTo>
                      <a:pt x="1625" y="601"/>
                    </a:lnTo>
                    <a:lnTo>
                      <a:pt x="1624" y="600"/>
                    </a:lnTo>
                    <a:lnTo>
                      <a:pt x="1622" y="600"/>
                    </a:lnTo>
                    <a:lnTo>
                      <a:pt x="1621" y="599"/>
                    </a:lnTo>
                    <a:lnTo>
                      <a:pt x="1620" y="600"/>
                    </a:lnTo>
                    <a:lnTo>
                      <a:pt x="1619" y="601"/>
                    </a:lnTo>
                    <a:lnTo>
                      <a:pt x="1617" y="600"/>
                    </a:lnTo>
                    <a:lnTo>
                      <a:pt x="1616" y="599"/>
                    </a:lnTo>
                    <a:lnTo>
                      <a:pt x="1616" y="598"/>
                    </a:lnTo>
                    <a:lnTo>
                      <a:pt x="1617" y="596"/>
                    </a:lnTo>
                    <a:lnTo>
                      <a:pt x="1619" y="593"/>
                    </a:lnTo>
                    <a:lnTo>
                      <a:pt x="1616" y="595"/>
                    </a:lnTo>
                    <a:lnTo>
                      <a:pt x="1611" y="595"/>
                    </a:lnTo>
                    <a:lnTo>
                      <a:pt x="1610" y="597"/>
                    </a:lnTo>
                    <a:lnTo>
                      <a:pt x="1609" y="598"/>
                    </a:lnTo>
                    <a:lnTo>
                      <a:pt x="1607" y="598"/>
                    </a:lnTo>
                    <a:lnTo>
                      <a:pt x="1605" y="598"/>
                    </a:lnTo>
                    <a:lnTo>
                      <a:pt x="1603" y="598"/>
                    </a:lnTo>
                    <a:lnTo>
                      <a:pt x="1601" y="598"/>
                    </a:lnTo>
                    <a:lnTo>
                      <a:pt x="1600" y="599"/>
                    </a:lnTo>
                    <a:lnTo>
                      <a:pt x="1586" y="600"/>
                    </a:lnTo>
                    <a:lnTo>
                      <a:pt x="1585" y="601"/>
                    </a:lnTo>
                    <a:lnTo>
                      <a:pt x="1584" y="601"/>
                    </a:lnTo>
                    <a:lnTo>
                      <a:pt x="1583" y="600"/>
                    </a:lnTo>
                    <a:lnTo>
                      <a:pt x="1583" y="600"/>
                    </a:lnTo>
                    <a:lnTo>
                      <a:pt x="1581" y="601"/>
                    </a:lnTo>
                    <a:lnTo>
                      <a:pt x="1580" y="602"/>
                    </a:lnTo>
                    <a:lnTo>
                      <a:pt x="1580" y="603"/>
                    </a:lnTo>
                    <a:lnTo>
                      <a:pt x="1581" y="604"/>
                    </a:lnTo>
                    <a:lnTo>
                      <a:pt x="1581" y="605"/>
                    </a:lnTo>
                    <a:lnTo>
                      <a:pt x="1580" y="607"/>
                    </a:lnTo>
                    <a:lnTo>
                      <a:pt x="1579" y="607"/>
                    </a:lnTo>
                    <a:lnTo>
                      <a:pt x="1579" y="608"/>
                    </a:lnTo>
                    <a:lnTo>
                      <a:pt x="1578" y="609"/>
                    </a:lnTo>
                    <a:lnTo>
                      <a:pt x="1569" y="610"/>
                    </a:lnTo>
                    <a:lnTo>
                      <a:pt x="1566" y="611"/>
                    </a:lnTo>
                    <a:lnTo>
                      <a:pt x="1564" y="611"/>
                    </a:lnTo>
                    <a:lnTo>
                      <a:pt x="1563" y="610"/>
                    </a:lnTo>
                    <a:lnTo>
                      <a:pt x="1563" y="609"/>
                    </a:lnTo>
                    <a:lnTo>
                      <a:pt x="1564" y="608"/>
                    </a:lnTo>
                    <a:lnTo>
                      <a:pt x="1566" y="608"/>
                    </a:lnTo>
                    <a:lnTo>
                      <a:pt x="1569" y="608"/>
                    </a:lnTo>
                    <a:lnTo>
                      <a:pt x="1578" y="607"/>
                    </a:lnTo>
                    <a:lnTo>
                      <a:pt x="1577" y="603"/>
                    </a:lnTo>
                    <a:lnTo>
                      <a:pt x="1576" y="602"/>
                    </a:lnTo>
                    <a:lnTo>
                      <a:pt x="1575" y="601"/>
                    </a:lnTo>
                    <a:lnTo>
                      <a:pt x="1573" y="601"/>
                    </a:lnTo>
                    <a:lnTo>
                      <a:pt x="1572" y="602"/>
                    </a:lnTo>
                    <a:lnTo>
                      <a:pt x="1569" y="602"/>
                    </a:lnTo>
                    <a:lnTo>
                      <a:pt x="1567" y="602"/>
                    </a:lnTo>
                    <a:lnTo>
                      <a:pt x="1566" y="602"/>
                    </a:lnTo>
                    <a:lnTo>
                      <a:pt x="1563" y="603"/>
                    </a:lnTo>
                    <a:lnTo>
                      <a:pt x="1559" y="602"/>
                    </a:lnTo>
                    <a:lnTo>
                      <a:pt x="1555" y="601"/>
                    </a:lnTo>
                    <a:lnTo>
                      <a:pt x="1555" y="603"/>
                    </a:lnTo>
                    <a:lnTo>
                      <a:pt x="1554" y="604"/>
                    </a:lnTo>
                    <a:lnTo>
                      <a:pt x="1553" y="604"/>
                    </a:lnTo>
                    <a:lnTo>
                      <a:pt x="1552" y="603"/>
                    </a:lnTo>
                    <a:lnTo>
                      <a:pt x="1550" y="603"/>
                    </a:lnTo>
                    <a:lnTo>
                      <a:pt x="1549" y="603"/>
                    </a:lnTo>
                    <a:lnTo>
                      <a:pt x="1547" y="604"/>
                    </a:lnTo>
                    <a:lnTo>
                      <a:pt x="1545" y="605"/>
                    </a:lnTo>
                    <a:lnTo>
                      <a:pt x="1544" y="605"/>
                    </a:lnTo>
                    <a:lnTo>
                      <a:pt x="1542" y="605"/>
                    </a:lnTo>
                    <a:lnTo>
                      <a:pt x="1541" y="605"/>
                    </a:lnTo>
                    <a:lnTo>
                      <a:pt x="1540" y="605"/>
                    </a:lnTo>
                    <a:lnTo>
                      <a:pt x="1540" y="607"/>
                    </a:lnTo>
                    <a:lnTo>
                      <a:pt x="1540" y="608"/>
                    </a:lnTo>
                    <a:lnTo>
                      <a:pt x="1541" y="609"/>
                    </a:lnTo>
                    <a:lnTo>
                      <a:pt x="1542" y="610"/>
                    </a:lnTo>
                    <a:lnTo>
                      <a:pt x="1543" y="611"/>
                    </a:lnTo>
                    <a:lnTo>
                      <a:pt x="1544" y="612"/>
                    </a:lnTo>
                    <a:lnTo>
                      <a:pt x="1544" y="613"/>
                    </a:lnTo>
                    <a:lnTo>
                      <a:pt x="1544" y="613"/>
                    </a:lnTo>
                    <a:lnTo>
                      <a:pt x="1543" y="614"/>
                    </a:lnTo>
                    <a:lnTo>
                      <a:pt x="1542" y="614"/>
                    </a:lnTo>
                    <a:lnTo>
                      <a:pt x="1540" y="614"/>
                    </a:lnTo>
                    <a:lnTo>
                      <a:pt x="1539" y="614"/>
                    </a:lnTo>
                    <a:lnTo>
                      <a:pt x="1538" y="613"/>
                    </a:lnTo>
                    <a:lnTo>
                      <a:pt x="1538" y="611"/>
                    </a:lnTo>
                    <a:lnTo>
                      <a:pt x="1538" y="609"/>
                    </a:lnTo>
                    <a:lnTo>
                      <a:pt x="1538" y="607"/>
                    </a:lnTo>
                    <a:lnTo>
                      <a:pt x="1537" y="605"/>
                    </a:lnTo>
                    <a:lnTo>
                      <a:pt x="1537" y="605"/>
                    </a:lnTo>
                    <a:lnTo>
                      <a:pt x="1536" y="605"/>
                    </a:lnTo>
                    <a:lnTo>
                      <a:pt x="1535" y="607"/>
                    </a:lnTo>
                    <a:lnTo>
                      <a:pt x="1533" y="607"/>
                    </a:lnTo>
                    <a:lnTo>
                      <a:pt x="1533" y="607"/>
                    </a:lnTo>
                    <a:lnTo>
                      <a:pt x="1532" y="603"/>
                    </a:lnTo>
                    <a:lnTo>
                      <a:pt x="1533" y="602"/>
                    </a:lnTo>
                    <a:lnTo>
                      <a:pt x="1533" y="601"/>
                    </a:lnTo>
                    <a:lnTo>
                      <a:pt x="1535" y="601"/>
                    </a:lnTo>
                    <a:lnTo>
                      <a:pt x="1535" y="601"/>
                    </a:lnTo>
                    <a:lnTo>
                      <a:pt x="1536" y="601"/>
                    </a:lnTo>
                    <a:lnTo>
                      <a:pt x="1537" y="601"/>
                    </a:lnTo>
                    <a:lnTo>
                      <a:pt x="1537" y="601"/>
                    </a:lnTo>
                    <a:lnTo>
                      <a:pt x="1538" y="600"/>
                    </a:lnTo>
                    <a:lnTo>
                      <a:pt x="1538" y="598"/>
                    </a:lnTo>
                    <a:lnTo>
                      <a:pt x="1537" y="596"/>
                    </a:lnTo>
                    <a:lnTo>
                      <a:pt x="1537" y="596"/>
                    </a:lnTo>
                    <a:lnTo>
                      <a:pt x="1536" y="596"/>
                    </a:lnTo>
                    <a:lnTo>
                      <a:pt x="1535" y="596"/>
                    </a:lnTo>
                    <a:lnTo>
                      <a:pt x="1535" y="596"/>
                    </a:lnTo>
                    <a:lnTo>
                      <a:pt x="1533" y="596"/>
                    </a:lnTo>
                    <a:lnTo>
                      <a:pt x="1531" y="596"/>
                    </a:lnTo>
                    <a:lnTo>
                      <a:pt x="1531" y="596"/>
                    </a:lnTo>
                    <a:lnTo>
                      <a:pt x="1530" y="596"/>
                    </a:lnTo>
                    <a:lnTo>
                      <a:pt x="1529" y="597"/>
                    </a:lnTo>
                    <a:lnTo>
                      <a:pt x="1528" y="597"/>
                    </a:lnTo>
                    <a:lnTo>
                      <a:pt x="1528" y="597"/>
                    </a:lnTo>
                    <a:lnTo>
                      <a:pt x="1527" y="596"/>
                    </a:lnTo>
                    <a:lnTo>
                      <a:pt x="1527" y="595"/>
                    </a:lnTo>
                    <a:lnTo>
                      <a:pt x="1527" y="593"/>
                    </a:lnTo>
                    <a:lnTo>
                      <a:pt x="1527" y="592"/>
                    </a:lnTo>
                    <a:lnTo>
                      <a:pt x="1527" y="591"/>
                    </a:lnTo>
                    <a:lnTo>
                      <a:pt x="1526" y="591"/>
                    </a:lnTo>
                    <a:lnTo>
                      <a:pt x="1525" y="591"/>
                    </a:lnTo>
                    <a:lnTo>
                      <a:pt x="1526" y="595"/>
                    </a:lnTo>
                    <a:lnTo>
                      <a:pt x="1525" y="596"/>
                    </a:lnTo>
                    <a:lnTo>
                      <a:pt x="1525" y="597"/>
                    </a:lnTo>
                    <a:lnTo>
                      <a:pt x="1525" y="599"/>
                    </a:lnTo>
                    <a:lnTo>
                      <a:pt x="1524" y="600"/>
                    </a:lnTo>
                    <a:lnTo>
                      <a:pt x="1524" y="600"/>
                    </a:lnTo>
                    <a:lnTo>
                      <a:pt x="1523" y="600"/>
                    </a:lnTo>
                    <a:lnTo>
                      <a:pt x="1517" y="600"/>
                    </a:lnTo>
                    <a:lnTo>
                      <a:pt x="1512" y="602"/>
                    </a:lnTo>
                    <a:lnTo>
                      <a:pt x="1506" y="604"/>
                    </a:lnTo>
                    <a:lnTo>
                      <a:pt x="1501" y="604"/>
                    </a:lnTo>
                    <a:lnTo>
                      <a:pt x="1496" y="600"/>
                    </a:lnTo>
                    <a:lnTo>
                      <a:pt x="1497" y="600"/>
                    </a:lnTo>
                    <a:lnTo>
                      <a:pt x="1499" y="600"/>
                    </a:lnTo>
                    <a:lnTo>
                      <a:pt x="1500" y="600"/>
                    </a:lnTo>
                    <a:lnTo>
                      <a:pt x="1501" y="600"/>
                    </a:lnTo>
                    <a:lnTo>
                      <a:pt x="1502" y="600"/>
                    </a:lnTo>
                    <a:lnTo>
                      <a:pt x="1502" y="599"/>
                    </a:lnTo>
                    <a:lnTo>
                      <a:pt x="1503" y="597"/>
                    </a:lnTo>
                    <a:lnTo>
                      <a:pt x="1502" y="597"/>
                    </a:lnTo>
                    <a:lnTo>
                      <a:pt x="1501" y="596"/>
                    </a:lnTo>
                    <a:lnTo>
                      <a:pt x="1500" y="595"/>
                    </a:lnTo>
                    <a:lnTo>
                      <a:pt x="1499" y="595"/>
                    </a:lnTo>
                    <a:lnTo>
                      <a:pt x="1497" y="595"/>
                    </a:lnTo>
                    <a:lnTo>
                      <a:pt x="1497" y="595"/>
                    </a:lnTo>
                    <a:lnTo>
                      <a:pt x="1496" y="595"/>
                    </a:lnTo>
                    <a:lnTo>
                      <a:pt x="1496" y="593"/>
                    </a:lnTo>
                    <a:lnTo>
                      <a:pt x="1496" y="592"/>
                    </a:lnTo>
                    <a:lnTo>
                      <a:pt x="1495" y="590"/>
                    </a:lnTo>
                    <a:lnTo>
                      <a:pt x="1495" y="588"/>
                    </a:lnTo>
                    <a:lnTo>
                      <a:pt x="1495" y="586"/>
                    </a:lnTo>
                    <a:lnTo>
                      <a:pt x="1494" y="585"/>
                    </a:lnTo>
                    <a:lnTo>
                      <a:pt x="1494" y="585"/>
                    </a:lnTo>
                    <a:lnTo>
                      <a:pt x="1492" y="585"/>
                    </a:lnTo>
                    <a:lnTo>
                      <a:pt x="1492" y="587"/>
                    </a:lnTo>
                    <a:lnTo>
                      <a:pt x="1493" y="589"/>
                    </a:lnTo>
                    <a:lnTo>
                      <a:pt x="1493" y="589"/>
                    </a:lnTo>
                    <a:lnTo>
                      <a:pt x="1494" y="590"/>
                    </a:lnTo>
                    <a:lnTo>
                      <a:pt x="1494" y="591"/>
                    </a:lnTo>
                    <a:lnTo>
                      <a:pt x="1494" y="592"/>
                    </a:lnTo>
                    <a:lnTo>
                      <a:pt x="1493" y="592"/>
                    </a:lnTo>
                    <a:lnTo>
                      <a:pt x="1493" y="593"/>
                    </a:lnTo>
                    <a:lnTo>
                      <a:pt x="1493" y="596"/>
                    </a:lnTo>
                    <a:lnTo>
                      <a:pt x="1493" y="598"/>
                    </a:lnTo>
                    <a:lnTo>
                      <a:pt x="1493" y="600"/>
                    </a:lnTo>
                    <a:lnTo>
                      <a:pt x="1494" y="602"/>
                    </a:lnTo>
                    <a:lnTo>
                      <a:pt x="1494" y="604"/>
                    </a:lnTo>
                    <a:lnTo>
                      <a:pt x="1494" y="605"/>
                    </a:lnTo>
                    <a:lnTo>
                      <a:pt x="1494" y="608"/>
                    </a:lnTo>
                    <a:lnTo>
                      <a:pt x="1495" y="609"/>
                    </a:lnTo>
                    <a:lnTo>
                      <a:pt x="1495" y="611"/>
                    </a:lnTo>
                    <a:lnTo>
                      <a:pt x="1495" y="612"/>
                    </a:lnTo>
                    <a:lnTo>
                      <a:pt x="1495" y="613"/>
                    </a:lnTo>
                    <a:lnTo>
                      <a:pt x="1495" y="616"/>
                    </a:lnTo>
                    <a:lnTo>
                      <a:pt x="1493" y="616"/>
                    </a:lnTo>
                    <a:lnTo>
                      <a:pt x="1492" y="616"/>
                    </a:lnTo>
                    <a:lnTo>
                      <a:pt x="1490" y="616"/>
                    </a:lnTo>
                    <a:lnTo>
                      <a:pt x="1489" y="616"/>
                    </a:lnTo>
                    <a:lnTo>
                      <a:pt x="1488" y="615"/>
                    </a:lnTo>
                    <a:lnTo>
                      <a:pt x="1487" y="614"/>
                    </a:lnTo>
                    <a:lnTo>
                      <a:pt x="1487" y="612"/>
                    </a:lnTo>
                    <a:lnTo>
                      <a:pt x="1487" y="612"/>
                    </a:lnTo>
                    <a:lnTo>
                      <a:pt x="1487" y="613"/>
                    </a:lnTo>
                    <a:lnTo>
                      <a:pt x="1487" y="615"/>
                    </a:lnTo>
                    <a:lnTo>
                      <a:pt x="1485" y="616"/>
                    </a:lnTo>
                    <a:lnTo>
                      <a:pt x="1485" y="617"/>
                    </a:lnTo>
                    <a:lnTo>
                      <a:pt x="1484" y="617"/>
                    </a:lnTo>
                    <a:lnTo>
                      <a:pt x="1483" y="617"/>
                    </a:lnTo>
                    <a:lnTo>
                      <a:pt x="1482" y="617"/>
                    </a:lnTo>
                    <a:lnTo>
                      <a:pt x="1482" y="615"/>
                    </a:lnTo>
                    <a:lnTo>
                      <a:pt x="1481" y="614"/>
                    </a:lnTo>
                    <a:lnTo>
                      <a:pt x="1481" y="613"/>
                    </a:lnTo>
                    <a:lnTo>
                      <a:pt x="1480" y="612"/>
                    </a:lnTo>
                    <a:lnTo>
                      <a:pt x="1479" y="612"/>
                    </a:lnTo>
                    <a:lnTo>
                      <a:pt x="1478" y="612"/>
                    </a:lnTo>
                    <a:lnTo>
                      <a:pt x="1478" y="612"/>
                    </a:lnTo>
                    <a:lnTo>
                      <a:pt x="1478" y="610"/>
                    </a:lnTo>
                    <a:lnTo>
                      <a:pt x="1476" y="610"/>
                    </a:lnTo>
                    <a:lnTo>
                      <a:pt x="1473" y="609"/>
                    </a:lnTo>
                    <a:lnTo>
                      <a:pt x="1472" y="608"/>
                    </a:lnTo>
                    <a:lnTo>
                      <a:pt x="1470" y="607"/>
                    </a:lnTo>
                    <a:lnTo>
                      <a:pt x="1469" y="607"/>
                    </a:lnTo>
                    <a:lnTo>
                      <a:pt x="1467" y="607"/>
                    </a:lnTo>
                    <a:lnTo>
                      <a:pt x="1466" y="609"/>
                    </a:lnTo>
                    <a:lnTo>
                      <a:pt x="1463" y="610"/>
                    </a:lnTo>
                    <a:lnTo>
                      <a:pt x="1460" y="610"/>
                    </a:lnTo>
                    <a:lnTo>
                      <a:pt x="1459" y="610"/>
                    </a:lnTo>
                    <a:lnTo>
                      <a:pt x="1458" y="609"/>
                    </a:lnTo>
                    <a:lnTo>
                      <a:pt x="1456" y="608"/>
                    </a:lnTo>
                    <a:lnTo>
                      <a:pt x="1455" y="608"/>
                    </a:lnTo>
                    <a:lnTo>
                      <a:pt x="1455" y="607"/>
                    </a:lnTo>
                    <a:lnTo>
                      <a:pt x="1454" y="605"/>
                    </a:lnTo>
                    <a:lnTo>
                      <a:pt x="1454" y="604"/>
                    </a:lnTo>
                    <a:lnTo>
                      <a:pt x="1454" y="603"/>
                    </a:lnTo>
                    <a:lnTo>
                      <a:pt x="1453" y="602"/>
                    </a:lnTo>
                    <a:lnTo>
                      <a:pt x="1453" y="602"/>
                    </a:lnTo>
                    <a:lnTo>
                      <a:pt x="1452" y="603"/>
                    </a:lnTo>
                    <a:lnTo>
                      <a:pt x="1453" y="615"/>
                    </a:lnTo>
                    <a:lnTo>
                      <a:pt x="1447" y="616"/>
                    </a:lnTo>
                    <a:lnTo>
                      <a:pt x="1441" y="617"/>
                    </a:lnTo>
                    <a:lnTo>
                      <a:pt x="1439" y="617"/>
                    </a:lnTo>
                    <a:lnTo>
                      <a:pt x="1436" y="616"/>
                    </a:lnTo>
                    <a:lnTo>
                      <a:pt x="1435" y="614"/>
                    </a:lnTo>
                    <a:lnTo>
                      <a:pt x="1434" y="610"/>
                    </a:lnTo>
                    <a:lnTo>
                      <a:pt x="1432" y="610"/>
                    </a:lnTo>
                    <a:lnTo>
                      <a:pt x="1430" y="612"/>
                    </a:lnTo>
                    <a:lnTo>
                      <a:pt x="1428" y="613"/>
                    </a:lnTo>
                    <a:lnTo>
                      <a:pt x="1424" y="614"/>
                    </a:lnTo>
                    <a:lnTo>
                      <a:pt x="1424" y="611"/>
                    </a:lnTo>
                    <a:lnTo>
                      <a:pt x="1424" y="610"/>
                    </a:lnTo>
                    <a:lnTo>
                      <a:pt x="1424" y="609"/>
                    </a:lnTo>
                    <a:lnTo>
                      <a:pt x="1425" y="609"/>
                    </a:lnTo>
                    <a:lnTo>
                      <a:pt x="1425" y="609"/>
                    </a:lnTo>
                    <a:lnTo>
                      <a:pt x="1427" y="609"/>
                    </a:lnTo>
                    <a:lnTo>
                      <a:pt x="1427" y="608"/>
                    </a:lnTo>
                    <a:lnTo>
                      <a:pt x="1427" y="605"/>
                    </a:lnTo>
                    <a:lnTo>
                      <a:pt x="1422" y="607"/>
                    </a:lnTo>
                    <a:lnTo>
                      <a:pt x="1422" y="608"/>
                    </a:lnTo>
                    <a:lnTo>
                      <a:pt x="1422" y="608"/>
                    </a:lnTo>
                    <a:lnTo>
                      <a:pt x="1421" y="608"/>
                    </a:lnTo>
                    <a:lnTo>
                      <a:pt x="1421" y="608"/>
                    </a:lnTo>
                    <a:lnTo>
                      <a:pt x="1420" y="608"/>
                    </a:lnTo>
                    <a:lnTo>
                      <a:pt x="1420" y="608"/>
                    </a:lnTo>
                    <a:lnTo>
                      <a:pt x="1419" y="608"/>
                    </a:lnTo>
                    <a:lnTo>
                      <a:pt x="1420" y="609"/>
                    </a:lnTo>
                    <a:lnTo>
                      <a:pt x="1420" y="612"/>
                    </a:lnTo>
                    <a:lnTo>
                      <a:pt x="1422" y="611"/>
                    </a:lnTo>
                    <a:lnTo>
                      <a:pt x="1422" y="612"/>
                    </a:lnTo>
                    <a:lnTo>
                      <a:pt x="1423" y="614"/>
                    </a:lnTo>
                    <a:lnTo>
                      <a:pt x="1422" y="616"/>
                    </a:lnTo>
                    <a:lnTo>
                      <a:pt x="1421" y="616"/>
                    </a:lnTo>
                    <a:lnTo>
                      <a:pt x="1421" y="617"/>
                    </a:lnTo>
                    <a:lnTo>
                      <a:pt x="1421" y="619"/>
                    </a:lnTo>
                    <a:lnTo>
                      <a:pt x="1420" y="620"/>
                    </a:lnTo>
                    <a:lnTo>
                      <a:pt x="1420" y="620"/>
                    </a:lnTo>
                    <a:lnTo>
                      <a:pt x="1419" y="620"/>
                    </a:lnTo>
                    <a:lnTo>
                      <a:pt x="1418" y="617"/>
                    </a:lnTo>
                    <a:lnTo>
                      <a:pt x="1418" y="616"/>
                    </a:lnTo>
                    <a:lnTo>
                      <a:pt x="1418" y="614"/>
                    </a:lnTo>
                    <a:lnTo>
                      <a:pt x="1418" y="612"/>
                    </a:lnTo>
                    <a:lnTo>
                      <a:pt x="1418" y="610"/>
                    </a:lnTo>
                    <a:lnTo>
                      <a:pt x="1418" y="607"/>
                    </a:lnTo>
                    <a:lnTo>
                      <a:pt x="1417" y="607"/>
                    </a:lnTo>
                    <a:lnTo>
                      <a:pt x="1417" y="607"/>
                    </a:lnTo>
                    <a:lnTo>
                      <a:pt x="1416" y="607"/>
                    </a:lnTo>
                    <a:lnTo>
                      <a:pt x="1416" y="604"/>
                    </a:lnTo>
                    <a:lnTo>
                      <a:pt x="1416" y="603"/>
                    </a:lnTo>
                    <a:lnTo>
                      <a:pt x="1417" y="601"/>
                    </a:lnTo>
                    <a:lnTo>
                      <a:pt x="1417" y="599"/>
                    </a:lnTo>
                    <a:lnTo>
                      <a:pt x="1409" y="600"/>
                    </a:lnTo>
                    <a:lnTo>
                      <a:pt x="1409" y="600"/>
                    </a:lnTo>
                    <a:lnTo>
                      <a:pt x="1408" y="601"/>
                    </a:lnTo>
                    <a:lnTo>
                      <a:pt x="1408" y="602"/>
                    </a:lnTo>
                    <a:lnTo>
                      <a:pt x="1407" y="602"/>
                    </a:lnTo>
                    <a:lnTo>
                      <a:pt x="1401" y="603"/>
                    </a:lnTo>
                    <a:lnTo>
                      <a:pt x="1397" y="604"/>
                    </a:lnTo>
                    <a:lnTo>
                      <a:pt x="1397" y="607"/>
                    </a:lnTo>
                    <a:lnTo>
                      <a:pt x="1410" y="605"/>
                    </a:lnTo>
                    <a:lnTo>
                      <a:pt x="1410" y="610"/>
                    </a:lnTo>
                    <a:lnTo>
                      <a:pt x="1409" y="612"/>
                    </a:lnTo>
                    <a:lnTo>
                      <a:pt x="1409" y="614"/>
                    </a:lnTo>
                    <a:lnTo>
                      <a:pt x="1409" y="619"/>
                    </a:lnTo>
                    <a:lnTo>
                      <a:pt x="1413" y="617"/>
                    </a:lnTo>
                    <a:lnTo>
                      <a:pt x="1413" y="619"/>
                    </a:lnTo>
                    <a:lnTo>
                      <a:pt x="1413" y="621"/>
                    </a:lnTo>
                    <a:lnTo>
                      <a:pt x="1413" y="623"/>
                    </a:lnTo>
                    <a:lnTo>
                      <a:pt x="1412" y="623"/>
                    </a:lnTo>
                    <a:lnTo>
                      <a:pt x="1411" y="623"/>
                    </a:lnTo>
                    <a:lnTo>
                      <a:pt x="1411" y="623"/>
                    </a:lnTo>
                    <a:lnTo>
                      <a:pt x="1410" y="624"/>
                    </a:lnTo>
                    <a:lnTo>
                      <a:pt x="1409" y="623"/>
                    </a:lnTo>
                    <a:lnTo>
                      <a:pt x="1409" y="621"/>
                    </a:lnTo>
                    <a:lnTo>
                      <a:pt x="1408" y="621"/>
                    </a:lnTo>
                    <a:lnTo>
                      <a:pt x="1408" y="620"/>
                    </a:lnTo>
                    <a:lnTo>
                      <a:pt x="1407" y="620"/>
                    </a:lnTo>
                    <a:lnTo>
                      <a:pt x="1407" y="619"/>
                    </a:lnTo>
                    <a:lnTo>
                      <a:pt x="1406" y="617"/>
                    </a:lnTo>
                    <a:lnTo>
                      <a:pt x="1405" y="619"/>
                    </a:lnTo>
                    <a:lnTo>
                      <a:pt x="1404" y="619"/>
                    </a:lnTo>
                    <a:lnTo>
                      <a:pt x="1404" y="621"/>
                    </a:lnTo>
                    <a:lnTo>
                      <a:pt x="1404" y="622"/>
                    </a:lnTo>
                    <a:lnTo>
                      <a:pt x="1404" y="624"/>
                    </a:lnTo>
                    <a:lnTo>
                      <a:pt x="1405" y="626"/>
                    </a:lnTo>
                    <a:lnTo>
                      <a:pt x="1405" y="628"/>
                    </a:lnTo>
                    <a:lnTo>
                      <a:pt x="1406" y="631"/>
                    </a:lnTo>
                    <a:lnTo>
                      <a:pt x="1406" y="632"/>
                    </a:lnTo>
                    <a:lnTo>
                      <a:pt x="1395" y="633"/>
                    </a:lnTo>
                    <a:lnTo>
                      <a:pt x="1395" y="627"/>
                    </a:lnTo>
                    <a:lnTo>
                      <a:pt x="1396" y="628"/>
                    </a:lnTo>
                    <a:lnTo>
                      <a:pt x="1397" y="628"/>
                    </a:lnTo>
                    <a:lnTo>
                      <a:pt x="1398" y="628"/>
                    </a:lnTo>
                    <a:lnTo>
                      <a:pt x="1400" y="628"/>
                    </a:lnTo>
                    <a:lnTo>
                      <a:pt x="1401" y="627"/>
                    </a:lnTo>
                    <a:lnTo>
                      <a:pt x="1403" y="626"/>
                    </a:lnTo>
                    <a:lnTo>
                      <a:pt x="1403" y="624"/>
                    </a:lnTo>
                    <a:lnTo>
                      <a:pt x="1403" y="622"/>
                    </a:lnTo>
                    <a:lnTo>
                      <a:pt x="1403" y="620"/>
                    </a:lnTo>
                    <a:lnTo>
                      <a:pt x="1401" y="619"/>
                    </a:lnTo>
                    <a:lnTo>
                      <a:pt x="1401" y="619"/>
                    </a:lnTo>
                    <a:lnTo>
                      <a:pt x="1394" y="620"/>
                    </a:lnTo>
                    <a:lnTo>
                      <a:pt x="1394" y="619"/>
                    </a:lnTo>
                    <a:lnTo>
                      <a:pt x="1395" y="617"/>
                    </a:lnTo>
                    <a:lnTo>
                      <a:pt x="1395" y="617"/>
                    </a:lnTo>
                    <a:lnTo>
                      <a:pt x="1396" y="617"/>
                    </a:lnTo>
                    <a:lnTo>
                      <a:pt x="1396" y="617"/>
                    </a:lnTo>
                    <a:lnTo>
                      <a:pt x="1397" y="616"/>
                    </a:lnTo>
                    <a:lnTo>
                      <a:pt x="1397" y="616"/>
                    </a:lnTo>
                    <a:lnTo>
                      <a:pt x="1397" y="614"/>
                    </a:lnTo>
                    <a:lnTo>
                      <a:pt x="1397" y="612"/>
                    </a:lnTo>
                    <a:lnTo>
                      <a:pt x="1388" y="613"/>
                    </a:lnTo>
                    <a:lnTo>
                      <a:pt x="1388" y="611"/>
                    </a:lnTo>
                    <a:lnTo>
                      <a:pt x="1388" y="609"/>
                    </a:lnTo>
                    <a:lnTo>
                      <a:pt x="1388" y="608"/>
                    </a:lnTo>
                    <a:lnTo>
                      <a:pt x="1388" y="604"/>
                    </a:lnTo>
                    <a:lnTo>
                      <a:pt x="1387" y="604"/>
                    </a:lnTo>
                    <a:lnTo>
                      <a:pt x="1386" y="604"/>
                    </a:lnTo>
                    <a:lnTo>
                      <a:pt x="1386" y="603"/>
                    </a:lnTo>
                    <a:lnTo>
                      <a:pt x="1385" y="602"/>
                    </a:lnTo>
                    <a:lnTo>
                      <a:pt x="1385" y="605"/>
                    </a:lnTo>
                    <a:lnTo>
                      <a:pt x="1386" y="608"/>
                    </a:lnTo>
                    <a:lnTo>
                      <a:pt x="1386" y="610"/>
                    </a:lnTo>
                    <a:lnTo>
                      <a:pt x="1386" y="613"/>
                    </a:lnTo>
                    <a:lnTo>
                      <a:pt x="1386" y="613"/>
                    </a:lnTo>
                    <a:lnTo>
                      <a:pt x="1385" y="615"/>
                    </a:lnTo>
                    <a:lnTo>
                      <a:pt x="1385" y="617"/>
                    </a:lnTo>
                    <a:lnTo>
                      <a:pt x="1386" y="619"/>
                    </a:lnTo>
                    <a:lnTo>
                      <a:pt x="1387" y="619"/>
                    </a:lnTo>
                    <a:lnTo>
                      <a:pt x="1388" y="619"/>
                    </a:lnTo>
                    <a:lnTo>
                      <a:pt x="1389" y="617"/>
                    </a:lnTo>
                    <a:lnTo>
                      <a:pt x="1391" y="617"/>
                    </a:lnTo>
                    <a:lnTo>
                      <a:pt x="1392" y="617"/>
                    </a:lnTo>
                    <a:lnTo>
                      <a:pt x="1392" y="620"/>
                    </a:lnTo>
                    <a:lnTo>
                      <a:pt x="1392" y="621"/>
                    </a:lnTo>
                    <a:lnTo>
                      <a:pt x="1391" y="621"/>
                    </a:lnTo>
                    <a:lnTo>
                      <a:pt x="1389" y="621"/>
                    </a:lnTo>
                    <a:lnTo>
                      <a:pt x="1389" y="621"/>
                    </a:lnTo>
                    <a:lnTo>
                      <a:pt x="1388" y="621"/>
                    </a:lnTo>
                    <a:lnTo>
                      <a:pt x="1388" y="621"/>
                    </a:lnTo>
                    <a:lnTo>
                      <a:pt x="1386" y="621"/>
                    </a:lnTo>
                    <a:lnTo>
                      <a:pt x="1386" y="624"/>
                    </a:lnTo>
                    <a:lnTo>
                      <a:pt x="1386" y="627"/>
                    </a:lnTo>
                    <a:lnTo>
                      <a:pt x="1386" y="628"/>
                    </a:lnTo>
                    <a:lnTo>
                      <a:pt x="1387" y="629"/>
                    </a:lnTo>
                    <a:lnTo>
                      <a:pt x="1387" y="631"/>
                    </a:lnTo>
                    <a:lnTo>
                      <a:pt x="1388" y="632"/>
                    </a:lnTo>
                    <a:lnTo>
                      <a:pt x="1389" y="634"/>
                    </a:lnTo>
                    <a:lnTo>
                      <a:pt x="1388" y="634"/>
                    </a:lnTo>
                    <a:lnTo>
                      <a:pt x="1387" y="634"/>
                    </a:lnTo>
                    <a:lnTo>
                      <a:pt x="1385" y="634"/>
                    </a:lnTo>
                    <a:lnTo>
                      <a:pt x="1384" y="634"/>
                    </a:lnTo>
                    <a:lnTo>
                      <a:pt x="1383" y="634"/>
                    </a:lnTo>
                    <a:lnTo>
                      <a:pt x="1382" y="634"/>
                    </a:lnTo>
                    <a:lnTo>
                      <a:pt x="1382" y="633"/>
                    </a:lnTo>
                    <a:lnTo>
                      <a:pt x="1382" y="632"/>
                    </a:lnTo>
                    <a:lnTo>
                      <a:pt x="1382" y="632"/>
                    </a:lnTo>
                    <a:lnTo>
                      <a:pt x="1383" y="632"/>
                    </a:lnTo>
                    <a:lnTo>
                      <a:pt x="1384" y="632"/>
                    </a:lnTo>
                    <a:lnTo>
                      <a:pt x="1384" y="632"/>
                    </a:lnTo>
                    <a:lnTo>
                      <a:pt x="1385" y="632"/>
                    </a:lnTo>
                    <a:lnTo>
                      <a:pt x="1385" y="631"/>
                    </a:lnTo>
                    <a:lnTo>
                      <a:pt x="1385" y="628"/>
                    </a:lnTo>
                    <a:lnTo>
                      <a:pt x="1384" y="626"/>
                    </a:lnTo>
                    <a:lnTo>
                      <a:pt x="1383" y="624"/>
                    </a:lnTo>
                    <a:lnTo>
                      <a:pt x="1383" y="624"/>
                    </a:lnTo>
                    <a:lnTo>
                      <a:pt x="1382" y="625"/>
                    </a:lnTo>
                    <a:lnTo>
                      <a:pt x="1381" y="625"/>
                    </a:lnTo>
                    <a:lnTo>
                      <a:pt x="1380" y="625"/>
                    </a:lnTo>
                    <a:lnTo>
                      <a:pt x="1379" y="625"/>
                    </a:lnTo>
                    <a:lnTo>
                      <a:pt x="1377" y="624"/>
                    </a:lnTo>
                    <a:lnTo>
                      <a:pt x="1375" y="624"/>
                    </a:lnTo>
                    <a:lnTo>
                      <a:pt x="1373" y="624"/>
                    </a:lnTo>
                    <a:lnTo>
                      <a:pt x="1372" y="624"/>
                    </a:lnTo>
                    <a:lnTo>
                      <a:pt x="1371" y="624"/>
                    </a:lnTo>
                    <a:lnTo>
                      <a:pt x="1369" y="625"/>
                    </a:lnTo>
                    <a:lnTo>
                      <a:pt x="1370" y="623"/>
                    </a:lnTo>
                    <a:lnTo>
                      <a:pt x="1370" y="622"/>
                    </a:lnTo>
                    <a:lnTo>
                      <a:pt x="1371" y="620"/>
                    </a:lnTo>
                    <a:lnTo>
                      <a:pt x="1376" y="620"/>
                    </a:lnTo>
                    <a:lnTo>
                      <a:pt x="1384" y="619"/>
                    </a:lnTo>
                    <a:lnTo>
                      <a:pt x="1383" y="615"/>
                    </a:lnTo>
                    <a:lnTo>
                      <a:pt x="1382" y="614"/>
                    </a:lnTo>
                    <a:lnTo>
                      <a:pt x="1381" y="614"/>
                    </a:lnTo>
                    <a:lnTo>
                      <a:pt x="1379" y="614"/>
                    </a:lnTo>
                    <a:lnTo>
                      <a:pt x="1377" y="615"/>
                    </a:lnTo>
                    <a:lnTo>
                      <a:pt x="1376" y="615"/>
                    </a:lnTo>
                    <a:lnTo>
                      <a:pt x="1375" y="615"/>
                    </a:lnTo>
                    <a:lnTo>
                      <a:pt x="1373" y="614"/>
                    </a:lnTo>
                    <a:lnTo>
                      <a:pt x="1372" y="615"/>
                    </a:lnTo>
                    <a:lnTo>
                      <a:pt x="1371" y="614"/>
                    </a:lnTo>
                    <a:lnTo>
                      <a:pt x="1371" y="613"/>
                    </a:lnTo>
                    <a:lnTo>
                      <a:pt x="1371" y="612"/>
                    </a:lnTo>
                    <a:lnTo>
                      <a:pt x="1371" y="610"/>
                    </a:lnTo>
                    <a:lnTo>
                      <a:pt x="1371" y="610"/>
                    </a:lnTo>
                    <a:lnTo>
                      <a:pt x="1370" y="611"/>
                    </a:lnTo>
                    <a:lnTo>
                      <a:pt x="1370" y="612"/>
                    </a:lnTo>
                    <a:lnTo>
                      <a:pt x="1370" y="614"/>
                    </a:lnTo>
                    <a:lnTo>
                      <a:pt x="1369" y="615"/>
                    </a:lnTo>
                    <a:lnTo>
                      <a:pt x="1369" y="615"/>
                    </a:lnTo>
                    <a:lnTo>
                      <a:pt x="1368" y="614"/>
                    </a:lnTo>
                    <a:lnTo>
                      <a:pt x="1368" y="612"/>
                    </a:lnTo>
                    <a:lnTo>
                      <a:pt x="1367" y="611"/>
                    </a:lnTo>
                    <a:lnTo>
                      <a:pt x="1367" y="610"/>
                    </a:lnTo>
                    <a:lnTo>
                      <a:pt x="1365" y="610"/>
                    </a:lnTo>
                    <a:lnTo>
                      <a:pt x="1365" y="610"/>
                    </a:lnTo>
                    <a:lnTo>
                      <a:pt x="1364" y="610"/>
                    </a:lnTo>
                    <a:lnTo>
                      <a:pt x="1363" y="610"/>
                    </a:lnTo>
                    <a:lnTo>
                      <a:pt x="1362" y="611"/>
                    </a:lnTo>
                    <a:lnTo>
                      <a:pt x="1361" y="611"/>
                    </a:lnTo>
                    <a:lnTo>
                      <a:pt x="1361" y="612"/>
                    </a:lnTo>
                    <a:lnTo>
                      <a:pt x="1361" y="613"/>
                    </a:lnTo>
                    <a:lnTo>
                      <a:pt x="1361" y="615"/>
                    </a:lnTo>
                    <a:lnTo>
                      <a:pt x="1364" y="615"/>
                    </a:lnTo>
                    <a:lnTo>
                      <a:pt x="1365" y="616"/>
                    </a:lnTo>
                    <a:lnTo>
                      <a:pt x="1365" y="617"/>
                    </a:lnTo>
                    <a:lnTo>
                      <a:pt x="1365" y="617"/>
                    </a:lnTo>
                    <a:lnTo>
                      <a:pt x="1364" y="617"/>
                    </a:lnTo>
                    <a:lnTo>
                      <a:pt x="1363" y="619"/>
                    </a:lnTo>
                    <a:lnTo>
                      <a:pt x="1363" y="620"/>
                    </a:lnTo>
                    <a:lnTo>
                      <a:pt x="1363" y="621"/>
                    </a:lnTo>
                    <a:lnTo>
                      <a:pt x="1363" y="623"/>
                    </a:lnTo>
                    <a:lnTo>
                      <a:pt x="1364" y="623"/>
                    </a:lnTo>
                    <a:lnTo>
                      <a:pt x="1364" y="624"/>
                    </a:lnTo>
                    <a:lnTo>
                      <a:pt x="1365" y="623"/>
                    </a:lnTo>
                    <a:lnTo>
                      <a:pt x="1367" y="623"/>
                    </a:lnTo>
                    <a:lnTo>
                      <a:pt x="1367" y="623"/>
                    </a:lnTo>
                    <a:lnTo>
                      <a:pt x="1368" y="624"/>
                    </a:lnTo>
                    <a:lnTo>
                      <a:pt x="1368" y="625"/>
                    </a:lnTo>
                    <a:lnTo>
                      <a:pt x="1368" y="628"/>
                    </a:lnTo>
                    <a:lnTo>
                      <a:pt x="1369" y="628"/>
                    </a:lnTo>
                    <a:lnTo>
                      <a:pt x="1369" y="628"/>
                    </a:lnTo>
                    <a:lnTo>
                      <a:pt x="1370" y="628"/>
                    </a:lnTo>
                    <a:lnTo>
                      <a:pt x="1370" y="629"/>
                    </a:lnTo>
                    <a:lnTo>
                      <a:pt x="1370" y="631"/>
                    </a:lnTo>
                    <a:lnTo>
                      <a:pt x="1369" y="631"/>
                    </a:lnTo>
                    <a:lnTo>
                      <a:pt x="1368" y="631"/>
                    </a:lnTo>
                    <a:lnTo>
                      <a:pt x="1367" y="629"/>
                    </a:lnTo>
                    <a:lnTo>
                      <a:pt x="1365" y="628"/>
                    </a:lnTo>
                    <a:lnTo>
                      <a:pt x="1363" y="628"/>
                    </a:lnTo>
                    <a:lnTo>
                      <a:pt x="1361" y="627"/>
                    </a:lnTo>
                    <a:lnTo>
                      <a:pt x="1359" y="627"/>
                    </a:lnTo>
                    <a:lnTo>
                      <a:pt x="1357" y="627"/>
                    </a:lnTo>
                    <a:lnTo>
                      <a:pt x="1355" y="628"/>
                    </a:lnTo>
                    <a:lnTo>
                      <a:pt x="1353" y="629"/>
                    </a:lnTo>
                    <a:lnTo>
                      <a:pt x="1351" y="629"/>
                    </a:lnTo>
                    <a:lnTo>
                      <a:pt x="1349" y="628"/>
                    </a:lnTo>
                    <a:lnTo>
                      <a:pt x="1348" y="625"/>
                    </a:lnTo>
                    <a:lnTo>
                      <a:pt x="1349" y="625"/>
                    </a:lnTo>
                    <a:lnTo>
                      <a:pt x="1350" y="625"/>
                    </a:lnTo>
                    <a:lnTo>
                      <a:pt x="1351" y="625"/>
                    </a:lnTo>
                    <a:lnTo>
                      <a:pt x="1352" y="624"/>
                    </a:lnTo>
                    <a:lnTo>
                      <a:pt x="1353" y="622"/>
                    </a:lnTo>
                    <a:lnTo>
                      <a:pt x="1353" y="624"/>
                    </a:lnTo>
                    <a:lnTo>
                      <a:pt x="1355" y="625"/>
                    </a:lnTo>
                    <a:lnTo>
                      <a:pt x="1356" y="625"/>
                    </a:lnTo>
                    <a:lnTo>
                      <a:pt x="1358" y="624"/>
                    </a:lnTo>
                    <a:lnTo>
                      <a:pt x="1359" y="624"/>
                    </a:lnTo>
                    <a:lnTo>
                      <a:pt x="1360" y="623"/>
                    </a:lnTo>
                    <a:lnTo>
                      <a:pt x="1361" y="624"/>
                    </a:lnTo>
                    <a:lnTo>
                      <a:pt x="1361" y="621"/>
                    </a:lnTo>
                    <a:lnTo>
                      <a:pt x="1360" y="619"/>
                    </a:lnTo>
                    <a:lnTo>
                      <a:pt x="1360" y="619"/>
                    </a:lnTo>
                    <a:lnTo>
                      <a:pt x="1359" y="619"/>
                    </a:lnTo>
                    <a:lnTo>
                      <a:pt x="1358" y="619"/>
                    </a:lnTo>
                    <a:lnTo>
                      <a:pt x="1357" y="620"/>
                    </a:lnTo>
                    <a:lnTo>
                      <a:pt x="1356" y="620"/>
                    </a:lnTo>
                    <a:lnTo>
                      <a:pt x="1356" y="620"/>
                    </a:lnTo>
                    <a:lnTo>
                      <a:pt x="1353" y="620"/>
                    </a:lnTo>
                    <a:lnTo>
                      <a:pt x="1352" y="619"/>
                    </a:lnTo>
                    <a:lnTo>
                      <a:pt x="1351" y="617"/>
                    </a:lnTo>
                    <a:lnTo>
                      <a:pt x="1350" y="616"/>
                    </a:lnTo>
                    <a:lnTo>
                      <a:pt x="1349" y="617"/>
                    </a:lnTo>
                    <a:lnTo>
                      <a:pt x="1348" y="617"/>
                    </a:lnTo>
                    <a:lnTo>
                      <a:pt x="1348" y="617"/>
                    </a:lnTo>
                    <a:lnTo>
                      <a:pt x="1347" y="617"/>
                    </a:lnTo>
                    <a:lnTo>
                      <a:pt x="1346" y="617"/>
                    </a:lnTo>
                    <a:lnTo>
                      <a:pt x="1346" y="615"/>
                    </a:lnTo>
                    <a:lnTo>
                      <a:pt x="1346" y="612"/>
                    </a:lnTo>
                    <a:lnTo>
                      <a:pt x="1345" y="612"/>
                    </a:lnTo>
                    <a:lnTo>
                      <a:pt x="1345" y="611"/>
                    </a:lnTo>
                    <a:lnTo>
                      <a:pt x="1344" y="610"/>
                    </a:lnTo>
                    <a:lnTo>
                      <a:pt x="1343" y="610"/>
                    </a:lnTo>
                    <a:lnTo>
                      <a:pt x="1344" y="615"/>
                    </a:lnTo>
                    <a:lnTo>
                      <a:pt x="1344" y="620"/>
                    </a:lnTo>
                    <a:lnTo>
                      <a:pt x="1345" y="623"/>
                    </a:lnTo>
                    <a:lnTo>
                      <a:pt x="1344" y="624"/>
                    </a:lnTo>
                    <a:lnTo>
                      <a:pt x="1343" y="623"/>
                    </a:lnTo>
                    <a:lnTo>
                      <a:pt x="1343" y="622"/>
                    </a:lnTo>
                    <a:lnTo>
                      <a:pt x="1341" y="621"/>
                    </a:lnTo>
                    <a:lnTo>
                      <a:pt x="1341" y="620"/>
                    </a:lnTo>
                    <a:lnTo>
                      <a:pt x="1340" y="619"/>
                    </a:lnTo>
                    <a:lnTo>
                      <a:pt x="1340" y="620"/>
                    </a:lnTo>
                    <a:lnTo>
                      <a:pt x="1339" y="621"/>
                    </a:lnTo>
                    <a:lnTo>
                      <a:pt x="1337" y="621"/>
                    </a:lnTo>
                    <a:lnTo>
                      <a:pt x="1336" y="623"/>
                    </a:lnTo>
                    <a:lnTo>
                      <a:pt x="1335" y="624"/>
                    </a:lnTo>
                    <a:lnTo>
                      <a:pt x="1334" y="624"/>
                    </a:lnTo>
                    <a:lnTo>
                      <a:pt x="1333" y="622"/>
                    </a:lnTo>
                    <a:lnTo>
                      <a:pt x="1333" y="620"/>
                    </a:lnTo>
                    <a:lnTo>
                      <a:pt x="1332" y="619"/>
                    </a:lnTo>
                    <a:lnTo>
                      <a:pt x="1332" y="620"/>
                    </a:lnTo>
                    <a:lnTo>
                      <a:pt x="1331" y="621"/>
                    </a:lnTo>
                    <a:lnTo>
                      <a:pt x="1331" y="622"/>
                    </a:lnTo>
                    <a:lnTo>
                      <a:pt x="1331" y="624"/>
                    </a:lnTo>
                    <a:lnTo>
                      <a:pt x="1331" y="625"/>
                    </a:lnTo>
                    <a:lnTo>
                      <a:pt x="1331" y="625"/>
                    </a:lnTo>
                    <a:lnTo>
                      <a:pt x="1329" y="625"/>
                    </a:lnTo>
                    <a:lnTo>
                      <a:pt x="1329" y="624"/>
                    </a:lnTo>
                    <a:lnTo>
                      <a:pt x="1329" y="622"/>
                    </a:lnTo>
                    <a:lnTo>
                      <a:pt x="1329" y="620"/>
                    </a:lnTo>
                    <a:lnTo>
                      <a:pt x="1329" y="617"/>
                    </a:lnTo>
                    <a:lnTo>
                      <a:pt x="1326" y="617"/>
                    </a:lnTo>
                    <a:lnTo>
                      <a:pt x="1326" y="617"/>
                    </a:lnTo>
                    <a:lnTo>
                      <a:pt x="1325" y="616"/>
                    </a:lnTo>
                    <a:lnTo>
                      <a:pt x="1324" y="615"/>
                    </a:lnTo>
                    <a:lnTo>
                      <a:pt x="1323" y="614"/>
                    </a:lnTo>
                    <a:lnTo>
                      <a:pt x="1322" y="615"/>
                    </a:lnTo>
                    <a:lnTo>
                      <a:pt x="1322" y="623"/>
                    </a:lnTo>
                    <a:lnTo>
                      <a:pt x="1320" y="623"/>
                    </a:lnTo>
                    <a:lnTo>
                      <a:pt x="1319" y="621"/>
                    </a:lnTo>
                    <a:lnTo>
                      <a:pt x="1317" y="619"/>
                    </a:lnTo>
                    <a:lnTo>
                      <a:pt x="1316" y="619"/>
                    </a:lnTo>
                    <a:lnTo>
                      <a:pt x="1315" y="619"/>
                    </a:lnTo>
                    <a:lnTo>
                      <a:pt x="1313" y="620"/>
                    </a:lnTo>
                    <a:lnTo>
                      <a:pt x="1313" y="621"/>
                    </a:lnTo>
                    <a:lnTo>
                      <a:pt x="1312" y="624"/>
                    </a:lnTo>
                    <a:lnTo>
                      <a:pt x="1311" y="624"/>
                    </a:lnTo>
                    <a:lnTo>
                      <a:pt x="1311" y="624"/>
                    </a:lnTo>
                    <a:lnTo>
                      <a:pt x="1310" y="624"/>
                    </a:lnTo>
                    <a:lnTo>
                      <a:pt x="1310" y="623"/>
                    </a:lnTo>
                    <a:lnTo>
                      <a:pt x="1310" y="622"/>
                    </a:lnTo>
                    <a:lnTo>
                      <a:pt x="1310" y="620"/>
                    </a:lnTo>
                    <a:lnTo>
                      <a:pt x="1309" y="619"/>
                    </a:lnTo>
                    <a:lnTo>
                      <a:pt x="1308" y="619"/>
                    </a:lnTo>
                    <a:lnTo>
                      <a:pt x="1307" y="620"/>
                    </a:lnTo>
                    <a:lnTo>
                      <a:pt x="1307" y="620"/>
                    </a:lnTo>
                    <a:lnTo>
                      <a:pt x="1305" y="620"/>
                    </a:lnTo>
                    <a:lnTo>
                      <a:pt x="1304" y="620"/>
                    </a:lnTo>
                    <a:lnTo>
                      <a:pt x="1304" y="617"/>
                    </a:lnTo>
                    <a:lnTo>
                      <a:pt x="1304" y="614"/>
                    </a:lnTo>
                    <a:lnTo>
                      <a:pt x="1303" y="615"/>
                    </a:lnTo>
                    <a:lnTo>
                      <a:pt x="1302" y="615"/>
                    </a:lnTo>
                    <a:lnTo>
                      <a:pt x="1301" y="615"/>
                    </a:lnTo>
                    <a:lnTo>
                      <a:pt x="1301" y="615"/>
                    </a:lnTo>
                    <a:lnTo>
                      <a:pt x="1300" y="616"/>
                    </a:lnTo>
                    <a:lnTo>
                      <a:pt x="1300" y="617"/>
                    </a:lnTo>
                    <a:lnTo>
                      <a:pt x="1301" y="617"/>
                    </a:lnTo>
                    <a:lnTo>
                      <a:pt x="1301" y="617"/>
                    </a:lnTo>
                    <a:lnTo>
                      <a:pt x="1302" y="619"/>
                    </a:lnTo>
                    <a:lnTo>
                      <a:pt x="1302" y="620"/>
                    </a:lnTo>
                    <a:lnTo>
                      <a:pt x="1302" y="622"/>
                    </a:lnTo>
                    <a:lnTo>
                      <a:pt x="1301" y="623"/>
                    </a:lnTo>
                    <a:lnTo>
                      <a:pt x="1300" y="622"/>
                    </a:lnTo>
                    <a:lnTo>
                      <a:pt x="1300" y="621"/>
                    </a:lnTo>
                    <a:lnTo>
                      <a:pt x="1299" y="620"/>
                    </a:lnTo>
                    <a:lnTo>
                      <a:pt x="1298" y="619"/>
                    </a:lnTo>
                    <a:lnTo>
                      <a:pt x="1297" y="617"/>
                    </a:lnTo>
                    <a:lnTo>
                      <a:pt x="1296" y="619"/>
                    </a:lnTo>
                    <a:lnTo>
                      <a:pt x="1297" y="621"/>
                    </a:lnTo>
                    <a:lnTo>
                      <a:pt x="1297" y="622"/>
                    </a:lnTo>
                    <a:lnTo>
                      <a:pt x="1297" y="623"/>
                    </a:lnTo>
                    <a:lnTo>
                      <a:pt x="1297" y="626"/>
                    </a:lnTo>
                    <a:lnTo>
                      <a:pt x="1296" y="623"/>
                    </a:lnTo>
                    <a:lnTo>
                      <a:pt x="1296" y="622"/>
                    </a:lnTo>
                    <a:lnTo>
                      <a:pt x="1295" y="622"/>
                    </a:lnTo>
                    <a:lnTo>
                      <a:pt x="1293" y="623"/>
                    </a:lnTo>
                    <a:lnTo>
                      <a:pt x="1293" y="624"/>
                    </a:lnTo>
                    <a:lnTo>
                      <a:pt x="1292" y="624"/>
                    </a:lnTo>
                    <a:lnTo>
                      <a:pt x="1291" y="625"/>
                    </a:lnTo>
                    <a:lnTo>
                      <a:pt x="1291" y="624"/>
                    </a:lnTo>
                    <a:lnTo>
                      <a:pt x="1291" y="621"/>
                    </a:lnTo>
                    <a:lnTo>
                      <a:pt x="1291" y="617"/>
                    </a:lnTo>
                    <a:lnTo>
                      <a:pt x="1291" y="615"/>
                    </a:lnTo>
                    <a:lnTo>
                      <a:pt x="1292" y="614"/>
                    </a:lnTo>
                    <a:lnTo>
                      <a:pt x="1295" y="613"/>
                    </a:lnTo>
                    <a:lnTo>
                      <a:pt x="1295" y="615"/>
                    </a:lnTo>
                    <a:lnTo>
                      <a:pt x="1295" y="615"/>
                    </a:lnTo>
                    <a:lnTo>
                      <a:pt x="1296" y="615"/>
                    </a:lnTo>
                    <a:lnTo>
                      <a:pt x="1297" y="614"/>
                    </a:lnTo>
                    <a:lnTo>
                      <a:pt x="1298" y="613"/>
                    </a:lnTo>
                    <a:lnTo>
                      <a:pt x="1299" y="612"/>
                    </a:lnTo>
                    <a:lnTo>
                      <a:pt x="1300" y="612"/>
                    </a:lnTo>
                    <a:lnTo>
                      <a:pt x="1302" y="612"/>
                    </a:lnTo>
                    <a:lnTo>
                      <a:pt x="1305" y="612"/>
                    </a:lnTo>
                    <a:lnTo>
                      <a:pt x="1305" y="609"/>
                    </a:lnTo>
                    <a:lnTo>
                      <a:pt x="1307" y="609"/>
                    </a:lnTo>
                    <a:lnTo>
                      <a:pt x="1308" y="609"/>
                    </a:lnTo>
                    <a:lnTo>
                      <a:pt x="1309" y="609"/>
                    </a:lnTo>
                    <a:lnTo>
                      <a:pt x="1310" y="609"/>
                    </a:lnTo>
                    <a:lnTo>
                      <a:pt x="1311" y="609"/>
                    </a:lnTo>
                    <a:lnTo>
                      <a:pt x="1312" y="608"/>
                    </a:lnTo>
                    <a:lnTo>
                      <a:pt x="1311" y="607"/>
                    </a:lnTo>
                    <a:lnTo>
                      <a:pt x="1309" y="604"/>
                    </a:lnTo>
                    <a:lnTo>
                      <a:pt x="1307" y="603"/>
                    </a:lnTo>
                    <a:lnTo>
                      <a:pt x="1303" y="604"/>
                    </a:lnTo>
                    <a:lnTo>
                      <a:pt x="1301" y="604"/>
                    </a:lnTo>
                    <a:lnTo>
                      <a:pt x="1301" y="605"/>
                    </a:lnTo>
                    <a:lnTo>
                      <a:pt x="1300" y="604"/>
                    </a:lnTo>
                    <a:lnTo>
                      <a:pt x="1299" y="604"/>
                    </a:lnTo>
                    <a:lnTo>
                      <a:pt x="1298" y="604"/>
                    </a:lnTo>
                    <a:lnTo>
                      <a:pt x="1298" y="604"/>
                    </a:lnTo>
                    <a:lnTo>
                      <a:pt x="1297" y="605"/>
                    </a:lnTo>
                    <a:lnTo>
                      <a:pt x="1297" y="608"/>
                    </a:lnTo>
                    <a:lnTo>
                      <a:pt x="1293" y="608"/>
                    </a:lnTo>
                    <a:lnTo>
                      <a:pt x="1292" y="608"/>
                    </a:lnTo>
                    <a:lnTo>
                      <a:pt x="1290" y="607"/>
                    </a:lnTo>
                    <a:lnTo>
                      <a:pt x="1289" y="605"/>
                    </a:lnTo>
                    <a:lnTo>
                      <a:pt x="1288" y="603"/>
                    </a:lnTo>
                    <a:lnTo>
                      <a:pt x="1286" y="603"/>
                    </a:lnTo>
                    <a:lnTo>
                      <a:pt x="1286" y="603"/>
                    </a:lnTo>
                    <a:lnTo>
                      <a:pt x="1286" y="605"/>
                    </a:lnTo>
                    <a:lnTo>
                      <a:pt x="1286" y="607"/>
                    </a:lnTo>
                    <a:lnTo>
                      <a:pt x="1285" y="607"/>
                    </a:lnTo>
                    <a:lnTo>
                      <a:pt x="1284" y="610"/>
                    </a:lnTo>
                    <a:lnTo>
                      <a:pt x="1283" y="612"/>
                    </a:lnTo>
                    <a:lnTo>
                      <a:pt x="1281" y="613"/>
                    </a:lnTo>
                    <a:lnTo>
                      <a:pt x="1279" y="613"/>
                    </a:lnTo>
                    <a:lnTo>
                      <a:pt x="1277" y="613"/>
                    </a:lnTo>
                    <a:lnTo>
                      <a:pt x="1275" y="613"/>
                    </a:lnTo>
                    <a:lnTo>
                      <a:pt x="1273" y="612"/>
                    </a:lnTo>
                    <a:lnTo>
                      <a:pt x="1271" y="611"/>
                    </a:lnTo>
                    <a:lnTo>
                      <a:pt x="1269" y="611"/>
                    </a:lnTo>
                    <a:lnTo>
                      <a:pt x="1267" y="612"/>
                    </a:lnTo>
                    <a:lnTo>
                      <a:pt x="1266" y="611"/>
                    </a:lnTo>
                    <a:lnTo>
                      <a:pt x="1265" y="611"/>
                    </a:lnTo>
                    <a:lnTo>
                      <a:pt x="1264" y="610"/>
                    </a:lnTo>
                    <a:lnTo>
                      <a:pt x="1262" y="609"/>
                    </a:lnTo>
                    <a:lnTo>
                      <a:pt x="1260" y="610"/>
                    </a:lnTo>
                    <a:lnTo>
                      <a:pt x="1260" y="611"/>
                    </a:lnTo>
                    <a:lnTo>
                      <a:pt x="1260" y="612"/>
                    </a:lnTo>
                    <a:lnTo>
                      <a:pt x="1260" y="612"/>
                    </a:lnTo>
                    <a:lnTo>
                      <a:pt x="1259" y="609"/>
                    </a:lnTo>
                    <a:lnTo>
                      <a:pt x="1257" y="608"/>
                    </a:lnTo>
                    <a:lnTo>
                      <a:pt x="1256" y="607"/>
                    </a:lnTo>
                    <a:lnTo>
                      <a:pt x="1255" y="607"/>
                    </a:lnTo>
                    <a:lnTo>
                      <a:pt x="1254" y="608"/>
                    </a:lnTo>
                    <a:lnTo>
                      <a:pt x="1253" y="608"/>
                    </a:lnTo>
                    <a:lnTo>
                      <a:pt x="1252" y="608"/>
                    </a:lnTo>
                    <a:lnTo>
                      <a:pt x="1251" y="608"/>
                    </a:lnTo>
                    <a:lnTo>
                      <a:pt x="1250" y="605"/>
                    </a:lnTo>
                    <a:lnTo>
                      <a:pt x="1249" y="605"/>
                    </a:lnTo>
                    <a:lnTo>
                      <a:pt x="1249" y="608"/>
                    </a:lnTo>
                    <a:lnTo>
                      <a:pt x="1249" y="609"/>
                    </a:lnTo>
                    <a:lnTo>
                      <a:pt x="1250" y="611"/>
                    </a:lnTo>
                    <a:lnTo>
                      <a:pt x="1247" y="611"/>
                    </a:lnTo>
                    <a:lnTo>
                      <a:pt x="1247" y="609"/>
                    </a:lnTo>
                    <a:lnTo>
                      <a:pt x="1244" y="610"/>
                    </a:lnTo>
                    <a:lnTo>
                      <a:pt x="1242" y="610"/>
                    </a:lnTo>
                    <a:lnTo>
                      <a:pt x="1241" y="610"/>
                    </a:lnTo>
                    <a:lnTo>
                      <a:pt x="1239" y="610"/>
                    </a:lnTo>
                    <a:lnTo>
                      <a:pt x="1237" y="610"/>
                    </a:lnTo>
                    <a:lnTo>
                      <a:pt x="1236" y="610"/>
                    </a:lnTo>
                    <a:lnTo>
                      <a:pt x="1227" y="611"/>
                    </a:lnTo>
                    <a:lnTo>
                      <a:pt x="1226" y="611"/>
                    </a:lnTo>
                    <a:lnTo>
                      <a:pt x="1225" y="611"/>
                    </a:lnTo>
                    <a:lnTo>
                      <a:pt x="1225" y="610"/>
                    </a:lnTo>
                    <a:lnTo>
                      <a:pt x="1224" y="610"/>
                    </a:lnTo>
                    <a:lnTo>
                      <a:pt x="1223" y="609"/>
                    </a:lnTo>
                    <a:lnTo>
                      <a:pt x="1221" y="609"/>
                    </a:lnTo>
                    <a:lnTo>
                      <a:pt x="1220" y="609"/>
                    </a:lnTo>
                    <a:lnTo>
                      <a:pt x="1220" y="611"/>
                    </a:lnTo>
                    <a:lnTo>
                      <a:pt x="1224" y="613"/>
                    </a:lnTo>
                    <a:lnTo>
                      <a:pt x="1226" y="613"/>
                    </a:lnTo>
                    <a:lnTo>
                      <a:pt x="1230" y="613"/>
                    </a:lnTo>
                    <a:lnTo>
                      <a:pt x="1233" y="612"/>
                    </a:lnTo>
                    <a:lnTo>
                      <a:pt x="1233" y="614"/>
                    </a:lnTo>
                    <a:lnTo>
                      <a:pt x="1232" y="614"/>
                    </a:lnTo>
                    <a:lnTo>
                      <a:pt x="1232" y="615"/>
                    </a:lnTo>
                    <a:lnTo>
                      <a:pt x="1231" y="615"/>
                    </a:lnTo>
                    <a:lnTo>
                      <a:pt x="1217" y="616"/>
                    </a:lnTo>
                    <a:lnTo>
                      <a:pt x="1216" y="617"/>
                    </a:lnTo>
                    <a:lnTo>
                      <a:pt x="1215" y="616"/>
                    </a:lnTo>
                    <a:lnTo>
                      <a:pt x="1214" y="615"/>
                    </a:lnTo>
                    <a:lnTo>
                      <a:pt x="1213" y="615"/>
                    </a:lnTo>
                    <a:lnTo>
                      <a:pt x="1212" y="614"/>
                    </a:lnTo>
                    <a:lnTo>
                      <a:pt x="1211" y="615"/>
                    </a:lnTo>
                    <a:lnTo>
                      <a:pt x="1211" y="612"/>
                    </a:lnTo>
                    <a:lnTo>
                      <a:pt x="1208" y="612"/>
                    </a:lnTo>
                    <a:lnTo>
                      <a:pt x="1208" y="611"/>
                    </a:lnTo>
                    <a:lnTo>
                      <a:pt x="1207" y="612"/>
                    </a:lnTo>
                    <a:lnTo>
                      <a:pt x="1206" y="613"/>
                    </a:lnTo>
                    <a:lnTo>
                      <a:pt x="1205" y="613"/>
                    </a:lnTo>
                    <a:lnTo>
                      <a:pt x="1204" y="612"/>
                    </a:lnTo>
                    <a:lnTo>
                      <a:pt x="1203" y="610"/>
                    </a:lnTo>
                    <a:lnTo>
                      <a:pt x="1203" y="609"/>
                    </a:lnTo>
                    <a:lnTo>
                      <a:pt x="1203" y="609"/>
                    </a:lnTo>
                    <a:lnTo>
                      <a:pt x="1202" y="609"/>
                    </a:lnTo>
                    <a:lnTo>
                      <a:pt x="1201" y="611"/>
                    </a:lnTo>
                    <a:lnTo>
                      <a:pt x="1201" y="613"/>
                    </a:lnTo>
                    <a:lnTo>
                      <a:pt x="1201" y="614"/>
                    </a:lnTo>
                    <a:lnTo>
                      <a:pt x="1201" y="616"/>
                    </a:lnTo>
                    <a:lnTo>
                      <a:pt x="1196" y="616"/>
                    </a:lnTo>
                    <a:lnTo>
                      <a:pt x="1194" y="617"/>
                    </a:lnTo>
                    <a:lnTo>
                      <a:pt x="1192" y="617"/>
                    </a:lnTo>
                    <a:lnTo>
                      <a:pt x="1191" y="617"/>
                    </a:lnTo>
                    <a:lnTo>
                      <a:pt x="1190" y="617"/>
                    </a:lnTo>
                    <a:lnTo>
                      <a:pt x="1189" y="617"/>
                    </a:lnTo>
                    <a:lnTo>
                      <a:pt x="1188" y="617"/>
                    </a:lnTo>
                    <a:lnTo>
                      <a:pt x="1188" y="616"/>
                    </a:lnTo>
                    <a:lnTo>
                      <a:pt x="1188" y="615"/>
                    </a:lnTo>
                    <a:lnTo>
                      <a:pt x="1188" y="613"/>
                    </a:lnTo>
                    <a:lnTo>
                      <a:pt x="1188" y="611"/>
                    </a:lnTo>
                    <a:lnTo>
                      <a:pt x="1188" y="611"/>
                    </a:lnTo>
                    <a:lnTo>
                      <a:pt x="1188" y="611"/>
                    </a:lnTo>
                    <a:lnTo>
                      <a:pt x="1189" y="610"/>
                    </a:lnTo>
                    <a:lnTo>
                      <a:pt x="1189" y="609"/>
                    </a:lnTo>
                    <a:lnTo>
                      <a:pt x="1189" y="608"/>
                    </a:lnTo>
                    <a:lnTo>
                      <a:pt x="1189" y="605"/>
                    </a:lnTo>
                    <a:lnTo>
                      <a:pt x="1188" y="605"/>
                    </a:lnTo>
                    <a:lnTo>
                      <a:pt x="1187" y="604"/>
                    </a:lnTo>
                    <a:lnTo>
                      <a:pt x="1185" y="605"/>
                    </a:lnTo>
                    <a:lnTo>
                      <a:pt x="1185" y="608"/>
                    </a:lnTo>
                    <a:lnTo>
                      <a:pt x="1185" y="609"/>
                    </a:lnTo>
                    <a:lnTo>
                      <a:pt x="1185" y="611"/>
                    </a:lnTo>
                    <a:lnTo>
                      <a:pt x="1187" y="613"/>
                    </a:lnTo>
                    <a:lnTo>
                      <a:pt x="1185" y="613"/>
                    </a:lnTo>
                    <a:lnTo>
                      <a:pt x="1184" y="613"/>
                    </a:lnTo>
                    <a:lnTo>
                      <a:pt x="1183" y="612"/>
                    </a:lnTo>
                    <a:lnTo>
                      <a:pt x="1182" y="611"/>
                    </a:lnTo>
                    <a:lnTo>
                      <a:pt x="1181" y="611"/>
                    </a:lnTo>
                    <a:lnTo>
                      <a:pt x="1181" y="613"/>
                    </a:lnTo>
                    <a:lnTo>
                      <a:pt x="1182" y="614"/>
                    </a:lnTo>
                    <a:lnTo>
                      <a:pt x="1182" y="615"/>
                    </a:lnTo>
                    <a:lnTo>
                      <a:pt x="1183" y="615"/>
                    </a:lnTo>
                    <a:lnTo>
                      <a:pt x="1183" y="615"/>
                    </a:lnTo>
                    <a:lnTo>
                      <a:pt x="1185" y="615"/>
                    </a:lnTo>
                    <a:lnTo>
                      <a:pt x="1185" y="617"/>
                    </a:lnTo>
                    <a:lnTo>
                      <a:pt x="1185" y="620"/>
                    </a:lnTo>
                    <a:lnTo>
                      <a:pt x="1185" y="621"/>
                    </a:lnTo>
                    <a:lnTo>
                      <a:pt x="1185" y="622"/>
                    </a:lnTo>
                    <a:lnTo>
                      <a:pt x="1184" y="623"/>
                    </a:lnTo>
                    <a:lnTo>
                      <a:pt x="1187" y="623"/>
                    </a:lnTo>
                    <a:lnTo>
                      <a:pt x="1189" y="623"/>
                    </a:lnTo>
                    <a:lnTo>
                      <a:pt x="1189" y="623"/>
                    </a:lnTo>
                    <a:lnTo>
                      <a:pt x="1190" y="622"/>
                    </a:lnTo>
                    <a:lnTo>
                      <a:pt x="1191" y="621"/>
                    </a:lnTo>
                    <a:lnTo>
                      <a:pt x="1191" y="620"/>
                    </a:lnTo>
                    <a:lnTo>
                      <a:pt x="1192" y="620"/>
                    </a:lnTo>
                    <a:lnTo>
                      <a:pt x="1193" y="621"/>
                    </a:lnTo>
                    <a:lnTo>
                      <a:pt x="1193" y="622"/>
                    </a:lnTo>
                    <a:lnTo>
                      <a:pt x="1194" y="624"/>
                    </a:lnTo>
                    <a:lnTo>
                      <a:pt x="1194" y="625"/>
                    </a:lnTo>
                    <a:lnTo>
                      <a:pt x="1196" y="625"/>
                    </a:lnTo>
                    <a:lnTo>
                      <a:pt x="1196" y="627"/>
                    </a:lnTo>
                    <a:lnTo>
                      <a:pt x="1197" y="629"/>
                    </a:lnTo>
                    <a:lnTo>
                      <a:pt x="1197" y="629"/>
                    </a:lnTo>
                    <a:lnTo>
                      <a:pt x="1199" y="629"/>
                    </a:lnTo>
                    <a:lnTo>
                      <a:pt x="1200" y="629"/>
                    </a:lnTo>
                    <a:lnTo>
                      <a:pt x="1200" y="629"/>
                    </a:lnTo>
                    <a:lnTo>
                      <a:pt x="1201" y="629"/>
                    </a:lnTo>
                    <a:lnTo>
                      <a:pt x="1201" y="631"/>
                    </a:lnTo>
                    <a:lnTo>
                      <a:pt x="1200" y="632"/>
                    </a:lnTo>
                    <a:lnTo>
                      <a:pt x="1200" y="632"/>
                    </a:lnTo>
                    <a:lnTo>
                      <a:pt x="1199" y="632"/>
                    </a:lnTo>
                    <a:lnTo>
                      <a:pt x="1197" y="633"/>
                    </a:lnTo>
                    <a:lnTo>
                      <a:pt x="1199" y="634"/>
                    </a:lnTo>
                    <a:lnTo>
                      <a:pt x="1199" y="635"/>
                    </a:lnTo>
                    <a:lnTo>
                      <a:pt x="1200" y="635"/>
                    </a:lnTo>
                    <a:lnTo>
                      <a:pt x="1201" y="635"/>
                    </a:lnTo>
                    <a:lnTo>
                      <a:pt x="1201" y="634"/>
                    </a:lnTo>
                    <a:lnTo>
                      <a:pt x="1202" y="634"/>
                    </a:lnTo>
                    <a:lnTo>
                      <a:pt x="1203" y="634"/>
                    </a:lnTo>
                    <a:lnTo>
                      <a:pt x="1203" y="638"/>
                    </a:lnTo>
                    <a:lnTo>
                      <a:pt x="1203" y="640"/>
                    </a:lnTo>
                    <a:lnTo>
                      <a:pt x="1203" y="643"/>
                    </a:lnTo>
                    <a:lnTo>
                      <a:pt x="1202" y="643"/>
                    </a:lnTo>
                    <a:lnTo>
                      <a:pt x="1201" y="641"/>
                    </a:lnTo>
                    <a:lnTo>
                      <a:pt x="1200" y="639"/>
                    </a:lnTo>
                    <a:lnTo>
                      <a:pt x="1201" y="639"/>
                    </a:lnTo>
                    <a:lnTo>
                      <a:pt x="1201" y="639"/>
                    </a:lnTo>
                    <a:lnTo>
                      <a:pt x="1202" y="638"/>
                    </a:lnTo>
                    <a:lnTo>
                      <a:pt x="1202" y="637"/>
                    </a:lnTo>
                    <a:lnTo>
                      <a:pt x="1199" y="637"/>
                    </a:lnTo>
                    <a:lnTo>
                      <a:pt x="1197" y="638"/>
                    </a:lnTo>
                    <a:lnTo>
                      <a:pt x="1196" y="638"/>
                    </a:lnTo>
                    <a:lnTo>
                      <a:pt x="1197" y="640"/>
                    </a:lnTo>
                    <a:lnTo>
                      <a:pt x="1197" y="641"/>
                    </a:lnTo>
                    <a:lnTo>
                      <a:pt x="1199" y="644"/>
                    </a:lnTo>
                    <a:lnTo>
                      <a:pt x="1199" y="645"/>
                    </a:lnTo>
                    <a:lnTo>
                      <a:pt x="1195" y="646"/>
                    </a:lnTo>
                    <a:lnTo>
                      <a:pt x="1193" y="646"/>
                    </a:lnTo>
                    <a:lnTo>
                      <a:pt x="1193" y="644"/>
                    </a:lnTo>
                    <a:lnTo>
                      <a:pt x="1193" y="641"/>
                    </a:lnTo>
                    <a:lnTo>
                      <a:pt x="1192" y="640"/>
                    </a:lnTo>
                    <a:lnTo>
                      <a:pt x="1192" y="640"/>
                    </a:lnTo>
                    <a:lnTo>
                      <a:pt x="1191" y="639"/>
                    </a:lnTo>
                    <a:lnTo>
                      <a:pt x="1191" y="639"/>
                    </a:lnTo>
                    <a:lnTo>
                      <a:pt x="1192" y="638"/>
                    </a:lnTo>
                    <a:lnTo>
                      <a:pt x="1192" y="636"/>
                    </a:lnTo>
                    <a:lnTo>
                      <a:pt x="1191" y="636"/>
                    </a:lnTo>
                    <a:lnTo>
                      <a:pt x="1191" y="635"/>
                    </a:lnTo>
                    <a:lnTo>
                      <a:pt x="1190" y="633"/>
                    </a:lnTo>
                    <a:lnTo>
                      <a:pt x="1190" y="633"/>
                    </a:lnTo>
                    <a:lnTo>
                      <a:pt x="1190" y="632"/>
                    </a:lnTo>
                    <a:lnTo>
                      <a:pt x="1189" y="629"/>
                    </a:lnTo>
                    <a:lnTo>
                      <a:pt x="1189" y="628"/>
                    </a:lnTo>
                    <a:lnTo>
                      <a:pt x="1188" y="628"/>
                    </a:lnTo>
                    <a:lnTo>
                      <a:pt x="1188" y="629"/>
                    </a:lnTo>
                    <a:lnTo>
                      <a:pt x="1188" y="632"/>
                    </a:lnTo>
                    <a:lnTo>
                      <a:pt x="1189" y="634"/>
                    </a:lnTo>
                    <a:lnTo>
                      <a:pt x="1188" y="634"/>
                    </a:lnTo>
                    <a:lnTo>
                      <a:pt x="1187" y="634"/>
                    </a:lnTo>
                    <a:lnTo>
                      <a:pt x="1185" y="633"/>
                    </a:lnTo>
                    <a:lnTo>
                      <a:pt x="1184" y="632"/>
                    </a:lnTo>
                    <a:lnTo>
                      <a:pt x="1184" y="632"/>
                    </a:lnTo>
                    <a:lnTo>
                      <a:pt x="1183" y="632"/>
                    </a:lnTo>
                    <a:lnTo>
                      <a:pt x="1183" y="634"/>
                    </a:lnTo>
                    <a:lnTo>
                      <a:pt x="1182" y="634"/>
                    </a:lnTo>
                    <a:lnTo>
                      <a:pt x="1182" y="635"/>
                    </a:lnTo>
                    <a:lnTo>
                      <a:pt x="1181" y="636"/>
                    </a:lnTo>
                    <a:lnTo>
                      <a:pt x="1181" y="637"/>
                    </a:lnTo>
                    <a:lnTo>
                      <a:pt x="1180" y="636"/>
                    </a:lnTo>
                    <a:lnTo>
                      <a:pt x="1180" y="634"/>
                    </a:lnTo>
                    <a:lnTo>
                      <a:pt x="1180" y="632"/>
                    </a:lnTo>
                    <a:lnTo>
                      <a:pt x="1180" y="629"/>
                    </a:lnTo>
                    <a:lnTo>
                      <a:pt x="1179" y="631"/>
                    </a:lnTo>
                    <a:lnTo>
                      <a:pt x="1178" y="631"/>
                    </a:lnTo>
                    <a:lnTo>
                      <a:pt x="1178" y="631"/>
                    </a:lnTo>
                    <a:lnTo>
                      <a:pt x="1177" y="631"/>
                    </a:lnTo>
                    <a:lnTo>
                      <a:pt x="1176" y="629"/>
                    </a:lnTo>
                    <a:lnTo>
                      <a:pt x="1175" y="629"/>
                    </a:lnTo>
                    <a:lnTo>
                      <a:pt x="1173" y="631"/>
                    </a:lnTo>
                    <a:lnTo>
                      <a:pt x="1173" y="632"/>
                    </a:lnTo>
                    <a:lnTo>
                      <a:pt x="1172" y="635"/>
                    </a:lnTo>
                    <a:lnTo>
                      <a:pt x="1169" y="636"/>
                    </a:lnTo>
                    <a:lnTo>
                      <a:pt x="1167" y="635"/>
                    </a:lnTo>
                    <a:lnTo>
                      <a:pt x="1166" y="634"/>
                    </a:lnTo>
                    <a:lnTo>
                      <a:pt x="1165" y="633"/>
                    </a:lnTo>
                    <a:lnTo>
                      <a:pt x="1163" y="634"/>
                    </a:lnTo>
                    <a:lnTo>
                      <a:pt x="1163" y="637"/>
                    </a:lnTo>
                    <a:lnTo>
                      <a:pt x="1163" y="638"/>
                    </a:lnTo>
                    <a:lnTo>
                      <a:pt x="1164" y="639"/>
                    </a:lnTo>
                    <a:lnTo>
                      <a:pt x="1165" y="639"/>
                    </a:lnTo>
                    <a:lnTo>
                      <a:pt x="1165" y="639"/>
                    </a:lnTo>
                    <a:lnTo>
                      <a:pt x="1166" y="638"/>
                    </a:lnTo>
                    <a:lnTo>
                      <a:pt x="1167" y="638"/>
                    </a:lnTo>
                    <a:lnTo>
                      <a:pt x="1167" y="638"/>
                    </a:lnTo>
                    <a:lnTo>
                      <a:pt x="1169" y="638"/>
                    </a:lnTo>
                    <a:lnTo>
                      <a:pt x="1173" y="638"/>
                    </a:lnTo>
                    <a:lnTo>
                      <a:pt x="1173" y="643"/>
                    </a:lnTo>
                    <a:lnTo>
                      <a:pt x="1172" y="644"/>
                    </a:lnTo>
                    <a:lnTo>
                      <a:pt x="1171" y="643"/>
                    </a:lnTo>
                    <a:lnTo>
                      <a:pt x="1170" y="641"/>
                    </a:lnTo>
                    <a:lnTo>
                      <a:pt x="1170" y="640"/>
                    </a:lnTo>
                    <a:lnTo>
                      <a:pt x="1169" y="640"/>
                    </a:lnTo>
                    <a:lnTo>
                      <a:pt x="1168" y="641"/>
                    </a:lnTo>
                    <a:lnTo>
                      <a:pt x="1166" y="641"/>
                    </a:lnTo>
                    <a:lnTo>
                      <a:pt x="1165" y="641"/>
                    </a:lnTo>
                    <a:lnTo>
                      <a:pt x="1164" y="641"/>
                    </a:lnTo>
                    <a:lnTo>
                      <a:pt x="1163" y="640"/>
                    </a:lnTo>
                    <a:lnTo>
                      <a:pt x="1161" y="639"/>
                    </a:lnTo>
                    <a:lnTo>
                      <a:pt x="1160" y="632"/>
                    </a:lnTo>
                    <a:lnTo>
                      <a:pt x="1159" y="632"/>
                    </a:lnTo>
                    <a:lnTo>
                      <a:pt x="1159" y="632"/>
                    </a:lnTo>
                    <a:lnTo>
                      <a:pt x="1158" y="631"/>
                    </a:lnTo>
                    <a:lnTo>
                      <a:pt x="1158" y="629"/>
                    </a:lnTo>
                    <a:lnTo>
                      <a:pt x="1157" y="629"/>
                    </a:lnTo>
                    <a:lnTo>
                      <a:pt x="1156" y="629"/>
                    </a:lnTo>
                    <a:lnTo>
                      <a:pt x="1157" y="633"/>
                    </a:lnTo>
                    <a:lnTo>
                      <a:pt x="1157" y="635"/>
                    </a:lnTo>
                    <a:lnTo>
                      <a:pt x="1158" y="637"/>
                    </a:lnTo>
                    <a:lnTo>
                      <a:pt x="1159" y="637"/>
                    </a:lnTo>
                    <a:lnTo>
                      <a:pt x="1159" y="638"/>
                    </a:lnTo>
                    <a:lnTo>
                      <a:pt x="1159" y="639"/>
                    </a:lnTo>
                    <a:lnTo>
                      <a:pt x="1158" y="639"/>
                    </a:lnTo>
                    <a:lnTo>
                      <a:pt x="1157" y="640"/>
                    </a:lnTo>
                    <a:lnTo>
                      <a:pt x="1156" y="639"/>
                    </a:lnTo>
                    <a:lnTo>
                      <a:pt x="1155" y="638"/>
                    </a:lnTo>
                    <a:lnTo>
                      <a:pt x="1155" y="637"/>
                    </a:lnTo>
                    <a:lnTo>
                      <a:pt x="1154" y="636"/>
                    </a:lnTo>
                    <a:lnTo>
                      <a:pt x="1154" y="636"/>
                    </a:lnTo>
                    <a:lnTo>
                      <a:pt x="1153" y="636"/>
                    </a:lnTo>
                    <a:lnTo>
                      <a:pt x="1153" y="637"/>
                    </a:lnTo>
                    <a:lnTo>
                      <a:pt x="1152" y="637"/>
                    </a:lnTo>
                    <a:lnTo>
                      <a:pt x="1151" y="637"/>
                    </a:lnTo>
                    <a:lnTo>
                      <a:pt x="1149" y="636"/>
                    </a:lnTo>
                    <a:lnTo>
                      <a:pt x="1149" y="637"/>
                    </a:lnTo>
                    <a:lnTo>
                      <a:pt x="1148" y="637"/>
                    </a:lnTo>
                    <a:lnTo>
                      <a:pt x="1147" y="638"/>
                    </a:lnTo>
                    <a:lnTo>
                      <a:pt x="1147" y="637"/>
                    </a:lnTo>
                    <a:lnTo>
                      <a:pt x="1146" y="636"/>
                    </a:lnTo>
                    <a:lnTo>
                      <a:pt x="1146" y="633"/>
                    </a:lnTo>
                    <a:lnTo>
                      <a:pt x="1153" y="633"/>
                    </a:lnTo>
                    <a:lnTo>
                      <a:pt x="1153" y="629"/>
                    </a:lnTo>
                    <a:lnTo>
                      <a:pt x="1143" y="631"/>
                    </a:lnTo>
                    <a:lnTo>
                      <a:pt x="1142" y="631"/>
                    </a:lnTo>
                    <a:lnTo>
                      <a:pt x="1142" y="629"/>
                    </a:lnTo>
                    <a:lnTo>
                      <a:pt x="1142" y="628"/>
                    </a:lnTo>
                    <a:lnTo>
                      <a:pt x="1143" y="628"/>
                    </a:lnTo>
                    <a:lnTo>
                      <a:pt x="1144" y="628"/>
                    </a:lnTo>
                    <a:lnTo>
                      <a:pt x="1156" y="626"/>
                    </a:lnTo>
                    <a:lnTo>
                      <a:pt x="1160" y="626"/>
                    </a:lnTo>
                    <a:lnTo>
                      <a:pt x="1161" y="626"/>
                    </a:lnTo>
                    <a:lnTo>
                      <a:pt x="1163" y="626"/>
                    </a:lnTo>
                    <a:lnTo>
                      <a:pt x="1164" y="626"/>
                    </a:lnTo>
                    <a:lnTo>
                      <a:pt x="1165" y="626"/>
                    </a:lnTo>
                    <a:lnTo>
                      <a:pt x="1166" y="626"/>
                    </a:lnTo>
                    <a:lnTo>
                      <a:pt x="1166" y="625"/>
                    </a:lnTo>
                    <a:lnTo>
                      <a:pt x="1167" y="623"/>
                    </a:lnTo>
                    <a:lnTo>
                      <a:pt x="1166" y="621"/>
                    </a:lnTo>
                    <a:lnTo>
                      <a:pt x="1167" y="619"/>
                    </a:lnTo>
                    <a:lnTo>
                      <a:pt x="1167" y="619"/>
                    </a:lnTo>
                    <a:lnTo>
                      <a:pt x="1167" y="620"/>
                    </a:lnTo>
                    <a:lnTo>
                      <a:pt x="1167" y="622"/>
                    </a:lnTo>
                    <a:lnTo>
                      <a:pt x="1168" y="624"/>
                    </a:lnTo>
                    <a:lnTo>
                      <a:pt x="1168" y="626"/>
                    </a:lnTo>
                    <a:lnTo>
                      <a:pt x="1168" y="627"/>
                    </a:lnTo>
                    <a:lnTo>
                      <a:pt x="1169" y="628"/>
                    </a:lnTo>
                    <a:lnTo>
                      <a:pt x="1170" y="628"/>
                    </a:lnTo>
                    <a:lnTo>
                      <a:pt x="1170" y="627"/>
                    </a:lnTo>
                    <a:lnTo>
                      <a:pt x="1172" y="625"/>
                    </a:lnTo>
                    <a:lnTo>
                      <a:pt x="1173" y="623"/>
                    </a:lnTo>
                    <a:lnTo>
                      <a:pt x="1175" y="623"/>
                    </a:lnTo>
                    <a:lnTo>
                      <a:pt x="1177" y="623"/>
                    </a:lnTo>
                    <a:lnTo>
                      <a:pt x="1178" y="623"/>
                    </a:lnTo>
                    <a:lnTo>
                      <a:pt x="1180" y="624"/>
                    </a:lnTo>
                    <a:lnTo>
                      <a:pt x="1182" y="623"/>
                    </a:lnTo>
                    <a:lnTo>
                      <a:pt x="1183" y="622"/>
                    </a:lnTo>
                    <a:lnTo>
                      <a:pt x="1183" y="619"/>
                    </a:lnTo>
                    <a:lnTo>
                      <a:pt x="1179" y="620"/>
                    </a:lnTo>
                    <a:lnTo>
                      <a:pt x="1175" y="617"/>
                    </a:lnTo>
                    <a:lnTo>
                      <a:pt x="1170" y="615"/>
                    </a:lnTo>
                    <a:lnTo>
                      <a:pt x="1165" y="615"/>
                    </a:lnTo>
                    <a:lnTo>
                      <a:pt x="1163" y="615"/>
                    </a:lnTo>
                    <a:lnTo>
                      <a:pt x="1164" y="621"/>
                    </a:lnTo>
                    <a:lnTo>
                      <a:pt x="1155" y="622"/>
                    </a:lnTo>
                    <a:lnTo>
                      <a:pt x="1152" y="622"/>
                    </a:lnTo>
                    <a:lnTo>
                      <a:pt x="1151" y="622"/>
                    </a:lnTo>
                    <a:lnTo>
                      <a:pt x="1149" y="622"/>
                    </a:lnTo>
                    <a:lnTo>
                      <a:pt x="1147" y="622"/>
                    </a:lnTo>
                    <a:lnTo>
                      <a:pt x="1146" y="623"/>
                    </a:lnTo>
                    <a:lnTo>
                      <a:pt x="1145" y="623"/>
                    </a:lnTo>
                    <a:lnTo>
                      <a:pt x="1143" y="623"/>
                    </a:lnTo>
                    <a:lnTo>
                      <a:pt x="1142" y="623"/>
                    </a:lnTo>
                    <a:lnTo>
                      <a:pt x="1141" y="621"/>
                    </a:lnTo>
                    <a:lnTo>
                      <a:pt x="1136" y="621"/>
                    </a:lnTo>
                    <a:lnTo>
                      <a:pt x="1127" y="622"/>
                    </a:lnTo>
                    <a:lnTo>
                      <a:pt x="1125" y="623"/>
                    </a:lnTo>
                    <a:lnTo>
                      <a:pt x="1123" y="624"/>
                    </a:lnTo>
                    <a:lnTo>
                      <a:pt x="1122" y="624"/>
                    </a:lnTo>
                    <a:lnTo>
                      <a:pt x="1120" y="623"/>
                    </a:lnTo>
                    <a:lnTo>
                      <a:pt x="1119" y="622"/>
                    </a:lnTo>
                    <a:lnTo>
                      <a:pt x="1119" y="621"/>
                    </a:lnTo>
                    <a:lnTo>
                      <a:pt x="1119" y="621"/>
                    </a:lnTo>
                    <a:lnTo>
                      <a:pt x="1120" y="621"/>
                    </a:lnTo>
                    <a:lnTo>
                      <a:pt x="1121" y="621"/>
                    </a:lnTo>
                    <a:lnTo>
                      <a:pt x="1121" y="621"/>
                    </a:lnTo>
                    <a:lnTo>
                      <a:pt x="1122" y="620"/>
                    </a:lnTo>
                    <a:lnTo>
                      <a:pt x="1122" y="620"/>
                    </a:lnTo>
                    <a:lnTo>
                      <a:pt x="1122" y="617"/>
                    </a:lnTo>
                    <a:lnTo>
                      <a:pt x="1122" y="615"/>
                    </a:lnTo>
                    <a:lnTo>
                      <a:pt x="1121" y="615"/>
                    </a:lnTo>
                    <a:lnTo>
                      <a:pt x="1119" y="615"/>
                    </a:lnTo>
                    <a:lnTo>
                      <a:pt x="1118" y="613"/>
                    </a:lnTo>
                    <a:lnTo>
                      <a:pt x="1118" y="613"/>
                    </a:lnTo>
                    <a:lnTo>
                      <a:pt x="1117" y="612"/>
                    </a:lnTo>
                    <a:lnTo>
                      <a:pt x="1117" y="611"/>
                    </a:lnTo>
                    <a:lnTo>
                      <a:pt x="1116" y="610"/>
                    </a:lnTo>
                    <a:lnTo>
                      <a:pt x="1116" y="608"/>
                    </a:lnTo>
                    <a:lnTo>
                      <a:pt x="1117" y="609"/>
                    </a:lnTo>
                    <a:lnTo>
                      <a:pt x="1119" y="609"/>
                    </a:lnTo>
                    <a:lnTo>
                      <a:pt x="1120" y="608"/>
                    </a:lnTo>
                    <a:lnTo>
                      <a:pt x="1122" y="604"/>
                    </a:lnTo>
                    <a:lnTo>
                      <a:pt x="1121" y="604"/>
                    </a:lnTo>
                    <a:lnTo>
                      <a:pt x="1120" y="603"/>
                    </a:lnTo>
                    <a:lnTo>
                      <a:pt x="1120" y="602"/>
                    </a:lnTo>
                    <a:lnTo>
                      <a:pt x="1119" y="602"/>
                    </a:lnTo>
                    <a:lnTo>
                      <a:pt x="1119" y="602"/>
                    </a:lnTo>
                    <a:lnTo>
                      <a:pt x="1117" y="603"/>
                    </a:lnTo>
                    <a:lnTo>
                      <a:pt x="1116" y="602"/>
                    </a:lnTo>
                    <a:lnTo>
                      <a:pt x="1115" y="602"/>
                    </a:lnTo>
                    <a:lnTo>
                      <a:pt x="1113" y="601"/>
                    </a:lnTo>
                    <a:lnTo>
                      <a:pt x="1112" y="600"/>
                    </a:lnTo>
                    <a:lnTo>
                      <a:pt x="1112" y="602"/>
                    </a:lnTo>
                    <a:lnTo>
                      <a:pt x="1112" y="603"/>
                    </a:lnTo>
                    <a:lnTo>
                      <a:pt x="1112" y="603"/>
                    </a:lnTo>
                    <a:lnTo>
                      <a:pt x="1111" y="603"/>
                    </a:lnTo>
                    <a:lnTo>
                      <a:pt x="1110" y="603"/>
                    </a:lnTo>
                    <a:lnTo>
                      <a:pt x="1110" y="604"/>
                    </a:lnTo>
                    <a:lnTo>
                      <a:pt x="1110" y="605"/>
                    </a:lnTo>
                    <a:lnTo>
                      <a:pt x="1110" y="610"/>
                    </a:lnTo>
                    <a:lnTo>
                      <a:pt x="1110" y="612"/>
                    </a:lnTo>
                    <a:lnTo>
                      <a:pt x="1111" y="613"/>
                    </a:lnTo>
                    <a:lnTo>
                      <a:pt x="1112" y="613"/>
                    </a:lnTo>
                    <a:lnTo>
                      <a:pt x="1113" y="613"/>
                    </a:lnTo>
                    <a:lnTo>
                      <a:pt x="1113" y="616"/>
                    </a:lnTo>
                    <a:lnTo>
                      <a:pt x="1113" y="617"/>
                    </a:lnTo>
                    <a:lnTo>
                      <a:pt x="1113" y="619"/>
                    </a:lnTo>
                    <a:lnTo>
                      <a:pt x="1112" y="620"/>
                    </a:lnTo>
                    <a:lnTo>
                      <a:pt x="1112" y="622"/>
                    </a:lnTo>
                    <a:lnTo>
                      <a:pt x="1113" y="621"/>
                    </a:lnTo>
                    <a:lnTo>
                      <a:pt x="1115" y="621"/>
                    </a:lnTo>
                    <a:lnTo>
                      <a:pt x="1116" y="621"/>
                    </a:lnTo>
                    <a:lnTo>
                      <a:pt x="1117" y="622"/>
                    </a:lnTo>
                    <a:lnTo>
                      <a:pt x="1117" y="622"/>
                    </a:lnTo>
                    <a:lnTo>
                      <a:pt x="1116" y="624"/>
                    </a:lnTo>
                    <a:lnTo>
                      <a:pt x="1110" y="624"/>
                    </a:lnTo>
                    <a:lnTo>
                      <a:pt x="1109" y="624"/>
                    </a:lnTo>
                    <a:lnTo>
                      <a:pt x="1107" y="622"/>
                    </a:lnTo>
                    <a:lnTo>
                      <a:pt x="1106" y="621"/>
                    </a:lnTo>
                    <a:lnTo>
                      <a:pt x="1104" y="620"/>
                    </a:lnTo>
                    <a:lnTo>
                      <a:pt x="1103" y="621"/>
                    </a:lnTo>
                    <a:lnTo>
                      <a:pt x="1100" y="623"/>
                    </a:lnTo>
                    <a:lnTo>
                      <a:pt x="1099" y="623"/>
                    </a:lnTo>
                    <a:lnTo>
                      <a:pt x="1099" y="622"/>
                    </a:lnTo>
                    <a:lnTo>
                      <a:pt x="1098" y="621"/>
                    </a:lnTo>
                    <a:lnTo>
                      <a:pt x="1097" y="621"/>
                    </a:lnTo>
                    <a:lnTo>
                      <a:pt x="1096" y="619"/>
                    </a:lnTo>
                    <a:lnTo>
                      <a:pt x="1096" y="617"/>
                    </a:lnTo>
                    <a:lnTo>
                      <a:pt x="1095" y="617"/>
                    </a:lnTo>
                    <a:lnTo>
                      <a:pt x="1094" y="619"/>
                    </a:lnTo>
                    <a:lnTo>
                      <a:pt x="1093" y="619"/>
                    </a:lnTo>
                    <a:lnTo>
                      <a:pt x="1092" y="619"/>
                    </a:lnTo>
                    <a:lnTo>
                      <a:pt x="1092" y="619"/>
                    </a:lnTo>
                    <a:lnTo>
                      <a:pt x="1091" y="616"/>
                    </a:lnTo>
                    <a:lnTo>
                      <a:pt x="1095" y="615"/>
                    </a:lnTo>
                    <a:lnTo>
                      <a:pt x="1096" y="615"/>
                    </a:lnTo>
                    <a:lnTo>
                      <a:pt x="1097" y="615"/>
                    </a:lnTo>
                    <a:lnTo>
                      <a:pt x="1099" y="615"/>
                    </a:lnTo>
                    <a:lnTo>
                      <a:pt x="1100" y="614"/>
                    </a:lnTo>
                    <a:lnTo>
                      <a:pt x="1100" y="612"/>
                    </a:lnTo>
                    <a:lnTo>
                      <a:pt x="1101" y="612"/>
                    </a:lnTo>
                    <a:lnTo>
                      <a:pt x="1103" y="612"/>
                    </a:lnTo>
                    <a:lnTo>
                      <a:pt x="1103" y="613"/>
                    </a:lnTo>
                    <a:lnTo>
                      <a:pt x="1104" y="614"/>
                    </a:lnTo>
                    <a:lnTo>
                      <a:pt x="1104" y="614"/>
                    </a:lnTo>
                    <a:lnTo>
                      <a:pt x="1105" y="614"/>
                    </a:lnTo>
                    <a:lnTo>
                      <a:pt x="1106" y="615"/>
                    </a:lnTo>
                    <a:lnTo>
                      <a:pt x="1107" y="616"/>
                    </a:lnTo>
                    <a:lnTo>
                      <a:pt x="1108" y="615"/>
                    </a:lnTo>
                    <a:lnTo>
                      <a:pt x="1109" y="613"/>
                    </a:lnTo>
                    <a:lnTo>
                      <a:pt x="1109" y="611"/>
                    </a:lnTo>
                    <a:lnTo>
                      <a:pt x="1108" y="609"/>
                    </a:lnTo>
                    <a:lnTo>
                      <a:pt x="1107" y="609"/>
                    </a:lnTo>
                    <a:lnTo>
                      <a:pt x="1107" y="607"/>
                    </a:lnTo>
                    <a:lnTo>
                      <a:pt x="1106" y="607"/>
                    </a:lnTo>
                    <a:lnTo>
                      <a:pt x="1105" y="607"/>
                    </a:lnTo>
                    <a:lnTo>
                      <a:pt x="1104" y="607"/>
                    </a:lnTo>
                    <a:lnTo>
                      <a:pt x="1103" y="607"/>
                    </a:lnTo>
                    <a:lnTo>
                      <a:pt x="1101" y="608"/>
                    </a:lnTo>
                    <a:lnTo>
                      <a:pt x="1100" y="607"/>
                    </a:lnTo>
                    <a:lnTo>
                      <a:pt x="1094" y="608"/>
                    </a:lnTo>
                    <a:lnTo>
                      <a:pt x="1088" y="609"/>
                    </a:lnTo>
                    <a:lnTo>
                      <a:pt x="1086" y="609"/>
                    </a:lnTo>
                    <a:lnTo>
                      <a:pt x="1085" y="609"/>
                    </a:lnTo>
                    <a:lnTo>
                      <a:pt x="1080" y="610"/>
                    </a:lnTo>
                    <a:lnTo>
                      <a:pt x="1079" y="611"/>
                    </a:lnTo>
                    <a:lnTo>
                      <a:pt x="1079" y="612"/>
                    </a:lnTo>
                    <a:lnTo>
                      <a:pt x="1079" y="613"/>
                    </a:lnTo>
                    <a:lnTo>
                      <a:pt x="1079" y="614"/>
                    </a:lnTo>
                    <a:lnTo>
                      <a:pt x="1079" y="615"/>
                    </a:lnTo>
                    <a:lnTo>
                      <a:pt x="1079" y="617"/>
                    </a:lnTo>
                    <a:lnTo>
                      <a:pt x="1077" y="617"/>
                    </a:lnTo>
                    <a:lnTo>
                      <a:pt x="1076" y="617"/>
                    </a:lnTo>
                    <a:lnTo>
                      <a:pt x="1075" y="619"/>
                    </a:lnTo>
                    <a:lnTo>
                      <a:pt x="1074" y="620"/>
                    </a:lnTo>
                    <a:lnTo>
                      <a:pt x="1074" y="621"/>
                    </a:lnTo>
                    <a:lnTo>
                      <a:pt x="1073" y="620"/>
                    </a:lnTo>
                    <a:lnTo>
                      <a:pt x="1073" y="617"/>
                    </a:lnTo>
                    <a:lnTo>
                      <a:pt x="1073" y="615"/>
                    </a:lnTo>
                    <a:lnTo>
                      <a:pt x="1073" y="614"/>
                    </a:lnTo>
                    <a:lnTo>
                      <a:pt x="1073" y="613"/>
                    </a:lnTo>
                    <a:lnTo>
                      <a:pt x="1073" y="611"/>
                    </a:lnTo>
                    <a:lnTo>
                      <a:pt x="1073" y="611"/>
                    </a:lnTo>
                    <a:lnTo>
                      <a:pt x="1072" y="611"/>
                    </a:lnTo>
                    <a:lnTo>
                      <a:pt x="1072" y="612"/>
                    </a:lnTo>
                    <a:lnTo>
                      <a:pt x="1071" y="613"/>
                    </a:lnTo>
                    <a:lnTo>
                      <a:pt x="1071" y="614"/>
                    </a:lnTo>
                    <a:lnTo>
                      <a:pt x="1070" y="614"/>
                    </a:lnTo>
                    <a:lnTo>
                      <a:pt x="1070" y="613"/>
                    </a:lnTo>
                    <a:lnTo>
                      <a:pt x="1069" y="611"/>
                    </a:lnTo>
                    <a:lnTo>
                      <a:pt x="1067" y="611"/>
                    </a:lnTo>
                    <a:lnTo>
                      <a:pt x="1065" y="613"/>
                    </a:lnTo>
                    <a:lnTo>
                      <a:pt x="1063" y="613"/>
                    </a:lnTo>
                    <a:lnTo>
                      <a:pt x="1062" y="612"/>
                    </a:lnTo>
                    <a:lnTo>
                      <a:pt x="1061" y="611"/>
                    </a:lnTo>
                    <a:lnTo>
                      <a:pt x="1060" y="609"/>
                    </a:lnTo>
                    <a:lnTo>
                      <a:pt x="1059" y="610"/>
                    </a:lnTo>
                    <a:lnTo>
                      <a:pt x="1056" y="610"/>
                    </a:lnTo>
                    <a:lnTo>
                      <a:pt x="1056" y="608"/>
                    </a:lnTo>
                    <a:lnTo>
                      <a:pt x="1055" y="607"/>
                    </a:lnTo>
                    <a:lnTo>
                      <a:pt x="1055" y="604"/>
                    </a:lnTo>
                    <a:lnTo>
                      <a:pt x="1052" y="607"/>
                    </a:lnTo>
                    <a:lnTo>
                      <a:pt x="1051" y="607"/>
                    </a:lnTo>
                    <a:lnTo>
                      <a:pt x="1050" y="607"/>
                    </a:lnTo>
                    <a:lnTo>
                      <a:pt x="1048" y="607"/>
                    </a:lnTo>
                    <a:lnTo>
                      <a:pt x="1047" y="605"/>
                    </a:lnTo>
                    <a:lnTo>
                      <a:pt x="1045" y="605"/>
                    </a:lnTo>
                    <a:lnTo>
                      <a:pt x="1045" y="608"/>
                    </a:lnTo>
                    <a:lnTo>
                      <a:pt x="1046" y="608"/>
                    </a:lnTo>
                    <a:lnTo>
                      <a:pt x="1046" y="609"/>
                    </a:lnTo>
                    <a:lnTo>
                      <a:pt x="1047" y="609"/>
                    </a:lnTo>
                    <a:lnTo>
                      <a:pt x="1047" y="609"/>
                    </a:lnTo>
                    <a:lnTo>
                      <a:pt x="1048" y="609"/>
                    </a:lnTo>
                    <a:lnTo>
                      <a:pt x="1048" y="611"/>
                    </a:lnTo>
                    <a:lnTo>
                      <a:pt x="1048" y="613"/>
                    </a:lnTo>
                    <a:lnTo>
                      <a:pt x="1047" y="613"/>
                    </a:lnTo>
                    <a:lnTo>
                      <a:pt x="1045" y="613"/>
                    </a:lnTo>
                    <a:lnTo>
                      <a:pt x="1044" y="613"/>
                    </a:lnTo>
                    <a:lnTo>
                      <a:pt x="1043" y="613"/>
                    </a:lnTo>
                    <a:lnTo>
                      <a:pt x="1041" y="611"/>
                    </a:lnTo>
                    <a:lnTo>
                      <a:pt x="1040" y="610"/>
                    </a:lnTo>
                    <a:lnTo>
                      <a:pt x="1040" y="609"/>
                    </a:lnTo>
                    <a:lnTo>
                      <a:pt x="1039" y="607"/>
                    </a:lnTo>
                    <a:lnTo>
                      <a:pt x="1031" y="608"/>
                    </a:lnTo>
                    <a:lnTo>
                      <a:pt x="1031" y="608"/>
                    </a:lnTo>
                    <a:lnTo>
                      <a:pt x="1022" y="609"/>
                    </a:lnTo>
                    <a:lnTo>
                      <a:pt x="1022" y="608"/>
                    </a:lnTo>
                    <a:lnTo>
                      <a:pt x="1022" y="605"/>
                    </a:lnTo>
                    <a:lnTo>
                      <a:pt x="1022" y="603"/>
                    </a:lnTo>
                    <a:lnTo>
                      <a:pt x="1017" y="603"/>
                    </a:lnTo>
                    <a:lnTo>
                      <a:pt x="1019" y="607"/>
                    </a:lnTo>
                    <a:lnTo>
                      <a:pt x="1017" y="609"/>
                    </a:lnTo>
                    <a:lnTo>
                      <a:pt x="1017" y="609"/>
                    </a:lnTo>
                    <a:lnTo>
                      <a:pt x="1017" y="609"/>
                    </a:lnTo>
                    <a:lnTo>
                      <a:pt x="1016" y="608"/>
                    </a:lnTo>
                    <a:lnTo>
                      <a:pt x="1015" y="607"/>
                    </a:lnTo>
                    <a:lnTo>
                      <a:pt x="1015" y="607"/>
                    </a:lnTo>
                    <a:lnTo>
                      <a:pt x="1014" y="605"/>
                    </a:lnTo>
                    <a:lnTo>
                      <a:pt x="1013" y="607"/>
                    </a:lnTo>
                    <a:lnTo>
                      <a:pt x="1013" y="605"/>
                    </a:lnTo>
                    <a:lnTo>
                      <a:pt x="1012" y="604"/>
                    </a:lnTo>
                    <a:lnTo>
                      <a:pt x="1011" y="604"/>
                    </a:lnTo>
                    <a:lnTo>
                      <a:pt x="1010" y="604"/>
                    </a:lnTo>
                    <a:lnTo>
                      <a:pt x="1009" y="605"/>
                    </a:lnTo>
                    <a:lnTo>
                      <a:pt x="1008" y="604"/>
                    </a:lnTo>
                    <a:lnTo>
                      <a:pt x="1007" y="603"/>
                    </a:lnTo>
                    <a:lnTo>
                      <a:pt x="1007" y="603"/>
                    </a:lnTo>
                    <a:lnTo>
                      <a:pt x="1005" y="602"/>
                    </a:lnTo>
                    <a:lnTo>
                      <a:pt x="1003" y="602"/>
                    </a:lnTo>
                    <a:lnTo>
                      <a:pt x="1004" y="607"/>
                    </a:lnTo>
                    <a:lnTo>
                      <a:pt x="1004" y="609"/>
                    </a:lnTo>
                    <a:lnTo>
                      <a:pt x="1005" y="610"/>
                    </a:lnTo>
                    <a:lnTo>
                      <a:pt x="1007" y="610"/>
                    </a:lnTo>
                    <a:lnTo>
                      <a:pt x="1011" y="610"/>
                    </a:lnTo>
                    <a:lnTo>
                      <a:pt x="1011" y="611"/>
                    </a:lnTo>
                    <a:lnTo>
                      <a:pt x="1011" y="612"/>
                    </a:lnTo>
                    <a:lnTo>
                      <a:pt x="1012" y="612"/>
                    </a:lnTo>
                    <a:lnTo>
                      <a:pt x="1013" y="612"/>
                    </a:lnTo>
                    <a:lnTo>
                      <a:pt x="1013" y="613"/>
                    </a:lnTo>
                    <a:lnTo>
                      <a:pt x="1014" y="613"/>
                    </a:lnTo>
                    <a:lnTo>
                      <a:pt x="1014" y="614"/>
                    </a:lnTo>
                    <a:lnTo>
                      <a:pt x="1015" y="617"/>
                    </a:lnTo>
                    <a:lnTo>
                      <a:pt x="1014" y="617"/>
                    </a:lnTo>
                    <a:lnTo>
                      <a:pt x="1013" y="617"/>
                    </a:lnTo>
                    <a:lnTo>
                      <a:pt x="1012" y="616"/>
                    </a:lnTo>
                    <a:lnTo>
                      <a:pt x="1011" y="614"/>
                    </a:lnTo>
                    <a:lnTo>
                      <a:pt x="1011" y="613"/>
                    </a:lnTo>
                    <a:lnTo>
                      <a:pt x="1010" y="613"/>
                    </a:lnTo>
                    <a:lnTo>
                      <a:pt x="1009" y="613"/>
                    </a:lnTo>
                    <a:lnTo>
                      <a:pt x="1009" y="615"/>
                    </a:lnTo>
                    <a:lnTo>
                      <a:pt x="1007" y="615"/>
                    </a:lnTo>
                    <a:lnTo>
                      <a:pt x="1005" y="615"/>
                    </a:lnTo>
                    <a:lnTo>
                      <a:pt x="1004" y="616"/>
                    </a:lnTo>
                    <a:lnTo>
                      <a:pt x="1004" y="617"/>
                    </a:lnTo>
                    <a:lnTo>
                      <a:pt x="1005" y="619"/>
                    </a:lnTo>
                    <a:lnTo>
                      <a:pt x="1007" y="621"/>
                    </a:lnTo>
                    <a:lnTo>
                      <a:pt x="1005" y="621"/>
                    </a:lnTo>
                    <a:lnTo>
                      <a:pt x="1004" y="621"/>
                    </a:lnTo>
                    <a:lnTo>
                      <a:pt x="1003" y="622"/>
                    </a:lnTo>
                    <a:lnTo>
                      <a:pt x="1003" y="623"/>
                    </a:lnTo>
                    <a:lnTo>
                      <a:pt x="1002" y="624"/>
                    </a:lnTo>
                    <a:lnTo>
                      <a:pt x="995" y="624"/>
                    </a:lnTo>
                    <a:lnTo>
                      <a:pt x="987" y="621"/>
                    </a:lnTo>
                    <a:lnTo>
                      <a:pt x="981" y="615"/>
                    </a:lnTo>
                    <a:lnTo>
                      <a:pt x="993" y="614"/>
                    </a:lnTo>
                    <a:lnTo>
                      <a:pt x="996" y="614"/>
                    </a:lnTo>
                    <a:lnTo>
                      <a:pt x="995" y="612"/>
                    </a:lnTo>
                    <a:lnTo>
                      <a:pt x="993" y="611"/>
                    </a:lnTo>
                    <a:lnTo>
                      <a:pt x="992" y="610"/>
                    </a:lnTo>
                    <a:lnTo>
                      <a:pt x="991" y="610"/>
                    </a:lnTo>
                    <a:lnTo>
                      <a:pt x="990" y="610"/>
                    </a:lnTo>
                    <a:lnTo>
                      <a:pt x="989" y="610"/>
                    </a:lnTo>
                    <a:lnTo>
                      <a:pt x="988" y="609"/>
                    </a:lnTo>
                    <a:lnTo>
                      <a:pt x="988" y="607"/>
                    </a:lnTo>
                    <a:lnTo>
                      <a:pt x="989" y="607"/>
                    </a:lnTo>
                    <a:lnTo>
                      <a:pt x="990" y="607"/>
                    </a:lnTo>
                    <a:lnTo>
                      <a:pt x="992" y="607"/>
                    </a:lnTo>
                    <a:lnTo>
                      <a:pt x="993" y="607"/>
                    </a:lnTo>
                    <a:lnTo>
                      <a:pt x="995" y="607"/>
                    </a:lnTo>
                    <a:lnTo>
                      <a:pt x="996" y="605"/>
                    </a:lnTo>
                    <a:lnTo>
                      <a:pt x="996" y="603"/>
                    </a:lnTo>
                    <a:lnTo>
                      <a:pt x="995" y="602"/>
                    </a:lnTo>
                    <a:lnTo>
                      <a:pt x="993" y="601"/>
                    </a:lnTo>
                    <a:lnTo>
                      <a:pt x="991" y="601"/>
                    </a:lnTo>
                    <a:lnTo>
                      <a:pt x="990" y="601"/>
                    </a:lnTo>
                    <a:lnTo>
                      <a:pt x="988" y="602"/>
                    </a:lnTo>
                    <a:lnTo>
                      <a:pt x="987" y="602"/>
                    </a:lnTo>
                    <a:lnTo>
                      <a:pt x="986" y="601"/>
                    </a:lnTo>
                    <a:lnTo>
                      <a:pt x="985" y="600"/>
                    </a:lnTo>
                    <a:lnTo>
                      <a:pt x="985" y="599"/>
                    </a:lnTo>
                    <a:lnTo>
                      <a:pt x="984" y="599"/>
                    </a:lnTo>
                    <a:lnTo>
                      <a:pt x="984" y="598"/>
                    </a:lnTo>
                    <a:lnTo>
                      <a:pt x="983" y="599"/>
                    </a:lnTo>
                    <a:lnTo>
                      <a:pt x="983" y="600"/>
                    </a:lnTo>
                    <a:lnTo>
                      <a:pt x="980" y="599"/>
                    </a:lnTo>
                    <a:lnTo>
                      <a:pt x="979" y="597"/>
                    </a:lnTo>
                    <a:lnTo>
                      <a:pt x="978" y="595"/>
                    </a:lnTo>
                    <a:lnTo>
                      <a:pt x="977" y="592"/>
                    </a:lnTo>
                    <a:lnTo>
                      <a:pt x="978" y="592"/>
                    </a:lnTo>
                    <a:lnTo>
                      <a:pt x="978" y="591"/>
                    </a:lnTo>
                    <a:lnTo>
                      <a:pt x="979" y="590"/>
                    </a:lnTo>
                    <a:lnTo>
                      <a:pt x="979" y="590"/>
                    </a:lnTo>
                    <a:lnTo>
                      <a:pt x="980" y="590"/>
                    </a:lnTo>
                    <a:lnTo>
                      <a:pt x="980" y="592"/>
                    </a:lnTo>
                    <a:lnTo>
                      <a:pt x="981" y="593"/>
                    </a:lnTo>
                    <a:lnTo>
                      <a:pt x="981" y="593"/>
                    </a:lnTo>
                    <a:lnTo>
                      <a:pt x="981" y="595"/>
                    </a:lnTo>
                    <a:lnTo>
                      <a:pt x="981" y="593"/>
                    </a:lnTo>
                    <a:lnTo>
                      <a:pt x="983" y="592"/>
                    </a:lnTo>
                    <a:lnTo>
                      <a:pt x="984" y="591"/>
                    </a:lnTo>
                    <a:lnTo>
                      <a:pt x="984" y="591"/>
                    </a:lnTo>
                    <a:lnTo>
                      <a:pt x="985" y="591"/>
                    </a:lnTo>
                    <a:lnTo>
                      <a:pt x="986" y="592"/>
                    </a:lnTo>
                    <a:lnTo>
                      <a:pt x="987" y="593"/>
                    </a:lnTo>
                    <a:lnTo>
                      <a:pt x="987" y="593"/>
                    </a:lnTo>
                    <a:lnTo>
                      <a:pt x="988" y="595"/>
                    </a:lnTo>
                    <a:lnTo>
                      <a:pt x="988" y="593"/>
                    </a:lnTo>
                    <a:lnTo>
                      <a:pt x="988" y="591"/>
                    </a:lnTo>
                    <a:lnTo>
                      <a:pt x="988" y="589"/>
                    </a:lnTo>
                    <a:lnTo>
                      <a:pt x="987" y="587"/>
                    </a:lnTo>
                    <a:lnTo>
                      <a:pt x="986" y="587"/>
                    </a:lnTo>
                    <a:lnTo>
                      <a:pt x="986" y="587"/>
                    </a:lnTo>
                    <a:lnTo>
                      <a:pt x="985" y="589"/>
                    </a:lnTo>
                    <a:lnTo>
                      <a:pt x="985" y="588"/>
                    </a:lnTo>
                    <a:lnTo>
                      <a:pt x="984" y="586"/>
                    </a:lnTo>
                    <a:lnTo>
                      <a:pt x="984" y="585"/>
                    </a:lnTo>
                    <a:lnTo>
                      <a:pt x="984" y="584"/>
                    </a:lnTo>
                    <a:lnTo>
                      <a:pt x="978" y="585"/>
                    </a:lnTo>
                    <a:lnTo>
                      <a:pt x="977" y="585"/>
                    </a:lnTo>
                    <a:lnTo>
                      <a:pt x="977" y="586"/>
                    </a:lnTo>
                    <a:lnTo>
                      <a:pt x="977" y="587"/>
                    </a:lnTo>
                    <a:lnTo>
                      <a:pt x="976" y="588"/>
                    </a:lnTo>
                    <a:lnTo>
                      <a:pt x="976" y="587"/>
                    </a:lnTo>
                    <a:lnTo>
                      <a:pt x="976" y="585"/>
                    </a:lnTo>
                    <a:lnTo>
                      <a:pt x="976" y="583"/>
                    </a:lnTo>
                    <a:lnTo>
                      <a:pt x="976" y="580"/>
                    </a:lnTo>
                    <a:lnTo>
                      <a:pt x="976" y="577"/>
                    </a:lnTo>
                    <a:lnTo>
                      <a:pt x="968" y="578"/>
                    </a:lnTo>
                    <a:lnTo>
                      <a:pt x="966" y="578"/>
                    </a:lnTo>
                    <a:lnTo>
                      <a:pt x="965" y="578"/>
                    </a:lnTo>
                    <a:lnTo>
                      <a:pt x="964" y="578"/>
                    </a:lnTo>
                    <a:lnTo>
                      <a:pt x="964" y="579"/>
                    </a:lnTo>
                    <a:lnTo>
                      <a:pt x="963" y="581"/>
                    </a:lnTo>
                    <a:lnTo>
                      <a:pt x="963" y="583"/>
                    </a:lnTo>
                    <a:lnTo>
                      <a:pt x="963" y="584"/>
                    </a:lnTo>
                    <a:lnTo>
                      <a:pt x="962" y="585"/>
                    </a:lnTo>
                    <a:lnTo>
                      <a:pt x="961" y="584"/>
                    </a:lnTo>
                    <a:lnTo>
                      <a:pt x="959" y="585"/>
                    </a:lnTo>
                    <a:lnTo>
                      <a:pt x="959" y="587"/>
                    </a:lnTo>
                    <a:lnTo>
                      <a:pt x="961" y="587"/>
                    </a:lnTo>
                    <a:lnTo>
                      <a:pt x="962" y="587"/>
                    </a:lnTo>
                    <a:lnTo>
                      <a:pt x="964" y="588"/>
                    </a:lnTo>
                    <a:lnTo>
                      <a:pt x="966" y="588"/>
                    </a:lnTo>
                    <a:lnTo>
                      <a:pt x="968" y="588"/>
                    </a:lnTo>
                    <a:lnTo>
                      <a:pt x="968" y="588"/>
                    </a:lnTo>
                    <a:lnTo>
                      <a:pt x="969" y="588"/>
                    </a:lnTo>
                    <a:lnTo>
                      <a:pt x="969" y="588"/>
                    </a:lnTo>
                    <a:lnTo>
                      <a:pt x="971" y="588"/>
                    </a:lnTo>
                    <a:lnTo>
                      <a:pt x="971" y="589"/>
                    </a:lnTo>
                    <a:lnTo>
                      <a:pt x="972" y="590"/>
                    </a:lnTo>
                    <a:lnTo>
                      <a:pt x="972" y="593"/>
                    </a:lnTo>
                    <a:lnTo>
                      <a:pt x="974" y="593"/>
                    </a:lnTo>
                    <a:lnTo>
                      <a:pt x="976" y="596"/>
                    </a:lnTo>
                    <a:lnTo>
                      <a:pt x="977" y="599"/>
                    </a:lnTo>
                    <a:lnTo>
                      <a:pt x="979" y="603"/>
                    </a:lnTo>
                    <a:lnTo>
                      <a:pt x="978" y="603"/>
                    </a:lnTo>
                    <a:lnTo>
                      <a:pt x="978" y="603"/>
                    </a:lnTo>
                    <a:lnTo>
                      <a:pt x="978" y="604"/>
                    </a:lnTo>
                    <a:lnTo>
                      <a:pt x="978" y="605"/>
                    </a:lnTo>
                    <a:lnTo>
                      <a:pt x="977" y="604"/>
                    </a:lnTo>
                    <a:lnTo>
                      <a:pt x="976" y="603"/>
                    </a:lnTo>
                    <a:lnTo>
                      <a:pt x="974" y="603"/>
                    </a:lnTo>
                    <a:lnTo>
                      <a:pt x="973" y="603"/>
                    </a:lnTo>
                    <a:lnTo>
                      <a:pt x="972" y="602"/>
                    </a:lnTo>
                    <a:lnTo>
                      <a:pt x="972" y="601"/>
                    </a:lnTo>
                    <a:lnTo>
                      <a:pt x="971" y="601"/>
                    </a:lnTo>
                    <a:lnTo>
                      <a:pt x="969" y="602"/>
                    </a:lnTo>
                    <a:lnTo>
                      <a:pt x="968" y="602"/>
                    </a:lnTo>
                    <a:lnTo>
                      <a:pt x="967" y="601"/>
                    </a:lnTo>
                    <a:lnTo>
                      <a:pt x="966" y="601"/>
                    </a:lnTo>
                    <a:lnTo>
                      <a:pt x="966" y="601"/>
                    </a:lnTo>
                    <a:lnTo>
                      <a:pt x="965" y="602"/>
                    </a:lnTo>
                    <a:lnTo>
                      <a:pt x="965" y="604"/>
                    </a:lnTo>
                    <a:lnTo>
                      <a:pt x="963" y="604"/>
                    </a:lnTo>
                    <a:lnTo>
                      <a:pt x="963" y="604"/>
                    </a:lnTo>
                    <a:lnTo>
                      <a:pt x="962" y="603"/>
                    </a:lnTo>
                    <a:lnTo>
                      <a:pt x="961" y="602"/>
                    </a:lnTo>
                    <a:lnTo>
                      <a:pt x="960" y="602"/>
                    </a:lnTo>
                    <a:lnTo>
                      <a:pt x="961" y="605"/>
                    </a:lnTo>
                    <a:lnTo>
                      <a:pt x="960" y="607"/>
                    </a:lnTo>
                    <a:lnTo>
                      <a:pt x="960" y="609"/>
                    </a:lnTo>
                    <a:lnTo>
                      <a:pt x="960" y="611"/>
                    </a:lnTo>
                    <a:lnTo>
                      <a:pt x="960" y="613"/>
                    </a:lnTo>
                    <a:lnTo>
                      <a:pt x="959" y="613"/>
                    </a:lnTo>
                    <a:lnTo>
                      <a:pt x="957" y="613"/>
                    </a:lnTo>
                    <a:lnTo>
                      <a:pt x="957" y="612"/>
                    </a:lnTo>
                    <a:lnTo>
                      <a:pt x="956" y="611"/>
                    </a:lnTo>
                    <a:lnTo>
                      <a:pt x="956" y="611"/>
                    </a:lnTo>
                    <a:lnTo>
                      <a:pt x="955" y="611"/>
                    </a:lnTo>
                    <a:lnTo>
                      <a:pt x="950" y="611"/>
                    </a:lnTo>
                    <a:lnTo>
                      <a:pt x="949" y="611"/>
                    </a:lnTo>
                    <a:lnTo>
                      <a:pt x="949" y="610"/>
                    </a:lnTo>
                    <a:lnTo>
                      <a:pt x="948" y="608"/>
                    </a:lnTo>
                    <a:lnTo>
                      <a:pt x="948" y="604"/>
                    </a:lnTo>
                    <a:lnTo>
                      <a:pt x="947" y="604"/>
                    </a:lnTo>
                    <a:lnTo>
                      <a:pt x="947" y="605"/>
                    </a:lnTo>
                    <a:lnTo>
                      <a:pt x="947" y="607"/>
                    </a:lnTo>
                    <a:lnTo>
                      <a:pt x="947" y="610"/>
                    </a:lnTo>
                    <a:lnTo>
                      <a:pt x="947" y="612"/>
                    </a:lnTo>
                    <a:lnTo>
                      <a:pt x="942" y="612"/>
                    </a:lnTo>
                    <a:lnTo>
                      <a:pt x="941" y="614"/>
                    </a:lnTo>
                    <a:lnTo>
                      <a:pt x="941" y="614"/>
                    </a:lnTo>
                    <a:lnTo>
                      <a:pt x="940" y="613"/>
                    </a:lnTo>
                    <a:lnTo>
                      <a:pt x="939" y="613"/>
                    </a:lnTo>
                    <a:lnTo>
                      <a:pt x="939" y="613"/>
                    </a:lnTo>
                    <a:lnTo>
                      <a:pt x="939" y="611"/>
                    </a:lnTo>
                    <a:lnTo>
                      <a:pt x="939" y="610"/>
                    </a:lnTo>
                    <a:lnTo>
                      <a:pt x="940" y="610"/>
                    </a:lnTo>
                    <a:lnTo>
                      <a:pt x="941" y="610"/>
                    </a:lnTo>
                    <a:lnTo>
                      <a:pt x="942" y="610"/>
                    </a:lnTo>
                    <a:lnTo>
                      <a:pt x="943" y="610"/>
                    </a:lnTo>
                    <a:lnTo>
                      <a:pt x="943" y="610"/>
                    </a:lnTo>
                    <a:lnTo>
                      <a:pt x="944" y="609"/>
                    </a:lnTo>
                    <a:lnTo>
                      <a:pt x="944" y="608"/>
                    </a:lnTo>
                    <a:lnTo>
                      <a:pt x="944" y="604"/>
                    </a:lnTo>
                    <a:lnTo>
                      <a:pt x="941" y="604"/>
                    </a:lnTo>
                    <a:lnTo>
                      <a:pt x="937" y="604"/>
                    </a:lnTo>
                    <a:lnTo>
                      <a:pt x="933" y="603"/>
                    </a:lnTo>
                    <a:lnTo>
                      <a:pt x="935" y="605"/>
                    </a:lnTo>
                    <a:lnTo>
                      <a:pt x="932" y="605"/>
                    </a:lnTo>
                    <a:lnTo>
                      <a:pt x="931" y="605"/>
                    </a:lnTo>
                    <a:lnTo>
                      <a:pt x="929" y="607"/>
                    </a:lnTo>
                    <a:lnTo>
                      <a:pt x="928" y="607"/>
                    </a:lnTo>
                    <a:lnTo>
                      <a:pt x="928" y="608"/>
                    </a:lnTo>
                    <a:lnTo>
                      <a:pt x="928" y="609"/>
                    </a:lnTo>
                    <a:lnTo>
                      <a:pt x="929" y="609"/>
                    </a:lnTo>
                    <a:lnTo>
                      <a:pt x="929" y="614"/>
                    </a:lnTo>
                    <a:lnTo>
                      <a:pt x="923" y="614"/>
                    </a:lnTo>
                    <a:lnTo>
                      <a:pt x="924" y="612"/>
                    </a:lnTo>
                    <a:lnTo>
                      <a:pt x="923" y="611"/>
                    </a:lnTo>
                    <a:lnTo>
                      <a:pt x="923" y="609"/>
                    </a:lnTo>
                    <a:lnTo>
                      <a:pt x="923" y="607"/>
                    </a:lnTo>
                    <a:lnTo>
                      <a:pt x="916" y="608"/>
                    </a:lnTo>
                    <a:lnTo>
                      <a:pt x="916" y="610"/>
                    </a:lnTo>
                    <a:lnTo>
                      <a:pt x="916" y="610"/>
                    </a:lnTo>
                    <a:lnTo>
                      <a:pt x="915" y="610"/>
                    </a:lnTo>
                    <a:lnTo>
                      <a:pt x="915" y="609"/>
                    </a:lnTo>
                    <a:lnTo>
                      <a:pt x="915" y="608"/>
                    </a:lnTo>
                    <a:lnTo>
                      <a:pt x="914" y="608"/>
                    </a:lnTo>
                    <a:lnTo>
                      <a:pt x="913" y="609"/>
                    </a:lnTo>
                    <a:lnTo>
                      <a:pt x="913" y="610"/>
                    </a:lnTo>
                    <a:lnTo>
                      <a:pt x="912" y="611"/>
                    </a:lnTo>
                    <a:lnTo>
                      <a:pt x="908" y="611"/>
                    </a:lnTo>
                    <a:lnTo>
                      <a:pt x="907" y="610"/>
                    </a:lnTo>
                    <a:lnTo>
                      <a:pt x="906" y="609"/>
                    </a:lnTo>
                    <a:lnTo>
                      <a:pt x="905" y="609"/>
                    </a:lnTo>
                    <a:lnTo>
                      <a:pt x="904" y="609"/>
                    </a:lnTo>
                    <a:lnTo>
                      <a:pt x="903" y="609"/>
                    </a:lnTo>
                    <a:lnTo>
                      <a:pt x="903" y="611"/>
                    </a:lnTo>
                    <a:lnTo>
                      <a:pt x="902" y="612"/>
                    </a:lnTo>
                    <a:lnTo>
                      <a:pt x="901" y="612"/>
                    </a:lnTo>
                    <a:lnTo>
                      <a:pt x="901" y="612"/>
                    </a:lnTo>
                    <a:lnTo>
                      <a:pt x="900" y="612"/>
                    </a:lnTo>
                    <a:lnTo>
                      <a:pt x="899" y="610"/>
                    </a:lnTo>
                    <a:lnTo>
                      <a:pt x="899" y="610"/>
                    </a:lnTo>
                    <a:lnTo>
                      <a:pt x="897" y="610"/>
                    </a:lnTo>
                    <a:lnTo>
                      <a:pt x="896" y="611"/>
                    </a:lnTo>
                    <a:lnTo>
                      <a:pt x="896" y="612"/>
                    </a:lnTo>
                    <a:lnTo>
                      <a:pt x="895" y="613"/>
                    </a:lnTo>
                    <a:lnTo>
                      <a:pt x="894" y="613"/>
                    </a:lnTo>
                    <a:lnTo>
                      <a:pt x="893" y="613"/>
                    </a:lnTo>
                    <a:lnTo>
                      <a:pt x="892" y="613"/>
                    </a:lnTo>
                    <a:lnTo>
                      <a:pt x="890" y="612"/>
                    </a:lnTo>
                    <a:lnTo>
                      <a:pt x="889" y="612"/>
                    </a:lnTo>
                    <a:lnTo>
                      <a:pt x="888" y="611"/>
                    </a:lnTo>
                    <a:lnTo>
                      <a:pt x="887" y="611"/>
                    </a:lnTo>
                    <a:lnTo>
                      <a:pt x="885" y="612"/>
                    </a:lnTo>
                    <a:lnTo>
                      <a:pt x="884" y="614"/>
                    </a:lnTo>
                    <a:lnTo>
                      <a:pt x="885" y="615"/>
                    </a:lnTo>
                    <a:lnTo>
                      <a:pt x="887" y="616"/>
                    </a:lnTo>
                    <a:lnTo>
                      <a:pt x="888" y="616"/>
                    </a:lnTo>
                    <a:lnTo>
                      <a:pt x="889" y="616"/>
                    </a:lnTo>
                    <a:lnTo>
                      <a:pt x="890" y="615"/>
                    </a:lnTo>
                    <a:lnTo>
                      <a:pt x="891" y="615"/>
                    </a:lnTo>
                    <a:lnTo>
                      <a:pt x="892" y="615"/>
                    </a:lnTo>
                    <a:lnTo>
                      <a:pt x="900" y="614"/>
                    </a:lnTo>
                    <a:lnTo>
                      <a:pt x="903" y="614"/>
                    </a:lnTo>
                    <a:lnTo>
                      <a:pt x="912" y="613"/>
                    </a:lnTo>
                    <a:lnTo>
                      <a:pt x="915" y="613"/>
                    </a:lnTo>
                    <a:lnTo>
                      <a:pt x="915" y="614"/>
                    </a:lnTo>
                    <a:lnTo>
                      <a:pt x="914" y="615"/>
                    </a:lnTo>
                    <a:lnTo>
                      <a:pt x="914" y="615"/>
                    </a:lnTo>
                    <a:lnTo>
                      <a:pt x="913" y="615"/>
                    </a:lnTo>
                    <a:lnTo>
                      <a:pt x="912" y="616"/>
                    </a:lnTo>
                    <a:lnTo>
                      <a:pt x="903" y="616"/>
                    </a:lnTo>
                    <a:lnTo>
                      <a:pt x="903" y="619"/>
                    </a:lnTo>
                    <a:lnTo>
                      <a:pt x="903" y="620"/>
                    </a:lnTo>
                    <a:lnTo>
                      <a:pt x="903" y="622"/>
                    </a:lnTo>
                    <a:lnTo>
                      <a:pt x="903" y="623"/>
                    </a:lnTo>
                    <a:lnTo>
                      <a:pt x="904" y="624"/>
                    </a:lnTo>
                    <a:lnTo>
                      <a:pt x="904" y="624"/>
                    </a:lnTo>
                    <a:lnTo>
                      <a:pt x="905" y="624"/>
                    </a:lnTo>
                    <a:lnTo>
                      <a:pt x="906" y="624"/>
                    </a:lnTo>
                    <a:lnTo>
                      <a:pt x="908" y="624"/>
                    </a:lnTo>
                    <a:lnTo>
                      <a:pt x="909" y="623"/>
                    </a:lnTo>
                    <a:lnTo>
                      <a:pt x="909" y="622"/>
                    </a:lnTo>
                    <a:lnTo>
                      <a:pt x="912" y="621"/>
                    </a:lnTo>
                    <a:lnTo>
                      <a:pt x="913" y="622"/>
                    </a:lnTo>
                    <a:lnTo>
                      <a:pt x="914" y="623"/>
                    </a:lnTo>
                    <a:lnTo>
                      <a:pt x="914" y="625"/>
                    </a:lnTo>
                    <a:lnTo>
                      <a:pt x="915" y="626"/>
                    </a:lnTo>
                    <a:lnTo>
                      <a:pt x="915" y="626"/>
                    </a:lnTo>
                    <a:lnTo>
                      <a:pt x="916" y="626"/>
                    </a:lnTo>
                    <a:lnTo>
                      <a:pt x="918" y="626"/>
                    </a:lnTo>
                    <a:lnTo>
                      <a:pt x="918" y="625"/>
                    </a:lnTo>
                    <a:lnTo>
                      <a:pt x="918" y="624"/>
                    </a:lnTo>
                    <a:lnTo>
                      <a:pt x="918" y="622"/>
                    </a:lnTo>
                    <a:lnTo>
                      <a:pt x="918" y="620"/>
                    </a:lnTo>
                    <a:lnTo>
                      <a:pt x="917" y="616"/>
                    </a:lnTo>
                    <a:lnTo>
                      <a:pt x="917" y="613"/>
                    </a:lnTo>
                    <a:lnTo>
                      <a:pt x="917" y="610"/>
                    </a:lnTo>
                    <a:lnTo>
                      <a:pt x="918" y="610"/>
                    </a:lnTo>
                    <a:lnTo>
                      <a:pt x="918" y="611"/>
                    </a:lnTo>
                    <a:lnTo>
                      <a:pt x="919" y="612"/>
                    </a:lnTo>
                    <a:lnTo>
                      <a:pt x="919" y="615"/>
                    </a:lnTo>
                    <a:lnTo>
                      <a:pt x="919" y="616"/>
                    </a:lnTo>
                    <a:lnTo>
                      <a:pt x="919" y="617"/>
                    </a:lnTo>
                    <a:lnTo>
                      <a:pt x="920" y="617"/>
                    </a:lnTo>
                    <a:lnTo>
                      <a:pt x="920" y="617"/>
                    </a:lnTo>
                    <a:lnTo>
                      <a:pt x="921" y="617"/>
                    </a:lnTo>
                    <a:lnTo>
                      <a:pt x="923" y="617"/>
                    </a:lnTo>
                    <a:lnTo>
                      <a:pt x="923" y="616"/>
                    </a:lnTo>
                    <a:lnTo>
                      <a:pt x="924" y="617"/>
                    </a:lnTo>
                    <a:lnTo>
                      <a:pt x="925" y="617"/>
                    </a:lnTo>
                    <a:lnTo>
                      <a:pt x="925" y="620"/>
                    </a:lnTo>
                    <a:lnTo>
                      <a:pt x="926" y="619"/>
                    </a:lnTo>
                    <a:lnTo>
                      <a:pt x="927" y="620"/>
                    </a:lnTo>
                    <a:lnTo>
                      <a:pt x="928" y="620"/>
                    </a:lnTo>
                    <a:lnTo>
                      <a:pt x="929" y="621"/>
                    </a:lnTo>
                    <a:lnTo>
                      <a:pt x="930" y="622"/>
                    </a:lnTo>
                    <a:lnTo>
                      <a:pt x="930" y="624"/>
                    </a:lnTo>
                    <a:lnTo>
                      <a:pt x="929" y="624"/>
                    </a:lnTo>
                    <a:lnTo>
                      <a:pt x="928" y="624"/>
                    </a:lnTo>
                    <a:lnTo>
                      <a:pt x="927" y="624"/>
                    </a:lnTo>
                    <a:lnTo>
                      <a:pt x="926" y="624"/>
                    </a:lnTo>
                    <a:lnTo>
                      <a:pt x="925" y="625"/>
                    </a:lnTo>
                    <a:lnTo>
                      <a:pt x="924" y="626"/>
                    </a:lnTo>
                    <a:lnTo>
                      <a:pt x="923" y="625"/>
                    </a:lnTo>
                    <a:lnTo>
                      <a:pt x="923" y="624"/>
                    </a:lnTo>
                    <a:lnTo>
                      <a:pt x="921" y="623"/>
                    </a:lnTo>
                    <a:lnTo>
                      <a:pt x="921" y="621"/>
                    </a:lnTo>
                    <a:lnTo>
                      <a:pt x="920" y="620"/>
                    </a:lnTo>
                    <a:lnTo>
                      <a:pt x="920" y="626"/>
                    </a:lnTo>
                    <a:lnTo>
                      <a:pt x="920" y="629"/>
                    </a:lnTo>
                    <a:lnTo>
                      <a:pt x="920" y="633"/>
                    </a:lnTo>
                    <a:lnTo>
                      <a:pt x="921" y="638"/>
                    </a:lnTo>
                    <a:lnTo>
                      <a:pt x="920" y="638"/>
                    </a:lnTo>
                    <a:lnTo>
                      <a:pt x="918" y="638"/>
                    </a:lnTo>
                    <a:lnTo>
                      <a:pt x="916" y="638"/>
                    </a:lnTo>
                    <a:lnTo>
                      <a:pt x="914" y="637"/>
                    </a:lnTo>
                    <a:lnTo>
                      <a:pt x="913" y="636"/>
                    </a:lnTo>
                    <a:lnTo>
                      <a:pt x="913" y="634"/>
                    </a:lnTo>
                    <a:lnTo>
                      <a:pt x="913" y="634"/>
                    </a:lnTo>
                    <a:lnTo>
                      <a:pt x="914" y="634"/>
                    </a:lnTo>
                    <a:lnTo>
                      <a:pt x="914" y="634"/>
                    </a:lnTo>
                    <a:lnTo>
                      <a:pt x="915" y="634"/>
                    </a:lnTo>
                    <a:lnTo>
                      <a:pt x="916" y="634"/>
                    </a:lnTo>
                    <a:lnTo>
                      <a:pt x="916" y="633"/>
                    </a:lnTo>
                    <a:lnTo>
                      <a:pt x="916" y="631"/>
                    </a:lnTo>
                    <a:lnTo>
                      <a:pt x="916" y="629"/>
                    </a:lnTo>
                    <a:lnTo>
                      <a:pt x="915" y="628"/>
                    </a:lnTo>
                    <a:lnTo>
                      <a:pt x="914" y="628"/>
                    </a:lnTo>
                    <a:lnTo>
                      <a:pt x="914" y="628"/>
                    </a:lnTo>
                    <a:lnTo>
                      <a:pt x="913" y="627"/>
                    </a:lnTo>
                    <a:lnTo>
                      <a:pt x="913" y="626"/>
                    </a:lnTo>
                    <a:lnTo>
                      <a:pt x="905" y="627"/>
                    </a:lnTo>
                    <a:lnTo>
                      <a:pt x="905" y="629"/>
                    </a:lnTo>
                    <a:lnTo>
                      <a:pt x="903" y="631"/>
                    </a:lnTo>
                    <a:lnTo>
                      <a:pt x="902" y="631"/>
                    </a:lnTo>
                    <a:lnTo>
                      <a:pt x="901" y="629"/>
                    </a:lnTo>
                    <a:lnTo>
                      <a:pt x="900" y="627"/>
                    </a:lnTo>
                    <a:lnTo>
                      <a:pt x="899" y="627"/>
                    </a:lnTo>
                    <a:lnTo>
                      <a:pt x="899" y="626"/>
                    </a:lnTo>
                    <a:lnTo>
                      <a:pt x="897" y="625"/>
                    </a:lnTo>
                    <a:lnTo>
                      <a:pt x="896" y="625"/>
                    </a:lnTo>
                    <a:lnTo>
                      <a:pt x="896" y="625"/>
                    </a:lnTo>
                    <a:lnTo>
                      <a:pt x="896" y="626"/>
                    </a:lnTo>
                    <a:lnTo>
                      <a:pt x="896" y="628"/>
                    </a:lnTo>
                    <a:lnTo>
                      <a:pt x="896" y="631"/>
                    </a:lnTo>
                    <a:lnTo>
                      <a:pt x="894" y="629"/>
                    </a:lnTo>
                    <a:lnTo>
                      <a:pt x="893" y="628"/>
                    </a:lnTo>
                    <a:lnTo>
                      <a:pt x="892" y="628"/>
                    </a:lnTo>
                    <a:lnTo>
                      <a:pt x="890" y="628"/>
                    </a:lnTo>
                    <a:lnTo>
                      <a:pt x="889" y="629"/>
                    </a:lnTo>
                    <a:lnTo>
                      <a:pt x="888" y="629"/>
                    </a:lnTo>
                    <a:lnTo>
                      <a:pt x="887" y="631"/>
                    </a:lnTo>
                    <a:lnTo>
                      <a:pt x="885" y="632"/>
                    </a:lnTo>
                    <a:lnTo>
                      <a:pt x="885" y="633"/>
                    </a:lnTo>
                    <a:lnTo>
                      <a:pt x="883" y="633"/>
                    </a:lnTo>
                    <a:lnTo>
                      <a:pt x="881" y="632"/>
                    </a:lnTo>
                    <a:lnTo>
                      <a:pt x="879" y="633"/>
                    </a:lnTo>
                    <a:lnTo>
                      <a:pt x="877" y="633"/>
                    </a:lnTo>
                    <a:lnTo>
                      <a:pt x="875" y="634"/>
                    </a:lnTo>
                    <a:lnTo>
                      <a:pt x="872" y="634"/>
                    </a:lnTo>
                    <a:lnTo>
                      <a:pt x="871" y="633"/>
                    </a:lnTo>
                    <a:lnTo>
                      <a:pt x="869" y="632"/>
                    </a:lnTo>
                    <a:lnTo>
                      <a:pt x="868" y="632"/>
                    </a:lnTo>
                    <a:lnTo>
                      <a:pt x="868" y="633"/>
                    </a:lnTo>
                    <a:lnTo>
                      <a:pt x="867" y="634"/>
                    </a:lnTo>
                    <a:lnTo>
                      <a:pt x="861" y="635"/>
                    </a:lnTo>
                    <a:lnTo>
                      <a:pt x="860" y="634"/>
                    </a:lnTo>
                    <a:lnTo>
                      <a:pt x="858" y="635"/>
                    </a:lnTo>
                    <a:lnTo>
                      <a:pt x="856" y="635"/>
                    </a:lnTo>
                    <a:lnTo>
                      <a:pt x="853" y="636"/>
                    </a:lnTo>
                    <a:lnTo>
                      <a:pt x="851" y="636"/>
                    </a:lnTo>
                    <a:lnTo>
                      <a:pt x="848" y="636"/>
                    </a:lnTo>
                    <a:lnTo>
                      <a:pt x="847" y="636"/>
                    </a:lnTo>
                    <a:lnTo>
                      <a:pt x="845" y="637"/>
                    </a:lnTo>
                    <a:lnTo>
                      <a:pt x="843" y="637"/>
                    </a:lnTo>
                    <a:lnTo>
                      <a:pt x="842" y="637"/>
                    </a:lnTo>
                    <a:lnTo>
                      <a:pt x="840" y="637"/>
                    </a:lnTo>
                    <a:lnTo>
                      <a:pt x="839" y="635"/>
                    </a:lnTo>
                    <a:lnTo>
                      <a:pt x="837" y="636"/>
                    </a:lnTo>
                    <a:lnTo>
                      <a:pt x="837" y="637"/>
                    </a:lnTo>
                    <a:lnTo>
                      <a:pt x="836" y="638"/>
                    </a:lnTo>
                    <a:lnTo>
                      <a:pt x="835" y="638"/>
                    </a:lnTo>
                    <a:lnTo>
                      <a:pt x="832" y="638"/>
                    </a:lnTo>
                    <a:lnTo>
                      <a:pt x="829" y="638"/>
                    </a:lnTo>
                    <a:lnTo>
                      <a:pt x="827" y="638"/>
                    </a:lnTo>
                    <a:lnTo>
                      <a:pt x="823" y="638"/>
                    </a:lnTo>
                    <a:lnTo>
                      <a:pt x="821" y="639"/>
                    </a:lnTo>
                    <a:lnTo>
                      <a:pt x="819" y="639"/>
                    </a:lnTo>
                    <a:lnTo>
                      <a:pt x="818" y="639"/>
                    </a:lnTo>
                    <a:lnTo>
                      <a:pt x="817" y="640"/>
                    </a:lnTo>
                    <a:lnTo>
                      <a:pt x="816" y="640"/>
                    </a:lnTo>
                    <a:lnTo>
                      <a:pt x="813" y="640"/>
                    </a:lnTo>
                    <a:lnTo>
                      <a:pt x="812" y="639"/>
                    </a:lnTo>
                    <a:lnTo>
                      <a:pt x="812" y="638"/>
                    </a:lnTo>
                    <a:lnTo>
                      <a:pt x="820" y="634"/>
                    </a:lnTo>
                    <a:lnTo>
                      <a:pt x="830" y="632"/>
                    </a:lnTo>
                    <a:lnTo>
                      <a:pt x="839" y="629"/>
                    </a:lnTo>
                    <a:lnTo>
                      <a:pt x="840" y="629"/>
                    </a:lnTo>
                    <a:lnTo>
                      <a:pt x="841" y="629"/>
                    </a:lnTo>
                    <a:lnTo>
                      <a:pt x="842" y="629"/>
                    </a:lnTo>
                    <a:lnTo>
                      <a:pt x="843" y="628"/>
                    </a:lnTo>
                    <a:lnTo>
                      <a:pt x="844" y="628"/>
                    </a:lnTo>
                    <a:lnTo>
                      <a:pt x="845" y="629"/>
                    </a:lnTo>
                    <a:lnTo>
                      <a:pt x="845" y="632"/>
                    </a:lnTo>
                    <a:lnTo>
                      <a:pt x="848" y="631"/>
                    </a:lnTo>
                    <a:lnTo>
                      <a:pt x="853" y="627"/>
                    </a:lnTo>
                    <a:lnTo>
                      <a:pt x="858" y="627"/>
                    </a:lnTo>
                    <a:lnTo>
                      <a:pt x="865" y="627"/>
                    </a:lnTo>
                    <a:lnTo>
                      <a:pt x="870" y="626"/>
                    </a:lnTo>
                    <a:lnTo>
                      <a:pt x="872" y="626"/>
                    </a:lnTo>
                    <a:lnTo>
                      <a:pt x="880" y="625"/>
                    </a:lnTo>
                    <a:lnTo>
                      <a:pt x="883" y="624"/>
                    </a:lnTo>
                    <a:lnTo>
                      <a:pt x="899" y="623"/>
                    </a:lnTo>
                    <a:lnTo>
                      <a:pt x="901" y="622"/>
                    </a:lnTo>
                    <a:lnTo>
                      <a:pt x="901" y="621"/>
                    </a:lnTo>
                    <a:lnTo>
                      <a:pt x="900" y="621"/>
                    </a:lnTo>
                    <a:lnTo>
                      <a:pt x="900" y="620"/>
                    </a:lnTo>
                    <a:lnTo>
                      <a:pt x="899" y="620"/>
                    </a:lnTo>
                    <a:lnTo>
                      <a:pt x="899" y="617"/>
                    </a:lnTo>
                    <a:lnTo>
                      <a:pt x="897" y="616"/>
                    </a:lnTo>
                    <a:lnTo>
                      <a:pt x="896" y="617"/>
                    </a:lnTo>
                    <a:lnTo>
                      <a:pt x="894" y="619"/>
                    </a:lnTo>
                    <a:lnTo>
                      <a:pt x="893" y="620"/>
                    </a:lnTo>
                    <a:lnTo>
                      <a:pt x="893" y="621"/>
                    </a:lnTo>
                    <a:lnTo>
                      <a:pt x="892" y="621"/>
                    </a:lnTo>
                    <a:lnTo>
                      <a:pt x="891" y="621"/>
                    </a:lnTo>
                    <a:lnTo>
                      <a:pt x="890" y="619"/>
                    </a:lnTo>
                    <a:lnTo>
                      <a:pt x="888" y="620"/>
                    </a:lnTo>
                    <a:lnTo>
                      <a:pt x="887" y="620"/>
                    </a:lnTo>
                    <a:lnTo>
                      <a:pt x="885" y="620"/>
                    </a:lnTo>
                    <a:lnTo>
                      <a:pt x="884" y="619"/>
                    </a:lnTo>
                    <a:lnTo>
                      <a:pt x="883" y="619"/>
                    </a:lnTo>
                    <a:lnTo>
                      <a:pt x="881" y="617"/>
                    </a:lnTo>
                    <a:lnTo>
                      <a:pt x="879" y="617"/>
                    </a:lnTo>
                    <a:lnTo>
                      <a:pt x="879" y="614"/>
                    </a:lnTo>
                    <a:lnTo>
                      <a:pt x="879" y="614"/>
                    </a:lnTo>
                    <a:lnTo>
                      <a:pt x="878" y="614"/>
                    </a:lnTo>
                    <a:lnTo>
                      <a:pt x="877" y="614"/>
                    </a:lnTo>
                    <a:lnTo>
                      <a:pt x="877" y="614"/>
                    </a:lnTo>
                    <a:lnTo>
                      <a:pt x="876" y="612"/>
                    </a:lnTo>
                    <a:lnTo>
                      <a:pt x="875" y="612"/>
                    </a:lnTo>
                    <a:lnTo>
                      <a:pt x="875" y="620"/>
                    </a:lnTo>
                    <a:lnTo>
                      <a:pt x="872" y="621"/>
                    </a:lnTo>
                    <a:lnTo>
                      <a:pt x="872" y="617"/>
                    </a:lnTo>
                    <a:lnTo>
                      <a:pt x="871" y="615"/>
                    </a:lnTo>
                    <a:lnTo>
                      <a:pt x="870" y="615"/>
                    </a:lnTo>
                    <a:lnTo>
                      <a:pt x="869" y="614"/>
                    </a:lnTo>
                    <a:lnTo>
                      <a:pt x="868" y="614"/>
                    </a:lnTo>
                    <a:lnTo>
                      <a:pt x="867" y="614"/>
                    </a:lnTo>
                    <a:lnTo>
                      <a:pt x="866" y="613"/>
                    </a:lnTo>
                    <a:lnTo>
                      <a:pt x="866" y="615"/>
                    </a:lnTo>
                    <a:lnTo>
                      <a:pt x="865" y="616"/>
                    </a:lnTo>
                    <a:lnTo>
                      <a:pt x="865" y="617"/>
                    </a:lnTo>
                    <a:lnTo>
                      <a:pt x="864" y="617"/>
                    </a:lnTo>
                    <a:lnTo>
                      <a:pt x="864" y="620"/>
                    </a:lnTo>
                    <a:lnTo>
                      <a:pt x="864" y="622"/>
                    </a:lnTo>
                    <a:lnTo>
                      <a:pt x="865" y="622"/>
                    </a:lnTo>
                    <a:lnTo>
                      <a:pt x="865" y="622"/>
                    </a:lnTo>
                    <a:lnTo>
                      <a:pt x="866" y="624"/>
                    </a:lnTo>
                    <a:lnTo>
                      <a:pt x="855" y="625"/>
                    </a:lnTo>
                    <a:lnTo>
                      <a:pt x="856" y="623"/>
                    </a:lnTo>
                    <a:lnTo>
                      <a:pt x="856" y="622"/>
                    </a:lnTo>
                    <a:lnTo>
                      <a:pt x="857" y="622"/>
                    </a:lnTo>
                    <a:lnTo>
                      <a:pt x="858" y="622"/>
                    </a:lnTo>
                    <a:lnTo>
                      <a:pt x="859" y="622"/>
                    </a:lnTo>
                    <a:lnTo>
                      <a:pt x="860" y="622"/>
                    </a:lnTo>
                    <a:lnTo>
                      <a:pt x="861" y="622"/>
                    </a:lnTo>
                    <a:lnTo>
                      <a:pt x="861" y="620"/>
                    </a:lnTo>
                    <a:lnTo>
                      <a:pt x="861" y="617"/>
                    </a:lnTo>
                    <a:lnTo>
                      <a:pt x="860" y="616"/>
                    </a:lnTo>
                    <a:lnTo>
                      <a:pt x="860" y="614"/>
                    </a:lnTo>
                    <a:lnTo>
                      <a:pt x="859" y="616"/>
                    </a:lnTo>
                    <a:lnTo>
                      <a:pt x="859" y="619"/>
                    </a:lnTo>
                    <a:lnTo>
                      <a:pt x="858" y="619"/>
                    </a:lnTo>
                    <a:lnTo>
                      <a:pt x="858" y="619"/>
                    </a:lnTo>
                    <a:lnTo>
                      <a:pt x="856" y="617"/>
                    </a:lnTo>
                    <a:lnTo>
                      <a:pt x="854" y="617"/>
                    </a:lnTo>
                    <a:lnTo>
                      <a:pt x="851" y="617"/>
                    </a:lnTo>
                    <a:lnTo>
                      <a:pt x="848" y="617"/>
                    </a:lnTo>
                    <a:lnTo>
                      <a:pt x="846" y="617"/>
                    </a:lnTo>
                    <a:lnTo>
                      <a:pt x="844" y="617"/>
                    </a:lnTo>
                    <a:lnTo>
                      <a:pt x="842" y="616"/>
                    </a:lnTo>
                    <a:lnTo>
                      <a:pt x="841" y="616"/>
                    </a:lnTo>
                    <a:lnTo>
                      <a:pt x="840" y="616"/>
                    </a:lnTo>
                    <a:lnTo>
                      <a:pt x="840" y="619"/>
                    </a:lnTo>
                    <a:lnTo>
                      <a:pt x="840" y="620"/>
                    </a:lnTo>
                    <a:lnTo>
                      <a:pt x="840" y="621"/>
                    </a:lnTo>
                    <a:lnTo>
                      <a:pt x="839" y="622"/>
                    </a:lnTo>
                    <a:lnTo>
                      <a:pt x="839" y="620"/>
                    </a:lnTo>
                    <a:lnTo>
                      <a:pt x="839" y="619"/>
                    </a:lnTo>
                    <a:lnTo>
                      <a:pt x="837" y="617"/>
                    </a:lnTo>
                    <a:lnTo>
                      <a:pt x="837" y="616"/>
                    </a:lnTo>
                    <a:lnTo>
                      <a:pt x="836" y="616"/>
                    </a:lnTo>
                    <a:lnTo>
                      <a:pt x="836" y="617"/>
                    </a:lnTo>
                    <a:lnTo>
                      <a:pt x="836" y="620"/>
                    </a:lnTo>
                    <a:lnTo>
                      <a:pt x="837" y="622"/>
                    </a:lnTo>
                    <a:lnTo>
                      <a:pt x="837" y="624"/>
                    </a:lnTo>
                    <a:lnTo>
                      <a:pt x="836" y="624"/>
                    </a:lnTo>
                    <a:lnTo>
                      <a:pt x="835" y="624"/>
                    </a:lnTo>
                    <a:lnTo>
                      <a:pt x="835" y="623"/>
                    </a:lnTo>
                    <a:lnTo>
                      <a:pt x="834" y="622"/>
                    </a:lnTo>
                    <a:lnTo>
                      <a:pt x="832" y="621"/>
                    </a:lnTo>
                    <a:lnTo>
                      <a:pt x="830" y="620"/>
                    </a:lnTo>
                    <a:lnTo>
                      <a:pt x="828" y="619"/>
                    </a:lnTo>
                    <a:lnTo>
                      <a:pt x="825" y="619"/>
                    </a:lnTo>
                    <a:lnTo>
                      <a:pt x="823" y="619"/>
                    </a:lnTo>
                    <a:lnTo>
                      <a:pt x="823" y="621"/>
                    </a:lnTo>
                    <a:lnTo>
                      <a:pt x="820" y="622"/>
                    </a:lnTo>
                    <a:lnTo>
                      <a:pt x="819" y="619"/>
                    </a:lnTo>
                    <a:lnTo>
                      <a:pt x="819" y="616"/>
                    </a:lnTo>
                    <a:lnTo>
                      <a:pt x="819" y="614"/>
                    </a:lnTo>
                    <a:lnTo>
                      <a:pt x="818" y="613"/>
                    </a:lnTo>
                    <a:lnTo>
                      <a:pt x="818" y="613"/>
                    </a:lnTo>
                    <a:lnTo>
                      <a:pt x="818" y="615"/>
                    </a:lnTo>
                    <a:lnTo>
                      <a:pt x="818" y="617"/>
                    </a:lnTo>
                    <a:lnTo>
                      <a:pt x="818" y="619"/>
                    </a:lnTo>
                    <a:lnTo>
                      <a:pt x="818" y="622"/>
                    </a:lnTo>
                    <a:lnTo>
                      <a:pt x="818" y="624"/>
                    </a:lnTo>
                    <a:lnTo>
                      <a:pt x="817" y="624"/>
                    </a:lnTo>
                    <a:lnTo>
                      <a:pt x="816" y="624"/>
                    </a:lnTo>
                    <a:lnTo>
                      <a:pt x="813" y="624"/>
                    </a:lnTo>
                    <a:lnTo>
                      <a:pt x="812" y="622"/>
                    </a:lnTo>
                    <a:lnTo>
                      <a:pt x="811" y="621"/>
                    </a:lnTo>
                    <a:lnTo>
                      <a:pt x="810" y="620"/>
                    </a:lnTo>
                    <a:lnTo>
                      <a:pt x="810" y="617"/>
                    </a:lnTo>
                    <a:lnTo>
                      <a:pt x="811" y="617"/>
                    </a:lnTo>
                    <a:lnTo>
                      <a:pt x="811" y="616"/>
                    </a:lnTo>
                    <a:lnTo>
                      <a:pt x="812" y="616"/>
                    </a:lnTo>
                    <a:lnTo>
                      <a:pt x="813" y="617"/>
                    </a:lnTo>
                    <a:lnTo>
                      <a:pt x="813" y="617"/>
                    </a:lnTo>
                    <a:lnTo>
                      <a:pt x="815" y="616"/>
                    </a:lnTo>
                    <a:lnTo>
                      <a:pt x="815" y="615"/>
                    </a:lnTo>
                    <a:lnTo>
                      <a:pt x="815" y="613"/>
                    </a:lnTo>
                    <a:lnTo>
                      <a:pt x="813" y="612"/>
                    </a:lnTo>
                    <a:lnTo>
                      <a:pt x="812" y="612"/>
                    </a:lnTo>
                    <a:lnTo>
                      <a:pt x="811" y="613"/>
                    </a:lnTo>
                    <a:lnTo>
                      <a:pt x="812" y="611"/>
                    </a:lnTo>
                    <a:lnTo>
                      <a:pt x="810" y="610"/>
                    </a:lnTo>
                    <a:lnTo>
                      <a:pt x="809" y="610"/>
                    </a:lnTo>
                    <a:lnTo>
                      <a:pt x="808" y="609"/>
                    </a:lnTo>
                    <a:lnTo>
                      <a:pt x="806" y="610"/>
                    </a:lnTo>
                    <a:lnTo>
                      <a:pt x="806" y="608"/>
                    </a:lnTo>
                    <a:lnTo>
                      <a:pt x="807" y="607"/>
                    </a:lnTo>
                    <a:lnTo>
                      <a:pt x="808" y="607"/>
                    </a:lnTo>
                    <a:lnTo>
                      <a:pt x="809" y="607"/>
                    </a:lnTo>
                    <a:lnTo>
                      <a:pt x="810" y="607"/>
                    </a:lnTo>
                    <a:lnTo>
                      <a:pt x="810" y="607"/>
                    </a:lnTo>
                    <a:lnTo>
                      <a:pt x="811" y="607"/>
                    </a:lnTo>
                    <a:lnTo>
                      <a:pt x="811" y="604"/>
                    </a:lnTo>
                    <a:lnTo>
                      <a:pt x="810" y="602"/>
                    </a:lnTo>
                    <a:lnTo>
                      <a:pt x="809" y="602"/>
                    </a:lnTo>
                    <a:lnTo>
                      <a:pt x="808" y="602"/>
                    </a:lnTo>
                    <a:lnTo>
                      <a:pt x="807" y="602"/>
                    </a:lnTo>
                    <a:lnTo>
                      <a:pt x="806" y="602"/>
                    </a:lnTo>
                    <a:lnTo>
                      <a:pt x="805" y="601"/>
                    </a:lnTo>
                    <a:lnTo>
                      <a:pt x="804" y="600"/>
                    </a:lnTo>
                    <a:lnTo>
                      <a:pt x="805" y="600"/>
                    </a:lnTo>
                    <a:lnTo>
                      <a:pt x="805" y="597"/>
                    </a:lnTo>
                    <a:lnTo>
                      <a:pt x="804" y="597"/>
                    </a:lnTo>
                    <a:lnTo>
                      <a:pt x="801" y="598"/>
                    </a:lnTo>
                    <a:lnTo>
                      <a:pt x="799" y="598"/>
                    </a:lnTo>
                    <a:lnTo>
                      <a:pt x="798" y="597"/>
                    </a:lnTo>
                    <a:lnTo>
                      <a:pt x="796" y="597"/>
                    </a:lnTo>
                    <a:lnTo>
                      <a:pt x="794" y="597"/>
                    </a:lnTo>
                    <a:lnTo>
                      <a:pt x="793" y="598"/>
                    </a:lnTo>
                    <a:lnTo>
                      <a:pt x="793" y="597"/>
                    </a:lnTo>
                    <a:lnTo>
                      <a:pt x="792" y="596"/>
                    </a:lnTo>
                    <a:lnTo>
                      <a:pt x="792" y="595"/>
                    </a:lnTo>
                    <a:lnTo>
                      <a:pt x="791" y="593"/>
                    </a:lnTo>
                    <a:lnTo>
                      <a:pt x="797" y="592"/>
                    </a:lnTo>
                    <a:lnTo>
                      <a:pt x="797" y="590"/>
                    </a:lnTo>
                    <a:lnTo>
                      <a:pt x="795" y="590"/>
                    </a:lnTo>
                    <a:lnTo>
                      <a:pt x="794" y="590"/>
                    </a:lnTo>
                    <a:lnTo>
                      <a:pt x="793" y="589"/>
                    </a:lnTo>
                    <a:lnTo>
                      <a:pt x="792" y="588"/>
                    </a:lnTo>
                    <a:lnTo>
                      <a:pt x="789" y="588"/>
                    </a:lnTo>
                    <a:lnTo>
                      <a:pt x="788" y="588"/>
                    </a:lnTo>
                    <a:lnTo>
                      <a:pt x="788" y="590"/>
                    </a:lnTo>
                    <a:lnTo>
                      <a:pt x="788" y="591"/>
                    </a:lnTo>
                    <a:lnTo>
                      <a:pt x="788" y="593"/>
                    </a:lnTo>
                    <a:lnTo>
                      <a:pt x="792" y="601"/>
                    </a:lnTo>
                    <a:lnTo>
                      <a:pt x="792" y="601"/>
                    </a:lnTo>
                    <a:lnTo>
                      <a:pt x="793" y="601"/>
                    </a:lnTo>
                    <a:lnTo>
                      <a:pt x="794" y="600"/>
                    </a:lnTo>
                    <a:lnTo>
                      <a:pt x="795" y="600"/>
                    </a:lnTo>
                    <a:lnTo>
                      <a:pt x="795" y="601"/>
                    </a:lnTo>
                    <a:lnTo>
                      <a:pt x="795" y="603"/>
                    </a:lnTo>
                    <a:lnTo>
                      <a:pt x="796" y="602"/>
                    </a:lnTo>
                    <a:lnTo>
                      <a:pt x="796" y="601"/>
                    </a:lnTo>
                    <a:lnTo>
                      <a:pt x="797" y="600"/>
                    </a:lnTo>
                    <a:lnTo>
                      <a:pt x="803" y="600"/>
                    </a:lnTo>
                    <a:lnTo>
                      <a:pt x="803" y="601"/>
                    </a:lnTo>
                    <a:lnTo>
                      <a:pt x="803" y="602"/>
                    </a:lnTo>
                    <a:lnTo>
                      <a:pt x="801" y="603"/>
                    </a:lnTo>
                    <a:lnTo>
                      <a:pt x="800" y="603"/>
                    </a:lnTo>
                    <a:lnTo>
                      <a:pt x="799" y="602"/>
                    </a:lnTo>
                    <a:lnTo>
                      <a:pt x="798" y="602"/>
                    </a:lnTo>
                    <a:lnTo>
                      <a:pt x="798" y="603"/>
                    </a:lnTo>
                    <a:lnTo>
                      <a:pt x="798" y="611"/>
                    </a:lnTo>
                    <a:lnTo>
                      <a:pt x="800" y="610"/>
                    </a:lnTo>
                    <a:lnTo>
                      <a:pt x="800" y="609"/>
                    </a:lnTo>
                    <a:lnTo>
                      <a:pt x="800" y="608"/>
                    </a:lnTo>
                    <a:lnTo>
                      <a:pt x="801" y="608"/>
                    </a:lnTo>
                    <a:lnTo>
                      <a:pt x="803" y="608"/>
                    </a:lnTo>
                    <a:lnTo>
                      <a:pt x="804" y="608"/>
                    </a:lnTo>
                    <a:lnTo>
                      <a:pt x="805" y="608"/>
                    </a:lnTo>
                    <a:lnTo>
                      <a:pt x="805" y="608"/>
                    </a:lnTo>
                    <a:lnTo>
                      <a:pt x="805" y="609"/>
                    </a:lnTo>
                    <a:lnTo>
                      <a:pt x="805" y="610"/>
                    </a:lnTo>
                    <a:lnTo>
                      <a:pt x="805" y="610"/>
                    </a:lnTo>
                    <a:lnTo>
                      <a:pt x="804" y="610"/>
                    </a:lnTo>
                    <a:lnTo>
                      <a:pt x="803" y="610"/>
                    </a:lnTo>
                    <a:lnTo>
                      <a:pt x="801" y="610"/>
                    </a:lnTo>
                    <a:lnTo>
                      <a:pt x="801" y="610"/>
                    </a:lnTo>
                    <a:lnTo>
                      <a:pt x="801" y="612"/>
                    </a:lnTo>
                    <a:lnTo>
                      <a:pt x="803" y="613"/>
                    </a:lnTo>
                    <a:lnTo>
                      <a:pt x="803" y="613"/>
                    </a:lnTo>
                    <a:lnTo>
                      <a:pt x="804" y="615"/>
                    </a:lnTo>
                    <a:lnTo>
                      <a:pt x="807" y="615"/>
                    </a:lnTo>
                    <a:lnTo>
                      <a:pt x="806" y="616"/>
                    </a:lnTo>
                    <a:lnTo>
                      <a:pt x="806" y="617"/>
                    </a:lnTo>
                    <a:lnTo>
                      <a:pt x="806" y="617"/>
                    </a:lnTo>
                    <a:lnTo>
                      <a:pt x="805" y="617"/>
                    </a:lnTo>
                    <a:lnTo>
                      <a:pt x="806" y="620"/>
                    </a:lnTo>
                    <a:lnTo>
                      <a:pt x="806" y="621"/>
                    </a:lnTo>
                    <a:lnTo>
                      <a:pt x="806" y="623"/>
                    </a:lnTo>
                    <a:lnTo>
                      <a:pt x="800" y="624"/>
                    </a:lnTo>
                    <a:lnTo>
                      <a:pt x="799" y="625"/>
                    </a:lnTo>
                    <a:lnTo>
                      <a:pt x="797" y="626"/>
                    </a:lnTo>
                    <a:lnTo>
                      <a:pt x="795" y="627"/>
                    </a:lnTo>
                    <a:lnTo>
                      <a:pt x="792" y="627"/>
                    </a:lnTo>
                    <a:lnTo>
                      <a:pt x="792" y="627"/>
                    </a:lnTo>
                    <a:lnTo>
                      <a:pt x="791" y="626"/>
                    </a:lnTo>
                    <a:lnTo>
                      <a:pt x="791" y="625"/>
                    </a:lnTo>
                    <a:lnTo>
                      <a:pt x="789" y="625"/>
                    </a:lnTo>
                    <a:lnTo>
                      <a:pt x="789" y="624"/>
                    </a:lnTo>
                    <a:lnTo>
                      <a:pt x="788" y="625"/>
                    </a:lnTo>
                    <a:lnTo>
                      <a:pt x="787" y="623"/>
                    </a:lnTo>
                    <a:lnTo>
                      <a:pt x="786" y="623"/>
                    </a:lnTo>
                    <a:lnTo>
                      <a:pt x="785" y="623"/>
                    </a:lnTo>
                    <a:lnTo>
                      <a:pt x="785" y="623"/>
                    </a:lnTo>
                    <a:lnTo>
                      <a:pt x="784" y="624"/>
                    </a:lnTo>
                    <a:lnTo>
                      <a:pt x="783" y="624"/>
                    </a:lnTo>
                    <a:lnTo>
                      <a:pt x="783" y="624"/>
                    </a:lnTo>
                    <a:lnTo>
                      <a:pt x="782" y="624"/>
                    </a:lnTo>
                    <a:lnTo>
                      <a:pt x="781" y="623"/>
                    </a:lnTo>
                    <a:lnTo>
                      <a:pt x="780" y="624"/>
                    </a:lnTo>
                    <a:lnTo>
                      <a:pt x="779" y="624"/>
                    </a:lnTo>
                    <a:lnTo>
                      <a:pt x="777" y="623"/>
                    </a:lnTo>
                    <a:lnTo>
                      <a:pt x="777" y="624"/>
                    </a:lnTo>
                    <a:lnTo>
                      <a:pt x="777" y="626"/>
                    </a:lnTo>
                    <a:lnTo>
                      <a:pt x="776" y="627"/>
                    </a:lnTo>
                    <a:lnTo>
                      <a:pt x="775" y="627"/>
                    </a:lnTo>
                    <a:lnTo>
                      <a:pt x="773" y="628"/>
                    </a:lnTo>
                    <a:lnTo>
                      <a:pt x="772" y="628"/>
                    </a:lnTo>
                    <a:lnTo>
                      <a:pt x="771" y="627"/>
                    </a:lnTo>
                    <a:lnTo>
                      <a:pt x="770" y="624"/>
                    </a:lnTo>
                    <a:lnTo>
                      <a:pt x="769" y="625"/>
                    </a:lnTo>
                    <a:lnTo>
                      <a:pt x="768" y="626"/>
                    </a:lnTo>
                    <a:lnTo>
                      <a:pt x="768" y="626"/>
                    </a:lnTo>
                    <a:lnTo>
                      <a:pt x="767" y="625"/>
                    </a:lnTo>
                    <a:lnTo>
                      <a:pt x="765" y="624"/>
                    </a:lnTo>
                    <a:lnTo>
                      <a:pt x="765" y="622"/>
                    </a:lnTo>
                    <a:lnTo>
                      <a:pt x="764" y="619"/>
                    </a:lnTo>
                    <a:lnTo>
                      <a:pt x="764" y="616"/>
                    </a:lnTo>
                    <a:lnTo>
                      <a:pt x="764" y="613"/>
                    </a:lnTo>
                    <a:lnTo>
                      <a:pt x="764" y="611"/>
                    </a:lnTo>
                    <a:lnTo>
                      <a:pt x="764" y="609"/>
                    </a:lnTo>
                    <a:lnTo>
                      <a:pt x="764" y="608"/>
                    </a:lnTo>
                    <a:lnTo>
                      <a:pt x="765" y="608"/>
                    </a:lnTo>
                    <a:lnTo>
                      <a:pt x="768" y="609"/>
                    </a:lnTo>
                    <a:lnTo>
                      <a:pt x="768" y="608"/>
                    </a:lnTo>
                    <a:lnTo>
                      <a:pt x="768" y="607"/>
                    </a:lnTo>
                    <a:lnTo>
                      <a:pt x="767" y="607"/>
                    </a:lnTo>
                    <a:lnTo>
                      <a:pt x="765" y="607"/>
                    </a:lnTo>
                    <a:lnTo>
                      <a:pt x="764" y="607"/>
                    </a:lnTo>
                    <a:lnTo>
                      <a:pt x="763" y="607"/>
                    </a:lnTo>
                    <a:lnTo>
                      <a:pt x="762" y="607"/>
                    </a:lnTo>
                    <a:lnTo>
                      <a:pt x="761" y="607"/>
                    </a:lnTo>
                    <a:lnTo>
                      <a:pt x="761" y="607"/>
                    </a:lnTo>
                    <a:lnTo>
                      <a:pt x="761" y="609"/>
                    </a:lnTo>
                    <a:lnTo>
                      <a:pt x="761" y="610"/>
                    </a:lnTo>
                    <a:lnTo>
                      <a:pt x="761" y="611"/>
                    </a:lnTo>
                    <a:lnTo>
                      <a:pt x="761" y="612"/>
                    </a:lnTo>
                    <a:lnTo>
                      <a:pt x="760" y="613"/>
                    </a:lnTo>
                    <a:lnTo>
                      <a:pt x="760" y="612"/>
                    </a:lnTo>
                    <a:lnTo>
                      <a:pt x="755" y="613"/>
                    </a:lnTo>
                    <a:lnTo>
                      <a:pt x="751" y="613"/>
                    </a:lnTo>
                    <a:lnTo>
                      <a:pt x="748" y="614"/>
                    </a:lnTo>
                    <a:lnTo>
                      <a:pt x="741" y="614"/>
                    </a:lnTo>
                    <a:lnTo>
                      <a:pt x="741" y="613"/>
                    </a:lnTo>
                    <a:lnTo>
                      <a:pt x="741" y="614"/>
                    </a:lnTo>
                    <a:lnTo>
                      <a:pt x="740" y="614"/>
                    </a:lnTo>
                    <a:lnTo>
                      <a:pt x="739" y="614"/>
                    </a:lnTo>
                    <a:lnTo>
                      <a:pt x="739" y="614"/>
                    </a:lnTo>
                    <a:lnTo>
                      <a:pt x="739" y="615"/>
                    </a:lnTo>
                    <a:lnTo>
                      <a:pt x="738" y="615"/>
                    </a:lnTo>
                    <a:lnTo>
                      <a:pt x="738" y="616"/>
                    </a:lnTo>
                    <a:lnTo>
                      <a:pt x="738" y="619"/>
                    </a:lnTo>
                    <a:lnTo>
                      <a:pt x="738" y="619"/>
                    </a:lnTo>
                    <a:lnTo>
                      <a:pt x="739" y="620"/>
                    </a:lnTo>
                    <a:lnTo>
                      <a:pt x="740" y="617"/>
                    </a:lnTo>
                    <a:lnTo>
                      <a:pt x="741" y="616"/>
                    </a:lnTo>
                    <a:lnTo>
                      <a:pt x="743" y="615"/>
                    </a:lnTo>
                    <a:lnTo>
                      <a:pt x="744" y="615"/>
                    </a:lnTo>
                    <a:lnTo>
                      <a:pt x="745" y="616"/>
                    </a:lnTo>
                    <a:lnTo>
                      <a:pt x="747" y="616"/>
                    </a:lnTo>
                    <a:lnTo>
                      <a:pt x="749" y="616"/>
                    </a:lnTo>
                    <a:lnTo>
                      <a:pt x="749" y="622"/>
                    </a:lnTo>
                    <a:lnTo>
                      <a:pt x="747" y="620"/>
                    </a:lnTo>
                    <a:lnTo>
                      <a:pt x="746" y="620"/>
                    </a:lnTo>
                    <a:lnTo>
                      <a:pt x="745" y="620"/>
                    </a:lnTo>
                    <a:lnTo>
                      <a:pt x="744" y="621"/>
                    </a:lnTo>
                    <a:lnTo>
                      <a:pt x="743" y="622"/>
                    </a:lnTo>
                    <a:lnTo>
                      <a:pt x="740" y="622"/>
                    </a:lnTo>
                    <a:lnTo>
                      <a:pt x="740" y="623"/>
                    </a:lnTo>
                    <a:lnTo>
                      <a:pt x="743" y="624"/>
                    </a:lnTo>
                    <a:lnTo>
                      <a:pt x="744" y="625"/>
                    </a:lnTo>
                    <a:lnTo>
                      <a:pt x="745" y="626"/>
                    </a:lnTo>
                    <a:lnTo>
                      <a:pt x="745" y="627"/>
                    </a:lnTo>
                    <a:lnTo>
                      <a:pt x="744" y="628"/>
                    </a:lnTo>
                    <a:lnTo>
                      <a:pt x="743" y="628"/>
                    </a:lnTo>
                    <a:lnTo>
                      <a:pt x="740" y="628"/>
                    </a:lnTo>
                    <a:lnTo>
                      <a:pt x="738" y="628"/>
                    </a:lnTo>
                    <a:lnTo>
                      <a:pt x="737" y="626"/>
                    </a:lnTo>
                    <a:lnTo>
                      <a:pt x="736" y="623"/>
                    </a:lnTo>
                    <a:lnTo>
                      <a:pt x="737" y="623"/>
                    </a:lnTo>
                    <a:lnTo>
                      <a:pt x="738" y="623"/>
                    </a:lnTo>
                    <a:lnTo>
                      <a:pt x="738" y="622"/>
                    </a:lnTo>
                    <a:lnTo>
                      <a:pt x="729" y="622"/>
                    </a:lnTo>
                    <a:lnTo>
                      <a:pt x="729" y="621"/>
                    </a:lnTo>
                    <a:lnTo>
                      <a:pt x="728" y="620"/>
                    </a:lnTo>
                    <a:lnTo>
                      <a:pt x="728" y="619"/>
                    </a:lnTo>
                    <a:lnTo>
                      <a:pt x="733" y="619"/>
                    </a:lnTo>
                    <a:lnTo>
                      <a:pt x="735" y="617"/>
                    </a:lnTo>
                    <a:lnTo>
                      <a:pt x="735" y="615"/>
                    </a:lnTo>
                    <a:lnTo>
                      <a:pt x="734" y="615"/>
                    </a:lnTo>
                    <a:lnTo>
                      <a:pt x="728" y="616"/>
                    </a:lnTo>
                    <a:lnTo>
                      <a:pt x="728" y="613"/>
                    </a:lnTo>
                    <a:lnTo>
                      <a:pt x="725" y="614"/>
                    </a:lnTo>
                    <a:lnTo>
                      <a:pt x="722" y="614"/>
                    </a:lnTo>
                    <a:lnTo>
                      <a:pt x="720" y="614"/>
                    </a:lnTo>
                    <a:lnTo>
                      <a:pt x="716" y="612"/>
                    </a:lnTo>
                    <a:lnTo>
                      <a:pt x="722" y="609"/>
                    </a:lnTo>
                    <a:lnTo>
                      <a:pt x="729" y="609"/>
                    </a:lnTo>
                    <a:lnTo>
                      <a:pt x="736" y="610"/>
                    </a:lnTo>
                    <a:lnTo>
                      <a:pt x="736" y="608"/>
                    </a:lnTo>
                    <a:lnTo>
                      <a:pt x="729" y="608"/>
                    </a:lnTo>
                    <a:lnTo>
                      <a:pt x="722" y="609"/>
                    </a:lnTo>
                    <a:lnTo>
                      <a:pt x="721" y="609"/>
                    </a:lnTo>
                    <a:lnTo>
                      <a:pt x="720" y="609"/>
                    </a:lnTo>
                    <a:lnTo>
                      <a:pt x="719" y="610"/>
                    </a:lnTo>
                    <a:lnTo>
                      <a:pt x="719" y="610"/>
                    </a:lnTo>
                    <a:lnTo>
                      <a:pt x="717" y="610"/>
                    </a:lnTo>
                    <a:lnTo>
                      <a:pt x="716" y="609"/>
                    </a:lnTo>
                    <a:lnTo>
                      <a:pt x="716" y="608"/>
                    </a:lnTo>
                    <a:lnTo>
                      <a:pt x="716" y="604"/>
                    </a:lnTo>
                    <a:lnTo>
                      <a:pt x="717" y="604"/>
                    </a:lnTo>
                    <a:lnTo>
                      <a:pt x="717" y="604"/>
                    </a:lnTo>
                    <a:lnTo>
                      <a:pt x="719" y="604"/>
                    </a:lnTo>
                    <a:lnTo>
                      <a:pt x="720" y="603"/>
                    </a:lnTo>
                    <a:lnTo>
                      <a:pt x="721" y="603"/>
                    </a:lnTo>
                    <a:lnTo>
                      <a:pt x="721" y="604"/>
                    </a:lnTo>
                    <a:lnTo>
                      <a:pt x="721" y="607"/>
                    </a:lnTo>
                    <a:lnTo>
                      <a:pt x="736" y="604"/>
                    </a:lnTo>
                    <a:lnTo>
                      <a:pt x="736" y="602"/>
                    </a:lnTo>
                    <a:lnTo>
                      <a:pt x="735" y="603"/>
                    </a:lnTo>
                    <a:lnTo>
                      <a:pt x="735" y="602"/>
                    </a:lnTo>
                    <a:lnTo>
                      <a:pt x="735" y="601"/>
                    </a:lnTo>
                    <a:lnTo>
                      <a:pt x="734" y="600"/>
                    </a:lnTo>
                    <a:lnTo>
                      <a:pt x="734" y="598"/>
                    </a:lnTo>
                    <a:lnTo>
                      <a:pt x="734" y="596"/>
                    </a:lnTo>
                    <a:lnTo>
                      <a:pt x="734" y="595"/>
                    </a:lnTo>
                    <a:lnTo>
                      <a:pt x="733" y="595"/>
                    </a:lnTo>
                    <a:lnTo>
                      <a:pt x="733" y="595"/>
                    </a:lnTo>
                    <a:lnTo>
                      <a:pt x="732" y="596"/>
                    </a:lnTo>
                    <a:lnTo>
                      <a:pt x="732" y="598"/>
                    </a:lnTo>
                    <a:lnTo>
                      <a:pt x="732" y="600"/>
                    </a:lnTo>
                    <a:lnTo>
                      <a:pt x="732" y="602"/>
                    </a:lnTo>
                    <a:lnTo>
                      <a:pt x="732" y="603"/>
                    </a:lnTo>
                    <a:lnTo>
                      <a:pt x="731" y="602"/>
                    </a:lnTo>
                    <a:lnTo>
                      <a:pt x="729" y="602"/>
                    </a:lnTo>
                    <a:lnTo>
                      <a:pt x="729" y="600"/>
                    </a:lnTo>
                    <a:lnTo>
                      <a:pt x="724" y="601"/>
                    </a:lnTo>
                    <a:lnTo>
                      <a:pt x="724" y="598"/>
                    </a:lnTo>
                    <a:lnTo>
                      <a:pt x="725" y="597"/>
                    </a:lnTo>
                    <a:lnTo>
                      <a:pt x="725" y="596"/>
                    </a:lnTo>
                    <a:lnTo>
                      <a:pt x="726" y="596"/>
                    </a:lnTo>
                    <a:lnTo>
                      <a:pt x="727" y="596"/>
                    </a:lnTo>
                    <a:lnTo>
                      <a:pt x="727" y="593"/>
                    </a:lnTo>
                    <a:lnTo>
                      <a:pt x="727" y="592"/>
                    </a:lnTo>
                    <a:lnTo>
                      <a:pt x="726" y="592"/>
                    </a:lnTo>
                    <a:lnTo>
                      <a:pt x="725" y="592"/>
                    </a:lnTo>
                    <a:lnTo>
                      <a:pt x="725" y="593"/>
                    </a:lnTo>
                    <a:lnTo>
                      <a:pt x="724" y="593"/>
                    </a:lnTo>
                    <a:lnTo>
                      <a:pt x="724" y="592"/>
                    </a:lnTo>
                    <a:lnTo>
                      <a:pt x="723" y="590"/>
                    </a:lnTo>
                    <a:lnTo>
                      <a:pt x="728" y="590"/>
                    </a:lnTo>
                    <a:lnTo>
                      <a:pt x="729" y="589"/>
                    </a:lnTo>
                    <a:lnTo>
                      <a:pt x="729" y="588"/>
                    </a:lnTo>
                    <a:lnTo>
                      <a:pt x="731" y="587"/>
                    </a:lnTo>
                    <a:lnTo>
                      <a:pt x="731" y="587"/>
                    </a:lnTo>
                    <a:lnTo>
                      <a:pt x="732" y="587"/>
                    </a:lnTo>
                    <a:lnTo>
                      <a:pt x="733" y="588"/>
                    </a:lnTo>
                    <a:lnTo>
                      <a:pt x="733" y="588"/>
                    </a:lnTo>
                    <a:lnTo>
                      <a:pt x="734" y="589"/>
                    </a:lnTo>
                    <a:lnTo>
                      <a:pt x="734" y="589"/>
                    </a:lnTo>
                    <a:lnTo>
                      <a:pt x="735" y="589"/>
                    </a:lnTo>
                    <a:lnTo>
                      <a:pt x="735" y="588"/>
                    </a:lnTo>
                    <a:lnTo>
                      <a:pt x="735" y="586"/>
                    </a:lnTo>
                    <a:lnTo>
                      <a:pt x="734" y="584"/>
                    </a:lnTo>
                    <a:lnTo>
                      <a:pt x="729" y="585"/>
                    </a:lnTo>
                    <a:lnTo>
                      <a:pt x="728" y="585"/>
                    </a:lnTo>
                    <a:lnTo>
                      <a:pt x="726" y="585"/>
                    </a:lnTo>
                    <a:lnTo>
                      <a:pt x="725" y="586"/>
                    </a:lnTo>
                    <a:lnTo>
                      <a:pt x="724" y="585"/>
                    </a:lnTo>
                    <a:lnTo>
                      <a:pt x="722" y="585"/>
                    </a:lnTo>
                    <a:lnTo>
                      <a:pt x="721" y="583"/>
                    </a:lnTo>
                    <a:lnTo>
                      <a:pt x="721" y="585"/>
                    </a:lnTo>
                    <a:lnTo>
                      <a:pt x="720" y="586"/>
                    </a:lnTo>
                    <a:lnTo>
                      <a:pt x="719" y="586"/>
                    </a:lnTo>
                    <a:lnTo>
                      <a:pt x="717" y="585"/>
                    </a:lnTo>
                    <a:lnTo>
                      <a:pt x="715" y="585"/>
                    </a:lnTo>
                    <a:lnTo>
                      <a:pt x="714" y="584"/>
                    </a:lnTo>
                    <a:lnTo>
                      <a:pt x="713" y="584"/>
                    </a:lnTo>
                    <a:lnTo>
                      <a:pt x="712" y="584"/>
                    </a:lnTo>
                    <a:lnTo>
                      <a:pt x="709" y="585"/>
                    </a:lnTo>
                    <a:lnTo>
                      <a:pt x="701" y="585"/>
                    </a:lnTo>
                    <a:lnTo>
                      <a:pt x="700" y="586"/>
                    </a:lnTo>
                    <a:lnTo>
                      <a:pt x="698" y="586"/>
                    </a:lnTo>
                    <a:lnTo>
                      <a:pt x="696" y="585"/>
                    </a:lnTo>
                    <a:lnTo>
                      <a:pt x="696" y="589"/>
                    </a:lnTo>
                    <a:lnTo>
                      <a:pt x="692" y="589"/>
                    </a:lnTo>
                    <a:lnTo>
                      <a:pt x="692" y="587"/>
                    </a:lnTo>
                    <a:lnTo>
                      <a:pt x="692" y="585"/>
                    </a:lnTo>
                    <a:lnTo>
                      <a:pt x="692" y="583"/>
                    </a:lnTo>
                    <a:lnTo>
                      <a:pt x="691" y="581"/>
                    </a:lnTo>
                    <a:lnTo>
                      <a:pt x="690" y="583"/>
                    </a:lnTo>
                    <a:lnTo>
                      <a:pt x="690" y="584"/>
                    </a:lnTo>
                    <a:lnTo>
                      <a:pt x="690" y="586"/>
                    </a:lnTo>
                    <a:lnTo>
                      <a:pt x="691" y="587"/>
                    </a:lnTo>
                    <a:lnTo>
                      <a:pt x="691" y="588"/>
                    </a:lnTo>
                    <a:lnTo>
                      <a:pt x="690" y="589"/>
                    </a:lnTo>
                    <a:lnTo>
                      <a:pt x="691" y="590"/>
                    </a:lnTo>
                    <a:lnTo>
                      <a:pt x="691" y="591"/>
                    </a:lnTo>
                    <a:lnTo>
                      <a:pt x="692" y="595"/>
                    </a:lnTo>
                    <a:lnTo>
                      <a:pt x="688" y="592"/>
                    </a:lnTo>
                    <a:lnTo>
                      <a:pt x="685" y="592"/>
                    </a:lnTo>
                    <a:lnTo>
                      <a:pt x="680" y="592"/>
                    </a:lnTo>
                    <a:lnTo>
                      <a:pt x="680" y="592"/>
                    </a:lnTo>
                    <a:lnTo>
                      <a:pt x="679" y="592"/>
                    </a:lnTo>
                    <a:lnTo>
                      <a:pt x="677" y="593"/>
                    </a:lnTo>
                    <a:lnTo>
                      <a:pt x="676" y="593"/>
                    </a:lnTo>
                    <a:lnTo>
                      <a:pt x="675" y="593"/>
                    </a:lnTo>
                    <a:lnTo>
                      <a:pt x="674" y="593"/>
                    </a:lnTo>
                    <a:lnTo>
                      <a:pt x="673" y="593"/>
                    </a:lnTo>
                    <a:lnTo>
                      <a:pt x="672" y="591"/>
                    </a:lnTo>
                    <a:lnTo>
                      <a:pt x="673" y="591"/>
                    </a:lnTo>
                    <a:lnTo>
                      <a:pt x="672" y="589"/>
                    </a:lnTo>
                    <a:lnTo>
                      <a:pt x="671" y="589"/>
                    </a:lnTo>
                    <a:lnTo>
                      <a:pt x="669" y="589"/>
                    </a:lnTo>
                    <a:lnTo>
                      <a:pt x="668" y="590"/>
                    </a:lnTo>
                    <a:lnTo>
                      <a:pt x="667" y="590"/>
                    </a:lnTo>
                    <a:lnTo>
                      <a:pt x="666" y="589"/>
                    </a:lnTo>
                    <a:lnTo>
                      <a:pt x="663" y="589"/>
                    </a:lnTo>
                    <a:lnTo>
                      <a:pt x="663" y="591"/>
                    </a:lnTo>
                    <a:lnTo>
                      <a:pt x="662" y="592"/>
                    </a:lnTo>
                    <a:lnTo>
                      <a:pt x="662" y="592"/>
                    </a:lnTo>
                    <a:lnTo>
                      <a:pt x="661" y="592"/>
                    </a:lnTo>
                    <a:lnTo>
                      <a:pt x="660" y="592"/>
                    </a:lnTo>
                    <a:lnTo>
                      <a:pt x="660" y="593"/>
                    </a:lnTo>
                    <a:lnTo>
                      <a:pt x="659" y="595"/>
                    </a:lnTo>
                    <a:lnTo>
                      <a:pt x="659" y="597"/>
                    </a:lnTo>
                    <a:lnTo>
                      <a:pt x="660" y="598"/>
                    </a:lnTo>
                    <a:lnTo>
                      <a:pt x="660" y="600"/>
                    </a:lnTo>
                    <a:lnTo>
                      <a:pt x="662" y="601"/>
                    </a:lnTo>
                    <a:lnTo>
                      <a:pt x="664" y="602"/>
                    </a:lnTo>
                    <a:lnTo>
                      <a:pt x="667" y="602"/>
                    </a:lnTo>
                    <a:lnTo>
                      <a:pt x="671" y="601"/>
                    </a:lnTo>
                    <a:lnTo>
                      <a:pt x="674" y="600"/>
                    </a:lnTo>
                    <a:lnTo>
                      <a:pt x="677" y="600"/>
                    </a:lnTo>
                    <a:lnTo>
                      <a:pt x="676" y="604"/>
                    </a:lnTo>
                    <a:lnTo>
                      <a:pt x="674" y="608"/>
                    </a:lnTo>
                    <a:lnTo>
                      <a:pt x="673" y="609"/>
                    </a:lnTo>
                    <a:lnTo>
                      <a:pt x="672" y="610"/>
                    </a:lnTo>
                    <a:lnTo>
                      <a:pt x="671" y="610"/>
                    </a:lnTo>
                    <a:lnTo>
                      <a:pt x="668" y="609"/>
                    </a:lnTo>
                    <a:lnTo>
                      <a:pt x="668" y="611"/>
                    </a:lnTo>
                    <a:lnTo>
                      <a:pt x="668" y="614"/>
                    </a:lnTo>
                    <a:lnTo>
                      <a:pt x="673" y="614"/>
                    </a:lnTo>
                    <a:lnTo>
                      <a:pt x="677" y="614"/>
                    </a:lnTo>
                    <a:lnTo>
                      <a:pt x="681" y="613"/>
                    </a:lnTo>
                    <a:lnTo>
                      <a:pt x="687" y="612"/>
                    </a:lnTo>
                    <a:lnTo>
                      <a:pt x="687" y="611"/>
                    </a:lnTo>
                    <a:lnTo>
                      <a:pt x="687" y="611"/>
                    </a:lnTo>
                    <a:lnTo>
                      <a:pt x="686" y="610"/>
                    </a:lnTo>
                    <a:lnTo>
                      <a:pt x="686" y="610"/>
                    </a:lnTo>
                    <a:lnTo>
                      <a:pt x="685" y="610"/>
                    </a:lnTo>
                    <a:lnTo>
                      <a:pt x="684" y="609"/>
                    </a:lnTo>
                    <a:lnTo>
                      <a:pt x="683" y="611"/>
                    </a:lnTo>
                    <a:lnTo>
                      <a:pt x="680" y="611"/>
                    </a:lnTo>
                    <a:lnTo>
                      <a:pt x="679" y="611"/>
                    </a:lnTo>
                    <a:lnTo>
                      <a:pt x="677" y="611"/>
                    </a:lnTo>
                    <a:lnTo>
                      <a:pt x="675" y="611"/>
                    </a:lnTo>
                    <a:lnTo>
                      <a:pt x="673" y="612"/>
                    </a:lnTo>
                    <a:lnTo>
                      <a:pt x="674" y="610"/>
                    </a:lnTo>
                    <a:lnTo>
                      <a:pt x="675" y="609"/>
                    </a:lnTo>
                    <a:lnTo>
                      <a:pt x="676" y="609"/>
                    </a:lnTo>
                    <a:lnTo>
                      <a:pt x="677" y="609"/>
                    </a:lnTo>
                    <a:lnTo>
                      <a:pt x="678" y="609"/>
                    </a:lnTo>
                    <a:lnTo>
                      <a:pt x="679" y="609"/>
                    </a:lnTo>
                    <a:lnTo>
                      <a:pt x="680" y="609"/>
                    </a:lnTo>
                    <a:lnTo>
                      <a:pt x="681" y="608"/>
                    </a:lnTo>
                    <a:lnTo>
                      <a:pt x="681" y="608"/>
                    </a:lnTo>
                    <a:lnTo>
                      <a:pt x="681" y="605"/>
                    </a:lnTo>
                    <a:lnTo>
                      <a:pt x="680" y="603"/>
                    </a:lnTo>
                    <a:lnTo>
                      <a:pt x="680" y="601"/>
                    </a:lnTo>
                    <a:lnTo>
                      <a:pt x="680" y="599"/>
                    </a:lnTo>
                    <a:lnTo>
                      <a:pt x="681" y="598"/>
                    </a:lnTo>
                    <a:lnTo>
                      <a:pt x="683" y="598"/>
                    </a:lnTo>
                    <a:lnTo>
                      <a:pt x="684" y="597"/>
                    </a:lnTo>
                    <a:lnTo>
                      <a:pt x="685" y="595"/>
                    </a:lnTo>
                    <a:lnTo>
                      <a:pt x="686" y="595"/>
                    </a:lnTo>
                    <a:lnTo>
                      <a:pt x="686" y="596"/>
                    </a:lnTo>
                    <a:lnTo>
                      <a:pt x="686" y="598"/>
                    </a:lnTo>
                    <a:lnTo>
                      <a:pt x="692" y="597"/>
                    </a:lnTo>
                    <a:lnTo>
                      <a:pt x="690" y="598"/>
                    </a:lnTo>
                    <a:lnTo>
                      <a:pt x="689" y="600"/>
                    </a:lnTo>
                    <a:lnTo>
                      <a:pt x="691" y="599"/>
                    </a:lnTo>
                    <a:lnTo>
                      <a:pt x="693" y="599"/>
                    </a:lnTo>
                    <a:lnTo>
                      <a:pt x="695" y="600"/>
                    </a:lnTo>
                    <a:lnTo>
                      <a:pt x="696" y="602"/>
                    </a:lnTo>
                    <a:lnTo>
                      <a:pt x="696" y="607"/>
                    </a:lnTo>
                    <a:lnTo>
                      <a:pt x="698" y="607"/>
                    </a:lnTo>
                    <a:lnTo>
                      <a:pt x="702" y="605"/>
                    </a:lnTo>
                    <a:lnTo>
                      <a:pt x="710" y="605"/>
                    </a:lnTo>
                    <a:lnTo>
                      <a:pt x="711" y="607"/>
                    </a:lnTo>
                    <a:lnTo>
                      <a:pt x="712" y="608"/>
                    </a:lnTo>
                    <a:lnTo>
                      <a:pt x="713" y="608"/>
                    </a:lnTo>
                    <a:lnTo>
                      <a:pt x="713" y="609"/>
                    </a:lnTo>
                    <a:lnTo>
                      <a:pt x="712" y="609"/>
                    </a:lnTo>
                    <a:lnTo>
                      <a:pt x="710" y="610"/>
                    </a:lnTo>
                    <a:lnTo>
                      <a:pt x="708" y="610"/>
                    </a:lnTo>
                    <a:lnTo>
                      <a:pt x="705" y="609"/>
                    </a:lnTo>
                    <a:lnTo>
                      <a:pt x="703" y="609"/>
                    </a:lnTo>
                    <a:lnTo>
                      <a:pt x="702" y="609"/>
                    </a:lnTo>
                    <a:lnTo>
                      <a:pt x="700" y="609"/>
                    </a:lnTo>
                    <a:lnTo>
                      <a:pt x="698" y="609"/>
                    </a:lnTo>
                    <a:lnTo>
                      <a:pt x="696" y="610"/>
                    </a:lnTo>
                    <a:lnTo>
                      <a:pt x="696" y="612"/>
                    </a:lnTo>
                    <a:lnTo>
                      <a:pt x="697" y="614"/>
                    </a:lnTo>
                    <a:lnTo>
                      <a:pt x="698" y="614"/>
                    </a:lnTo>
                    <a:lnTo>
                      <a:pt x="699" y="614"/>
                    </a:lnTo>
                    <a:lnTo>
                      <a:pt x="705" y="613"/>
                    </a:lnTo>
                    <a:lnTo>
                      <a:pt x="705" y="615"/>
                    </a:lnTo>
                    <a:lnTo>
                      <a:pt x="705" y="615"/>
                    </a:lnTo>
                    <a:lnTo>
                      <a:pt x="704" y="615"/>
                    </a:lnTo>
                    <a:lnTo>
                      <a:pt x="704" y="616"/>
                    </a:lnTo>
                    <a:lnTo>
                      <a:pt x="698" y="616"/>
                    </a:lnTo>
                    <a:lnTo>
                      <a:pt x="698" y="617"/>
                    </a:lnTo>
                    <a:lnTo>
                      <a:pt x="697" y="619"/>
                    </a:lnTo>
                    <a:lnTo>
                      <a:pt x="697" y="617"/>
                    </a:lnTo>
                    <a:lnTo>
                      <a:pt x="696" y="617"/>
                    </a:lnTo>
                    <a:lnTo>
                      <a:pt x="693" y="617"/>
                    </a:lnTo>
                    <a:lnTo>
                      <a:pt x="693" y="617"/>
                    </a:lnTo>
                    <a:lnTo>
                      <a:pt x="692" y="617"/>
                    </a:lnTo>
                    <a:lnTo>
                      <a:pt x="689" y="617"/>
                    </a:lnTo>
                    <a:lnTo>
                      <a:pt x="690" y="616"/>
                    </a:lnTo>
                    <a:lnTo>
                      <a:pt x="692" y="615"/>
                    </a:lnTo>
                    <a:lnTo>
                      <a:pt x="692" y="613"/>
                    </a:lnTo>
                    <a:lnTo>
                      <a:pt x="693" y="613"/>
                    </a:lnTo>
                    <a:lnTo>
                      <a:pt x="693" y="613"/>
                    </a:lnTo>
                    <a:lnTo>
                      <a:pt x="695" y="612"/>
                    </a:lnTo>
                    <a:lnTo>
                      <a:pt x="695" y="611"/>
                    </a:lnTo>
                    <a:lnTo>
                      <a:pt x="693" y="610"/>
                    </a:lnTo>
                    <a:lnTo>
                      <a:pt x="692" y="610"/>
                    </a:lnTo>
                    <a:lnTo>
                      <a:pt x="691" y="610"/>
                    </a:lnTo>
                    <a:lnTo>
                      <a:pt x="691" y="610"/>
                    </a:lnTo>
                    <a:lnTo>
                      <a:pt x="690" y="613"/>
                    </a:lnTo>
                    <a:lnTo>
                      <a:pt x="689" y="615"/>
                    </a:lnTo>
                    <a:lnTo>
                      <a:pt x="687" y="616"/>
                    </a:lnTo>
                    <a:lnTo>
                      <a:pt x="686" y="616"/>
                    </a:lnTo>
                    <a:lnTo>
                      <a:pt x="684" y="616"/>
                    </a:lnTo>
                    <a:lnTo>
                      <a:pt x="683" y="617"/>
                    </a:lnTo>
                    <a:lnTo>
                      <a:pt x="681" y="617"/>
                    </a:lnTo>
                    <a:lnTo>
                      <a:pt x="680" y="619"/>
                    </a:lnTo>
                    <a:lnTo>
                      <a:pt x="681" y="621"/>
                    </a:lnTo>
                    <a:lnTo>
                      <a:pt x="681" y="623"/>
                    </a:lnTo>
                    <a:lnTo>
                      <a:pt x="689" y="623"/>
                    </a:lnTo>
                    <a:lnTo>
                      <a:pt x="689" y="626"/>
                    </a:lnTo>
                    <a:lnTo>
                      <a:pt x="692" y="625"/>
                    </a:lnTo>
                    <a:lnTo>
                      <a:pt x="696" y="625"/>
                    </a:lnTo>
                    <a:lnTo>
                      <a:pt x="702" y="624"/>
                    </a:lnTo>
                    <a:lnTo>
                      <a:pt x="702" y="626"/>
                    </a:lnTo>
                    <a:lnTo>
                      <a:pt x="702" y="627"/>
                    </a:lnTo>
                    <a:lnTo>
                      <a:pt x="702" y="629"/>
                    </a:lnTo>
                    <a:lnTo>
                      <a:pt x="696" y="631"/>
                    </a:lnTo>
                    <a:lnTo>
                      <a:pt x="691" y="629"/>
                    </a:lnTo>
                    <a:lnTo>
                      <a:pt x="688" y="628"/>
                    </a:lnTo>
                    <a:lnTo>
                      <a:pt x="687" y="629"/>
                    </a:lnTo>
                    <a:lnTo>
                      <a:pt x="686" y="629"/>
                    </a:lnTo>
                    <a:lnTo>
                      <a:pt x="685" y="628"/>
                    </a:lnTo>
                    <a:lnTo>
                      <a:pt x="684" y="628"/>
                    </a:lnTo>
                    <a:lnTo>
                      <a:pt x="683" y="628"/>
                    </a:lnTo>
                    <a:lnTo>
                      <a:pt x="681" y="628"/>
                    </a:lnTo>
                    <a:lnTo>
                      <a:pt x="680" y="628"/>
                    </a:lnTo>
                    <a:lnTo>
                      <a:pt x="679" y="631"/>
                    </a:lnTo>
                    <a:lnTo>
                      <a:pt x="678" y="634"/>
                    </a:lnTo>
                    <a:lnTo>
                      <a:pt x="677" y="634"/>
                    </a:lnTo>
                    <a:lnTo>
                      <a:pt x="677" y="633"/>
                    </a:lnTo>
                    <a:lnTo>
                      <a:pt x="677" y="632"/>
                    </a:lnTo>
                    <a:lnTo>
                      <a:pt x="677" y="629"/>
                    </a:lnTo>
                    <a:lnTo>
                      <a:pt x="677" y="627"/>
                    </a:lnTo>
                    <a:lnTo>
                      <a:pt x="677" y="626"/>
                    </a:lnTo>
                    <a:lnTo>
                      <a:pt x="675" y="627"/>
                    </a:lnTo>
                    <a:lnTo>
                      <a:pt x="675" y="627"/>
                    </a:lnTo>
                    <a:lnTo>
                      <a:pt x="676" y="628"/>
                    </a:lnTo>
                    <a:lnTo>
                      <a:pt x="676" y="629"/>
                    </a:lnTo>
                    <a:lnTo>
                      <a:pt x="669" y="631"/>
                    </a:lnTo>
                    <a:lnTo>
                      <a:pt x="669" y="632"/>
                    </a:lnTo>
                    <a:lnTo>
                      <a:pt x="668" y="633"/>
                    </a:lnTo>
                    <a:lnTo>
                      <a:pt x="667" y="634"/>
                    </a:lnTo>
                    <a:lnTo>
                      <a:pt x="666" y="633"/>
                    </a:lnTo>
                    <a:lnTo>
                      <a:pt x="666" y="631"/>
                    </a:lnTo>
                    <a:lnTo>
                      <a:pt x="665" y="631"/>
                    </a:lnTo>
                    <a:lnTo>
                      <a:pt x="664" y="636"/>
                    </a:lnTo>
                    <a:lnTo>
                      <a:pt x="662" y="636"/>
                    </a:lnTo>
                    <a:lnTo>
                      <a:pt x="661" y="636"/>
                    </a:lnTo>
                    <a:lnTo>
                      <a:pt x="660" y="636"/>
                    </a:lnTo>
                    <a:lnTo>
                      <a:pt x="657" y="636"/>
                    </a:lnTo>
                    <a:lnTo>
                      <a:pt x="656" y="635"/>
                    </a:lnTo>
                    <a:lnTo>
                      <a:pt x="656" y="635"/>
                    </a:lnTo>
                    <a:lnTo>
                      <a:pt x="657" y="634"/>
                    </a:lnTo>
                    <a:lnTo>
                      <a:pt x="659" y="634"/>
                    </a:lnTo>
                    <a:lnTo>
                      <a:pt x="660" y="634"/>
                    </a:lnTo>
                    <a:lnTo>
                      <a:pt x="661" y="634"/>
                    </a:lnTo>
                    <a:lnTo>
                      <a:pt x="661" y="632"/>
                    </a:lnTo>
                    <a:lnTo>
                      <a:pt x="660" y="629"/>
                    </a:lnTo>
                    <a:lnTo>
                      <a:pt x="660" y="629"/>
                    </a:lnTo>
                    <a:lnTo>
                      <a:pt x="659" y="628"/>
                    </a:lnTo>
                    <a:lnTo>
                      <a:pt x="657" y="628"/>
                    </a:lnTo>
                    <a:lnTo>
                      <a:pt x="659" y="626"/>
                    </a:lnTo>
                    <a:lnTo>
                      <a:pt x="660" y="625"/>
                    </a:lnTo>
                    <a:lnTo>
                      <a:pt x="661" y="624"/>
                    </a:lnTo>
                    <a:lnTo>
                      <a:pt x="662" y="625"/>
                    </a:lnTo>
                    <a:lnTo>
                      <a:pt x="664" y="626"/>
                    </a:lnTo>
                    <a:lnTo>
                      <a:pt x="665" y="626"/>
                    </a:lnTo>
                    <a:lnTo>
                      <a:pt x="667" y="626"/>
                    </a:lnTo>
                    <a:lnTo>
                      <a:pt x="665" y="623"/>
                    </a:lnTo>
                    <a:lnTo>
                      <a:pt x="663" y="621"/>
                    </a:lnTo>
                    <a:lnTo>
                      <a:pt x="661" y="620"/>
                    </a:lnTo>
                    <a:lnTo>
                      <a:pt x="659" y="620"/>
                    </a:lnTo>
                    <a:lnTo>
                      <a:pt x="656" y="621"/>
                    </a:lnTo>
                    <a:lnTo>
                      <a:pt x="654" y="622"/>
                    </a:lnTo>
                    <a:lnTo>
                      <a:pt x="652" y="624"/>
                    </a:lnTo>
                    <a:lnTo>
                      <a:pt x="652" y="623"/>
                    </a:lnTo>
                    <a:lnTo>
                      <a:pt x="652" y="621"/>
                    </a:lnTo>
                    <a:lnTo>
                      <a:pt x="652" y="619"/>
                    </a:lnTo>
                    <a:lnTo>
                      <a:pt x="656" y="616"/>
                    </a:lnTo>
                    <a:lnTo>
                      <a:pt x="661" y="615"/>
                    </a:lnTo>
                    <a:lnTo>
                      <a:pt x="665" y="615"/>
                    </a:lnTo>
                    <a:lnTo>
                      <a:pt x="666" y="614"/>
                    </a:lnTo>
                    <a:lnTo>
                      <a:pt x="666" y="613"/>
                    </a:lnTo>
                    <a:lnTo>
                      <a:pt x="666" y="611"/>
                    </a:lnTo>
                    <a:lnTo>
                      <a:pt x="665" y="610"/>
                    </a:lnTo>
                    <a:lnTo>
                      <a:pt x="663" y="608"/>
                    </a:lnTo>
                    <a:lnTo>
                      <a:pt x="663" y="607"/>
                    </a:lnTo>
                    <a:lnTo>
                      <a:pt x="664" y="605"/>
                    </a:lnTo>
                    <a:lnTo>
                      <a:pt x="662" y="604"/>
                    </a:lnTo>
                    <a:lnTo>
                      <a:pt x="660" y="604"/>
                    </a:lnTo>
                    <a:lnTo>
                      <a:pt x="657" y="605"/>
                    </a:lnTo>
                    <a:lnTo>
                      <a:pt x="657" y="601"/>
                    </a:lnTo>
                    <a:lnTo>
                      <a:pt x="657" y="597"/>
                    </a:lnTo>
                    <a:lnTo>
                      <a:pt x="657" y="593"/>
                    </a:lnTo>
                    <a:lnTo>
                      <a:pt x="657" y="591"/>
                    </a:lnTo>
                    <a:lnTo>
                      <a:pt x="656" y="590"/>
                    </a:lnTo>
                    <a:lnTo>
                      <a:pt x="655" y="590"/>
                    </a:lnTo>
                    <a:lnTo>
                      <a:pt x="654" y="590"/>
                    </a:lnTo>
                    <a:lnTo>
                      <a:pt x="654" y="591"/>
                    </a:lnTo>
                    <a:lnTo>
                      <a:pt x="654" y="592"/>
                    </a:lnTo>
                    <a:lnTo>
                      <a:pt x="654" y="595"/>
                    </a:lnTo>
                    <a:lnTo>
                      <a:pt x="652" y="592"/>
                    </a:lnTo>
                    <a:lnTo>
                      <a:pt x="650" y="592"/>
                    </a:lnTo>
                    <a:lnTo>
                      <a:pt x="648" y="592"/>
                    </a:lnTo>
                    <a:lnTo>
                      <a:pt x="647" y="592"/>
                    </a:lnTo>
                    <a:lnTo>
                      <a:pt x="644" y="592"/>
                    </a:lnTo>
                    <a:lnTo>
                      <a:pt x="643" y="592"/>
                    </a:lnTo>
                    <a:lnTo>
                      <a:pt x="642" y="591"/>
                    </a:lnTo>
                    <a:lnTo>
                      <a:pt x="641" y="592"/>
                    </a:lnTo>
                    <a:lnTo>
                      <a:pt x="640" y="592"/>
                    </a:lnTo>
                    <a:lnTo>
                      <a:pt x="637" y="592"/>
                    </a:lnTo>
                    <a:lnTo>
                      <a:pt x="637" y="592"/>
                    </a:lnTo>
                    <a:lnTo>
                      <a:pt x="636" y="596"/>
                    </a:lnTo>
                    <a:lnTo>
                      <a:pt x="636" y="598"/>
                    </a:lnTo>
                    <a:lnTo>
                      <a:pt x="635" y="598"/>
                    </a:lnTo>
                    <a:lnTo>
                      <a:pt x="635" y="598"/>
                    </a:lnTo>
                    <a:lnTo>
                      <a:pt x="633" y="597"/>
                    </a:lnTo>
                    <a:lnTo>
                      <a:pt x="633" y="596"/>
                    </a:lnTo>
                    <a:lnTo>
                      <a:pt x="632" y="595"/>
                    </a:lnTo>
                    <a:lnTo>
                      <a:pt x="631" y="596"/>
                    </a:lnTo>
                    <a:lnTo>
                      <a:pt x="630" y="597"/>
                    </a:lnTo>
                    <a:lnTo>
                      <a:pt x="629" y="597"/>
                    </a:lnTo>
                    <a:lnTo>
                      <a:pt x="627" y="596"/>
                    </a:lnTo>
                    <a:lnTo>
                      <a:pt x="627" y="596"/>
                    </a:lnTo>
                    <a:lnTo>
                      <a:pt x="626" y="596"/>
                    </a:lnTo>
                    <a:lnTo>
                      <a:pt x="625" y="597"/>
                    </a:lnTo>
                    <a:lnTo>
                      <a:pt x="624" y="598"/>
                    </a:lnTo>
                    <a:lnTo>
                      <a:pt x="623" y="598"/>
                    </a:lnTo>
                    <a:lnTo>
                      <a:pt x="621" y="597"/>
                    </a:lnTo>
                    <a:lnTo>
                      <a:pt x="623" y="596"/>
                    </a:lnTo>
                    <a:lnTo>
                      <a:pt x="623" y="593"/>
                    </a:lnTo>
                    <a:lnTo>
                      <a:pt x="620" y="593"/>
                    </a:lnTo>
                    <a:lnTo>
                      <a:pt x="619" y="595"/>
                    </a:lnTo>
                    <a:lnTo>
                      <a:pt x="618" y="596"/>
                    </a:lnTo>
                    <a:lnTo>
                      <a:pt x="617" y="598"/>
                    </a:lnTo>
                    <a:lnTo>
                      <a:pt x="616" y="600"/>
                    </a:lnTo>
                    <a:lnTo>
                      <a:pt x="615" y="601"/>
                    </a:lnTo>
                    <a:lnTo>
                      <a:pt x="614" y="601"/>
                    </a:lnTo>
                    <a:lnTo>
                      <a:pt x="612" y="601"/>
                    </a:lnTo>
                    <a:lnTo>
                      <a:pt x="613" y="598"/>
                    </a:lnTo>
                    <a:lnTo>
                      <a:pt x="613" y="596"/>
                    </a:lnTo>
                    <a:lnTo>
                      <a:pt x="612" y="596"/>
                    </a:lnTo>
                    <a:lnTo>
                      <a:pt x="611" y="596"/>
                    </a:lnTo>
                    <a:lnTo>
                      <a:pt x="611" y="596"/>
                    </a:lnTo>
                    <a:lnTo>
                      <a:pt x="611" y="604"/>
                    </a:lnTo>
                    <a:lnTo>
                      <a:pt x="612" y="610"/>
                    </a:lnTo>
                    <a:lnTo>
                      <a:pt x="612" y="616"/>
                    </a:lnTo>
                    <a:lnTo>
                      <a:pt x="609" y="613"/>
                    </a:lnTo>
                    <a:lnTo>
                      <a:pt x="608" y="607"/>
                    </a:lnTo>
                    <a:lnTo>
                      <a:pt x="607" y="600"/>
                    </a:lnTo>
                    <a:lnTo>
                      <a:pt x="605" y="596"/>
                    </a:lnTo>
                    <a:lnTo>
                      <a:pt x="605" y="598"/>
                    </a:lnTo>
                    <a:lnTo>
                      <a:pt x="605" y="598"/>
                    </a:lnTo>
                    <a:lnTo>
                      <a:pt x="604" y="598"/>
                    </a:lnTo>
                    <a:lnTo>
                      <a:pt x="604" y="599"/>
                    </a:lnTo>
                    <a:lnTo>
                      <a:pt x="603" y="599"/>
                    </a:lnTo>
                    <a:lnTo>
                      <a:pt x="603" y="598"/>
                    </a:lnTo>
                    <a:lnTo>
                      <a:pt x="602" y="599"/>
                    </a:lnTo>
                    <a:lnTo>
                      <a:pt x="601" y="600"/>
                    </a:lnTo>
                    <a:lnTo>
                      <a:pt x="600" y="601"/>
                    </a:lnTo>
                    <a:lnTo>
                      <a:pt x="599" y="601"/>
                    </a:lnTo>
                    <a:lnTo>
                      <a:pt x="596" y="601"/>
                    </a:lnTo>
                    <a:lnTo>
                      <a:pt x="595" y="599"/>
                    </a:lnTo>
                    <a:lnTo>
                      <a:pt x="594" y="598"/>
                    </a:lnTo>
                    <a:lnTo>
                      <a:pt x="593" y="598"/>
                    </a:lnTo>
                    <a:lnTo>
                      <a:pt x="592" y="599"/>
                    </a:lnTo>
                    <a:lnTo>
                      <a:pt x="591" y="600"/>
                    </a:lnTo>
                    <a:lnTo>
                      <a:pt x="590" y="602"/>
                    </a:lnTo>
                    <a:lnTo>
                      <a:pt x="589" y="603"/>
                    </a:lnTo>
                    <a:lnTo>
                      <a:pt x="587" y="604"/>
                    </a:lnTo>
                    <a:lnTo>
                      <a:pt x="585" y="605"/>
                    </a:lnTo>
                    <a:lnTo>
                      <a:pt x="584" y="604"/>
                    </a:lnTo>
                    <a:lnTo>
                      <a:pt x="584" y="607"/>
                    </a:lnTo>
                    <a:lnTo>
                      <a:pt x="582" y="607"/>
                    </a:lnTo>
                    <a:lnTo>
                      <a:pt x="579" y="607"/>
                    </a:lnTo>
                    <a:lnTo>
                      <a:pt x="579" y="609"/>
                    </a:lnTo>
                    <a:lnTo>
                      <a:pt x="578" y="609"/>
                    </a:lnTo>
                    <a:lnTo>
                      <a:pt x="578" y="609"/>
                    </a:lnTo>
                    <a:lnTo>
                      <a:pt x="577" y="607"/>
                    </a:lnTo>
                    <a:lnTo>
                      <a:pt x="577" y="604"/>
                    </a:lnTo>
                    <a:lnTo>
                      <a:pt x="576" y="604"/>
                    </a:lnTo>
                    <a:lnTo>
                      <a:pt x="576" y="604"/>
                    </a:lnTo>
                    <a:lnTo>
                      <a:pt x="575" y="605"/>
                    </a:lnTo>
                    <a:lnTo>
                      <a:pt x="573" y="607"/>
                    </a:lnTo>
                    <a:lnTo>
                      <a:pt x="573" y="608"/>
                    </a:lnTo>
                    <a:lnTo>
                      <a:pt x="572" y="608"/>
                    </a:lnTo>
                    <a:lnTo>
                      <a:pt x="571" y="607"/>
                    </a:lnTo>
                    <a:lnTo>
                      <a:pt x="571" y="608"/>
                    </a:lnTo>
                    <a:lnTo>
                      <a:pt x="572" y="609"/>
                    </a:lnTo>
                    <a:lnTo>
                      <a:pt x="572" y="611"/>
                    </a:lnTo>
                    <a:lnTo>
                      <a:pt x="572" y="612"/>
                    </a:lnTo>
                    <a:lnTo>
                      <a:pt x="572" y="614"/>
                    </a:lnTo>
                    <a:lnTo>
                      <a:pt x="573" y="614"/>
                    </a:lnTo>
                    <a:lnTo>
                      <a:pt x="582" y="614"/>
                    </a:lnTo>
                    <a:lnTo>
                      <a:pt x="583" y="614"/>
                    </a:lnTo>
                    <a:lnTo>
                      <a:pt x="584" y="614"/>
                    </a:lnTo>
                    <a:lnTo>
                      <a:pt x="585" y="614"/>
                    </a:lnTo>
                    <a:lnTo>
                      <a:pt x="587" y="614"/>
                    </a:lnTo>
                    <a:lnTo>
                      <a:pt x="588" y="614"/>
                    </a:lnTo>
                    <a:lnTo>
                      <a:pt x="589" y="613"/>
                    </a:lnTo>
                    <a:lnTo>
                      <a:pt x="589" y="612"/>
                    </a:lnTo>
                    <a:lnTo>
                      <a:pt x="591" y="612"/>
                    </a:lnTo>
                    <a:lnTo>
                      <a:pt x="592" y="612"/>
                    </a:lnTo>
                    <a:lnTo>
                      <a:pt x="593" y="612"/>
                    </a:lnTo>
                    <a:lnTo>
                      <a:pt x="595" y="612"/>
                    </a:lnTo>
                    <a:lnTo>
                      <a:pt x="596" y="612"/>
                    </a:lnTo>
                    <a:lnTo>
                      <a:pt x="597" y="614"/>
                    </a:lnTo>
                    <a:lnTo>
                      <a:pt x="595" y="616"/>
                    </a:lnTo>
                    <a:lnTo>
                      <a:pt x="593" y="617"/>
                    </a:lnTo>
                    <a:lnTo>
                      <a:pt x="590" y="620"/>
                    </a:lnTo>
                    <a:lnTo>
                      <a:pt x="592" y="620"/>
                    </a:lnTo>
                    <a:lnTo>
                      <a:pt x="594" y="621"/>
                    </a:lnTo>
                    <a:lnTo>
                      <a:pt x="596" y="623"/>
                    </a:lnTo>
                    <a:lnTo>
                      <a:pt x="589" y="624"/>
                    </a:lnTo>
                    <a:lnTo>
                      <a:pt x="589" y="622"/>
                    </a:lnTo>
                    <a:lnTo>
                      <a:pt x="585" y="622"/>
                    </a:lnTo>
                    <a:lnTo>
                      <a:pt x="584" y="622"/>
                    </a:lnTo>
                    <a:lnTo>
                      <a:pt x="583" y="621"/>
                    </a:lnTo>
                    <a:lnTo>
                      <a:pt x="583" y="623"/>
                    </a:lnTo>
                    <a:lnTo>
                      <a:pt x="583" y="625"/>
                    </a:lnTo>
                    <a:lnTo>
                      <a:pt x="582" y="627"/>
                    </a:lnTo>
                    <a:lnTo>
                      <a:pt x="583" y="631"/>
                    </a:lnTo>
                    <a:lnTo>
                      <a:pt x="583" y="632"/>
                    </a:lnTo>
                    <a:lnTo>
                      <a:pt x="584" y="633"/>
                    </a:lnTo>
                    <a:lnTo>
                      <a:pt x="585" y="633"/>
                    </a:lnTo>
                    <a:lnTo>
                      <a:pt x="587" y="633"/>
                    </a:lnTo>
                    <a:lnTo>
                      <a:pt x="587" y="633"/>
                    </a:lnTo>
                    <a:lnTo>
                      <a:pt x="585" y="634"/>
                    </a:lnTo>
                    <a:lnTo>
                      <a:pt x="584" y="636"/>
                    </a:lnTo>
                    <a:lnTo>
                      <a:pt x="582" y="637"/>
                    </a:lnTo>
                    <a:lnTo>
                      <a:pt x="581" y="638"/>
                    </a:lnTo>
                    <a:lnTo>
                      <a:pt x="579" y="639"/>
                    </a:lnTo>
                    <a:lnTo>
                      <a:pt x="578" y="640"/>
                    </a:lnTo>
                    <a:lnTo>
                      <a:pt x="577" y="639"/>
                    </a:lnTo>
                    <a:lnTo>
                      <a:pt x="576" y="638"/>
                    </a:lnTo>
                    <a:lnTo>
                      <a:pt x="576" y="636"/>
                    </a:lnTo>
                    <a:lnTo>
                      <a:pt x="577" y="635"/>
                    </a:lnTo>
                    <a:lnTo>
                      <a:pt x="578" y="634"/>
                    </a:lnTo>
                    <a:lnTo>
                      <a:pt x="579" y="633"/>
                    </a:lnTo>
                    <a:lnTo>
                      <a:pt x="579" y="631"/>
                    </a:lnTo>
                    <a:lnTo>
                      <a:pt x="580" y="628"/>
                    </a:lnTo>
                    <a:lnTo>
                      <a:pt x="580" y="625"/>
                    </a:lnTo>
                    <a:lnTo>
                      <a:pt x="579" y="625"/>
                    </a:lnTo>
                    <a:lnTo>
                      <a:pt x="579" y="622"/>
                    </a:lnTo>
                    <a:lnTo>
                      <a:pt x="579" y="621"/>
                    </a:lnTo>
                    <a:lnTo>
                      <a:pt x="578" y="620"/>
                    </a:lnTo>
                    <a:lnTo>
                      <a:pt x="577" y="620"/>
                    </a:lnTo>
                    <a:lnTo>
                      <a:pt x="576" y="620"/>
                    </a:lnTo>
                    <a:lnTo>
                      <a:pt x="576" y="620"/>
                    </a:lnTo>
                    <a:lnTo>
                      <a:pt x="575" y="622"/>
                    </a:lnTo>
                    <a:lnTo>
                      <a:pt x="575" y="624"/>
                    </a:lnTo>
                    <a:lnTo>
                      <a:pt x="575" y="627"/>
                    </a:lnTo>
                    <a:lnTo>
                      <a:pt x="573" y="628"/>
                    </a:lnTo>
                    <a:lnTo>
                      <a:pt x="572" y="628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2" y="624"/>
                    </a:lnTo>
                    <a:lnTo>
                      <a:pt x="572" y="622"/>
                    </a:lnTo>
                    <a:lnTo>
                      <a:pt x="572" y="621"/>
                    </a:lnTo>
                    <a:lnTo>
                      <a:pt x="572" y="620"/>
                    </a:lnTo>
                    <a:lnTo>
                      <a:pt x="571" y="620"/>
                    </a:lnTo>
                    <a:lnTo>
                      <a:pt x="570" y="623"/>
                    </a:lnTo>
                    <a:lnTo>
                      <a:pt x="570" y="626"/>
                    </a:lnTo>
                    <a:lnTo>
                      <a:pt x="570" y="629"/>
                    </a:lnTo>
                    <a:lnTo>
                      <a:pt x="570" y="633"/>
                    </a:lnTo>
                    <a:lnTo>
                      <a:pt x="569" y="635"/>
                    </a:lnTo>
                    <a:lnTo>
                      <a:pt x="572" y="635"/>
                    </a:lnTo>
                    <a:lnTo>
                      <a:pt x="573" y="639"/>
                    </a:lnTo>
                    <a:lnTo>
                      <a:pt x="573" y="641"/>
                    </a:lnTo>
                    <a:lnTo>
                      <a:pt x="575" y="644"/>
                    </a:lnTo>
                    <a:lnTo>
                      <a:pt x="576" y="644"/>
                    </a:lnTo>
                    <a:lnTo>
                      <a:pt x="577" y="644"/>
                    </a:lnTo>
                    <a:lnTo>
                      <a:pt x="579" y="644"/>
                    </a:lnTo>
                    <a:lnTo>
                      <a:pt x="580" y="644"/>
                    </a:lnTo>
                    <a:lnTo>
                      <a:pt x="581" y="643"/>
                    </a:lnTo>
                    <a:lnTo>
                      <a:pt x="583" y="643"/>
                    </a:lnTo>
                    <a:lnTo>
                      <a:pt x="585" y="643"/>
                    </a:lnTo>
                    <a:lnTo>
                      <a:pt x="584" y="645"/>
                    </a:lnTo>
                    <a:lnTo>
                      <a:pt x="583" y="646"/>
                    </a:lnTo>
                    <a:lnTo>
                      <a:pt x="583" y="647"/>
                    </a:lnTo>
                    <a:lnTo>
                      <a:pt x="584" y="648"/>
                    </a:lnTo>
                    <a:lnTo>
                      <a:pt x="582" y="649"/>
                    </a:lnTo>
                    <a:lnTo>
                      <a:pt x="581" y="649"/>
                    </a:lnTo>
                    <a:lnTo>
                      <a:pt x="579" y="649"/>
                    </a:lnTo>
                    <a:lnTo>
                      <a:pt x="576" y="648"/>
                    </a:lnTo>
                    <a:lnTo>
                      <a:pt x="573" y="648"/>
                    </a:lnTo>
                    <a:lnTo>
                      <a:pt x="571" y="648"/>
                    </a:lnTo>
                    <a:lnTo>
                      <a:pt x="569" y="649"/>
                    </a:lnTo>
                    <a:lnTo>
                      <a:pt x="567" y="651"/>
                    </a:lnTo>
                    <a:lnTo>
                      <a:pt x="567" y="648"/>
                    </a:lnTo>
                    <a:lnTo>
                      <a:pt x="567" y="647"/>
                    </a:lnTo>
                    <a:lnTo>
                      <a:pt x="568" y="646"/>
                    </a:lnTo>
                    <a:lnTo>
                      <a:pt x="568" y="646"/>
                    </a:lnTo>
                    <a:lnTo>
                      <a:pt x="569" y="646"/>
                    </a:lnTo>
                    <a:lnTo>
                      <a:pt x="570" y="646"/>
                    </a:lnTo>
                    <a:lnTo>
                      <a:pt x="570" y="645"/>
                    </a:lnTo>
                    <a:lnTo>
                      <a:pt x="570" y="644"/>
                    </a:lnTo>
                    <a:lnTo>
                      <a:pt x="570" y="640"/>
                    </a:lnTo>
                    <a:lnTo>
                      <a:pt x="566" y="640"/>
                    </a:lnTo>
                    <a:lnTo>
                      <a:pt x="566" y="639"/>
                    </a:lnTo>
                    <a:lnTo>
                      <a:pt x="566" y="638"/>
                    </a:lnTo>
                    <a:lnTo>
                      <a:pt x="567" y="638"/>
                    </a:lnTo>
                    <a:lnTo>
                      <a:pt x="567" y="637"/>
                    </a:lnTo>
                    <a:lnTo>
                      <a:pt x="568" y="637"/>
                    </a:lnTo>
                    <a:lnTo>
                      <a:pt x="568" y="635"/>
                    </a:lnTo>
                    <a:lnTo>
                      <a:pt x="568" y="623"/>
                    </a:lnTo>
                    <a:lnTo>
                      <a:pt x="564" y="623"/>
                    </a:lnTo>
                    <a:lnTo>
                      <a:pt x="561" y="623"/>
                    </a:lnTo>
                    <a:lnTo>
                      <a:pt x="560" y="623"/>
                    </a:lnTo>
                    <a:lnTo>
                      <a:pt x="558" y="623"/>
                    </a:lnTo>
                    <a:lnTo>
                      <a:pt x="557" y="622"/>
                    </a:lnTo>
                    <a:lnTo>
                      <a:pt x="556" y="620"/>
                    </a:lnTo>
                    <a:lnTo>
                      <a:pt x="556" y="619"/>
                    </a:lnTo>
                    <a:lnTo>
                      <a:pt x="556" y="617"/>
                    </a:lnTo>
                    <a:lnTo>
                      <a:pt x="557" y="617"/>
                    </a:lnTo>
                    <a:lnTo>
                      <a:pt x="558" y="617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7" y="615"/>
                    </a:lnTo>
                    <a:lnTo>
                      <a:pt x="556" y="613"/>
                    </a:lnTo>
                    <a:lnTo>
                      <a:pt x="554" y="613"/>
                    </a:lnTo>
                    <a:lnTo>
                      <a:pt x="552" y="614"/>
                    </a:lnTo>
                    <a:lnTo>
                      <a:pt x="549" y="615"/>
                    </a:lnTo>
                    <a:lnTo>
                      <a:pt x="548" y="616"/>
                    </a:lnTo>
                    <a:lnTo>
                      <a:pt x="546" y="617"/>
                    </a:lnTo>
                    <a:lnTo>
                      <a:pt x="551" y="619"/>
                    </a:lnTo>
                    <a:lnTo>
                      <a:pt x="554" y="620"/>
                    </a:lnTo>
                    <a:lnTo>
                      <a:pt x="545" y="621"/>
                    </a:lnTo>
                    <a:lnTo>
                      <a:pt x="536" y="622"/>
                    </a:lnTo>
                    <a:lnTo>
                      <a:pt x="536" y="623"/>
                    </a:lnTo>
                    <a:lnTo>
                      <a:pt x="537" y="625"/>
                    </a:lnTo>
                    <a:lnTo>
                      <a:pt x="539" y="626"/>
                    </a:lnTo>
                    <a:lnTo>
                      <a:pt x="540" y="626"/>
                    </a:lnTo>
                    <a:lnTo>
                      <a:pt x="541" y="625"/>
                    </a:lnTo>
                    <a:lnTo>
                      <a:pt x="542" y="624"/>
                    </a:lnTo>
                    <a:lnTo>
                      <a:pt x="543" y="623"/>
                    </a:lnTo>
                    <a:lnTo>
                      <a:pt x="544" y="622"/>
                    </a:lnTo>
                    <a:lnTo>
                      <a:pt x="545" y="623"/>
                    </a:lnTo>
                    <a:lnTo>
                      <a:pt x="545" y="625"/>
                    </a:lnTo>
                    <a:lnTo>
                      <a:pt x="544" y="627"/>
                    </a:lnTo>
                    <a:lnTo>
                      <a:pt x="543" y="629"/>
                    </a:lnTo>
                    <a:lnTo>
                      <a:pt x="543" y="633"/>
                    </a:lnTo>
                    <a:lnTo>
                      <a:pt x="542" y="631"/>
                    </a:lnTo>
                    <a:lnTo>
                      <a:pt x="541" y="629"/>
                    </a:lnTo>
                    <a:lnTo>
                      <a:pt x="540" y="629"/>
                    </a:lnTo>
                    <a:lnTo>
                      <a:pt x="539" y="631"/>
                    </a:lnTo>
                    <a:lnTo>
                      <a:pt x="537" y="634"/>
                    </a:lnTo>
                    <a:lnTo>
                      <a:pt x="536" y="637"/>
                    </a:lnTo>
                    <a:lnTo>
                      <a:pt x="536" y="641"/>
                    </a:lnTo>
                    <a:lnTo>
                      <a:pt x="536" y="638"/>
                    </a:lnTo>
                    <a:lnTo>
                      <a:pt x="536" y="635"/>
                    </a:lnTo>
                    <a:lnTo>
                      <a:pt x="535" y="633"/>
                    </a:lnTo>
                    <a:lnTo>
                      <a:pt x="535" y="632"/>
                    </a:lnTo>
                    <a:lnTo>
                      <a:pt x="534" y="631"/>
                    </a:lnTo>
                    <a:lnTo>
                      <a:pt x="533" y="631"/>
                    </a:lnTo>
                    <a:lnTo>
                      <a:pt x="531" y="631"/>
                    </a:lnTo>
                    <a:lnTo>
                      <a:pt x="530" y="636"/>
                    </a:lnTo>
                    <a:lnTo>
                      <a:pt x="529" y="643"/>
                    </a:lnTo>
                    <a:lnTo>
                      <a:pt x="530" y="649"/>
                    </a:lnTo>
                    <a:lnTo>
                      <a:pt x="532" y="647"/>
                    </a:lnTo>
                    <a:lnTo>
                      <a:pt x="533" y="646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9" y="646"/>
                    </a:lnTo>
                    <a:lnTo>
                      <a:pt x="541" y="645"/>
                    </a:lnTo>
                    <a:lnTo>
                      <a:pt x="542" y="644"/>
                    </a:lnTo>
                    <a:lnTo>
                      <a:pt x="543" y="644"/>
                    </a:lnTo>
                    <a:lnTo>
                      <a:pt x="543" y="644"/>
                    </a:lnTo>
                    <a:lnTo>
                      <a:pt x="544" y="644"/>
                    </a:lnTo>
                    <a:lnTo>
                      <a:pt x="545" y="644"/>
                    </a:lnTo>
                    <a:lnTo>
                      <a:pt x="545" y="644"/>
                    </a:lnTo>
                    <a:lnTo>
                      <a:pt x="546" y="645"/>
                    </a:lnTo>
                    <a:lnTo>
                      <a:pt x="546" y="646"/>
                    </a:lnTo>
                    <a:lnTo>
                      <a:pt x="545" y="647"/>
                    </a:lnTo>
                    <a:lnTo>
                      <a:pt x="544" y="647"/>
                    </a:lnTo>
                    <a:lnTo>
                      <a:pt x="543" y="647"/>
                    </a:lnTo>
                    <a:lnTo>
                      <a:pt x="542" y="648"/>
                    </a:lnTo>
                    <a:lnTo>
                      <a:pt x="541" y="649"/>
                    </a:lnTo>
                    <a:lnTo>
                      <a:pt x="540" y="651"/>
                    </a:lnTo>
                    <a:lnTo>
                      <a:pt x="540" y="655"/>
                    </a:lnTo>
                    <a:lnTo>
                      <a:pt x="547" y="653"/>
                    </a:lnTo>
                    <a:lnTo>
                      <a:pt x="547" y="652"/>
                    </a:lnTo>
                    <a:lnTo>
                      <a:pt x="547" y="651"/>
                    </a:lnTo>
                    <a:lnTo>
                      <a:pt x="548" y="651"/>
                    </a:lnTo>
                    <a:lnTo>
                      <a:pt x="548" y="651"/>
                    </a:lnTo>
                    <a:lnTo>
                      <a:pt x="549" y="651"/>
                    </a:lnTo>
                    <a:lnTo>
                      <a:pt x="551" y="651"/>
                    </a:lnTo>
                    <a:lnTo>
                      <a:pt x="551" y="651"/>
                    </a:lnTo>
                    <a:lnTo>
                      <a:pt x="551" y="646"/>
                    </a:lnTo>
                    <a:lnTo>
                      <a:pt x="548" y="646"/>
                    </a:lnTo>
                    <a:lnTo>
                      <a:pt x="548" y="644"/>
                    </a:lnTo>
                    <a:lnTo>
                      <a:pt x="549" y="644"/>
                    </a:lnTo>
                    <a:lnTo>
                      <a:pt x="551" y="644"/>
                    </a:lnTo>
                    <a:lnTo>
                      <a:pt x="551" y="643"/>
                    </a:lnTo>
                    <a:lnTo>
                      <a:pt x="552" y="641"/>
                    </a:lnTo>
                    <a:lnTo>
                      <a:pt x="552" y="640"/>
                    </a:lnTo>
                    <a:lnTo>
                      <a:pt x="553" y="640"/>
                    </a:lnTo>
                    <a:lnTo>
                      <a:pt x="553" y="638"/>
                    </a:lnTo>
                    <a:lnTo>
                      <a:pt x="553" y="637"/>
                    </a:lnTo>
                    <a:lnTo>
                      <a:pt x="554" y="636"/>
                    </a:lnTo>
                    <a:lnTo>
                      <a:pt x="555" y="637"/>
                    </a:lnTo>
                    <a:lnTo>
                      <a:pt x="556" y="638"/>
                    </a:lnTo>
                    <a:lnTo>
                      <a:pt x="557" y="639"/>
                    </a:lnTo>
                    <a:lnTo>
                      <a:pt x="558" y="639"/>
                    </a:lnTo>
                    <a:lnTo>
                      <a:pt x="560" y="639"/>
                    </a:lnTo>
                    <a:lnTo>
                      <a:pt x="563" y="638"/>
                    </a:lnTo>
                    <a:lnTo>
                      <a:pt x="563" y="640"/>
                    </a:lnTo>
                    <a:lnTo>
                      <a:pt x="561" y="641"/>
                    </a:lnTo>
                    <a:lnTo>
                      <a:pt x="561" y="644"/>
                    </a:lnTo>
                    <a:lnTo>
                      <a:pt x="561" y="646"/>
                    </a:lnTo>
                    <a:lnTo>
                      <a:pt x="563" y="647"/>
                    </a:lnTo>
                    <a:lnTo>
                      <a:pt x="564" y="649"/>
                    </a:lnTo>
                    <a:lnTo>
                      <a:pt x="565" y="649"/>
                    </a:lnTo>
                    <a:lnTo>
                      <a:pt x="566" y="648"/>
                    </a:lnTo>
                    <a:lnTo>
                      <a:pt x="565" y="650"/>
                    </a:lnTo>
                    <a:lnTo>
                      <a:pt x="565" y="651"/>
                    </a:lnTo>
                    <a:lnTo>
                      <a:pt x="564" y="651"/>
                    </a:lnTo>
                    <a:lnTo>
                      <a:pt x="563" y="651"/>
                    </a:lnTo>
                    <a:lnTo>
                      <a:pt x="563" y="651"/>
                    </a:lnTo>
                    <a:lnTo>
                      <a:pt x="561" y="651"/>
                    </a:lnTo>
                    <a:lnTo>
                      <a:pt x="560" y="651"/>
                    </a:lnTo>
                    <a:lnTo>
                      <a:pt x="560" y="648"/>
                    </a:lnTo>
                    <a:lnTo>
                      <a:pt x="560" y="645"/>
                    </a:lnTo>
                    <a:lnTo>
                      <a:pt x="559" y="644"/>
                    </a:lnTo>
                    <a:lnTo>
                      <a:pt x="558" y="644"/>
                    </a:lnTo>
                    <a:lnTo>
                      <a:pt x="557" y="644"/>
                    </a:lnTo>
                    <a:lnTo>
                      <a:pt x="556" y="644"/>
                    </a:lnTo>
                    <a:lnTo>
                      <a:pt x="555" y="644"/>
                    </a:lnTo>
                    <a:lnTo>
                      <a:pt x="555" y="651"/>
                    </a:lnTo>
                    <a:lnTo>
                      <a:pt x="556" y="651"/>
                    </a:lnTo>
                    <a:lnTo>
                      <a:pt x="557" y="651"/>
                    </a:lnTo>
                    <a:lnTo>
                      <a:pt x="558" y="652"/>
                    </a:lnTo>
                    <a:lnTo>
                      <a:pt x="558" y="653"/>
                    </a:lnTo>
                    <a:lnTo>
                      <a:pt x="557" y="653"/>
                    </a:lnTo>
                    <a:lnTo>
                      <a:pt x="556" y="653"/>
                    </a:lnTo>
                    <a:lnTo>
                      <a:pt x="555" y="657"/>
                    </a:lnTo>
                    <a:lnTo>
                      <a:pt x="555" y="659"/>
                    </a:lnTo>
                    <a:lnTo>
                      <a:pt x="554" y="659"/>
                    </a:lnTo>
                    <a:lnTo>
                      <a:pt x="553" y="658"/>
                    </a:lnTo>
                    <a:lnTo>
                      <a:pt x="553" y="657"/>
                    </a:lnTo>
                    <a:lnTo>
                      <a:pt x="552" y="656"/>
                    </a:lnTo>
                    <a:lnTo>
                      <a:pt x="551" y="655"/>
                    </a:lnTo>
                    <a:lnTo>
                      <a:pt x="549" y="655"/>
                    </a:lnTo>
                    <a:lnTo>
                      <a:pt x="548" y="655"/>
                    </a:lnTo>
                    <a:lnTo>
                      <a:pt x="547" y="657"/>
                    </a:lnTo>
                    <a:lnTo>
                      <a:pt x="541" y="660"/>
                    </a:lnTo>
                    <a:lnTo>
                      <a:pt x="535" y="658"/>
                    </a:lnTo>
                    <a:lnTo>
                      <a:pt x="530" y="651"/>
                    </a:lnTo>
                    <a:lnTo>
                      <a:pt x="525" y="651"/>
                    </a:lnTo>
                    <a:lnTo>
                      <a:pt x="525" y="653"/>
                    </a:lnTo>
                    <a:lnTo>
                      <a:pt x="527" y="656"/>
                    </a:lnTo>
                    <a:lnTo>
                      <a:pt x="528" y="658"/>
                    </a:lnTo>
                    <a:lnTo>
                      <a:pt x="528" y="660"/>
                    </a:lnTo>
                    <a:lnTo>
                      <a:pt x="528" y="662"/>
                    </a:lnTo>
                    <a:lnTo>
                      <a:pt x="525" y="662"/>
                    </a:lnTo>
                    <a:lnTo>
                      <a:pt x="524" y="663"/>
                    </a:lnTo>
                    <a:lnTo>
                      <a:pt x="523" y="663"/>
                    </a:lnTo>
                    <a:lnTo>
                      <a:pt x="522" y="664"/>
                    </a:lnTo>
                    <a:lnTo>
                      <a:pt x="520" y="664"/>
                    </a:lnTo>
                    <a:lnTo>
                      <a:pt x="519" y="665"/>
                    </a:lnTo>
                    <a:lnTo>
                      <a:pt x="517" y="668"/>
                    </a:lnTo>
                    <a:lnTo>
                      <a:pt x="516" y="670"/>
                    </a:lnTo>
                    <a:lnTo>
                      <a:pt x="516" y="664"/>
                    </a:lnTo>
                    <a:lnTo>
                      <a:pt x="515" y="664"/>
                    </a:lnTo>
                    <a:lnTo>
                      <a:pt x="513" y="665"/>
                    </a:lnTo>
                    <a:lnTo>
                      <a:pt x="513" y="669"/>
                    </a:lnTo>
                    <a:lnTo>
                      <a:pt x="513" y="673"/>
                    </a:lnTo>
                    <a:lnTo>
                      <a:pt x="512" y="673"/>
                    </a:lnTo>
                    <a:lnTo>
                      <a:pt x="512" y="673"/>
                    </a:lnTo>
                    <a:lnTo>
                      <a:pt x="511" y="673"/>
                    </a:lnTo>
                    <a:lnTo>
                      <a:pt x="511" y="673"/>
                    </a:lnTo>
                    <a:lnTo>
                      <a:pt x="510" y="672"/>
                    </a:lnTo>
                    <a:lnTo>
                      <a:pt x="510" y="670"/>
                    </a:lnTo>
                    <a:lnTo>
                      <a:pt x="510" y="668"/>
                    </a:lnTo>
                    <a:lnTo>
                      <a:pt x="504" y="668"/>
                    </a:lnTo>
                    <a:lnTo>
                      <a:pt x="503" y="668"/>
                    </a:lnTo>
                    <a:lnTo>
                      <a:pt x="503" y="669"/>
                    </a:lnTo>
                    <a:lnTo>
                      <a:pt x="501" y="670"/>
                    </a:lnTo>
                    <a:lnTo>
                      <a:pt x="501" y="670"/>
                    </a:lnTo>
                    <a:lnTo>
                      <a:pt x="498" y="670"/>
                    </a:lnTo>
                    <a:lnTo>
                      <a:pt x="496" y="670"/>
                    </a:lnTo>
                    <a:lnTo>
                      <a:pt x="494" y="671"/>
                    </a:lnTo>
                    <a:lnTo>
                      <a:pt x="492" y="672"/>
                    </a:lnTo>
                    <a:lnTo>
                      <a:pt x="488" y="673"/>
                    </a:lnTo>
                    <a:lnTo>
                      <a:pt x="486" y="673"/>
                    </a:lnTo>
                    <a:lnTo>
                      <a:pt x="486" y="672"/>
                    </a:lnTo>
                    <a:lnTo>
                      <a:pt x="486" y="671"/>
                    </a:lnTo>
                    <a:lnTo>
                      <a:pt x="486" y="671"/>
                    </a:lnTo>
                    <a:lnTo>
                      <a:pt x="487" y="671"/>
                    </a:lnTo>
                    <a:lnTo>
                      <a:pt x="488" y="670"/>
                    </a:lnTo>
                    <a:lnTo>
                      <a:pt x="489" y="670"/>
                    </a:lnTo>
                    <a:lnTo>
                      <a:pt x="491" y="669"/>
                    </a:lnTo>
                    <a:lnTo>
                      <a:pt x="491" y="668"/>
                    </a:lnTo>
                    <a:lnTo>
                      <a:pt x="492" y="665"/>
                    </a:lnTo>
                    <a:lnTo>
                      <a:pt x="492" y="662"/>
                    </a:lnTo>
                    <a:lnTo>
                      <a:pt x="491" y="658"/>
                    </a:lnTo>
                    <a:lnTo>
                      <a:pt x="493" y="659"/>
                    </a:lnTo>
                    <a:lnTo>
                      <a:pt x="494" y="659"/>
                    </a:lnTo>
                    <a:lnTo>
                      <a:pt x="495" y="658"/>
                    </a:lnTo>
                    <a:lnTo>
                      <a:pt x="496" y="656"/>
                    </a:lnTo>
                    <a:lnTo>
                      <a:pt x="496" y="652"/>
                    </a:lnTo>
                    <a:lnTo>
                      <a:pt x="498" y="655"/>
                    </a:lnTo>
                    <a:lnTo>
                      <a:pt x="499" y="656"/>
                    </a:lnTo>
                    <a:lnTo>
                      <a:pt x="500" y="656"/>
                    </a:lnTo>
                    <a:lnTo>
                      <a:pt x="501" y="656"/>
                    </a:lnTo>
                    <a:lnTo>
                      <a:pt x="503" y="655"/>
                    </a:lnTo>
                    <a:lnTo>
                      <a:pt x="505" y="655"/>
                    </a:lnTo>
                    <a:lnTo>
                      <a:pt x="506" y="655"/>
                    </a:lnTo>
                    <a:lnTo>
                      <a:pt x="507" y="655"/>
                    </a:lnTo>
                    <a:lnTo>
                      <a:pt x="508" y="653"/>
                    </a:lnTo>
                    <a:lnTo>
                      <a:pt x="508" y="652"/>
                    </a:lnTo>
                    <a:lnTo>
                      <a:pt x="509" y="652"/>
                    </a:lnTo>
                    <a:lnTo>
                      <a:pt x="509" y="651"/>
                    </a:lnTo>
                    <a:lnTo>
                      <a:pt x="510" y="652"/>
                    </a:lnTo>
                    <a:lnTo>
                      <a:pt x="516" y="652"/>
                    </a:lnTo>
                    <a:lnTo>
                      <a:pt x="516" y="652"/>
                    </a:lnTo>
                    <a:lnTo>
                      <a:pt x="517" y="652"/>
                    </a:lnTo>
                    <a:lnTo>
                      <a:pt x="518" y="652"/>
                    </a:lnTo>
                    <a:lnTo>
                      <a:pt x="518" y="655"/>
                    </a:lnTo>
                    <a:lnTo>
                      <a:pt x="518" y="662"/>
                    </a:lnTo>
                    <a:lnTo>
                      <a:pt x="520" y="661"/>
                    </a:lnTo>
                    <a:lnTo>
                      <a:pt x="522" y="659"/>
                    </a:lnTo>
                    <a:lnTo>
                      <a:pt x="524" y="657"/>
                    </a:lnTo>
                    <a:lnTo>
                      <a:pt x="523" y="655"/>
                    </a:lnTo>
                    <a:lnTo>
                      <a:pt x="523" y="652"/>
                    </a:lnTo>
                    <a:lnTo>
                      <a:pt x="522" y="651"/>
                    </a:lnTo>
                    <a:lnTo>
                      <a:pt x="521" y="651"/>
                    </a:lnTo>
                    <a:lnTo>
                      <a:pt x="520" y="651"/>
                    </a:lnTo>
                    <a:lnTo>
                      <a:pt x="520" y="649"/>
                    </a:lnTo>
                    <a:lnTo>
                      <a:pt x="522" y="650"/>
                    </a:lnTo>
                    <a:lnTo>
                      <a:pt x="524" y="649"/>
                    </a:lnTo>
                    <a:lnTo>
                      <a:pt x="525" y="647"/>
                    </a:lnTo>
                    <a:lnTo>
                      <a:pt x="527" y="644"/>
                    </a:lnTo>
                    <a:lnTo>
                      <a:pt x="528" y="640"/>
                    </a:lnTo>
                    <a:lnTo>
                      <a:pt x="529" y="636"/>
                    </a:lnTo>
                    <a:lnTo>
                      <a:pt x="528" y="634"/>
                    </a:lnTo>
                    <a:lnTo>
                      <a:pt x="527" y="633"/>
                    </a:lnTo>
                    <a:lnTo>
                      <a:pt x="525" y="633"/>
                    </a:lnTo>
                    <a:lnTo>
                      <a:pt x="525" y="634"/>
                    </a:lnTo>
                    <a:lnTo>
                      <a:pt x="524" y="635"/>
                    </a:lnTo>
                    <a:lnTo>
                      <a:pt x="523" y="637"/>
                    </a:lnTo>
                    <a:lnTo>
                      <a:pt x="523" y="638"/>
                    </a:lnTo>
                    <a:lnTo>
                      <a:pt x="522" y="638"/>
                    </a:lnTo>
                    <a:lnTo>
                      <a:pt x="521" y="638"/>
                    </a:lnTo>
                    <a:lnTo>
                      <a:pt x="521" y="636"/>
                    </a:lnTo>
                    <a:lnTo>
                      <a:pt x="521" y="634"/>
                    </a:lnTo>
                    <a:lnTo>
                      <a:pt x="520" y="633"/>
                    </a:lnTo>
                    <a:lnTo>
                      <a:pt x="521" y="632"/>
                    </a:lnTo>
                    <a:lnTo>
                      <a:pt x="522" y="631"/>
                    </a:lnTo>
                    <a:lnTo>
                      <a:pt x="523" y="629"/>
                    </a:lnTo>
                    <a:lnTo>
                      <a:pt x="524" y="628"/>
                    </a:lnTo>
                    <a:lnTo>
                      <a:pt x="525" y="628"/>
                    </a:lnTo>
                    <a:lnTo>
                      <a:pt x="528" y="628"/>
                    </a:lnTo>
                    <a:lnTo>
                      <a:pt x="529" y="628"/>
                    </a:lnTo>
                    <a:lnTo>
                      <a:pt x="531" y="628"/>
                    </a:lnTo>
                    <a:lnTo>
                      <a:pt x="532" y="629"/>
                    </a:lnTo>
                    <a:lnTo>
                      <a:pt x="533" y="628"/>
                    </a:lnTo>
                    <a:lnTo>
                      <a:pt x="534" y="627"/>
                    </a:lnTo>
                    <a:lnTo>
                      <a:pt x="534" y="625"/>
                    </a:lnTo>
                    <a:lnTo>
                      <a:pt x="534" y="623"/>
                    </a:lnTo>
                    <a:lnTo>
                      <a:pt x="534" y="621"/>
                    </a:lnTo>
                    <a:lnTo>
                      <a:pt x="532" y="620"/>
                    </a:lnTo>
                    <a:lnTo>
                      <a:pt x="531" y="617"/>
                    </a:lnTo>
                    <a:lnTo>
                      <a:pt x="525" y="617"/>
                    </a:lnTo>
                    <a:lnTo>
                      <a:pt x="525" y="620"/>
                    </a:lnTo>
                    <a:lnTo>
                      <a:pt x="525" y="620"/>
                    </a:lnTo>
                    <a:lnTo>
                      <a:pt x="524" y="621"/>
                    </a:lnTo>
                    <a:lnTo>
                      <a:pt x="524" y="621"/>
                    </a:lnTo>
                    <a:lnTo>
                      <a:pt x="522" y="621"/>
                    </a:lnTo>
                    <a:lnTo>
                      <a:pt x="520" y="623"/>
                    </a:lnTo>
                    <a:lnTo>
                      <a:pt x="520" y="623"/>
                    </a:lnTo>
                    <a:lnTo>
                      <a:pt x="519" y="623"/>
                    </a:lnTo>
                    <a:lnTo>
                      <a:pt x="518" y="623"/>
                    </a:lnTo>
                    <a:lnTo>
                      <a:pt x="518" y="622"/>
                    </a:lnTo>
                    <a:lnTo>
                      <a:pt x="517" y="622"/>
                    </a:lnTo>
                    <a:lnTo>
                      <a:pt x="517" y="623"/>
                    </a:lnTo>
                    <a:lnTo>
                      <a:pt x="516" y="626"/>
                    </a:lnTo>
                    <a:lnTo>
                      <a:pt x="513" y="625"/>
                    </a:lnTo>
                    <a:lnTo>
                      <a:pt x="511" y="625"/>
                    </a:lnTo>
                    <a:lnTo>
                      <a:pt x="508" y="626"/>
                    </a:lnTo>
                    <a:lnTo>
                      <a:pt x="506" y="627"/>
                    </a:lnTo>
                    <a:lnTo>
                      <a:pt x="504" y="631"/>
                    </a:lnTo>
                    <a:lnTo>
                      <a:pt x="501" y="634"/>
                    </a:lnTo>
                    <a:lnTo>
                      <a:pt x="500" y="631"/>
                    </a:lnTo>
                    <a:lnTo>
                      <a:pt x="499" y="629"/>
                    </a:lnTo>
                    <a:lnTo>
                      <a:pt x="498" y="628"/>
                    </a:lnTo>
                    <a:lnTo>
                      <a:pt x="497" y="629"/>
                    </a:lnTo>
                    <a:lnTo>
                      <a:pt x="496" y="631"/>
                    </a:lnTo>
                    <a:lnTo>
                      <a:pt x="495" y="632"/>
                    </a:lnTo>
                    <a:lnTo>
                      <a:pt x="494" y="634"/>
                    </a:lnTo>
                    <a:lnTo>
                      <a:pt x="489" y="632"/>
                    </a:lnTo>
                    <a:lnTo>
                      <a:pt x="485" y="633"/>
                    </a:lnTo>
                    <a:lnTo>
                      <a:pt x="481" y="635"/>
                    </a:lnTo>
                    <a:lnTo>
                      <a:pt x="475" y="634"/>
                    </a:lnTo>
                    <a:lnTo>
                      <a:pt x="474" y="634"/>
                    </a:lnTo>
                    <a:lnTo>
                      <a:pt x="473" y="635"/>
                    </a:lnTo>
                    <a:lnTo>
                      <a:pt x="473" y="636"/>
                    </a:lnTo>
                    <a:lnTo>
                      <a:pt x="473" y="639"/>
                    </a:lnTo>
                    <a:lnTo>
                      <a:pt x="471" y="637"/>
                    </a:lnTo>
                    <a:lnTo>
                      <a:pt x="469" y="637"/>
                    </a:lnTo>
                    <a:lnTo>
                      <a:pt x="465" y="637"/>
                    </a:lnTo>
                    <a:lnTo>
                      <a:pt x="463" y="637"/>
                    </a:lnTo>
                    <a:lnTo>
                      <a:pt x="463" y="639"/>
                    </a:lnTo>
                    <a:lnTo>
                      <a:pt x="462" y="639"/>
                    </a:lnTo>
                    <a:lnTo>
                      <a:pt x="461" y="640"/>
                    </a:lnTo>
                    <a:lnTo>
                      <a:pt x="460" y="639"/>
                    </a:lnTo>
                    <a:lnTo>
                      <a:pt x="459" y="639"/>
                    </a:lnTo>
                    <a:lnTo>
                      <a:pt x="459" y="639"/>
                    </a:lnTo>
                    <a:lnTo>
                      <a:pt x="458" y="639"/>
                    </a:lnTo>
                    <a:lnTo>
                      <a:pt x="457" y="639"/>
                    </a:lnTo>
                    <a:lnTo>
                      <a:pt x="456" y="641"/>
                    </a:lnTo>
                    <a:lnTo>
                      <a:pt x="455" y="644"/>
                    </a:lnTo>
                    <a:lnTo>
                      <a:pt x="453" y="644"/>
                    </a:lnTo>
                    <a:lnTo>
                      <a:pt x="452" y="645"/>
                    </a:lnTo>
                    <a:lnTo>
                      <a:pt x="453" y="647"/>
                    </a:lnTo>
                    <a:lnTo>
                      <a:pt x="453" y="649"/>
                    </a:lnTo>
                    <a:lnTo>
                      <a:pt x="455" y="649"/>
                    </a:lnTo>
                    <a:lnTo>
                      <a:pt x="456" y="649"/>
                    </a:lnTo>
                    <a:lnTo>
                      <a:pt x="457" y="649"/>
                    </a:lnTo>
                    <a:lnTo>
                      <a:pt x="459" y="648"/>
                    </a:lnTo>
                    <a:lnTo>
                      <a:pt x="460" y="647"/>
                    </a:lnTo>
                    <a:lnTo>
                      <a:pt x="461" y="647"/>
                    </a:lnTo>
                    <a:lnTo>
                      <a:pt x="462" y="647"/>
                    </a:lnTo>
                    <a:lnTo>
                      <a:pt x="462" y="648"/>
                    </a:lnTo>
                    <a:lnTo>
                      <a:pt x="462" y="649"/>
                    </a:lnTo>
                    <a:lnTo>
                      <a:pt x="462" y="652"/>
                    </a:lnTo>
                    <a:lnTo>
                      <a:pt x="462" y="651"/>
                    </a:lnTo>
                    <a:lnTo>
                      <a:pt x="461" y="650"/>
                    </a:lnTo>
                    <a:lnTo>
                      <a:pt x="461" y="650"/>
                    </a:lnTo>
                    <a:lnTo>
                      <a:pt x="460" y="650"/>
                    </a:lnTo>
                    <a:lnTo>
                      <a:pt x="459" y="650"/>
                    </a:lnTo>
                    <a:lnTo>
                      <a:pt x="459" y="652"/>
                    </a:lnTo>
                    <a:lnTo>
                      <a:pt x="459" y="653"/>
                    </a:lnTo>
                    <a:lnTo>
                      <a:pt x="458" y="655"/>
                    </a:lnTo>
                    <a:lnTo>
                      <a:pt x="457" y="656"/>
                    </a:lnTo>
                    <a:lnTo>
                      <a:pt x="456" y="658"/>
                    </a:lnTo>
                    <a:lnTo>
                      <a:pt x="455" y="655"/>
                    </a:lnTo>
                    <a:lnTo>
                      <a:pt x="453" y="653"/>
                    </a:lnTo>
                    <a:lnTo>
                      <a:pt x="451" y="652"/>
                    </a:lnTo>
                    <a:lnTo>
                      <a:pt x="449" y="652"/>
                    </a:lnTo>
                    <a:lnTo>
                      <a:pt x="448" y="653"/>
                    </a:lnTo>
                    <a:lnTo>
                      <a:pt x="446" y="656"/>
                    </a:lnTo>
                    <a:lnTo>
                      <a:pt x="446" y="652"/>
                    </a:lnTo>
                    <a:lnTo>
                      <a:pt x="447" y="650"/>
                    </a:lnTo>
                    <a:lnTo>
                      <a:pt x="448" y="650"/>
                    </a:lnTo>
                    <a:lnTo>
                      <a:pt x="448" y="649"/>
                    </a:lnTo>
                    <a:lnTo>
                      <a:pt x="449" y="649"/>
                    </a:lnTo>
                    <a:lnTo>
                      <a:pt x="450" y="648"/>
                    </a:lnTo>
                    <a:lnTo>
                      <a:pt x="451" y="648"/>
                    </a:lnTo>
                    <a:lnTo>
                      <a:pt x="451" y="645"/>
                    </a:lnTo>
                    <a:lnTo>
                      <a:pt x="451" y="644"/>
                    </a:lnTo>
                    <a:lnTo>
                      <a:pt x="450" y="643"/>
                    </a:lnTo>
                    <a:lnTo>
                      <a:pt x="450" y="643"/>
                    </a:lnTo>
                    <a:lnTo>
                      <a:pt x="450" y="641"/>
                    </a:lnTo>
                    <a:lnTo>
                      <a:pt x="449" y="639"/>
                    </a:lnTo>
                    <a:lnTo>
                      <a:pt x="448" y="641"/>
                    </a:lnTo>
                    <a:lnTo>
                      <a:pt x="446" y="641"/>
                    </a:lnTo>
                    <a:lnTo>
                      <a:pt x="445" y="641"/>
                    </a:lnTo>
                    <a:lnTo>
                      <a:pt x="444" y="641"/>
                    </a:lnTo>
                    <a:lnTo>
                      <a:pt x="443" y="643"/>
                    </a:lnTo>
                    <a:lnTo>
                      <a:pt x="439" y="643"/>
                    </a:lnTo>
                    <a:lnTo>
                      <a:pt x="438" y="645"/>
                    </a:lnTo>
                    <a:lnTo>
                      <a:pt x="438" y="647"/>
                    </a:lnTo>
                    <a:lnTo>
                      <a:pt x="436" y="648"/>
                    </a:lnTo>
                    <a:lnTo>
                      <a:pt x="436" y="645"/>
                    </a:lnTo>
                    <a:lnTo>
                      <a:pt x="435" y="644"/>
                    </a:lnTo>
                    <a:lnTo>
                      <a:pt x="435" y="644"/>
                    </a:lnTo>
                    <a:lnTo>
                      <a:pt x="434" y="645"/>
                    </a:lnTo>
                    <a:lnTo>
                      <a:pt x="433" y="645"/>
                    </a:lnTo>
                    <a:lnTo>
                      <a:pt x="433" y="644"/>
                    </a:lnTo>
                    <a:lnTo>
                      <a:pt x="432" y="643"/>
                    </a:lnTo>
                    <a:lnTo>
                      <a:pt x="432" y="643"/>
                    </a:lnTo>
                    <a:lnTo>
                      <a:pt x="431" y="641"/>
                    </a:lnTo>
                    <a:lnTo>
                      <a:pt x="429" y="641"/>
                    </a:lnTo>
                    <a:lnTo>
                      <a:pt x="428" y="643"/>
                    </a:lnTo>
                    <a:lnTo>
                      <a:pt x="427" y="645"/>
                    </a:lnTo>
                    <a:lnTo>
                      <a:pt x="426" y="646"/>
                    </a:lnTo>
                    <a:lnTo>
                      <a:pt x="425" y="647"/>
                    </a:lnTo>
                    <a:lnTo>
                      <a:pt x="425" y="647"/>
                    </a:lnTo>
                    <a:lnTo>
                      <a:pt x="424" y="645"/>
                    </a:lnTo>
                    <a:lnTo>
                      <a:pt x="423" y="646"/>
                    </a:lnTo>
                    <a:lnTo>
                      <a:pt x="423" y="646"/>
                    </a:lnTo>
                    <a:lnTo>
                      <a:pt x="422" y="647"/>
                    </a:lnTo>
                    <a:lnTo>
                      <a:pt x="421" y="648"/>
                    </a:lnTo>
                    <a:lnTo>
                      <a:pt x="421" y="650"/>
                    </a:lnTo>
                    <a:lnTo>
                      <a:pt x="419" y="650"/>
                    </a:lnTo>
                    <a:lnTo>
                      <a:pt x="416" y="650"/>
                    </a:lnTo>
                    <a:lnTo>
                      <a:pt x="414" y="650"/>
                    </a:lnTo>
                    <a:lnTo>
                      <a:pt x="412" y="649"/>
                    </a:lnTo>
                    <a:lnTo>
                      <a:pt x="411" y="650"/>
                    </a:lnTo>
                    <a:lnTo>
                      <a:pt x="408" y="650"/>
                    </a:lnTo>
                    <a:lnTo>
                      <a:pt x="408" y="648"/>
                    </a:lnTo>
                    <a:lnTo>
                      <a:pt x="407" y="647"/>
                    </a:lnTo>
                    <a:lnTo>
                      <a:pt x="407" y="647"/>
                    </a:lnTo>
                    <a:lnTo>
                      <a:pt x="407" y="648"/>
                    </a:lnTo>
                    <a:lnTo>
                      <a:pt x="403" y="648"/>
                    </a:lnTo>
                    <a:lnTo>
                      <a:pt x="403" y="649"/>
                    </a:lnTo>
                    <a:lnTo>
                      <a:pt x="402" y="650"/>
                    </a:lnTo>
                    <a:lnTo>
                      <a:pt x="401" y="650"/>
                    </a:lnTo>
                    <a:lnTo>
                      <a:pt x="401" y="650"/>
                    </a:lnTo>
                    <a:lnTo>
                      <a:pt x="400" y="650"/>
                    </a:lnTo>
                    <a:lnTo>
                      <a:pt x="399" y="652"/>
                    </a:lnTo>
                    <a:lnTo>
                      <a:pt x="400" y="653"/>
                    </a:lnTo>
                    <a:lnTo>
                      <a:pt x="400" y="656"/>
                    </a:lnTo>
                    <a:lnTo>
                      <a:pt x="399" y="658"/>
                    </a:lnTo>
                    <a:lnTo>
                      <a:pt x="397" y="659"/>
                    </a:lnTo>
                    <a:lnTo>
                      <a:pt x="395" y="659"/>
                    </a:lnTo>
                    <a:lnTo>
                      <a:pt x="393" y="659"/>
                    </a:lnTo>
                    <a:lnTo>
                      <a:pt x="392" y="659"/>
                    </a:lnTo>
                    <a:lnTo>
                      <a:pt x="392" y="658"/>
                    </a:lnTo>
                    <a:lnTo>
                      <a:pt x="391" y="657"/>
                    </a:lnTo>
                    <a:lnTo>
                      <a:pt x="391" y="656"/>
                    </a:lnTo>
                    <a:lnTo>
                      <a:pt x="390" y="656"/>
                    </a:lnTo>
                    <a:lnTo>
                      <a:pt x="389" y="656"/>
                    </a:lnTo>
                    <a:lnTo>
                      <a:pt x="389" y="656"/>
                    </a:lnTo>
                    <a:lnTo>
                      <a:pt x="389" y="655"/>
                    </a:lnTo>
                    <a:lnTo>
                      <a:pt x="389" y="653"/>
                    </a:lnTo>
                    <a:lnTo>
                      <a:pt x="390" y="652"/>
                    </a:lnTo>
                    <a:lnTo>
                      <a:pt x="391" y="653"/>
                    </a:lnTo>
                    <a:lnTo>
                      <a:pt x="398" y="653"/>
                    </a:lnTo>
                    <a:lnTo>
                      <a:pt x="397" y="650"/>
                    </a:lnTo>
                    <a:lnTo>
                      <a:pt x="396" y="648"/>
                    </a:lnTo>
                    <a:lnTo>
                      <a:pt x="395" y="646"/>
                    </a:lnTo>
                    <a:lnTo>
                      <a:pt x="393" y="645"/>
                    </a:lnTo>
                    <a:lnTo>
                      <a:pt x="392" y="643"/>
                    </a:lnTo>
                    <a:lnTo>
                      <a:pt x="391" y="645"/>
                    </a:lnTo>
                    <a:lnTo>
                      <a:pt x="391" y="646"/>
                    </a:lnTo>
                    <a:lnTo>
                      <a:pt x="391" y="648"/>
                    </a:lnTo>
                    <a:lnTo>
                      <a:pt x="390" y="648"/>
                    </a:lnTo>
                    <a:lnTo>
                      <a:pt x="390" y="649"/>
                    </a:lnTo>
                    <a:lnTo>
                      <a:pt x="389" y="650"/>
                    </a:lnTo>
                    <a:lnTo>
                      <a:pt x="389" y="650"/>
                    </a:lnTo>
                    <a:lnTo>
                      <a:pt x="388" y="649"/>
                    </a:lnTo>
                    <a:lnTo>
                      <a:pt x="387" y="648"/>
                    </a:lnTo>
                    <a:lnTo>
                      <a:pt x="386" y="648"/>
                    </a:lnTo>
                    <a:lnTo>
                      <a:pt x="385" y="648"/>
                    </a:lnTo>
                    <a:lnTo>
                      <a:pt x="383" y="649"/>
                    </a:lnTo>
                    <a:lnTo>
                      <a:pt x="381" y="649"/>
                    </a:lnTo>
                    <a:lnTo>
                      <a:pt x="381" y="649"/>
                    </a:lnTo>
                    <a:lnTo>
                      <a:pt x="380" y="648"/>
                    </a:lnTo>
                    <a:lnTo>
                      <a:pt x="379" y="648"/>
                    </a:lnTo>
                    <a:lnTo>
                      <a:pt x="379" y="653"/>
                    </a:lnTo>
                    <a:lnTo>
                      <a:pt x="386" y="653"/>
                    </a:lnTo>
                    <a:lnTo>
                      <a:pt x="386" y="663"/>
                    </a:lnTo>
                    <a:lnTo>
                      <a:pt x="384" y="663"/>
                    </a:lnTo>
                    <a:lnTo>
                      <a:pt x="381" y="662"/>
                    </a:lnTo>
                    <a:lnTo>
                      <a:pt x="380" y="660"/>
                    </a:lnTo>
                    <a:lnTo>
                      <a:pt x="379" y="658"/>
                    </a:lnTo>
                    <a:lnTo>
                      <a:pt x="377" y="657"/>
                    </a:lnTo>
                    <a:lnTo>
                      <a:pt x="376" y="656"/>
                    </a:lnTo>
                    <a:lnTo>
                      <a:pt x="376" y="653"/>
                    </a:lnTo>
                    <a:lnTo>
                      <a:pt x="376" y="651"/>
                    </a:lnTo>
                    <a:lnTo>
                      <a:pt x="376" y="651"/>
                    </a:lnTo>
                    <a:lnTo>
                      <a:pt x="377" y="650"/>
                    </a:lnTo>
                    <a:lnTo>
                      <a:pt x="377" y="649"/>
                    </a:lnTo>
                    <a:lnTo>
                      <a:pt x="377" y="648"/>
                    </a:lnTo>
                    <a:lnTo>
                      <a:pt x="376" y="648"/>
                    </a:lnTo>
                    <a:lnTo>
                      <a:pt x="375" y="648"/>
                    </a:lnTo>
                    <a:lnTo>
                      <a:pt x="375" y="648"/>
                    </a:lnTo>
                    <a:lnTo>
                      <a:pt x="374" y="648"/>
                    </a:lnTo>
                    <a:lnTo>
                      <a:pt x="373" y="648"/>
                    </a:lnTo>
                    <a:lnTo>
                      <a:pt x="372" y="648"/>
                    </a:lnTo>
                    <a:lnTo>
                      <a:pt x="369" y="648"/>
                    </a:lnTo>
                    <a:lnTo>
                      <a:pt x="368" y="648"/>
                    </a:lnTo>
                    <a:lnTo>
                      <a:pt x="367" y="647"/>
                    </a:lnTo>
                    <a:lnTo>
                      <a:pt x="366" y="647"/>
                    </a:lnTo>
                    <a:lnTo>
                      <a:pt x="365" y="648"/>
                    </a:lnTo>
                    <a:lnTo>
                      <a:pt x="364" y="648"/>
                    </a:lnTo>
                    <a:lnTo>
                      <a:pt x="363" y="648"/>
                    </a:lnTo>
                    <a:lnTo>
                      <a:pt x="363" y="647"/>
                    </a:lnTo>
                    <a:lnTo>
                      <a:pt x="363" y="646"/>
                    </a:lnTo>
                    <a:lnTo>
                      <a:pt x="362" y="646"/>
                    </a:lnTo>
                    <a:lnTo>
                      <a:pt x="362" y="643"/>
                    </a:lnTo>
                    <a:lnTo>
                      <a:pt x="363" y="640"/>
                    </a:lnTo>
                    <a:lnTo>
                      <a:pt x="364" y="639"/>
                    </a:lnTo>
                    <a:lnTo>
                      <a:pt x="365" y="638"/>
                    </a:lnTo>
                    <a:lnTo>
                      <a:pt x="366" y="638"/>
                    </a:lnTo>
                    <a:lnTo>
                      <a:pt x="367" y="637"/>
                    </a:lnTo>
                    <a:lnTo>
                      <a:pt x="367" y="635"/>
                    </a:lnTo>
                    <a:lnTo>
                      <a:pt x="366" y="634"/>
                    </a:lnTo>
                    <a:lnTo>
                      <a:pt x="365" y="633"/>
                    </a:lnTo>
                    <a:lnTo>
                      <a:pt x="364" y="633"/>
                    </a:lnTo>
                    <a:lnTo>
                      <a:pt x="363" y="632"/>
                    </a:lnTo>
                    <a:lnTo>
                      <a:pt x="361" y="631"/>
                    </a:lnTo>
                    <a:lnTo>
                      <a:pt x="361" y="629"/>
                    </a:lnTo>
                    <a:lnTo>
                      <a:pt x="360" y="628"/>
                    </a:lnTo>
                    <a:lnTo>
                      <a:pt x="360" y="625"/>
                    </a:lnTo>
                    <a:lnTo>
                      <a:pt x="361" y="622"/>
                    </a:lnTo>
                    <a:lnTo>
                      <a:pt x="360" y="623"/>
                    </a:lnTo>
                    <a:lnTo>
                      <a:pt x="359" y="623"/>
                    </a:lnTo>
                    <a:lnTo>
                      <a:pt x="357" y="622"/>
                    </a:lnTo>
                    <a:lnTo>
                      <a:pt x="357" y="621"/>
                    </a:lnTo>
                    <a:lnTo>
                      <a:pt x="356" y="620"/>
                    </a:lnTo>
                    <a:lnTo>
                      <a:pt x="355" y="620"/>
                    </a:lnTo>
                    <a:lnTo>
                      <a:pt x="355" y="621"/>
                    </a:lnTo>
                    <a:lnTo>
                      <a:pt x="354" y="622"/>
                    </a:lnTo>
                    <a:lnTo>
                      <a:pt x="354" y="625"/>
                    </a:lnTo>
                    <a:lnTo>
                      <a:pt x="353" y="626"/>
                    </a:lnTo>
                    <a:lnTo>
                      <a:pt x="353" y="626"/>
                    </a:lnTo>
                    <a:lnTo>
                      <a:pt x="352" y="626"/>
                    </a:lnTo>
                    <a:lnTo>
                      <a:pt x="352" y="625"/>
                    </a:lnTo>
                    <a:lnTo>
                      <a:pt x="351" y="625"/>
                    </a:lnTo>
                    <a:lnTo>
                      <a:pt x="350" y="625"/>
                    </a:lnTo>
                    <a:lnTo>
                      <a:pt x="350" y="620"/>
                    </a:lnTo>
                    <a:lnTo>
                      <a:pt x="349" y="617"/>
                    </a:lnTo>
                    <a:lnTo>
                      <a:pt x="348" y="617"/>
                    </a:lnTo>
                    <a:lnTo>
                      <a:pt x="347" y="617"/>
                    </a:lnTo>
                    <a:lnTo>
                      <a:pt x="345" y="617"/>
                    </a:lnTo>
                    <a:lnTo>
                      <a:pt x="343" y="616"/>
                    </a:lnTo>
                    <a:lnTo>
                      <a:pt x="342" y="616"/>
                    </a:lnTo>
                    <a:lnTo>
                      <a:pt x="341" y="614"/>
                    </a:lnTo>
                    <a:lnTo>
                      <a:pt x="341" y="612"/>
                    </a:lnTo>
                    <a:lnTo>
                      <a:pt x="344" y="612"/>
                    </a:lnTo>
                    <a:lnTo>
                      <a:pt x="345" y="612"/>
                    </a:lnTo>
                    <a:lnTo>
                      <a:pt x="345" y="612"/>
                    </a:lnTo>
                    <a:lnTo>
                      <a:pt x="347" y="612"/>
                    </a:lnTo>
                    <a:lnTo>
                      <a:pt x="347" y="611"/>
                    </a:lnTo>
                    <a:lnTo>
                      <a:pt x="348" y="610"/>
                    </a:lnTo>
                    <a:lnTo>
                      <a:pt x="347" y="608"/>
                    </a:lnTo>
                    <a:lnTo>
                      <a:pt x="345" y="607"/>
                    </a:lnTo>
                    <a:lnTo>
                      <a:pt x="344" y="607"/>
                    </a:lnTo>
                    <a:lnTo>
                      <a:pt x="343" y="607"/>
                    </a:lnTo>
                    <a:lnTo>
                      <a:pt x="342" y="607"/>
                    </a:lnTo>
                    <a:lnTo>
                      <a:pt x="342" y="605"/>
                    </a:lnTo>
                    <a:lnTo>
                      <a:pt x="342" y="603"/>
                    </a:lnTo>
                    <a:lnTo>
                      <a:pt x="342" y="601"/>
                    </a:lnTo>
                    <a:lnTo>
                      <a:pt x="342" y="601"/>
                    </a:lnTo>
                    <a:lnTo>
                      <a:pt x="341" y="602"/>
                    </a:lnTo>
                    <a:lnTo>
                      <a:pt x="341" y="603"/>
                    </a:lnTo>
                    <a:lnTo>
                      <a:pt x="340" y="604"/>
                    </a:lnTo>
                    <a:lnTo>
                      <a:pt x="339" y="607"/>
                    </a:lnTo>
                    <a:lnTo>
                      <a:pt x="339" y="608"/>
                    </a:lnTo>
                    <a:lnTo>
                      <a:pt x="339" y="608"/>
                    </a:lnTo>
                    <a:lnTo>
                      <a:pt x="339" y="609"/>
                    </a:lnTo>
                    <a:lnTo>
                      <a:pt x="339" y="611"/>
                    </a:lnTo>
                    <a:lnTo>
                      <a:pt x="339" y="614"/>
                    </a:lnTo>
                    <a:lnTo>
                      <a:pt x="338" y="616"/>
                    </a:lnTo>
                    <a:lnTo>
                      <a:pt x="337" y="616"/>
                    </a:lnTo>
                    <a:lnTo>
                      <a:pt x="337" y="616"/>
                    </a:lnTo>
                    <a:lnTo>
                      <a:pt x="336" y="616"/>
                    </a:lnTo>
                    <a:lnTo>
                      <a:pt x="335" y="616"/>
                    </a:lnTo>
                    <a:lnTo>
                      <a:pt x="335" y="617"/>
                    </a:lnTo>
                    <a:lnTo>
                      <a:pt x="333" y="617"/>
                    </a:lnTo>
                    <a:lnTo>
                      <a:pt x="333" y="619"/>
                    </a:lnTo>
                    <a:lnTo>
                      <a:pt x="333" y="621"/>
                    </a:lnTo>
                    <a:lnTo>
                      <a:pt x="333" y="622"/>
                    </a:lnTo>
                    <a:lnTo>
                      <a:pt x="332" y="622"/>
                    </a:lnTo>
                    <a:lnTo>
                      <a:pt x="331" y="621"/>
                    </a:lnTo>
                    <a:lnTo>
                      <a:pt x="331" y="621"/>
                    </a:lnTo>
                    <a:lnTo>
                      <a:pt x="330" y="620"/>
                    </a:lnTo>
                    <a:lnTo>
                      <a:pt x="329" y="621"/>
                    </a:lnTo>
                    <a:lnTo>
                      <a:pt x="329" y="622"/>
                    </a:lnTo>
                    <a:lnTo>
                      <a:pt x="329" y="625"/>
                    </a:lnTo>
                    <a:lnTo>
                      <a:pt x="327" y="625"/>
                    </a:lnTo>
                    <a:lnTo>
                      <a:pt x="327" y="624"/>
                    </a:lnTo>
                    <a:lnTo>
                      <a:pt x="328" y="623"/>
                    </a:lnTo>
                    <a:lnTo>
                      <a:pt x="328" y="622"/>
                    </a:lnTo>
                    <a:lnTo>
                      <a:pt x="328" y="622"/>
                    </a:lnTo>
                    <a:lnTo>
                      <a:pt x="329" y="620"/>
                    </a:lnTo>
                    <a:lnTo>
                      <a:pt x="328" y="619"/>
                    </a:lnTo>
                    <a:lnTo>
                      <a:pt x="326" y="619"/>
                    </a:lnTo>
                    <a:lnTo>
                      <a:pt x="325" y="619"/>
                    </a:lnTo>
                    <a:lnTo>
                      <a:pt x="324" y="620"/>
                    </a:lnTo>
                    <a:lnTo>
                      <a:pt x="323" y="620"/>
                    </a:lnTo>
                    <a:lnTo>
                      <a:pt x="321" y="620"/>
                    </a:lnTo>
                    <a:lnTo>
                      <a:pt x="321" y="617"/>
                    </a:lnTo>
                    <a:lnTo>
                      <a:pt x="321" y="616"/>
                    </a:lnTo>
                    <a:lnTo>
                      <a:pt x="321" y="614"/>
                    </a:lnTo>
                    <a:lnTo>
                      <a:pt x="320" y="614"/>
                    </a:lnTo>
                    <a:lnTo>
                      <a:pt x="318" y="613"/>
                    </a:lnTo>
                    <a:lnTo>
                      <a:pt x="317" y="612"/>
                    </a:lnTo>
                    <a:lnTo>
                      <a:pt x="316" y="610"/>
                    </a:lnTo>
                    <a:lnTo>
                      <a:pt x="316" y="610"/>
                    </a:lnTo>
                    <a:lnTo>
                      <a:pt x="315" y="611"/>
                    </a:lnTo>
                    <a:lnTo>
                      <a:pt x="315" y="613"/>
                    </a:lnTo>
                    <a:lnTo>
                      <a:pt x="315" y="614"/>
                    </a:lnTo>
                    <a:lnTo>
                      <a:pt x="314" y="615"/>
                    </a:lnTo>
                    <a:lnTo>
                      <a:pt x="313" y="614"/>
                    </a:lnTo>
                    <a:lnTo>
                      <a:pt x="314" y="619"/>
                    </a:lnTo>
                    <a:lnTo>
                      <a:pt x="315" y="622"/>
                    </a:lnTo>
                    <a:lnTo>
                      <a:pt x="316" y="624"/>
                    </a:lnTo>
                    <a:lnTo>
                      <a:pt x="317" y="625"/>
                    </a:lnTo>
                    <a:lnTo>
                      <a:pt x="318" y="625"/>
                    </a:lnTo>
                    <a:lnTo>
                      <a:pt x="318" y="625"/>
                    </a:lnTo>
                    <a:lnTo>
                      <a:pt x="318" y="626"/>
                    </a:lnTo>
                    <a:lnTo>
                      <a:pt x="318" y="626"/>
                    </a:lnTo>
                    <a:lnTo>
                      <a:pt x="316" y="626"/>
                    </a:lnTo>
                    <a:lnTo>
                      <a:pt x="313" y="627"/>
                    </a:lnTo>
                    <a:lnTo>
                      <a:pt x="313" y="624"/>
                    </a:lnTo>
                    <a:lnTo>
                      <a:pt x="313" y="620"/>
                    </a:lnTo>
                    <a:lnTo>
                      <a:pt x="313" y="614"/>
                    </a:lnTo>
                    <a:lnTo>
                      <a:pt x="312" y="615"/>
                    </a:lnTo>
                    <a:lnTo>
                      <a:pt x="311" y="615"/>
                    </a:lnTo>
                    <a:lnTo>
                      <a:pt x="309" y="617"/>
                    </a:lnTo>
                    <a:lnTo>
                      <a:pt x="308" y="619"/>
                    </a:lnTo>
                    <a:lnTo>
                      <a:pt x="307" y="620"/>
                    </a:lnTo>
                    <a:lnTo>
                      <a:pt x="306" y="621"/>
                    </a:lnTo>
                    <a:lnTo>
                      <a:pt x="305" y="620"/>
                    </a:lnTo>
                    <a:lnTo>
                      <a:pt x="305" y="622"/>
                    </a:lnTo>
                    <a:lnTo>
                      <a:pt x="305" y="623"/>
                    </a:lnTo>
                    <a:lnTo>
                      <a:pt x="306" y="623"/>
                    </a:lnTo>
                    <a:lnTo>
                      <a:pt x="307" y="623"/>
                    </a:lnTo>
                    <a:lnTo>
                      <a:pt x="307" y="623"/>
                    </a:lnTo>
                    <a:lnTo>
                      <a:pt x="308" y="623"/>
                    </a:lnTo>
                    <a:lnTo>
                      <a:pt x="308" y="623"/>
                    </a:lnTo>
                    <a:lnTo>
                      <a:pt x="308" y="625"/>
                    </a:lnTo>
                    <a:lnTo>
                      <a:pt x="308" y="627"/>
                    </a:lnTo>
                    <a:lnTo>
                      <a:pt x="307" y="628"/>
                    </a:lnTo>
                    <a:lnTo>
                      <a:pt x="305" y="628"/>
                    </a:lnTo>
                    <a:lnTo>
                      <a:pt x="304" y="627"/>
                    </a:lnTo>
                    <a:lnTo>
                      <a:pt x="303" y="626"/>
                    </a:lnTo>
                    <a:lnTo>
                      <a:pt x="302" y="626"/>
                    </a:lnTo>
                    <a:lnTo>
                      <a:pt x="301" y="626"/>
                    </a:lnTo>
                    <a:lnTo>
                      <a:pt x="301" y="627"/>
                    </a:lnTo>
                    <a:lnTo>
                      <a:pt x="301" y="629"/>
                    </a:lnTo>
                    <a:lnTo>
                      <a:pt x="301" y="632"/>
                    </a:lnTo>
                    <a:lnTo>
                      <a:pt x="299" y="633"/>
                    </a:lnTo>
                    <a:lnTo>
                      <a:pt x="295" y="634"/>
                    </a:lnTo>
                    <a:lnTo>
                      <a:pt x="299" y="633"/>
                    </a:lnTo>
                    <a:lnTo>
                      <a:pt x="301" y="632"/>
                    </a:lnTo>
                    <a:lnTo>
                      <a:pt x="302" y="631"/>
                    </a:lnTo>
                    <a:lnTo>
                      <a:pt x="303" y="631"/>
                    </a:lnTo>
                    <a:lnTo>
                      <a:pt x="305" y="631"/>
                    </a:lnTo>
                    <a:lnTo>
                      <a:pt x="307" y="631"/>
                    </a:lnTo>
                    <a:lnTo>
                      <a:pt x="309" y="631"/>
                    </a:lnTo>
                    <a:lnTo>
                      <a:pt x="311" y="629"/>
                    </a:lnTo>
                    <a:lnTo>
                      <a:pt x="312" y="629"/>
                    </a:lnTo>
                    <a:lnTo>
                      <a:pt x="314" y="629"/>
                    </a:lnTo>
                    <a:lnTo>
                      <a:pt x="314" y="631"/>
                    </a:lnTo>
                    <a:lnTo>
                      <a:pt x="315" y="633"/>
                    </a:lnTo>
                    <a:lnTo>
                      <a:pt x="315" y="632"/>
                    </a:lnTo>
                    <a:lnTo>
                      <a:pt x="314" y="632"/>
                    </a:lnTo>
                    <a:lnTo>
                      <a:pt x="314" y="633"/>
                    </a:lnTo>
                    <a:lnTo>
                      <a:pt x="313" y="634"/>
                    </a:lnTo>
                    <a:lnTo>
                      <a:pt x="314" y="636"/>
                    </a:lnTo>
                    <a:lnTo>
                      <a:pt x="314" y="637"/>
                    </a:lnTo>
                    <a:lnTo>
                      <a:pt x="316" y="638"/>
                    </a:lnTo>
                    <a:lnTo>
                      <a:pt x="314" y="638"/>
                    </a:lnTo>
                    <a:lnTo>
                      <a:pt x="315" y="640"/>
                    </a:lnTo>
                    <a:lnTo>
                      <a:pt x="315" y="641"/>
                    </a:lnTo>
                    <a:lnTo>
                      <a:pt x="314" y="643"/>
                    </a:lnTo>
                    <a:lnTo>
                      <a:pt x="314" y="643"/>
                    </a:lnTo>
                    <a:lnTo>
                      <a:pt x="314" y="644"/>
                    </a:lnTo>
                    <a:lnTo>
                      <a:pt x="313" y="646"/>
                    </a:lnTo>
                    <a:lnTo>
                      <a:pt x="314" y="646"/>
                    </a:lnTo>
                    <a:lnTo>
                      <a:pt x="315" y="646"/>
                    </a:lnTo>
                    <a:lnTo>
                      <a:pt x="315" y="647"/>
                    </a:lnTo>
                    <a:lnTo>
                      <a:pt x="316" y="648"/>
                    </a:lnTo>
                    <a:lnTo>
                      <a:pt x="317" y="649"/>
                    </a:lnTo>
                    <a:lnTo>
                      <a:pt x="318" y="648"/>
                    </a:lnTo>
                    <a:lnTo>
                      <a:pt x="320" y="648"/>
                    </a:lnTo>
                    <a:lnTo>
                      <a:pt x="323" y="648"/>
                    </a:lnTo>
                    <a:lnTo>
                      <a:pt x="325" y="649"/>
                    </a:lnTo>
                    <a:lnTo>
                      <a:pt x="326" y="650"/>
                    </a:lnTo>
                    <a:lnTo>
                      <a:pt x="328" y="651"/>
                    </a:lnTo>
                    <a:lnTo>
                      <a:pt x="329" y="651"/>
                    </a:lnTo>
                    <a:lnTo>
                      <a:pt x="330" y="652"/>
                    </a:lnTo>
                    <a:lnTo>
                      <a:pt x="331" y="653"/>
                    </a:lnTo>
                    <a:lnTo>
                      <a:pt x="332" y="653"/>
                    </a:lnTo>
                    <a:lnTo>
                      <a:pt x="335" y="653"/>
                    </a:lnTo>
                    <a:lnTo>
                      <a:pt x="335" y="653"/>
                    </a:lnTo>
                    <a:lnTo>
                      <a:pt x="336" y="655"/>
                    </a:lnTo>
                    <a:lnTo>
                      <a:pt x="337" y="656"/>
                    </a:lnTo>
                    <a:lnTo>
                      <a:pt x="338" y="656"/>
                    </a:lnTo>
                    <a:lnTo>
                      <a:pt x="340" y="656"/>
                    </a:lnTo>
                    <a:lnTo>
                      <a:pt x="340" y="658"/>
                    </a:lnTo>
                    <a:lnTo>
                      <a:pt x="341" y="660"/>
                    </a:lnTo>
                    <a:lnTo>
                      <a:pt x="342" y="661"/>
                    </a:lnTo>
                    <a:lnTo>
                      <a:pt x="343" y="662"/>
                    </a:lnTo>
                    <a:lnTo>
                      <a:pt x="344" y="664"/>
                    </a:lnTo>
                    <a:lnTo>
                      <a:pt x="345" y="662"/>
                    </a:lnTo>
                    <a:lnTo>
                      <a:pt x="345" y="661"/>
                    </a:lnTo>
                    <a:lnTo>
                      <a:pt x="345" y="660"/>
                    </a:lnTo>
                    <a:lnTo>
                      <a:pt x="347" y="659"/>
                    </a:lnTo>
                    <a:lnTo>
                      <a:pt x="347" y="659"/>
                    </a:lnTo>
                    <a:lnTo>
                      <a:pt x="348" y="660"/>
                    </a:lnTo>
                    <a:lnTo>
                      <a:pt x="348" y="660"/>
                    </a:lnTo>
                    <a:lnTo>
                      <a:pt x="349" y="661"/>
                    </a:lnTo>
                    <a:lnTo>
                      <a:pt x="349" y="662"/>
                    </a:lnTo>
                    <a:lnTo>
                      <a:pt x="350" y="663"/>
                    </a:lnTo>
                    <a:lnTo>
                      <a:pt x="350" y="667"/>
                    </a:lnTo>
                    <a:lnTo>
                      <a:pt x="350" y="667"/>
                    </a:lnTo>
                    <a:lnTo>
                      <a:pt x="352" y="667"/>
                    </a:lnTo>
                    <a:lnTo>
                      <a:pt x="353" y="667"/>
                    </a:lnTo>
                    <a:lnTo>
                      <a:pt x="354" y="667"/>
                    </a:lnTo>
                    <a:lnTo>
                      <a:pt x="354" y="668"/>
                    </a:lnTo>
                    <a:lnTo>
                      <a:pt x="354" y="670"/>
                    </a:lnTo>
                    <a:lnTo>
                      <a:pt x="353" y="672"/>
                    </a:lnTo>
                    <a:lnTo>
                      <a:pt x="348" y="672"/>
                    </a:lnTo>
                    <a:lnTo>
                      <a:pt x="347" y="672"/>
                    </a:lnTo>
                    <a:lnTo>
                      <a:pt x="345" y="672"/>
                    </a:lnTo>
                    <a:lnTo>
                      <a:pt x="345" y="673"/>
                    </a:lnTo>
                    <a:lnTo>
                      <a:pt x="344" y="674"/>
                    </a:lnTo>
                    <a:lnTo>
                      <a:pt x="344" y="672"/>
                    </a:lnTo>
                    <a:lnTo>
                      <a:pt x="343" y="672"/>
                    </a:lnTo>
                    <a:lnTo>
                      <a:pt x="343" y="672"/>
                    </a:lnTo>
                    <a:lnTo>
                      <a:pt x="342" y="671"/>
                    </a:lnTo>
                    <a:lnTo>
                      <a:pt x="342" y="669"/>
                    </a:lnTo>
                    <a:lnTo>
                      <a:pt x="342" y="668"/>
                    </a:lnTo>
                    <a:lnTo>
                      <a:pt x="341" y="667"/>
                    </a:lnTo>
                    <a:lnTo>
                      <a:pt x="341" y="665"/>
                    </a:lnTo>
                    <a:lnTo>
                      <a:pt x="340" y="667"/>
                    </a:lnTo>
                    <a:lnTo>
                      <a:pt x="340" y="669"/>
                    </a:lnTo>
                    <a:lnTo>
                      <a:pt x="340" y="671"/>
                    </a:lnTo>
                    <a:lnTo>
                      <a:pt x="340" y="671"/>
                    </a:lnTo>
                    <a:lnTo>
                      <a:pt x="339" y="672"/>
                    </a:lnTo>
                    <a:lnTo>
                      <a:pt x="337" y="671"/>
                    </a:lnTo>
                    <a:lnTo>
                      <a:pt x="335" y="670"/>
                    </a:lnTo>
                    <a:lnTo>
                      <a:pt x="333" y="669"/>
                    </a:lnTo>
                    <a:lnTo>
                      <a:pt x="331" y="667"/>
                    </a:lnTo>
                    <a:lnTo>
                      <a:pt x="331" y="669"/>
                    </a:lnTo>
                    <a:lnTo>
                      <a:pt x="330" y="669"/>
                    </a:lnTo>
                    <a:lnTo>
                      <a:pt x="328" y="669"/>
                    </a:lnTo>
                    <a:lnTo>
                      <a:pt x="327" y="668"/>
                    </a:lnTo>
                    <a:lnTo>
                      <a:pt x="326" y="667"/>
                    </a:lnTo>
                    <a:lnTo>
                      <a:pt x="325" y="665"/>
                    </a:lnTo>
                    <a:lnTo>
                      <a:pt x="325" y="664"/>
                    </a:lnTo>
                    <a:lnTo>
                      <a:pt x="325" y="662"/>
                    </a:lnTo>
                    <a:lnTo>
                      <a:pt x="325" y="660"/>
                    </a:lnTo>
                    <a:lnTo>
                      <a:pt x="325" y="659"/>
                    </a:lnTo>
                    <a:lnTo>
                      <a:pt x="325" y="657"/>
                    </a:lnTo>
                    <a:lnTo>
                      <a:pt x="325" y="656"/>
                    </a:lnTo>
                    <a:lnTo>
                      <a:pt x="324" y="656"/>
                    </a:lnTo>
                    <a:lnTo>
                      <a:pt x="324" y="656"/>
                    </a:lnTo>
                    <a:lnTo>
                      <a:pt x="323" y="657"/>
                    </a:lnTo>
                    <a:lnTo>
                      <a:pt x="321" y="657"/>
                    </a:lnTo>
                    <a:lnTo>
                      <a:pt x="321" y="657"/>
                    </a:lnTo>
                    <a:lnTo>
                      <a:pt x="320" y="657"/>
                    </a:lnTo>
                    <a:lnTo>
                      <a:pt x="319" y="656"/>
                    </a:lnTo>
                    <a:lnTo>
                      <a:pt x="319" y="655"/>
                    </a:lnTo>
                    <a:lnTo>
                      <a:pt x="318" y="653"/>
                    </a:lnTo>
                    <a:lnTo>
                      <a:pt x="318" y="653"/>
                    </a:lnTo>
                    <a:lnTo>
                      <a:pt x="317" y="653"/>
                    </a:lnTo>
                    <a:lnTo>
                      <a:pt x="317" y="657"/>
                    </a:lnTo>
                    <a:lnTo>
                      <a:pt x="317" y="660"/>
                    </a:lnTo>
                    <a:lnTo>
                      <a:pt x="317" y="662"/>
                    </a:lnTo>
                    <a:lnTo>
                      <a:pt x="318" y="664"/>
                    </a:lnTo>
                    <a:lnTo>
                      <a:pt x="318" y="667"/>
                    </a:lnTo>
                    <a:lnTo>
                      <a:pt x="317" y="668"/>
                    </a:lnTo>
                    <a:lnTo>
                      <a:pt x="316" y="668"/>
                    </a:lnTo>
                    <a:lnTo>
                      <a:pt x="316" y="667"/>
                    </a:lnTo>
                    <a:lnTo>
                      <a:pt x="315" y="665"/>
                    </a:lnTo>
                    <a:lnTo>
                      <a:pt x="314" y="664"/>
                    </a:lnTo>
                    <a:lnTo>
                      <a:pt x="313" y="663"/>
                    </a:lnTo>
                    <a:lnTo>
                      <a:pt x="312" y="662"/>
                    </a:lnTo>
                    <a:lnTo>
                      <a:pt x="311" y="661"/>
                    </a:lnTo>
                    <a:lnTo>
                      <a:pt x="309" y="660"/>
                    </a:lnTo>
                    <a:lnTo>
                      <a:pt x="308" y="659"/>
                    </a:lnTo>
                    <a:lnTo>
                      <a:pt x="306" y="659"/>
                    </a:lnTo>
                    <a:lnTo>
                      <a:pt x="304" y="660"/>
                    </a:lnTo>
                    <a:lnTo>
                      <a:pt x="302" y="661"/>
                    </a:lnTo>
                    <a:lnTo>
                      <a:pt x="299" y="662"/>
                    </a:lnTo>
                    <a:lnTo>
                      <a:pt x="296" y="662"/>
                    </a:lnTo>
                    <a:lnTo>
                      <a:pt x="293" y="661"/>
                    </a:lnTo>
                    <a:lnTo>
                      <a:pt x="290" y="659"/>
                    </a:lnTo>
                    <a:lnTo>
                      <a:pt x="288" y="659"/>
                    </a:lnTo>
                    <a:lnTo>
                      <a:pt x="288" y="661"/>
                    </a:lnTo>
                    <a:lnTo>
                      <a:pt x="287" y="663"/>
                    </a:lnTo>
                    <a:lnTo>
                      <a:pt x="285" y="663"/>
                    </a:lnTo>
                    <a:lnTo>
                      <a:pt x="284" y="662"/>
                    </a:lnTo>
                    <a:lnTo>
                      <a:pt x="283" y="661"/>
                    </a:lnTo>
                    <a:lnTo>
                      <a:pt x="283" y="659"/>
                    </a:lnTo>
                    <a:lnTo>
                      <a:pt x="278" y="659"/>
                    </a:lnTo>
                    <a:lnTo>
                      <a:pt x="277" y="655"/>
                    </a:lnTo>
                    <a:lnTo>
                      <a:pt x="276" y="652"/>
                    </a:lnTo>
                    <a:lnTo>
                      <a:pt x="275" y="651"/>
                    </a:lnTo>
                    <a:lnTo>
                      <a:pt x="273" y="650"/>
                    </a:lnTo>
                    <a:lnTo>
                      <a:pt x="271" y="650"/>
                    </a:lnTo>
                    <a:lnTo>
                      <a:pt x="270" y="651"/>
                    </a:lnTo>
                    <a:lnTo>
                      <a:pt x="269" y="652"/>
                    </a:lnTo>
                    <a:lnTo>
                      <a:pt x="269" y="653"/>
                    </a:lnTo>
                    <a:lnTo>
                      <a:pt x="269" y="656"/>
                    </a:lnTo>
                    <a:lnTo>
                      <a:pt x="271" y="657"/>
                    </a:lnTo>
                    <a:lnTo>
                      <a:pt x="270" y="658"/>
                    </a:lnTo>
                    <a:lnTo>
                      <a:pt x="270" y="658"/>
                    </a:lnTo>
                    <a:lnTo>
                      <a:pt x="270" y="659"/>
                    </a:lnTo>
                    <a:lnTo>
                      <a:pt x="269" y="659"/>
                    </a:lnTo>
                    <a:lnTo>
                      <a:pt x="267" y="659"/>
                    </a:lnTo>
                    <a:lnTo>
                      <a:pt x="267" y="653"/>
                    </a:lnTo>
                    <a:lnTo>
                      <a:pt x="266" y="653"/>
                    </a:lnTo>
                    <a:lnTo>
                      <a:pt x="264" y="653"/>
                    </a:lnTo>
                    <a:lnTo>
                      <a:pt x="263" y="653"/>
                    </a:lnTo>
                    <a:lnTo>
                      <a:pt x="261" y="653"/>
                    </a:lnTo>
                    <a:lnTo>
                      <a:pt x="260" y="655"/>
                    </a:lnTo>
                    <a:lnTo>
                      <a:pt x="259" y="656"/>
                    </a:lnTo>
                    <a:lnTo>
                      <a:pt x="259" y="658"/>
                    </a:lnTo>
                    <a:lnTo>
                      <a:pt x="259" y="661"/>
                    </a:lnTo>
                    <a:lnTo>
                      <a:pt x="258" y="661"/>
                    </a:lnTo>
                    <a:lnTo>
                      <a:pt x="255" y="661"/>
                    </a:lnTo>
                    <a:lnTo>
                      <a:pt x="256" y="660"/>
                    </a:lnTo>
                    <a:lnTo>
                      <a:pt x="256" y="658"/>
                    </a:lnTo>
                    <a:lnTo>
                      <a:pt x="256" y="656"/>
                    </a:lnTo>
                    <a:lnTo>
                      <a:pt x="256" y="653"/>
                    </a:lnTo>
                    <a:lnTo>
                      <a:pt x="256" y="651"/>
                    </a:lnTo>
                    <a:lnTo>
                      <a:pt x="257" y="649"/>
                    </a:lnTo>
                    <a:lnTo>
                      <a:pt x="257" y="648"/>
                    </a:lnTo>
                    <a:lnTo>
                      <a:pt x="257" y="647"/>
                    </a:lnTo>
                    <a:lnTo>
                      <a:pt x="257" y="646"/>
                    </a:lnTo>
                    <a:lnTo>
                      <a:pt x="256" y="646"/>
                    </a:lnTo>
                    <a:lnTo>
                      <a:pt x="255" y="646"/>
                    </a:lnTo>
                    <a:lnTo>
                      <a:pt x="254" y="646"/>
                    </a:lnTo>
                    <a:lnTo>
                      <a:pt x="254" y="645"/>
                    </a:lnTo>
                    <a:lnTo>
                      <a:pt x="254" y="645"/>
                    </a:lnTo>
                    <a:lnTo>
                      <a:pt x="255" y="644"/>
                    </a:lnTo>
                    <a:lnTo>
                      <a:pt x="255" y="638"/>
                    </a:lnTo>
                    <a:lnTo>
                      <a:pt x="256" y="634"/>
                    </a:lnTo>
                    <a:lnTo>
                      <a:pt x="257" y="631"/>
                    </a:lnTo>
                    <a:lnTo>
                      <a:pt x="260" y="627"/>
                    </a:lnTo>
                    <a:lnTo>
                      <a:pt x="264" y="626"/>
                    </a:lnTo>
                    <a:lnTo>
                      <a:pt x="266" y="625"/>
                    </a:lnTo>
                    <a:lnTo>
                      <a:pt x="267" y="623"/>
                    </a:lnTo>
                    <a:lnTo>
                      <a:pt x="268" y="622"/>
                    </a:lnTo>
                    <a:lnTo>
                      <a:pt x="269" y="620"/>
                    </a:lnTo>
                    <a:lnTo>
                      <a:pt x="269" y="619"/>
                    </a:lnTo>
                    <a:lnTo>
                      <a:pt x="269" y="617"/>
                    </a:lnTo>
                    <a:lnTo>
                      <a:pt x="268" y="617"/>
                    </a:lnTo>
                    <a:lnTo>
                      <a:pt x="268" y="617"/>
                    </a:lnTo>
                    <a:lnTo>
                      <a:pt x="267" y="620"/>
                    </a:lnTo>
                    <a:lnTo>
                      <a:pt x="267" y="620"/>
                    </a:lnTo>
                    <a:lnTo>
                      <a:pt x="266" y="621"/>
                    </a:lnTo>
                    <a:lnTo>
                      <a:pt x="265" y="620"/>
                    </a:lnTo>
                    <a:lnTo>
                      <a:pt x="264" y="620"/>
                    </a:lnTo>
                    <a:lnTo>
                      <a:pt x="263" y="620"/>
                    </a:lnTo>
                    <a:lnTo>
                      <a:pt x="261" y="620"/>
                    </a:lnTo>
                    <a:lnTo>
                      <a:pt x="263" y="617"/>
                    </a:lnTo>
                    <a:lnTo>
                      <a:pt x="263" y="614"/>
                    </a:lnTo>
                    <a:lnTo>
                      <a:pt x="264" y="611"/>
                    </a:lnTo>
                    <a:lnTo>
                      <a:pt x="264" y="607"/>
                    </a:lnTo>
                    <a:lnTo>
                      <a:pt x="266" y="607"/>
                    </a:lnTo>
                    <a:lnTo>
                      <a:pt x="268" y="605"/>
                    </a:lnTo>
                    <a:lnTo>
                      <a:pt x="270" y="604"/>
                    </a:lnTo>
                    <a:lnTo>
                      <a:pt x="272" y="602"/>
                    </a:lnTo>
                    <a:lnTo>
                      <a:pt x="275" y="601"/>
                    </a:lnTo>
                    <a:lnTo>
                      <a:pt x="276" y="602"/>
                    </a:lnTo>
                    <a:lnTo>
                      <a:pt x="276" y="601"/>
                    </a:lnTo>
                    <a:lnTo>
                      <a:pt x="277" y="600"/>
                    </a:lnTo>
                    <a:lnTo>
                      <a:pt x="277" y="599"/>
                    </a:lnTo>
                    <a:lnTo>
                      <a:pt x="278" y="599"/>
                    </a:lnTo>
                    <a:lnTo>
                      <a:pt x="279" y="599"/>
                    </a:lnTo>
                    <a:lnTo>
                      <a:pt x="279" y="599"/>
                    </a:lnTo>
                    <a:lnTo>
                      <a:pt x="280" y="598"/>
                    </a:lnTo>
                    <a:lnTo>
                      <a:pt x="280" y="598"/>
                    </a:lnTo>
                    <a:lnTo>
                      <a:pt x="281" y="597"/>
                    </a:lnTo>
                    <a:lnTo>
                      <a:pt x="282" y="596"/>
                    </a:lnTo>
                    <a:lnTo>
                      <a:pt x="282" y="597"/>
                    </a:lnTo>
                    <a:lnTo>
                      <a:pt x="284" y="596"/>
                    </a:lnTo>
                    <a:lnTo>
                      <a:pt x="284" y="597"/>
                    </a:lnTo>
                    <a:lnTo>
                      <a:pt x="285" y="598"/>
                    </a:lnTo>
                    <a:lnTo>
                      <a:pt x="287" y="600"/>
                    </a:lnTo>
                    <a:lnTo>
                      <a:pt x="287" y="601"/>
                    </a:lnTo>
                    <a:lnTo>
                      <a:pt x="288" y="600"/>
                    </a:lnTo>
                    <a:lnTo>
                      <a:pt x="288" y="599"/>
                    </a:lnTo>
                    <a:lnTo>
                      <a:pt x="287" y="597"/>
                    </a:lnTo>
                    <a:lnTo>
                      <a:pt x="287" y="595"/>
                    </a:lnTo>
                    <a:lnTo>
                      <a:pt x="287" y="591"/>
                    </a:lnTo>
                    <a:lnTo>
                      <a:pt x="289" y="591"/>
                    </a:lnTo>
                    <a:lnTo>
                      <a:pt x="292" y="591"/>
                    </a:lnTo>
                    <a:lnTo>
                      <a:pt x="291" y="588"/>
                    </a:lnTo>
                    <a:lnTo>
                      <a:pt x="290" y="587"/>
                    </a:lnTo>
                    <a:lnTo>
                      <a:pt x="288" y="587"/>
                    </a:lnTo>
                    <a:lnTo>
                      <a:pt x="287" y="587"/>
                    </a:lnTo>
                    <a:lnTo>
                      <a:pt x="284" y="588"/>
                    </a:lnTo>
                    <a:lnTo>
                      <a:pt x="282" y="588"/>
                    </a:lnTo>
                    <a:lnTo>
                      <a:pt x="281" y="588"/>
                    </a:lnTo>
                    <a:lnTo>
                      <a:pt x="279" y="586"/>
                    </a:lnTo>
                    <a:lnTo>
                      <a:pt x="280" y="583"/>
                    </a:lnTo>
                    <a:lnTo>
                      <a:pt x="281" y="580"/>
                    </a:lnTo>
                    <a:lnTo>
                      <a:pt x="282" y="579"/>
                    </a:lnTo>
                    <a:lnTo>
                      <a:pt x="284" y="578"/>
                    </a:lnTo>
                    <a:lnTo>
                      <a:pt x="285" y="579"/>
                    </a:lnTo>
                    <a:lnTo>
                      <a:pt x="288" y="579"/>
                    </a:lnTo>
                    <a:lnTo>
                      <a:pt x="289" y="580"/>
                    </a:lnTo>
                    <a:lnTo>
                      <a:pt x="288" y="578"/>
                    </a:lnTo>
                    <a:lnTo>
                      <a:pt x="288" y="576"/>
                    </a:lnTo>
                    <a:lnTo>
                      <a:pt x="289" y="575"/>
                    </a:lnTo>
                    <a:lnTo>
                      <a:pt x="290" y="574"/>
                    </a:lnTo>
                    <a:lnTo>
                      <a:pt x="292" y="573"/>
                    </a:lnTo>
                    <a:lnTo>
                      <a:pt x="294" y="573"/>
                    </a:lnTo>
                    <a:lnTo>
                      <a:pt x="294" y="572"/>
                    </a:lnTo>
                    <a:lnTo>
                      <a:pt x="293" y="571"/>
                    </a:lnTo>
                    <a:lnTo>
                      <a:pt x="293" y="571"/>
                    </a:lnTo>
                    <a:lnTo>
                      <a:pt x="292" y="571"/>
                    </a:lnTo>
                    <a:lnTo>
                      <a:pt x="293" y="567"/>
                    </a:lnTo>
                    <a:lnTo>
                      <a:pt x="293" y="566"/>
                    </a:lnTo>
                    <a:lnTo>
                      <a:pt x="294" y="565"/>
                    </a:lnTo>
                    <a:lnTo>
                      <a:pt x="295" y="565"/>
                    </a:lnTo>
                    <a:lnTo>
                      <a:pt x="296" y="565"/>
                    </a:lnTo>
                    <a:lnTo>
                      <a:pt x="297" y="565"/>
                    </a:lnTo>
                    <a:lnTo>
                      <a:pt x="299" y="566"/>
                    </a:lnTo>
                    <a:lnTo>
                      <a:pt x="297" y="567"/>
                    </a:lnTo>
                    <a:lnTo>
                      <a:pt x="297" y="568"/>
                    </a:lnTo>
                    <a:lnTo>
                      <a:pt x="296" y="568"/>
                    </a:lnTo>
                    <a:lnTo>
                      <a:pt x="295" y="567"/>
                    </a:lnTo>
                    <a:lnTo>
                      <a:pt x="295" y="569"/>
                    </a:lnTo>
                    <a:lnTo>
                      <a:pt x="296" y="571"/>
                    </a:lnTo>
                    <a:lnTo>
                      <a:pt x="296" y="571"/>
                    </a:lnTo>
                    <a:lnTo>
                      <a:pt x="297" y="571"/>
                    </a:lnTo>
                    <a:lnTo>
                      <a:pt x="299" y="571"/>
                    </a:lnTo>
                    <a:lnTo>
                      <a:pt x="299" y="568"/>
                    </a:lnTo>
                    <a:lnTo>
                      <a:pt x="300" y="568"/>
                    </a:lnTo>
                    <a:lnTo>
                      <a:pt x="301" y="567"/>
                    </a:lnTo>
                    <a:lnTo>
                      <a:pt x="303" y="567"/>
                    </a:lnTo>
                    <a:lnTo>
                      <a:pt x="304" y="567"/>
                    </a:lnTo>
                    <a:lnTo>
                      <a:pt x="306" y="568"/>
                    </a:lnTo>
                    <a:lnTo>
                      <a:pt x="307" y="567"/>
                    </a:lnTo>
                    <a:lnTo>
                      <a:pt x="309" y="566"/>
                    </a:lnTo>
                    <a:lnTo>
                      <a:pt x="311" y="565"/>
                    </a:lnTo>
                    <a:lnTo>
                      <a:pt x="312" y="565"/>
                    </a:lnTo>
                    <a:lnTo>
                      <a:pt x="313" y="564"/>
                    </a:lnTo>
                    <a:lnTo>
                      <a:pt x="314" y="563"/>
                    </a:lnTo>
                    <a:lnTo>
                      <a:pt x="314" y="561"/>
                    </a:lnTo>
                    <a:lnTo>
                      <a:pt x="315" y="560"/>
                    </a:lnTo>
                    <a:lnTo>
                      <a:pt x="315" y="560"/>
                    </a:lnTo>
                    <a:lnTo>
                      <a:pt x="324" y="560"/>
                    </a:lnTo>
                    <a:lnTo>
                      <a:pt x="325" y="557"/>
                    </a:lnTo>
                    <a:lnTo>
                      <a:pt x="324" y="556"/>
                    </a:lnTo>
                    <a:lnTo>
                      <a:pt x="324" y="555"/>
                    </a:lnTo>
                    <a:lnTo>
                      <a:pt x="323" y="555"/>
                    </a:lnTo>
                    <a:lnTo>
                      <a:pt x="321" y="556"/>
                    </a:lnTo>
                    <a:lnTo>
                      <a:pt x="320" y="557"/>
                    </a:lnTo>
                    <a:lnTo>
                      <a:pt x="318" y="557"/>
                    </a:lnTo>
                    <a:lnTo>
                      <a:pt x="317" y="557"/>
                    </a:lnTo>
                    <a:lnTo>
                      <a:pt x="315" y="557"/>
                    </a:lnTo>
                    <a:lnTo>
                      <a:pt x="313" y="557"/>
                    </a:lnTo>
                    <a:lnTo>
                      <a:pt x="311" y="559"/>
                    </a:lnTo>
                    <a:lnTo>
                      <a:pt x="309" y="560"/>
                    </a:lnTo>
                    <a:lnTo>
                      <a:pt x="307" y="560"/>
                    </a:lnTo>
                    <a:lnTo>
                      <a:pt x="305" y="560"/>
                    </a:lnTo>
                    <a:lnTo>
                      <a:pt x="303" y="561"/>
                    </a:lnTo>
                    <a:lnTo>
                      <a:pt x="302" y="563"/>
                    </a:lnTo>
                    <a:lnTo>
                      <a:pt x="301" y="562"/>
                    </a:lnTo>
                    <a:lnTo>
                      <a:pt x="300" y="561"/>
                    </a:lnTo>
                    <a:lnTo>
                      <a:pt x="299" y="560"/>
                    </a:lnTo>
                    <a:lnTo>
                      <a:pt x="297" y="560"/>
                    </a:lnTo>
                    <a:lnTo>
                      <a:pt x="296" y="560"/>
                    </a:lnTo>
                    <a:lnTo>
                      <a:pt x="293" y="560"/>
                    </a:lnTo>
                    <a:lnTo>
                      <a:pt x="294" y="556"/>
                    </a:lnTo>
                    <a:lnTo>
                      <a:pt x="295" y="554"/>
                    </a:lnTo>
                    <a:lnTo>
                      <a:pt x="297" y="553"/>
                    </a:lnTo>
                    <a:lnTo>
                      <a:pt x="299" y="552"/>
                    </a:lnTo>
                    <a:lnTo>
                      <a:pt x="301" y="552"/>
                    </a:lnTo>
                    <a:lnTo>
                      <a:pt x="303" y="550"/>
                    </a:lnTo>
                    <a:lnTo>
                      <a:pt x="305" y="548"/>
                    </a:lnTo>
                    <a:lnTo>
                      <a:pt x="307" y="547"/>
                    </a:lnTo>
                    <a:lnTo>
                      <a:pt x="311" y="547"/>
                    </a:lnTo>
                    <a:lnTo>
                      <a:pt x="313" y="547"/>
                    </a:lnTo>
                    <a:lnTo>
                      <a:pt x="313" y="545"/>
                    </a:lnTo>
                    <a:lnTo>
                      <a:pt x="314" y="544"/>
                    </a:lnTo>
                    <a:lnTo>
                      <a:pt x="315" y="544"/>
                    </a:lnTo>
                    <a:lnTo>
                      <a:pt x="315" y="544"/>
                    </a:lnTo>
                    <a:lnTo>
                      <a:pt x="316" y="544"/>
                    </a:lnTo>
                    <a:lnTo>
                      <a:pt x="320" y="544"/>
                    </a:lnTo>
                    <a:lnTo>
                      <a:pt x="320" y="542"/>
                    </a:lnTo>
                    <a:lnTo>
                      <a:pt x="321" y="542"/>
                    </a:lnTo>
                    <a:lnTo>
                      <a:pt x="321" y="542"/>
                    </a:lnTo>
                    <a:lnTo>
                      <a:pt x="323" y="542"/>
                    </a:lnTo>
                    <a:lnTo>
                      <a:pt x="325" y="541"/>
                    </a:lnTo>
                    <a:lnTo>
                      <a:pt x="327" y="540"/>
                    </a:lnTo>
                    <a:lnTo>
                      <a:pt x="326" y="539"/>
                    </a:lnTo>
                    <a:lnTo>
                      <a:pt x="326" y="539"/>
                    </a:lnTo>
                    <a:lnTo>
                      <a:pt x="327" y="538"/>
                    </a:lnTo>
                    <a:lnTo>
                      <a:pt x="329" y="537"/>
                    </a:lnTo>
                    <a:lnTo>
                      <a:pt x="330" y="533"/>
                    </a:lnTo>
                    <a:lnTo>
                      <a:pt x="332" y="535"/>
                    </a:lnTo>
                    <a:lnTo>
                      <a:pt x="333" y="533"/>
                    </a:lnTo>
                    <a:lnTo>
                      <a:pt x="333" y="532"/>
                    </a:lnTo>
                    <a:lnTo>
                      <a:pt x="335" y="531"/>
                    </a:lnTo>
                    <a:lnTo>
                      <a:pt x="336" y="531"/>
                    </a:lnTo>
                    <a:lnTo>
                      <a:pt x="337" y="532"/>
                    </a:lnTo>
                    <a:lnTo>
                      <a:pt x="338" y="531"/>
                    </a:lnTo>
                    <a:lnTo>
                      <a:pt x="338" y="531"/>
                    </a:lnTo>
                    <a:lnTo>
                      <a:pt x="339" y="529"/>
                    </a:lnTo>
                    <a:lnTo>
                      <a:pt x="340" y="529"/>
                    </a:lnTo>
                    <a:lnTo>
                      <a:pt x="341" y="528"/>
                    </a:lnTo>
                    <a:lnTo>
                      <a:pt x="342" y="528"/>
                    </a:lnTo>
                    <a:lnTo>
                      <a:pt x="343" y="528"/>
                    </a:lnTo>
                    <a:lnTo>
                      <a:pt x="343" y="528"/>
                    </a:lnTo>
                    <a:lnTo>
                      <a:pt x="343" y="526"/>
                    </a:lnTo>
                    <a:lnTo>
                      <a:pt x="343" y="524"/>
                    </a:lnTo>
                    <a:lnTo>
                      <a:pt x="343" y="523"/>
                    </a:lnTo>
                    <a:lnTo>
                      <a:pt x="338" y="521"/>
                    </a:lnTo>
                    <a:lnTo>
                      <a:pt x="333" y="525"/>
                    </a:lnTo>
                    <a:lnTo>
                      <a:pt x="329" y="527"/>
                    </a:lnTo>
                    <a:lnTo>
                      <a:pt x="325" y="525"/>
                    </a:lnTo>
                    <a:lnTo>
                      <a:pt x="326" y="525"/>
                    </a:lnTo>
                    <a:lnTo>
                      <a:pt x="327" y="525"/>
                    </a:lnTo>
                    <a:lnTo>
                      <a:pt x="326" y="524"/>
                    </a:lnTo>
                    <a:lnTo>
                      <a:pt x="326" y="523"/>
                    </a:lnTo>
                    <a:lnTo>
                      <a:pt x="325" y="521"/>
                    </a:lnTo>
                    <a:lnTo>
                      <a:pt x="325" y="520"/>
                    </a:lnTo>
                    <a:lnTo>
                      <a:pt x="325" y="520"/>
                    </a:lnTo>
                    <a:lnTo>
                      <a:pt x="327" y="521"/>
                    </a:lnTo>
                    <a:lnTo>
                      <a:pt x="328" y="521"/>
                    </a:lnTo>
                    <a:lnTo>
                      <a:pt x="329" y="521"/>
                    </a:lnTo>
                    <a:lnTo>
                      <a:pt x="330" y="519"/>
                    </a:lnTo>
                    <a:lnTo>
                      <a:pt x="330" y="518"/>
                    </a:lnTo>
                    <a:lnTo>
                      <a:pt x="330" y="516"/>
                    </a:lnTo>
                    <a:lnTo>
                      <a:pt x="330" y="515"/>
                    </a:lnTo>
                    <a:lnTo>
                      <a:pt x="331" y="514"/>
                    </a:lnTo>
                    <a:lnTo>
                      <a:pt x="333" y="514"/>
                    </a:lnTo>
                    <a:lnTo>
                      <a:pt x="332" y="511"/>
                    </a:lnTo>
                    <a:lnTo>
                      <a:pt x="332" y="509"/>
                    </a:lnTo>
                    <a:lnTo>
                      <a:pt x="332" y="509"/>
                    </a:lnTo>
                    <a:lnTo>
                      <a:pt x="331" y="511"/>
                    </a:lnTo>
                    <a:lnTo>
                      <a:pt x="331" y="511"/>
                    </a:lnTo>
                    <a:lnTo>
                      <a:pt x="330" y="512"/>
                    </a:lnTo>
                    <a:lnTo>
                      <a:pt x="329" y="512"/>
                    </a:lnTo>
                    <a:lnTo>
                      <a:pt x="329" y="509"/>
                    </a:lnTo>
                    <a:lnTo>
                      <a:pt x="329" y="508"/>
                    </a:lnTo>
                    <a:lnTo>
                      <a:pt x="327" y="508"/>
                    </a:lnTo>
                    <a:lnTo>
                      <a:pt x="325" y="508"/>
                    </a:lnTo>
                    <a:lnTo>
                      <a:pt x="325" y="509"/>
                    </a:lnTo>
                    <a:lnTo>
                      <a:pt x="325" y="511"/>
                    </a:lnTo>
                    <a:lnTo>
                      <a:pt x="325" y="511"/>
                    </a:lnTo>
                    <a:lnTo>
                      <a:pt x="324" y="509"/>
                    </a:lnTo>
                    <a:lnTo>
                      <a:pt x="324" y="509"/>
                    </a:lnTo>
                    <a:lnTo>
                      <a:pt x="323" y="509"/>
                    </a:lnTo>
                    <a:lnTo>
                      <a:pt x="321" y="509"/>
                    </a:lnTo>
                    <a:lnTo>
                      <a:pt x="321" y="509"/>
                    </a:lnTo>
                    <a:lnTo>
                      <a:pt x="320" y="511"/>
                    </a:lnTo>
                    <a:lnTo>
                      <a:pt x="320" y="511"/>
                    </a:lnTo>
                    <a:lnTo>
                      <a:pt x="319" y="511"/>
                    </a:lnTo>
                    <a:lnTo>
                      <a:pt x="319" y="511"/>
                    </a:lnTo>
                    <a:lnTo>
                      <a:pt x="318" y="512"/>
                    </a:lnTo>
                    <a:lnTo>
                      <a:pt x="318" y="512"/>
                    </a:lnTo>
                    <a:lnTo>
                      <a:pt x="318" y="512"/>
                    </a:lnTo>
                    <a:lnTo>
                      <a:pt x="318" y="511"/>
                    </a:lnTo>
                    <a:lnTo>
                      <a:pt x="316" y="511"/>
                    </a:lnTo>
                    <a:lnTo>
                      <a:pt x="315" y="511"/>
                    </a:lnTo>
                    <a:lnTo>
                      <a:pt x="315" y="512"/>
                    </a:lnTo>
                    <a:lnTo>
                      <a:pt x="315" y="512"/>
                    </a:lnTo>
                    <a:lnTo>
                      <a:pt x="309" y="512"/>
                    </a:lnTo>
                    <a:lnTo>
                      <a:pt x="308" y="512"/>
                    </a:lnTo>
                    <a:lnTo>
                      <a:pt x="307" y="513"/>
                    </a:lnTo>
                    <a:lnTo>
                      <a:pt x="306" y="513"/>
                    </a:lnTo>
                    <a:lnTo>
                      <a:pt x="304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2"/>
                    </a:lnTo>
                    <a:lnTo>
                      <a:pt x="302" y="511"/>
                    </a:lnTo>
                    <a:lnTo>
                      <a:pt x="301" y="511"/>
                    </a:lnTo>
                    <a:lnTo>
                      <a:pt x="301" y="509"/>
                    </a:lnTo>
                    <a:lnTo>
                      <a:pt x="301" y="511"/>
                    </a:lnTo>
                    <a:lnTo>
                      <a:pt x="301" y="513"/>
                    </a:lnTo>
                    <a:lnTo>
                      <a:pt x="301" y="513"/>
                    </a:lnTo>
                    <a:lnTo>
                      <a:pt x="300" y="512"/>
                    </a:lnTo>
                    <a:lnTo>
                      <a:pt x="300" y="511"/>
                    </a:lnTo>
                    <a:lnTo>
                      <a:pt x="300" y="508"/>
                    </a:lnTo>
                    <a:lnTo>
                      <a:pt x="300" y="507"/>
                    </a:lnTo>
                    <a:lnTo>
                      <a:pt x="301" y="508"/>
                    </a:lnTo>
                    <a:lnTo>
                      <a:pt x="302" y="508"/>
                    </a:lnTo>
                    <a:lnTo>
                      <a:pt x="303" y="508"/>
                    </a:lnTo>
                    <a:lnTo>
                      <a:pt x="303" y="511"/>
                    </a:lnTo>
                    <a:lnTo>
                      <a:pt x="304" y="512"/>
                    </a:lnTo>
                    <a:lnTo>
                      <a:pt x="304" y="512"/>
                    </a:lnTo>
                    <a:lnTo>
                      <a:pt x="305" y="511"/>
                    </a:lnTo>
                    <a:lnTo>
                      <a:pt x="306" y="509"/>
                    </a:lnTo>
                    <a:lnTo>
                      <a:pt x="307" y="509"/>
                    </a:lnTo>
                    <a:lnTo>
                      <a:pt x="308" y="509"/>
                    </a:lnTo>
                    <a:lnTo>
                      <a:pt x="309" y="507"/>
                    </a:lnTo>
                    <a:lnTo>
                      <a:pt x="311" y="507"/>
                    </a:lnTo>
                    <a:lnTo>
                      <a:pt x="311" y="507"/>
                    </a:lnTo>
                    <a:lnTo>
                      <a:pt x="312" y="507"/>
                    </a:lnTo>
                    <a:lnTo>
                      <a:pt x="313" y="506"/>
                    </a:lnTo>
                    <a:lnTo>
                      <a:pt x="316" y="506"/>
                    </a:lnTo>
                    <a:lnTo>
                      <a:pt x="319" y="506"/>
                    </a:lnTo>
                    <a:lnTo>
                      <a:pt x="320" y="506"/>
                    </a:lnTo>
                    <a:lnTo>
                      <a:pt x="323" y="506"/>
                    </a:lnTo>
                    <a:lnTo>
                      <a:pt x="323" y="505"/>
                    </a:lnTo>
                    <a:lnTo>
                      <a:pt x="323" y="505"/>
                    </a:lnTo>
                    <a:lnTo>
                      <a:pt x="325" y="505"/>
                    </a:lnTo>
                    <a:lnTo>
                      <a:pt x="327" y="505"/>
                    </a:lnTo>
                    <a:lnTo>
                      <a:pt x="332" y="505"/>
                    </a:lnTo>
                    <a:lnTo>
                      <a:pt x="333" y="505"/>
                    </a:lnTo>
                    <a:lnTo>
                      <a:pt x="333" y="504"/>
                    </a:lnTo>
                    <a:lnTo>
                      <a:pt x="335" y="504"/>
                    </a:lnTo>
                    <a:lnTo>
                      <a:pt x="335" y="503"/>
                    </a:lnTo>
                    <a:lnTo>
                      <a:pt x="336" y="503"/>
                    </a:lnTo>
                    <a:lnTo>
                      <a:pt x="337" y="500"/>
                    </a:lnTo>
                    <a:lnTo>
                      <a:pt x="339" y="499"/>
                    </a:lnTo>
                    <a:lnTo>
                      <a:pt x="341" y="499"/>
                    </a:lnTo>
                    <a:lnTo>
                      <a:pt x="343" y="500"/>
                    </a:lnTo>
                    <a:lnTo>
                      <a:pt x="343" y="495"/>
                    </a:lnTo>
                    <a:lnTo>
                      <a:pt x="342" y="494"/>
                    </a:lnTo>
                    <a:lnTo>
                      <a:pt x="342" y="493"/>
                    </a:lnTo>
                    <a:lnTo>
                      <a:pt x="341" y="493"/>
                    </a:lnTo>
                    <a:lnTo>
                      <a:pt x="339" y="494"/>
                    </a:lnTo>
                    <a:lnTo>
                      <a:pt x="338" y="496"/>
                    </a:lnTo>
                    <a:lnTo>
                      <a:pt x="337" y="496"/>
                    </a:lnTo>
                    <a:lnTo>
                      <a:pt x="337" y="495"/>
                    </a:lnTo>
                    <a:lnTo>
                      <a:pt x="333" y="495"/>
                    </a:lnTo>
                    <a:lnTo>
                      <a:pt x="331" y="496"/>
                    </a:lnTo>
                    <a:lnTo>
                      <a:pt x="331" y="496"/>
                    </a:lnTo>
                    <a:lnTo>
                      <a:pt x="330" y="497"/>
                    </a:lnTo>
                    <a:lnTo>
                      <a:pt x="329" y="499"/>
                    </a:lnTo>
                    <a:lnTo>
                      <a:pt x="327" y="499"/>
                    </a:lnTo>
                    <a:lnTo>
                      <a:pt x="327" y="499"/>
                    </a:lnTo>
                    <a:lnTo>
                      <a:pt x="325" y="499"/>
                    </a:lnTo>
                    <a:lnTo>
                      <a:pt x="324" y="499"/>
                    </a:lnTo>
                    <a:lnTo>
                      <a:pt x="323" y="499"/>
                    </a:lnTo>
                    <a:lnTo>
                      <a:pt x="323" y="496"/>
                    </a:lnTo>
                    <a:lnTo>
                      <a:pt x="323" y="496"/>
                    </a:lnTo>
                    <a:lnTo>
                      <a:pt x="324" y="496"/>
                    </a:lnTo>
                    <a:lnTo>
                      <a:pt x="325" y="497"/>
                    </a:lnTo>
                    <a:lnTo>
                      <a:pt x="325" y="496"/>
                    </a:lnTo>
                    <a:lnTo>
                      <a:pt x="325" y="495"/>
                    </a:lnTo>
                    <a:lnTo>
                      <a:pt x="326" y="495"/>
                    </a:lnTo>
                    <a:lnTo>
                      <a:pt x="329" y="495"/>
                    </a:lnTo>
                    <a:lnTo>
                      <a:pt x="330" y="495"/>
                    </a:lnTo>
                    <a:lnTo>
                      <a:pt x="331" y="495"/>
                    </a:lnTo>
                    <a:lnTo>
                      <a:pt x="332" y="494"/>
                    </a:lnTo>
                    <a:lnTo>
                      <a:pt x="333" y="494"/>
                    </a:lnTo>
                    <a:lnTo>
                      <a:pt x="336" y="494"/>
                    </a:lnTo>
                    <a:lnTo>
                      <a:pt x="338" y="493"/>
                    </a:lnTo>
                    <a:lnTo>
                      <a:pt x="338" y="493"/>
                    </a:lnTo>
                    <a:lnTo>
                      <a:pt x="339" y="493"/>
                    </a:lnTo>
                    <a:lnTo>
                      <a:pt x="339" y="493"/>
                    </a:lnTo>
                    <a:lnTo>
                      <a:pt x="339" y="492"/>
                    </a:lnTo>
                    <a:lnTo>
                      <a:pt x="340" y="491"/>
                    </a:lnTo>
                    <a:lnTo>
                      <a:pt x="341" y="490"/>
                    </a:lnTo>
                    <a:lnTo>
                      <a:pt x="341" y="490"/>
                    </a:lnTo>
                    <a:lnTo>
                      <a:pt x="341" y="489"/>
                    </a:lnTo>
                    <a:lnTo>
                      <a:pt x="342" y="489"/>
                    </a:lnTo>
                    <a:lnTo>
                      <a:pt x="342" y="489"/>
                    </a:lnTo>
                    <a:lnTo>
                      <a:pt x="342" y="491"/>
                    </a:lnTo>
                    <a:lnTo>
                      <a:pt x="342" y="492"/>
                    </a:lnTo>
                    <a:lnTo>
                      <a:pt x="343" y="492"/>
                    </a:lnTo>
                    <a:lnTo>
                      <a:pt x="343" y="492"/>
                    </a:lnTo>
                    <a:lnTo>
                      <a:pt x="344" y="493"/>
                    </a:lnTo>
                    <a:lnTo>
                      <a:pt x="345" y="492"/>
                    </a:lnTo>
                    <a:lnTo>
                      <a:pt x="348" y="492"/>
                    </a:lnTo>
                    <a:lnTo>
                      <a:pt x="349" y="491"/>
                    </a:lnTo>
                    <a:lnTo>
                      <a:pt x="351" y="491"/>
                    </a:lnTo>
                    <a:lnTo>
                      <a:pt x="351" y="489"/>
                    </a:lnTo>
                    <a:lnTo>
                      <a:pt x="351" y="488"/>
                    </a:lnTo>
                    <a:lnTo>
                      <a:pt x="351" y="485"/>
                    </a:lnTo>
                    <a:lnTo>
                      <a:pt x="349" y="487"/>
                    </a:lnTo>
                    <a:lnTo>
                      <a:pt x="348" y="485"/>
                    </a:lnTo>
                    <a:lnTo>
                      <a:pt x="347" y="487"/>
                    </a:lnTo>
                    <a:lnTo>
                      <a:pt x="345" y="488"/>
                    </a:lnTo>
                    <a:lnTo>
                      <a:pt x="348" y="488"/>
                    </a:lnTo>
                    <a:lnTo>
                      <a:pt x="348" y="488"/>
                    </a:lnTo>
                    <a:lnTo>
                      <a:pt x="348" y="489"/>
                    </a:lnTo>
                    <a:lnTo>
                      <a:pt x="348" y="489"/>
                    </a:lnTo>
                    <a:lnTo>
                      <a:pt x="347" y="490"/>
                    </a:lnTo>
                    <a:lnTo>
                      <a:pt x="345" y="490"/>
                    </a:lnTo>
                    <a:lnTo>
                      <a:pt x="344" y="490"/>
                    </a:lnTo>
                    <a:lnTo>
                      <a:pt x="344" y="489"/>
                    </a:lnTo>
                    <a:lnTo>
                      <a:pt x="343" y="490"/>
                    </a:lnTo>
                    <a:lnTo>
                      <a:pt x="343" y="488"/>
                    </a:lnTo>
                    <a:lnTo>
                      <a:pt x="343" y="487"/>
                    </a:lnTo>
                    <a:lnTo>
                      <a:pt x="344" y="487"/>
                    </a:lnTo>
                    <a:lnTo>
                      <a:pt x="344" y="484"/>
                    </a:lnTo>
                    <a:lnTo>
                      <a:pt x="343" y="482"/>
                    </a:lnTo>
                    <a:lnTo>
                      <a:pt x="343" y="482"/>
                    </a:lnTo>
                    <a:lnTo>
                      <a:pt x="342" y="482"/>
                    </a:lnTo>
                    <a:lnTo>
                      <a:pt x="341" y="482"/>
                    </a:lnTo>
                    <a:lnTo>
                      <a:pt x="341" y="483"/>
                    </a:lnTo>
                    <a:lnTo>
                      <a:pt x="340" y="483"/>
                    </a:lnTo>
                    <a:lnTo>
                      <a:pt x="340" y="484"/>
                    </a:lnTo>
                    <a:lnTo>
                      <a:pt x="339" y="484"/>
                    </a:lnTo>
                    <a:lnTo>
                      <a:pt x="339" y="485"/>
                    </a:lnTo>
                    <a:lnTo>
                      <a:pt x="338" y="487"/>
                    </a:lnTo>
                    <a:lnTo>
                      <a:pt x="338" y="488"/>
                    </a:lnTo>
                    <a:lnTo>
                      <a:pt x="337" y="488"/>
                    </a:lnTo>
                    <a:lnTo>
                      <a:pt x="337" y="488"/>
                    </a:lnTo>
                    <a:lnTo>
                      <a:pt x="333" y="488"/>
                    </a:lnTo>
                    <a:lnTo>
                      <a:pt x="333" y="485"/>
                    </a:lnTo>
                    <a:lnTo>
                      <a:pt x="335" y="484"/>
                    </a:lnTo>
                    <a:lnTo>
                      <a:pt x="335" y="484"/>
                    </a:lnTo>
                    <a:lnTo>
                      <a:pt x="332" y="484"/>
                    </a:lnTo>
                    <a:lnTo>
                      <a:pt x="331" y="484"/>
                    </a:lnTo>
                    <a:lnTo>
                      <a:pt x="331" y="483"/>
                    </a:lnTo>
                    <a:lnTo>
                      <a:pt x="331" y="483"/>
                    </a:lnTo>
                    <a:lnTo>
                      <a:pt x="330" y="485"/>
                    </a:lnTo>
                    <a:lnTo>
                      <a:pt x="327" y="485"/>
                    </a:lnTo>
                    <a:lnTo>
                      <a:pt x="326" y="485"/>
                    </a:lnTo>
                    <a:lnTo>
                      <a:pt x="325" y="487"/>
                    </a:lnTo>
                    <a:lnTo>
                      <a:pt x="324" y="488"/>
                    </a:lnTo>
                    <a:lnTo>
                      <a:pt x="323" y="487"/>
                    </a:lnTo>
                    <a:lnTo>
                      <a:pt x="319" y="489"/>
                    </a:lnTo>
                    <a:lnTo>
                      <a:pt x="319" y="487"/>
                    </a:lnTo>
                    <a:lnTo>
                      <a:pt x="320" y="487"/>
                    </a:lnTo>
                    <a:lnTo>
                      <a:pt x="317" y="487"/>
                    </a:lnTo>
                    <a:lnTo>
                      <a:pt x="314" y="487"/>
                    </a:lnTo>
                    <a:lnTo>
                      <a:pt x="314" y="488"/>
                    </a:lnTo>
                    <a:lnTo>
                      <a:pt x="314" y="488"/>
                    </a:lnTo>
                    <a:lnTo>
                      <a:pt x="313" y="489"/>
                    </a:lnTo>
                    <a:lnTo>
                      <a:pt x="313" y="489"/>
                    </a:lnTo>
                    <a:lnTo>
                      <a:pt x="312" y="490"/>
                    </a:lnTo>
                    <a:lnTo>
                      <a:pt x="312" y="488"/>
                    </a:lnTo>
                    <a:lnTo>
                      <a:pt x="312" y="487"/>
                    </a:lnTo>
                    <a:lnTo>
                      <a:pt x="311" y="487"/>
                    </a:lnTo>
                    <a:lnTo>
                      <a:pt x="311" y="487"/>
                    </a:lnTo>
                    <a:lnTo>
                      <a:pt x="311" y="488"/>
                    </a:lnTo>
                    <a:lnTo>
                      <a:pt x="311" y="489"/>
                    </a:lnTo>
                    <a:lnTo>
                      <a:pt x="309" y="490"/>
                    </a:lnTo>
                    <a:lnTo>
                      <a:pt x="309" y="489"/>
                    </a:lnTo>
                    <a:lnTo>
                      <a:pt x="309" y="489"/>
                    </a:lnTo>
                    <a:lnTo>
                      <a:pt x="308" y="488"/>
                    </a:lnTo>
                    <a:lnTo>
                      <a:pt x="307" y="488"/>
                    </a:lnTo>
                    <a:lnTo>
                      <a:pt x="306" y="488"/>
                    </a:lnTo>
                    <a:lnTo>
                      <a:pt x="305" y="488"/>
                    </a:lnTo>
                    <a:lnTo>
                      <a:pt x="304" y="488"/>
                    </a:lnTo>
                    <a:lnTo>
                      <a:pt x="304" y="489"/>
                    </a:lnTo>
                    <a:lnTo>
                      <a:pt x="303" y="489"/>
                    </a:lnTo>
                    <a:lnTo>
                      <a:pt x="303" y="488"/>
                    </a:lnTo>
                    <a:lnTo>
                      <a:pt x="302" y="488"/>
                    </a:lnTo>
                    <a:lnTo>
                      <a:pt x="302" y="488"/>
                    </a:lnTo>
                    <a:lnTo>
                      <a:pt x="301" y="488"/>
                    </a:lnTo>
                    <a:lnTo>
                      <a:pt x="301" y="488"/>
                    </a:lnTo>
                    <a:lnTo>
                      <a:pt x="300" y="489"/>
                    </a:lnTo>
                    <a:lnTo>
                      <a:pt x="297" y="489"/>
                    </a:lnTo>
                    <a:lnTo>
                      <a:pt x="294" y="488"/>
                    </a:lnTo>
                    <a:lnTo>
                      <a:pt x="293" y="488"/>
                    </a:lnTo>
                    <a:lnTo>
                      <a:pt x="292" y="487"/>
                    </a:lnTo>
                    <a:lnTo>
                      <a:pt x="292" y="488"/>
                    </a:lnTo>
                    <a:lnTo>
                      <a:pt x="291" y="489"/>
                    </a:lnTo>
                    <a:lnTo>
                      <a:pt x="291" y="490"/>
                    </a:lnTo>
                    <a:lnTo>
                      <a:pt x="291" y="490"/>
                    </a:lnTo>
                    <a:lnTo>
                      <a:pt x="291" y="488"/>
                    </a:lnTo>
                    <a:lnTo>
                      <a:pt x="290" y="488"/>
                    </a:lnTo>
                    <a:lnTo>
                      <a:pt x="290" y="487"/>
                    </a:lnTo>
                    <a:lnTo>
                      <a:pt x="289" y="487"/>
                    </a:lnTo>
                    <a:lnTo>
                      <a:pt x="289" y="488"/>
                    </a:lnTo>
                    <a:lnTo>
                      <a:pt x="288" y="487"/>
                    </a:lnTo>
                    <a:lnTo>
                      <a:pt x="288" y="487"/>
                    </a:lnTo>
                    <a:lnTo>
                      <a:pt x="287" y="487"/>
                    </a:lnTo>
                    <a:lnTo>
                      <a:pt x="285" y="489"/>
                    </a:lnTo>
                    <a:lnTo>
                      <a:pt x="284" y="491"/>
                    </a:lnTo>
                    <a:lnTo>
                      <a:pt x="283" y="490"/>
                    </a:lnTo>
                    <a:lnTo>
                      <a:pt x="283" y="490"/>
                    </a:lnTo>
                    <a:lnTo>
                      <a:pt x="282" y="491"/>
                    </a:lnTo>
                    <a:lnTo>
                      <a:pt x="281" y="491"/>
                    </a:lnTo>
                    <a:lnTo>
                      <a:pt x="281" y="492"/>
                    </a:lnTo>
                    <a:lnTo>
                      <a:pt x="280" y="491"/>
                    </a:lnTo>
                    <a:lnTo>
                      <a:pt x="280" y="490"/>
                    </a:lnTo>
                    <a:lnTo>
                      <a:pt x="279" y="490"/>
                    </a:lnTo>
                    <a:lnTo>
                      <a:pt x="279" y="490"/>
                    </a:lnTo>
                    <a:lnTo>
                      <a:pt x="278" y="491"/>
                    </a:lnTo>
                    <a:lnTo>
                      <a:pt x="278" y="492"/>
                    </a:lnTo>
                    <a:lnTo>
                      <a:pt x="278" y="493"/>
                    </a:lnTo>
                    <a:lnTo>
                      <a:pt x="278" y="495"/>
                    </a:lnTo>
                    <a:lnTo>
                      <a:pt x="278" y="496"/>
                    </a:lnTo>
                    <a:lnTo>
                      <a:pt x="279" y="496"/>
                    </a:lnTo>
                    <a:lnTo>
                      <a:pt x="279" y="495"/>
                    </a:lnTo>
                    <a:lnTo>
                      <a:pt x="280" y="495"/>
                    </a:lnTo>
                    <a:lnTo>
                      <a:pt x="280" y="495"/>
                    </a:lnTo>
                    <a:lnTo>
                      <a:pt x="280" y="496"/>
                    </a:lnTo>
                    <a:lnTo>
                      <a:pt x="280" y="496"/>
                    </a:lnTo>
                    <a:lnTo>
                      <a:pt x="279" y="497"/>
                    </a:lnTo>
                    <a:lnTo>
                      <a:pt x="279" y="497"/>
                    </a:lnTo>
                    <a:lnTo>
                      <a:pt x="272" y="497"/>
                    </a:lnTo>
                    <a:lnTo>
                      <a:pt x="271" y="496"/>
                    </a:lnTo>
                    <a:lnTo>
                      <a:pt x="271" y="495"/>
                    </a:lnTo>
                    <a:lnTo>
                      <a:pt x="272" y="494"/>
                    </a:lnTo>
                    <a:lnTo>
                      <a:pt x="272" y="495"/>
                    </a:lnTo>
                    <a:lnTo>
                      <a:pt x="273" y="495"/>
                    </a:lnTo>
                    <a:lnTo>
                      <a:pt x="273" y="496"/>
                    </a:lnTo>
                    <a:lnTo>
                      <a:pt x="275" y="496"/>
                    </a:lnTo>
                    <a:lnTo>
                      <a:pt x="275" y="495"/>
                    </a:lnTo>
                    <a:lnTo>
                      <a:pt x="275" y="494"/>
                    </a:lnTo>
                    <a:lnTo>
                      <a:pt x="275" y="493"/>
                    </a:lnTo>
                    <a:lnTo>
                      <a:pt x="275" y="492"/>
                    </a:lnTo>
                    <a:lnTo>
                      <a:pt x="273" y="492"/>
                    </a:lnTo>
                    <a:lnTo>
                      <a:pt x="271" y="492"/>
                    </a:lnTo>
                    <a:lnTo>
                      <a:pt x="269" y="492"/>
                    </a:lnTo>
                    <a:lnTo>
                      <a:pt x="267" y="492"/>
                    </a:lnTo>
                    <a:lnTo>
                      <a:pt x="267" y="492"/>
                    </a:lnTo>
                    <a:lnTo>
                      <a:pt x="265" y="491"/>
                    </a:lnTo>
                    <a:lnTo>
                      <a:pt x="264" y="492"/>
                    </a:lnTo>
                    <a:lnTo>
                      <a:pt x="263" y="493"/>
                    </a:lnTo>
                    <a:lnTo>
                      <a:pt x="261" y="493"/>
                    </a:lnTo>
                    <a:lnTo>
                      <a:pt x="260" y="492"/>
                    </a:lnTo>
                    <a:lnTo>
                      <a:pt x="259" y="492"/>
                    </a:lnTo>
                    <a:lnTo>
                      <a:pt x="258" y="493"/>
                    </a:lnTo>
                    <a:lnTo>
                      <a:pt x="257" y="494"/>
                    </a:lnTo>
                    <a:lnTo>
                      <a:pt x="256" y="494"/>
                    </a:lnTo>
                    <a:lnTo>
                      <a:pt x="253" y="494"/>
                    </a:lnTo>
                    <a:lnTo>
                      <a:pt x="251" y="494"/>
                    </a:lnTo>
                    <a:lnTo>
                      <a:pt x="248" y="495"/>
                    </a:lnTo>
                    <a:lnTo>
                      <a:pt x="245" y="496"/>
                    </a:lnTo>
                    <a:lnTo>
                      <a:pt x="243" y="497"/>
                    </a:lnTo>
                    <a:lnTo>
                      <a:pt x="242" y="497"/>
                    </a:lnTo>
                    <a:lnTo>
                      <a:pt x="240" y="497"/>
                    </a:lnTo>
                    <a:lnTo>
                      <a:pt x="236" y="499"/>
                    </a:lnTo>
                    <a:lnTo>
                      <a:pt x="234" y="499"/>
                    </a:lnTo>
                    <a:lnTo>
                      <a:pt x="232" y="500"/>
                    </a:lnTo>
                    <a:lnTo>
                      <a:pt x="232" y="503"/>
                    </a:lnTo>
                    <a:lnTo>
                      <a:pt x="233" y="503"/>
                    </a:lnTo>
                    <a:lnTo>
                      <a:pt x="233" y="504"/>
                    </a:lnTo>
                    <a:lnTo>
                      <a:pt x="232" y="505"/>
                    </a:lnTo>
                    <a:lnTo>
                      <a:pt x="231" y="507"/>
                    </a:lnTo>
                    <a:lnTo>
                      <a:pt x="231" y="508"/>
                    </a:lnTo>
                    <a:lnTo>
                      <a:pt x="233" y="508"/>
                    </a:lnTo>
                    <a:lnTo>
                      <a:pt x="234" y="508"/>
                    </a:lnTo>
                    <a:lnTo>
                      <a:pt x="235" y="508"/>
                    </a:lnTo>
                    <a:lnTo>
                      <a:pt x="237" y="507"/>
                    </a:lnTo>
                    <a:lnTo>
                      <a:pt x="239" y="507"/>
                    </a:lnTo>
                    <a:lnTo>
                      <a:pt x="237" y="509"/>
                    </a:lnTo>
                    <a:lnTo>
                      <a:pt x="235" y="511"/>
                    </a:lnTo>
                    <a:lnTo>
                      <a:pt x="234" y="511"/>
                    </a:lnTo>
                    <a:lnTo>
                      <a:pt x="232" y="511"/>
                    </a:lnTo>
                    <a:lnTo>
                      <a:pt x="230" y="512"/>
                    </a:lnTo>
                    <a:lnTo>
                      <a:pt x="229" y="512"/>
                    </a:lnTo>
                    <a:lnTo>
                      <a:pt x="228" y="512"/>
                    </a:lnTo>
                    <a:lnTo>
                      <a:pt x="227" y="514"/>
                    </a:lnTo>
                    <a:lnTo>
                      <a:pt x="227" y="514"/>
                    </a:lnTo>
                    <a:lnTo>
                      <a:pt x="225" y="514"/>
                    </a:lnTo>
                    <a:lnTo>
                      <a:pt x="223" y="513"/>
                    </a:lnTo>
                    <a:lnTo>
                      <a:pt x="222" y="513"/>
                    </a:lnTo>
                    <a:lnTo>
                      <a:pt x="222" y="513"/>
                    </a:lnTo>
                    <a:lnTo>
                      <a:pt x="222" y="512"/>
                    </a:lnTo>
                    <a:lnTo>
                      <a:pt x="223" y="511"/>
                    </a:lnTo>
                    <a:lnTo>
                      <a:pt x="223" y="511"/>
                    </a:lnTo>
                    <a:lnTo>
                      <a:pt x="224" y="511"/>
                    </a:lnTo>
                    <a:lnTo>
                      <a:pt x="225" y="511"/>
                    </a:lnTo>
                    <a:lnTo>
                      <a:pt x="227" y="511"/>
                    </a:lnTo>
                    <a:lnTo>
                      <a:pt x="227" y="511"/>
                    </a:lnTo>
                    <a:lnTo>
                      <a:pt x="228" y="509"/>
                    </a:lnTo>
                    <a:lnTo>
                      <a:pt x="229" y="509"/>
                    </a:lnTo>
                    <a:lnTo>
                      <a:pt x="230" y="508"/>
                    </a:lnTo>
                    <a:lnTo>
                      <a:pt x="230" y="507"/>
                    </a:lnTo>
                    <a:lnTo>
                      <a:pt x="230" y="505"/>
                    </a:lnTo>
                    <a:lnTo>
                      <a:pt x="230" y="504"/>
                    </a:lnTo>
                    <a:lnTo>
                      <a:pt x="230" y="501"/>
                    </a:lnTo>
                    <a:lnTo>
                      <a:pt x="229" y="501"/>
                    </a:lnTo>
                    <a:lnTo>
                      <a:pt x="225" y="501"/>
                    </a:lnTo>
                    <a:lnTo>
                      <a:pt x="225" y="502"/>
                    </a:lnTo>
                    <a:lnTo>
                      <a:pt x="224" y="502"/>
                    </a:lnTo>
                    <a:lnTo>
                      <a:pt x="224" y="502"/>
                    </a:lnTo>
                    <a:lnTo>
                      <a:pt x="224" y="503"/>
                    </a:lnTo>
                    <a:lnTo>
                      <a:pt x="221" y="503"/>
                    </a:lnTo>
                    <a:lnTo>
                      <a:pt x="219" y="503"/>
                    </a:lnTo>
                    <a:lnTo>
                      <a:pt x="219" y="504"/>
                    </a:lnTo>
                    <a:lnTo>
                      <a:pt x="219" y="504"/>
                    </a:lnTo>
                    <a:lnTo>
                      <a:pt x="218" y="504"/>
                    </a:lnTo>
                    <a:lnTo>
                      <a:pt x="217" y="505"/>
                    </a:lnTo>
                    <a:lnTo>
                      <a:pt x="217" y="505"/>
                    </a:lnTo>
                    <a:lnTo>
                      <a:pt x="216" y="506"/>
                    </a:lnTo>
                    <a:lnTo>
                      <a:pt x="215" y="506"/>
                    </a:lnTo>
                    <a:lnTo>
                      <a:pt x="212" y="505"/>
                    </a:lnTo>
                    <a:lnTo>
                      <a:pt x="210" y="507"/>
                    </a:lnTo>
                    <a:lnTo>
                      <a:pt x="208" y="507"/>
                    </a:lnTo>
                    <a:lnTo>
                      <a:pt x="206" y="508"/>
                    </a:lnTo>
                    <a:lnTo>
                      <a:pt x="206" y="513"/>
                    </a:lnTo>
                    <a:lnTo>
                      <a:pt x="205" y="511"/>
                    </a:lnTo>
                    <a:lnTo>
                      <a:pt x="204" y="509"/>
                    </a:lnTo>
                    <a:lnTo>
                      <a:pt x="203" y="509"/>
                    </a:lnTo>
                    <a:lnTo>
                      <a:pt x="201" y="509"/>
                    </a:lnTo>
                    <a:lnTo>
                      <a:pt x="200" y="509"/>
                    </a:lnTo>
                    <a:lnTo>
                      <a:pt x="200" y="507"/>
                    </a:lnTo>
                    <a:lnTo>
                      <a:pt x="200" y="507"/>
                    </a:lnTo>
                    <a:lnTo>
                      <a:pt x="201" y="507"/>
                    </a:lnTo>
                    <a:lnTo>
                      <a:pt x="201" y="508"/>
                    </a:lnTo>
                    <a:lnTo>
                      <a:pt x="201" y="507"/>
                    </a:lnTo>
                    <a:lnTo>
                      <a:pt x="201" y="506"/>
                    </a:lnTo>
                    <a:lnTo>
                      <a:pt x="203" y="506"/>
                    </a:lnTo>
                    <a:lnTo>
                      <a:pt x="204" y="506"/>
                    </a:lnTo>
                    <a:lnTo>
                      <a:pt x="205" y="506"/>
                    </a:lnTo>
                    <a:lnTo>
                      <a:pt x="206" y="506"/>
                    </a:lnTo>
                    <a:lnTo>
                      <a:pt x="206" y="504"/>
                    </a:lnTo>
                    <a:lnTo>
                      <a:pt x="206" y="503"/>
                    </a:lnTo>
                    <a:lnTo>
                      <a:pt x="206" y="502"/>
                    </a:lnTo>
                    <a:lnTo>
                      <a:pt x="205" y="502"/>
                    </a:lnTo>
                    <a:lnTo>
                      <a:pt x="205" y="503"/>
                    </a:lnTo>
                    <a:lnTo>
                      <a:pt x="204" y="502"/>
                    </a:lnTo>
                    <a:lnTo>
                      <a:pt x="204" y="502"/>
                    </a:lnTo>
                    <a:lnTo>
                      <a:pt x="203" y="502"/>
                    </a:lnTo>
                    <a:lnTo>
                      <a:pt x="201" y="504"/>
                    </a:lnTo>
                    <a:lnTo>
                      <a:pt x="200" y="505"/>
                    </a:lnTo>
                    <a:lnTo>
                      <a:pt x="200" y="506"/>
                    </a:lnTo>
                    <a:lnTo>
                      <a:pt x="199" y="506"/>
                    </a:lnTo>
                    <a:lnTo>
                      <a:pt x="199" y="506"/>
                    </a:lnTo>
                    <a:lnTo>
                      <a:pt x="198" y="506"/>
                    </a:lnTo>
                    <a:lnTo>
                      <a:pt x="198" y="507"/>
                    </a:lnTo>
                    <a:lnTo>
                      <a:pt x="198" y="508"/>
                    </a:lnTo>
                    <a:lnTo>
                      <a:pt x="198" y="509"/>
                    </a:lnTo>
                    <a:lnTo>
                      <a:pt x="198" y="511"/>
                    </a:lnTo>
                    <a:lnTo>
                      <a:pt x="197" y="511"/>
                    </a:lnTo>
                    <a:lnTo>
                      <a:pt x="197" y="512"/>
                    </a:lnTo>
                    <a:lnTo>
                      <a:pt x="196" y="512"/>
                    </a:lnTo>
                    <a:lnTo>
                      <a:pt x="196" y="513"/>
                    </a:lnTo>
                    <a:lnTo>
                      <a:pt x="196" y="513"/>
                    </a:lnTo>
                    <a:lnTo>
                      <a:pt x="196" y="512"/>
                    </a:lnTo>
                    <a:lnTo>
                      <a:pt x="196" y="511"/>
                    </a:lnTo>
                    <a:lnTo>
                      <a:pt x="194" y="511"/>
                    </a:lnTo>
                    <a:lnTo>
                      <a:pt x="194" y="507"/>
                    </a:lnTo>
                    <a:lnTo>
                      <a:pt x="194" y="505"/>
                    </a:lnTo>
                    <a:lnTo>
                      <a:pt x="194" y="504"/>
                    </a:lnTo>
                    <a:lnTo>
                      <a:pt x="193" y="504"/>
                    </a:lnTo>
                    <a:lnTo>
                      <a:pt x="193" y="506"/>
                    </a:lnTo>
                    <a:lnTo>
                      <a:pt x="189" y="505"/>
                    </a:lnTo>
                    <a:lnTo>
                      <a:pt x="189" y="506"/>
                    </a:lnTo>
                    <a:lnTo>
                      <a:pt x="188" y="507"/>
                    </a:lnTo>
                    <a:lnTo>
                      <a:pt x="188" y="508"/>
                    </a:lnTo>
                    <a:lnTo>
                      <a:pt x="189" y="509"/>
                    </a:lnTo>
                    <a:lnTo>
                      <a:pt x="191" y="509"/>
                    </a:lnTo>
                    <a:lnTo>
                      <a:pt x="191" y="509"/>
                    </a:lnTo>
                    <a:lnTo>
                      <a:pt x="192" y="509"/>
                    </a:lnTo>
                    <a:lnTo>
                      <a:pt x="193" y="509"/>
                    </a:lnTo>
                    <a:lnTo>
                      <a:pt x="192" y="512"/>
                    </a:lnTo>
                    <a:lnTo>
                      <a:pt x="189" y="513"/>
                    </a:lnTo>
                    <a:lnTo>
                      <a:pt x="188" y="513"/>
                    </a:lnTo>
                    <a:lnTo>
                      <a:pt x="188" y="511"/>
                    </a:lnTo>
                    <a:lnTo>
                      <a:pt x="188" y="509"/>
                    </a:lnTo>
                    <a:lnTo>
                      <a:pt x="188" y="509"/>
                    </a:lnTo>
                    <a:lnTo>
                      <a:pt x="187" y="508"/>
                    </a:lnTo>
                    <a:lnTo>
                      <a:pt x="188" y="507"/>
                    </a:lnTo>
                    <a:lnTo>
                      <a:pt x="185" y="507"/>
                    </a:lnTo>
                    <a:lnTo>
                      <a:pt x="182" y="508"/>
                    </a:lnTo>
                    <a:lnTo>
                      <a:pt x="179" y="508"/>
                    </a:lnTo>
                    <a:lnTo>
                      <a:pt x="175" y="508"/>
                    </a:lnTo>
                    <a:lnTo>
                      <a:pt x="173" y="508"/>
                    </a:lnTo>
                    <a:lnTo>
                      <a:pt x="172" y="511"/>
                    </a:lnTo>
                    <a:lnTo>
                      <a:pt x="171" y="511"/>
                    </a:lnTo>
                    <a:lnTo>
                      <a:pt x="171" y="511"/>
                    </a:lnTo>
                    <a:lnTo>
                      <a:pt x="170" y="512"/>
                    </a:lnTo>
                    <a:lnTo>
                      <a:pt x="169" y="513"/>
                    </a:lnTo>
                    <a:lnTo>
                      <a:pt x="165" y="513"/>
                    </a:lnTo>
                    <a:lnTo>
                      <a:pt x="162" y="514"/>
                    </a:lnTo>
                    <a:lnTo>
                      <a:pt x="160" y="515"/>
                    </a:lnTo>
                    <a:lnTo>
                      <a:pt x="157" y="517"/>
                    </a:lnTo>
                    <a:lnTo>
                      <a:pt x="153" y="519"/>
                    </a:lnTo>
                    <a:lnTo>
                      <a:pt x="153" y="521"/>
                    </a:lnTo>
                    <a:lnTo>
                      <a:pt x="155" y="521"/>
                    </a:lnTo>
                    <a:lnTo>
                      <a:pt x="155" y="521"/>
                    </a:lnTo>
                    <a:lnTo>
                      <a:pt x="156" y="521"/>
                    </a:lnTo>
                    <a:lnTo>
                      <a:pt x="156" y="521"/>
                    </a:lnTo>
                    <a:lnTo>
                      <a:pt x="157" y="523"/>
                    </a:lnTo>
                    <a:lnTo>
                      <a:pt x="157" y="523"/>
                    </a:lnTo>
                    <a:lnTo>
                      <a:pt x="157" y="523"/>
                    </a:lnTo>
                    <a:lnTo>
                      <a:pt x="158" y="525"/>
                    </a:lnTo>
                    <a:lnTo>
                      <a:pt x="156" y="524"/>
                    </a:lnTo>
                    <a:lnTo>
                      <a:pt x="156" y="524"/>
                    </a:lnTo>
                    <a:lnTo>
                      <a:pt x="155" y="524"/>
                    </a:lnTo>
                    <a:lnTo>
                      <a:pt x="155" y="523"/>
                    </a:lnTo>
                    <a:lnTo>
                      <a:pt x="153" y="523"/>
                    </a:lnTo>
                    <a:lnTo>
                      <a:pt x="153" y="524"/>
                    </a:lnTo>
                    <a:lnTo>
                      <a:pt x="153" y="526"/>
                    </a:lnTo>
                    <a:lnTo>
                      <a:pt x="152" y="526"/>
                    </a:lnTo>
                    <a:lnTo>
                      <a:pt x="152" y="526"/>
                    </a:lnTo>
                    <a:lnTo>
                      <a:pt x="152" y="525"/>
                    </a:lnTo>
                    <a:lnTo>
                      <a:pt x="152" y="524"/>
                    </a:lnTo>
                    <a:lnTo>
                      <a:pt x="151" y="524"/>
                    </a:lnTo>
                    <a:lnTo>
                      <a:pt x="151" y="524"/>
                    </a:lnTo>
                    <a:lnTo>
                      <a:pt x="151" y="525"/>
                    </a:lnTo>
                    <a:lnTo>
                      <a:pt x="150" y="525"/>
                    </a:lnTo>
                    <a:lnTo>
                      <a:pt x="150" y="524"/>
                    </a:lnTo>
                    <a:lnTo>
                      <a:pt x="149" y="524"/>
                    </a:lnTo>
                    <a:lnTo>
                      <a:pt x="149" y="523"/>
                    </a:lnTo>
                    <a:lnTo>
                      <a:pt x="149" y="521"/>
                    </a:lnTo>
                    <a:lnTo>
                      <a:pt x="149" y="520"/>
                    </a:lnTo>
                    <a:lnTo>
                      <a:pt x="149" y="520"/>
                    </a:lnTo>
                    <a:lnTo>
                      <a:pt x="148" y="519"/>
                    </a:lnTo>
                    <a:lnTo>
                      <a:pt x="148" y="519"/>
                    </a:lnTo>
                    <a:lnTo>
                      <a:pt x="147" y="519"/>
                    </a:lnTo>
                    <a:lnTo>
                      <a:pt x="147" y="519"/>
                    </a:lnTo>
                    <a:lnTo>
                      <a:pt x="147" y="521"/>
                    </a:lnTo>
                    <a:lnTo>
                      <a:pt x="146" y="523"/>
                    </a:lnTo>
                    <a:lnTo>
                      <a:pt x="146" y="524"/>
                    </a:lnTo>
                    <a:lnTo>
                      <a:pt x="146" y="526"/>
                    </a:lnTo>
                    <a:lnTo>
                      <a:pt x="146" y="526"/>
                    </a:lnTo>
                    <a:lnTo>
                      <a:pt x="145" y="525"/>
                    </a:lnTo>
                    <a:lnTo>
                      <a:pt x="145" y="523"/>
                    </a:lnTo>
                    <a:lnTo>
                      <a:pt x="145" y="523"/>
                    </a:lnTo>
                    <a:lnTo>
                      <a:pt x="145" y="523"/>
                    </a:lnTo>
                    <a:lnTo>
                      <a:pt x="144" y="523"/>
                    </a:lnTo>
                    <a:lnTo>
                      <a:pt x="144" y="524"/>
                    </a:lnTo>
                    <a:lnTo>
                      <a:pt x="144" y="523"/>
                    </a:lnTo>
                    <a:lnTo>
                      <a:pt x="143" y="521"/>
                    </a:lnTo>
                    <a:lnTo>
                      <a:pt x="144" y="521"/>
                    </a:lnTo>
                    <a:lnTo>
                      <a:pt x="144" y="520"/>
                    </a:lnTo>
                    <a:lnTo>
                      <a:pt x="144" y="519"/>
                    </a:lnTo>
                    <a:lnTo>
                      <a:pt x="144" y="517"/>
                    </a:lnTo>
                    <a:lnTo>
                      <a:pt x="144" y="514"/>
                    </a:lnTo>
                    <a:lnTo>
                      <a:pt x="140" y="513"/>
                    </a:lnTo>
                    <a:lnTo>
                      <a:pt x="140" y="511"/>
                    </a:lnTo>
                    <a:lnTo>
                      <a:pt x="141" y="507"/>
                    </a:lnTo>
                    <a:lnTo>
                      <a:pt x="141" y="507"/>
                    </a:lnTo>
                    <a:lnTo>
                      <a:pt x="141" y="505"/>
                    </a:lnTo>
                    <a:lnTo>
                      <a:pt x="141" y="504"/>
                    </a:lnTo>
                    <a:lnTo>
                      <a:pt x="140" y="503"/>
                    </a:lnTo>
                    <a:lnTo>
                      <a:pt x="140" y="502"/>
                    </a:lnTo>
                    <a:lnTo>
                      <a:pt x="139" y="502"/>
                    </a:lnTo>
                    <a:lnTo>
                      <a:pt x="139" y="501"/>
                    </a:lnTo>
                    <a:lnTo>
                      <a:pt x="139" y="500"/>
                    </a:lnTo>
                    <a:lnTo>
                      <a:pt x="138" y="499"/>
                    </a:lnTo>
                    <a:lnTo>
                      <a:pt x="138" y="499"/>
                    </a:lnTo>
                    <a:lnTo>
                      <a:pt x="138" y="497"/>
                    </a:lnTo>
                    <a:lnTo>
                      <a:pt x="137" y="497"/>
                    </a:lnTo>
                    <a:lnTo>
                      <a:pt x="137" y="499"/>
                    </a:lnTo>
                    <a:lnTo>
                      <a:pt x="137" y="500"/>
                    </a:lnTo>
                    <a:lnTo>
                      <a:pt x="136" y="500"/>
                    </a:lnTo>
                    <a:lnTo>
                      <a:pt x="136" y="500"/>
                    </a:lnTo>
                    <a:lnTo>
                      <a:pt x="136" y="499"/>
                    </a:lnTo>
                    <a:lnTo>
                      <a:pt x="135" y="497"/>
                    </a:lnTo>
                    <a:lnTo>
                      <a:pt x="135" y="494"/>
                    </a:lnTo>
                    <a:lnTo>
                      <a:pt x="135" y="492"/>
                    </a:lnTo>
                    <a:lnTo>
                      <a:pt x="135" y="490"/>
                    </a:lnTo>
                    <a:lnTo>
                      <a:pt x="135" y="489"/>
                    </a:lnTo>
                    <a:lnTo>
                      <a:pt x="135" y="488"/>
                    </a:lnTo>
                    <a:lnTo>
                      <a:pt x="135" y="485"/>
                    </a:lnTo>
                    <a:lnTo>
                      <a:pt x="135" y="484"/>
                    </a:lnTo>
                    <a:lnTo>
                      <a:pt x="135" y="483"/>
                    </a:lnTo>
                    <a:lnTo>
                      <a:pt x="136" y="483"/>
                    </a:lnTo>
                    <a:lnTo>
                      <a:pt x="137" y="483"/>
                    </a:lnTo>
                    <a:lnTo>
                      <a:pt x="137" y="482"/>
                    </a:lnTo>
                    <a:lnTo>
                      <a:pt x="137" y="481"/>
                    </a:lnTo>
                    <a:lnTo>
                      <a:pt x="137" y="480"/>
                    </a:lnTo>
                    <a:lnTo>
                      <a:pt x="137" y="479"/>
                    </a:lnTo>
                    <a:lnTo>
                      <a:pt x="138" y="479"/>
                    </a:lnTo>
                    <a:lnTo>
                      <a:pt x="138" y="478"/>
                    </a:lnTo>
                    <a:lnTo>
                      <a:pt x="138" y="473"/>
                    </a:lnTo>
                    <a:lnTo>
                      <a:pt x="138" y="469"/>
                    </a:lnTo>
                    <a:lnTo>
                      <a:pt x="137" y="467"/>
                    </a:lnTo>
                    <a:lnTo>
                      <a:pt x="136" y="467"/>
                    </a:lnTo>
                    <a:lnTo>
                      <a:pt x="135" y="468"/>
                    </a:lnTo>
                    <a:lnTo>
                      <a:pt x="135" y="465"/>
                    </a:lnTo>
                    <a:lnTo>
                      <a:pt x="135" y="464"/>
                    </a:lnTo>
                    <a:lnTo>
                      <a:pt x="136" y="463"/>
                    </a:lnTo>
                    <a:lnTo>
                      <a:pt x="136" y="460"/>
                    </a:lnTo>
                    <a:lnTo>
                      <a:pt x="136" y="460"/>
                    </a:lnTo>
                    <a:lnTo>
                      <a:pt x="135" y="460"/>
                    </a:lnTo>
                    <a:lnTo>
                      <a:pt x="135" y="460"/>
                    </a:lnTo>
                    <a:lnTo>
                      <a:pt x="134" y="460"/>
                    </a:lnTo>
                    <a:lnTo>
                      <a:pt x="134" y="458"/>
                    </a:lnTo>
                    <a:lnTo>
                      <a:pt x="135" y="456"/>
                    </a:lnTo>
                    <a:lnTo>
                      <a:pt x="136" y="455"/>
                    </a:lnTo>
                    <a:lnTo>
                      <a:pt x="136" y="454"/>
                    </a:lnTo>
                    <a:lnTo>
                      <a:pt x="136" y="454"/>
                    </a:lnTo>
                    <a:lnTo>
                      <a:pt x="137" y="453"/>
                    </a:lnTo>
                    <a:lnTo>
                      <a:pt x="137" y="453"/>
                    </a:lnTo>
                    <a:lnTo>
                      <a:pt x="137" y="451"/>
                    </a:lnTo>
                    <a:lnTo>
                      <a:pt x="138" y="448"/>
                    </a:lnTo>
                    <a:lnTo>
                      <a:pt x="138" y="446"/>
                    </a:lnTo>
                    <a:lnTo>
                      <a:pt x="139" y="445"/>
                    </a:lnTo>
                    <a:lnTo>
                      <a:pt x="140" y="443"/>
                    </a:lnTo>
                    <a:lnTo>
                      <a:pt x="140" y="442"/>
                    </a:lnTo>
                    <a:lnTo>
                      <a:pt x="140" y="440"/>
                    </a:lnTo>
                    <a:lnTo>
                      <a:pt x="140" y="440"/>
                    </a:lnTo>
                    <a:lnTo>
                      <a:pt x="139" y="441"/>
                    </a:lnTo>
                    <a:lnTo>
                      <a:pt x="138" y="442"/>
                    </a:lnTo>
                    <a:lnTo>
                      <a:pt x="138" y="443"/>
                    </a:lnTo>
                    <a:lnTo>
                      <a:pt x="137" y="443"/>
                    </a:lnTo>
                    <a:lnTo>
                      <a:pt x="137" y="444"/>
                    </a:lnTo>
                    <a:lnTo>
                      <a:pt x="137" y="444"/>
                    </a:lnTo>
                    <a:lnTo>
                      <a:pt x="136" y="445"/>
                    </a:lnTo>
                    <a:lnTo>
                      <a:pt x="135" y="446"/>
                    </a:lnTo>
                    <a:lnTo>
                      <a:pt x="134" y="447"/>
                    </a:lnTo>
                    <a:lnTo>
                      <a:pt x="134" y="447"/>
                    </a:lnTo>
                    <a:lnTo>
                      <a:pt x="133" y="446"/>
                    </a:lnTo>
                    <a:lnTo>
                      <a:pt x="133" y="445"/>
                    </a:lnTo>
                    <a:lnTo>
                      <a:pt x="134" y="444"/>
                    </a:lnTo>
                    <a:lnTo>
                      <a:pt x="135" y="443"/>
                    </a:lnTo>
                    <a:lnTo>
                      <a:pt x="136" y="443"/>
                    </a:lnTo>
                    <a:lnTo>
                      <a:pt x="136" y="440"/>
                    </a:lnTo>
                    <a:lnTo>
                      <a:pt x="136" y="439"/>
                    </a:lnTo>
                    <a:lnTo>
                      <a:pt x="137" y="439"/>
                    </a:lnTo>
                    <a:lnTo>
                      <a:pt x="138" y="439"/>
                    </a:lnTo>
                    <a:lnTo>
                      <a:pt x="138" y="439"/>
                    </a:lnTo>
                    <a:lnTo>
                      <a:pt x="139" y="436"/>
                    </a:lnTo>
                    <a:lnTo>
                      <a:pt x="140" y="434"/>
                    </a:lnTo>
                    <a:lnTo>
                      <a:pt x="143" y="433"/>
                    </a:lnTo>
                    <a:lnTo>
                      <a:pt x="143" y="431"/>
                    </a:lnTo>
                    <a:lnTo>
                      <a:pt x="144" y="429"/>
                    </a:lnTo>
                    <a:lnTo>
                      <a:pt x="145" y="427"/>
                    </a:lnTo>
                    <a:lnTo>
                      <a:pt x="146" y="425"/>
                    </a:lnTo>
                    <a:lnTo>
                      <a:pt x="147" y="425"/>
                    </a:lnTo>
                    <a:lnTo>
                      <a:pt x="146" y="428"/>
                    </a:lnTo>
                    <a:lnTo>
                      <a:pt x="146" y="430"/>
                    </a:lnTo>
                    <a:lnTo>
                      <a:pt x="145" y="431"/>
                    </a:lnTo>
                    <a:lnTo>
                      <a:pt x="145" y="432"/>
                    </a:lnTo>
                    <a:lnTo>
                      <a:pt x="144" y="433"/>
                    </a:lnTo>
                    <a:lnTo>
                      <a:pt x="144" y="433"/>
                    </a:lnTo>
                    <a:lnTo>
                      <a:pt x="144" y="434"/>
                    </a:lnTo>
                    <a:lnTo>
                      <a:pt x="144" y="436"/>
                    </a:lnTo>
                    <a:lnTo>
                      <a:pt x="144" y="436"/>
                    </a:lnTo>
                    <a:lnTo>
                      <a:pt x="145" y="435"/>
                    </a:lnTo>
                    <a:lnTo>
                      <a:pt x="146" y="435"/>
                    </a:lnTo>
                    <a:lnTo>
                      <a:pt x="146" y="434"/>
                    </a:lnTo>
                    <a:lnTo>
                      <a:pt x="147" y="435"/>
                    </a:lnTo>
                    <a:lnTo>
                      <a:pt x="147" y="437"/>
                    </a:lnTo>
                    <a:lnTo>
                      <a:pt x="146" y="439"/>
                    </a:lnTo>
                    <a:lnTo>
                      <a:pt x="145" y="439"/>
                    </a:lnTo>
                    <a:lnTo>
                      <a:pt x="145" y="440"/>
                    </a:lnTo>
                    <a:lnTo>
                      <a:pt x="144" y="442"/>
                    </a:lnTo>
                    <a:lnTo>
                      <a:pt x="144" y="445"/>
                    </a:lnTo>
                    <a:lnTo>
                      <a:pt x="144" y="446"/>
                    </a:lnTo>
                    <a:lnTo>
                      <a:pt x="143" y="447"/>
                    </a:lnTo>
                    <a:lnTo>
                      <a:pt x="143" y="449"/>
                    </a:lnTo>
                    <a:lnTo>
                      <a:pt x="141" y="449"/>
                    </a:lnTo>
                    <a:lnTo>
                      <a:pt x="141" y="451"/>
                    </a:lnTo>
                    <a:lnTo>
                      <a:pt x="141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4" y="453"/>
                    </a:lnTo>
                    <a:lnTo>
                      <a:pt x="143" y="453"/>
                    </a:lnTo>
                    <a:lnTo>
                      <a:pt x="143" y="453"/>
                    </a:lnTo>
                    <a:lnTo>
                      <a:pt x="141" y="453"/>
                    </a:lnTo>
                    <a:lnTo>
                      <a:pt x="141" y="454"/>
                    </a:lnTo>
                    <a:lnTo>
                      <a:pt x="141" y="455"/>
                    </a:lnTo>
                    <a:lnTo>
                      <a:pt x="141" y="457"/>
                    </a:lnTo>
                    <a:lnTo>
                      <a:pt x="141" y="457"/>
                    </a:lnTo>
                    <a:lnTo>
                      <a:pt x="141" y="455"/>
                    </a:lnTo>
                    <a:lnTo>
                      <a:pt x="143" y="454"/>
                    </a:lnTo>
                    <a:lnTo>
                      <a:pt x="144" y="454"/>
                    </a:lnTo>
                    <a:lnTo>
                      <a:pt x="144" y="455"/>
                    </a:lnTo>
                    <a:lnTo>
                      <a:pt x="145" y="453"/>
                    </a:lnTo>
                    <a:lnTo>
                      <a:pt x="145" y="453"/>
                    </a:lnTo>
                    <a:lnTo>
                      <a:pt x="145" y="452"/>
                    </a:lnTo>
                    <a:lnTo>
                      <a:pt x="145" y="452"/>
                    </a:lnTo>
                    <a:lnTo>
                      <a:pt x="145" y="448"/>
                    </a:lnTo>
                    <a:lnTo>
                      <a:pt x="146" y="448"/>
                    </a:lnTo>
                    <a:lnTo>
                      <a:pt x="146" y="448"/>
                    </a:lnTo>
                    <a:lnTo>
                      <a:pt x="147" y="448"/>
                    </a:lnTo>
                    <a:lnTo>
                      <a:pt x="148" y="447"/>
                    </a:lnTo>
                    <a:lnTo>
                      <a:pt x="148" y="446"/>
                    </a:lnTo>
                    <a:lnTo>
                      <a:pt x="148" y="444"/>
                    </a:lnTo>
                    <a:lnTo>
                      <a:pt x="150" y="444"/>
                    </a:lnTo>
                    <a:lnTo>
                      <a:pt x="151" y="444"/>
                    </a:lnTo>
                    <a:lnTo>
                      <a:pt x="152" y="442"/>
                    </a:lnTo>
                    <a:lnTo>
                      <a:pt x="153" y="442"/>
                    </a:lnTo>
                    <a:lnTo>
                      <a:pt x="155" y="441"/>
                    </a:lnTo>
                    <a:lnTo>
                      <a:pt x="156" y="441"/>
                    </a:lnTo>
                    <a:lnTo>
                      <a:pt x="157" y="440"/>
                    </a:lnTo>
                    <a:lnTo>
                      <a:pt x="158" y="439"/>
                    </a:lnTo>
                    <a:lnTo>
                      <a:pt x="159" y="439"/>
                    </a:lnTo>
                    <a:lnTo>
                      <a:pt x="181" y="433"/>
                    </a:lnTo>
                    <a:lnTo>
                      <a:pt x="203" y="428"/>
                    </a:lnTo>
                    <a:lnTo>
                      <a:pt x="201" y="427"/>
                    </a:lnTo>
                    <a:lnTo>
                      <a:pt x="200" y="427"/>
                    </a:lnTo>
                    <a:lnTo>
                      <a:pt x="198" y="427"/>
                    </a:lnTo>
                    <a:lnTo>
                      <a:pt x="198" y="425"/>
                    </a:lnTo>
                    <a:lnTo>
                      <a:pt x="200" y="423"/>
                    </a:lnTo>
                    <a:lnTo>
                      <a:pt x="203" y="422"/>
                    </a:lnTo>
                    <a:lnTo>
                      <a:pt x="206" y="422"/>
                    </a:lnTo>
                    <a:lnTo>
                      <a:pt x="208" y="421"/>
                    </a:lnTo>
                    <a:lnTo>
                      <a:pt x="210" y="420"/>
                    </a:lnTo>
                    <a:lnTo>
                      <a:pt x="210" y="422"/>
                    </a:lnTo>
                    <a:lnTo>
                      <a:pt x="209" y="423"/>
                    </a:lnTo>
                    <a:lnTo>
                      <a:pt x="208" y="424"/>
                    </a:lnTo>
                    <a:lnTo>
                      <a:pt x="207" y="425"/>
                    </a:lnTo>
                    <a:lnTo>
                      <a:pt x="207" y="427"/>
                    </a:lnTo>
                    <a:lnTo>
                      <a:pt x="227" y="421"/>
                    </a:lnTo>
                    <a:lnTo>
                      <a:pt x="228" y="420"/>
                    </a:lnTo>
                    <a:lnTo>
                      <a:pt x="229" y="420"/>
                    </a:lnTo>
                    <a:lnTo>
                      <a:pt x="230" y="420"/>
                    </a:lnTo>
                    <a:lnTo>
                      <a:pt x="231" y="420"/>
                    </a:lnTo>
                    <a:lnTo>
                      <a:pt x="231" y="419"/>
                    </a:lnTo>
                    <a:lnTo>
                      <a:pt x="232" y="418"/>
                    </a:lnTo>
                    <a:lnTo>
                      <a:pt x="233" y="419"/>
                    </a:lnTo>
                    <a:lnTo>
                      <a:pt x="234" y="419"/>
                    </a:lnTo>
                    <a:lnTo>
                      <a:pt x="235" y="419"/>
                    </a:lnTo>
                    <a:lnTo>
                      <a:pt x="236" y="417"/>
                    </a:lnTo>
                    <a:lnTo>
                      <a:pt x="239" y="417"/>
                    </a:lnTo>
                    <a:lnTo>
                      <a:pt x="241" y="416"/>
                    </a:lnTo>
                    <a:lnTo>
                      <a:pt x="241" y="415"/>
                    </a:lnTo>
                    <a:lnTo>
                      <a:pt x="242" y="415"/>
                    </a:lnTo>
                    <a:lnTo>
                      <a:pt x="242" y="415"/>
                    </a:lnTo>
                    <a:lnTo>
                      <a:pt x="243" y="415"/>
                    </a:lnTo>
                    <a:lnTo>
                      <a:pt x="244" y="415"/>
                    </a:lnTo>
                    <a:lnTo>
                      <a:pt x="245" y="415"/>
                    </a:lnTo>
                    <a:lnTo>
                      <a:pt x="246" y="413"/>
                    </a:lnTo>
                    <a:lnTo>
                      <a:pt x="247" y="413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1" y="413"/>
                    </a:lnTo>
                    <a:lnTo>
                      <a:pt x="251" y="412"/>
                    </a:lnTo>
                    <a:lnTo>
                      <a:pt x="252" y="412"/>
                    </a:lnTo>
                    <a:lnTo>
                      <a:pt x="252" y="412"/>
                    </a:lnTo>
                    <a:lnTo>
                      <a:pt x="254" y="412"/>
                    </a:lnTo>
                    <a:lnTo>
                      <a:pt x="254" y="411"/>
                    </a:lnTo>
                    <a:lnTo>
                      <a:pt x="255" y="411"/>
                    </a:lnTo>
                    <a:lnTo>
                      <a:pt x="256" y="410"/>
                    </a:lnTo>
                    <a:lnTo>
                      <a:pt x="258" y="409"/>
                    </a:lnTo>
                    <a:lnTo>
                      <a:pt x="261" y="408"/>
                    </a:lnTo>
                    <a:lnTo>
                      <a:pt x="266" y="408"/>
                    </a:lnTo>
                    <a:lnTo>
                      <a:pt x="269" y="408"/>
                    </a:lnTo>
                    <a:lnTo>
                      <a:pt x="275" y="407"/>
                    </a:lnTo>
                    <a:lnTo>
                      <a:pt x="280" y="407"/>
                    </a:lnTo>
                    <a:lnTo>
                      <a:pt x="285" y="407"/>
                    </a:lnTo>
                    <a:lnTo>
                      <a:pt x="285" y="407"/>
                    </a:lnTo>
                    <a:lnTo>
                      <a:pt x="288" y="406"/>
                    </a:lnTo>
                    <a:lnTo>
                      <a:pt x="289" y="406"/>
                    </a:lnTo>
                    <a:lnTo>
                      <a:pt x="290" y="406"/>
                    </a:lnTo>
                    <a:lnTo>
                      <a:pt x="291" y="407"/>
                    </a:lnTo>
                    <a:lnTo>
                      <a:pt x="292" y="408"/>
                    </a:lnTo>
                    <a:lnTo>
                      <a:pt x="292" y="408"/>
                    </a:lnTo>
                    <a:lnTo>
                      <a:pt x="292" y="407"/>
                    </a:lnTo>
                    <a:lnTo>
                      <a:pt x="293" y="406"/>
                    </a:lnTo>
                    <a:lnTo>
                      <a:pt x="294" y="406"/>
                    </a:lnTo>
                    <a:lnTo>
                      <a:pt x="295" y="406"/>
                    </a:lnTo>
                    <a:lnTo>
                      <a:pt x="296" y="405"/>
                    </a:lnTo>
                    <a:lnTo>
                      <a:pt x="296" y="405"/>
                    </a:lnTo>
                    <a:lnTo>
                      <a:pt x="297" y="405"/>
                    </a:lnTo>
                    <a:lnTo>
                      <a:pt x="297" y="405"/>
                    </a:lnTo>
                    <a:lnTo>
                      <a:pt x="299" y="405"/>
                    </a:lnTo>
                    <a:lnTo>
                      <a:pt x="299" y="405"/>
                    </a:lnTo>
                    <a:lnTo>
                      <a:pt x="300" y="405"/>
                    </a:lnTo>
                    <a:lnTo>
                      <a:pt x="301" y="405"/>
                    </a:lnTo>
                    <a:lnTo>
                      <a:pt x="301" y="406"/>
                    </a:lnTo>
                    <a:lnTo>
                      <a:pt x="302" y="405"/>
                    </a:lnTo>
                    <a:lnTo>
                      <a:pt x="303" y="405"/>
                    </a:lnTo>
                    <a:lnTo>
                      <a:pt x="304" y="405"/>
                    </a:lnTo>
                    <a:lnTo>
                      <a:pt x="305" y="405"/>
                    </a:lnTo>
                    <a:lnTo>
                      <a:pt x="308" y="405"/>
                    </a:lnTo>
                    <a:lnTo>
                      <a:pt x="309" y="405"/>
                    </a:lnTo>
                    <a:lnTo>
                      <a:pt x="311" y="405"/>
                    </a:lnTo>
                    <a:lnTo>
                      <a:pt x="311" y="406"/>
                    </a:lnTo>
                    <a:lnTo>
                      <a:pt x="312" y="406"/>
                    </a:lnTo>
                    <a:lnTo>
                      <a:pt x="312" y="405"/>
                    </a:lnTo>
                    <a:lnTo>
                      <a:pt x="313" y="404"/>
                    </a:lnTo>
                    <a:lnTo>
                      <a:pt x="317" y="404"/>
                    </a:lnTo>
                    <a:lnTo>
                      <a:pt x="318" y="404"/>
                    </a:lnTo>
                    <a:lnTo>
                      <a:pt x="319" y="404"/>
                    </a:lnTo>
                    <a:lnTo>
                      <a:pt x="319" y="405"/>
                    </a:lnTo>
                    <a:lnTo>
                      <a:pt x="320" y="405"/>
                    </a:lnTo>
                    <a:lnTo>
                      <a:pt x="321" y="404"/>
                    </a:lnTo>
                    <a:lnTo>
                      <a:pt x="323" y="403"/>
                    </a:lnTo>
                    <a:lnTo>
                      <a:pt x="325" y="404"/>
                    </a:lnTo>
                    <a:lnTo>
                      <a:pt x="327" y="403"/>
                    </a:lnTo>
                    <a:lnTo>
                      <a:pt x="329" y="403"/>
                    </a:lnTo>
                    <a:lnTo>
                      <a:pt x="332" y="401"/>
                    </a:lnTo>
                    <a:lnTo>
                      <a:pt x="333" y="401"/>
                    </a:lnTo>
                    <a:lnTo>
                      <a:pt x="335" y="401"/>
                    </a:lnTo>
                    <a:lnTo>
                      <a:pt x="336" y="399"/>
                    </a:lnTo>
                    <a:lnTo>
                      <a:pt x="335" y="397"/>
                    </a:lnTo>
                    <a:lnTo>
                      <a:pt x="335" y="397"/>
                    </a:lnTo>
                    <a:lnTo>
                      <a:pt x="333" y="396"/>
                    </a:lnTo>
                    <a:lnTo>
                      <a:pt x="332" y="396"/>
                    </a:lnTo>
                    <a:lnTo>
                      <a:pt x="332" y="396"/>
                    </a:lnTo>
                    <a:lnTo>
                      <a:pt x="331" y="396"/>
                    </a:lnTo>
                    <a:lnTo>
                      <a:pt x="326" y="396"/>
                    </a:lnTo>
                    <a:lnTo>
                      <a:pt x="317" y="395"/>
                    </a:lnTo>
                    <a:lnTo>
                      <a:pt x="317" y="387"/>
                    </a:lnTo>
                    <a:lnTo>
                      <a:pt x="314" y="387"/>
                    </a:lnTo>
                    <a:lnTo>
                      <a:pt x="303" y="386"/>
                    </a:lnTo>
                    <a:lnTo>
                      <a:pt x="302" y="387"/>
                    </a:lnTo>
                    <a:lnTo>
                      <a:pt x="302" y="388"/>
                    </a:lnTo>
                    <a:lnTo>
                      <a:pt x="301" y="388"/>
                    </a:lnTo>
                    <a:lnTo>
                      <a:pt x="300" y="388"/>
                    </a:lnTo>
                    <a:lnTo>
                      <a:pt x="299" y="388"/>
                    </a:lnTo>
                    <a:lnTo>
                      <a:pt x="294" y="387"/>
                    </a:lnTo>
                    <a:lnTo>
                      <a:pt x="293" y="388"/>
                    </a:lnTo>
                    <a:lnTo>
                      <a:pt x="293" y="389"/>
                    </a:lnTo>
                    <a:lnTo>
                      <a:pt x="294" y="391"/>
                    </a:lnTo>
                    <a:lnTo>
                      <a:pt x="296" y="391"/>
                    </a:lnTo>
                    <a:lnTo>
                      <a:pt x="297" y="391"/>
                    </a:lnTo>
                    <a:lnTo>
                      <a:pt x="300" y="391"/>
                    </a:lnTo>
                    <a:lnTo>
                      <a:pt x="301" y="391"/>
                    </a:lnTo>
                    <a:lnTo>
                      <a:pt x="302" y="391"/>
                    </a:lnTo>
                    <a:lnTo>
                      <a:pt x="303" y="393"/>
                    </a:lnTo>
                    <a:lnTo>
                      <a:pt x="303" y="394"/>
                    </a:lnTo>
                    <a:lnTo>
                      <a:pt x="303" y="396"/>
                    </a:lnTo>
                    <a:lnTo>
                      <a:pt x="296" y="396"/>
                    </a:lnTo>
                    <a:lnTo>
                      <a:pt x="296" y="397"/>
                    </a:lnTo>
                    <a:lnTo>
                      <a:pt x="295" y="398"/>
                    </a:lnTo>
                    <a:lnTo>
                      <a:pt x="294" y="397"/>
                    </a:lnTo>
                    <a:lnTo>
                      <a:pt x="294" y="396"/>
                    </a:lnTo>
                    <a:lnTo>
                      <a:pt x="293" y="394"/>
                    </a:lnTo>
                    <a:lnTo>
                      <a:pt x="292" y="393"/>
                    </a:lnTo>
                    <a:lnTo>
                      <a:pt x="292" y="393"/>
                    </a:lnTo>
                    <a:lnTo>
                      <a:pt x="292" y="395"/>
                    </a:lnTo>
                    <a:lnTo>
                      <a:pt x="292" y="397"/>
                    </a:lnTo>
                    <a:lnTo>
                      <a:pt x="292" y="398"/>
                    </a:lnTo>
                    <a:lnTo>
                      <a:pt x="292" y="400"/>
                    </a:lnTo>
                    <a:lnTo>
                      <a:pt x="292" y="403"/>
                    </a:lnTo>
                    <a:lnTo>
                      <a:pt x="291" y="401"/>
                    </a:lnTo>
                    <a:lnTo>
                      <a:pt x="290" y="400"/>
                    </a:lnTo>
                    <a:lnTo>
                      <a:pt x="288" y="399"/>
                    </a:lnTo>
                    <a:lnTo>
                      <a:pt x="285" y="399"/>
                    </a:lnTo>
                    <a:lnTo>
                      <a:pt x="284" y="399"/>
                    </a:lnTo>
                    <a:lnTo>
                      <a:pt x="282" y="399"/>
                    </a:lnTo>
                    <a:lnTo>
                      <a:pt x="282" y="396"/>
                    </a:lnTo>
                    <a:lnTo>
                      <a:pt x="282" y="394"/>
                    </a:lnTo>
                    <a:lnTo>
                      <a:pt x="283" y="392"/>
                    </a:lnTo>
                    <a:lnTo>
                      <a:pt x="284" y="392"/>
                    </a:lnTo>
                    <a:lnTo>
                      <a:pt x="285" y="392"/>
                    </a:lnTo>
                    <a:lnTo>
                      <a:pt x="287" y="392"/>
                    </a:lnTo>
                    <a:lnTo>
                      <a:pt x="288" y="392"/>
                    </a:lnTo>
                    <a:lnTo>
                      <a:pt x="289" y="393"/>
                    </a:lnTo>
                    <a:lnTo>
                      <a:pt x="290" y="393"/>
                    </a:lnTo>
                    <a:lnTo>
                      <a:pt x="290" y="391"/>
                    </a:lnTo>
                    <a:lnTo>
                      <a:pt x="289" y="389"/>
                    </a:lnTo>
                    <a:lnTo>
                      <a:pt x="288" y="389"/>
                    </a:lnTo>
                    <a:lnTo>
                      <a:pt x="287" y="389"/>
                    </a:lnTo>
                    <a:lnTo>
                      <a:pt x="285" y="389"/>
                    </a:lnTo>
                    <a:lnTo>
                      <a:pt x="279" y="388"/>
                    </a:lnTo>
                    <a:lnTo>
                      <a:pt x="277" y="388"/>
                    </a:lnTo>
                    <a:lnTo>
                      <a:pt x="277" y="391"/>
                    </a:lnTo>
                    <a:lnTo>
                      <a:pt x="277" y="393"/>
                    </a:lnTo>
                    <a:lnTo>
                      <a:pt x="277" y="394"/>
                    </a:lnTo>
                    <a:lnTo>
                      <a:pt x="277" y="396"/>
                    </a:lnTo>
                    <a:lnTo>
                      <a:pt x="277" y="399"/>
                    </a:lnTo>
                    <a:lnTo>
                      <a:pt x="275" y="398"/>
                    </a:lnTo>
                    <a:lnTo>
                      <a:pt x="272" y="398"/>
                    </a:lnTo>
                    <a:lnTo>
                      <a:pt x="272" y="398"/>
                    </a:lnTo>
                    <a:lnTo>
                      <a:pt x="271" y="398"/>
                    </a:lnTo>
                    <a:lnTo>
                      <a:pt x="270" y="398"/>
                    </a:lnTo>
                    <a:lnTo>
                      <a:pt x="269" y="398"/>
                    </a:lnTo>
                    <a:lnTo>
                      <a:pt x="268" y="398"/>
                    </a:lnTo>
                    <a:lnTo>
                      <a:pt x="268" y="397"/>
                    </a:lnTo>
                    <a:lnTo>
                      <a:pt x="268" y="395"/>
                    </a:lnTo>
                    <a:lnTo>
                      <a:pt x="269" y="396"/>
                    </a:lnTo>
                    <a:lnTo>
                      <a:pt x="270" y="396"/>
                    </a:lnTo>
                    <a:lnTo>
                      <a:pt x="272" y="396"/>
                    </a:lnTo>
                    <a:lnTo>
                      <a:pt x="273" y="395"/>
                    </a:lnTo>
                    <a:lnTo>
                      <a:pt x="273" y="395"/>
                    </a:lnTo>
                    <a:lnTo>
                      <a:pt x="273" y="394"/>
                    </a:lnTo>
                    <a:lnTo>
                      <a:pt x="272" y="393"/>
                    </a:lnTo>
                    <a:lnTo>
                      <a:pt x="270" y="393"/>
                    </a:lnTo>
                    <a:lnTo>
                      <a:pt x="270" y="393"/>
                    </a:lnTo>
                    <a:lnTo>
                      <a:pt x="270" y="392"/>
                    </a:lnTo>
                    <a:lnTo>
                      <a:pt x="271" y="389"/>
                    </a:lnTo>
                    <a:lnTo>
                      <a:pt x="271" y="387"/>
                    </a:lnTo>
                    <a:lnTo>
                      <a:pt x="271" y="385"/>
                    </a:lnTo>
                    <a:lnTo>
                      <a:pt x="268" y="384"/>
                    </a:lnTo>
                    <a:lnTo>
                      <a:pt x="266" y="385"/>
                    </a:lnTo>
                    <a:lnTo>
                      <a:pt x="263" y="386"/>
                    </a:lnTo>
                    <a:lnTo>
                      <a:pt x="260" y="386"/>
                    </a:lnTo>
                    <a:lnTo>
                      <a:pt x="259" y="386"/>
                    </a:lnTo>
                    <a:lnTo>
                      <a:pt x="258" y="386"/>
                    </a:lnTo>
                    <a:lnTo>
                      <a:pt x="257" y="388"/>
                    </a:lnTo>
                    <a:lnTo>
                      <a:pt x="257" y="389"/>
                    </a:lnTo>
                    <a:lnTo>
                      <a:pt x="257" y="392"/>
                    </a:lnTo>
                    <a:lnTo>
                      <a:pt x="256" y="393"/>
                    </a:lnTo>
                    <a:lnTo>
                      <a:pt x="255" y="394"/>
                    </a:lnTo>
                    <a:lnTo>
                      <a:pt x="254" y="394"/>
                    </a:lnTo>
                    <a:lnTo>
                      <a:pt x="255" y="389"/>
                    </a:lnTo>
                    <a:lnTo>
                      <a:pt x="255" y="386"/>
                    </a:lnTo>
                    <a:lnTo>
                      <a:pt x="256" y="384"/>
                    </a:lnTo>
                    <a:lnTo>
                      <a:pt x="257" y="383"/>
                    </a:lnTo>
                    <a:lnTo>
                      <a:pt x="258" y="382"/>
                    </a:lnTo>
                    <a:lnTo>
                      <a:pt x="259" y="381"/>
                    </a:lnTo>
                    <a:lnTo>
                      <a:pt x="260" y="382"/>
                    </a:lnTo>
                    <a:lnTo>
                      <a:pt x="275" y="383"/>
                    </a:lnTo>
                    <a:lnTo>
                      <a:pt x="275" y="381"/>
                    </a:lnTo>
                    <a:lnTo>
                      <a:pt x="279" y="381"/>
                    </a:lnTo>
                    <a:lnTo>
                      <a:pt x="283" y="381"/>
                    </a:lnTo>
                    <a:lnTo>
                      <a:pt x="285" y="380"/>
                    </a:lnTo>
                    <a:lnTo>
                      <a:pt x="287" y="379"/>
                    </a:lnTo>
                    <a:lnTo>
                      <a:pt x="290" y="379"/>
                    </a:lnTo>
                    <a:lnTo>
                      <a:pt x="292" y="380"/>
                    </a:lnTo>
                    <a:lnTo>
                      <a:pt x="294" y="380"/>
                    </a:lnTo>
                    <a:lnTo>
                      <a:pt x="296" y="381"/>
                    </a:lnTo>
                    <a:lnTo>
                      <a:pt x="299" y="380"/>
                    </a:lnTo>
                    <a:lnTo>
                      <a:pt x="300" y="381"/>
                    </a:lnTo>
                    <a:lnTo>
                      <a:pt x="302" y="381"/>
                    </a:lnTo>
                    <a:lnTo>
                      <a:pt x="303" y="379"/>
                    </a:lnTo>
                    <a:lnTo>
                      <a:pt x="303" y="377"/>
                    </a:lnTo>
                    <a:lnTo>
                      <a:pt x="304" y="377"/>
                    </a:lnTo>
                    <a:lnTo>
                      <a:pt x="306" y="379"/>
                    </a:lnTo>
                    <a:lnTo>
                      <a:pt x="307" y="379"/>
                    </a:lnTo>
                    <a:lnTo>
                      <a:pt x="308" y="379"/>
                    </a:lnTo>
                    <a:lnTo>
                      <a:pt x="309" y="379"/>
                    </a:lnTo>
                    <a:lnTo>
                      <a:pt x="311" y="376"/>
                    </a:lnTo>
                    <a:lnTo>
                      <a:pt x="313" y="376"/>
                    </a:lnTo>
                    <a:lnTo>
                      <a:pt x="315" y="376"/>
                    </a:lnTo>
                    <a:lnTo>
                      <a:pt x="318" y="376"/>
                    </a:lnTo>
                    <a:lnTo>
                      <a:pt x="320" y="377"/>
                    </a:lnTo>
                    <a:lnTo>
                      <a:pt x="323" y="377"/>
                    </a:lnTo>
                    <a:lnTo>
                      <a:pt x="325" y="377"/>
                    </a:lnTo>
                    <a:lnTo>
                      <a:pt x="336" y="379"/>
                    </a:lnTo>
                    <a:lnTo>
                      <a:pt x="338" y="376"/>
                    </a:lnTo>
                    <a:lnTo>
                      <a:pt x="341" y="376"/>
                    </a:lnTo>
                    <a:lnTo>
                      <a:pt x="343" y="376"/>
                    </a:lnTo>
                    <a:lnTo>
                      <a:pt x="347" y="376"/>
                    </a:lnTo>
                    <a:lnTo>
                      <a:pt x="350" y="377"/>
                    </a:lnTo>
                    <a:lnTo>
                      <a:pt x="354" y="377"/>
                    </a:lnTo>
                    <a:lnTo>
                      <a:pt x="357" y="377"/>
                    </a:lnTo>
                    <a:lnTo>
                      <a:pt x="359" y="377"/>
                    </a:lnTo>
                    <a:lnTo>
                      <a:pt x="362" y="379"/>
                    </a:lnTo>
                    <a:lnTo>
                      <a:pt x="369" y="379"/>
                    </a:lnTo>
                    <a:lnTo>
                      <a:pt x="371" y="379"/>
                    </a:lnTo>
                    <a:lnTo>
                      <a:pt x="372" y="379"/>
                    </a:lnTo>
                    <a:lnTo>
                      <a:pt x="373" y="379"/>
                    </a:lnTo>
                    <a:lnTo>
                      <a:pt x="374" y="380"/>
                    </a:lnTo>
                    <a:lnTo>
                      <a:pt x="375" y="380"/>
                    </a:lnTo>
                    <a:lnTo>
                      <a:pt x="375" y="379"/>
                    </a:lnTo>
                    <a:lnTo>
                      <a:pt x="376" y="376"/>
                    </a:lnTo>
                    <a:lnTo>
                      <a:pt x="381" y="377"/>
                    </a:lnTo>
                    <a:lnTo>
                      <a:pt x="389" y="377"/>
                    </a:lnTo>
                    <a:lnTo>
                      <a:pt x="389" y="380"/>
                    </a:lnTo>
                    <a:lnTo>
                      <a:pt x="390" y="381"/>
                    </a:lnTo>
                    <a:lnTo>
                      <a:pt x="391" y="381"/>
                    </a:lnTo>
                    <a:lnTo>
                      <a:pt x="392" y="381"/>
                    </a:lnTo>
                    <a:lnTo>
                      <a:pt x="393" y="381"/>
                    </a:lnTo>
                    <a:lnTo>
                      <a:pt x="393" y="381"/>
                    </a:lnTo>
                    <a:lnTo>
                      <a:pt x="399" y="381"/>
                    </a:lnTo>
                    <a:lnTo>
                      <a:pt x="399" y="383"/>
                    </a:lnTo>
                    <a:lnTo>
                      <a:pt x="400" y="383"/>
                    </a:lnTo>
                    <a:lnTo>
                      <a:pt x="401" y="384"/>
                    </a:lnTo>
                    <a:lnTo>
                      <a:pt x="402" y="384"/>
                    </a:lnTo>
                    <a:lnTo>
                      <a:pt x="403" y="384"/>
                    </a:lnTo>
                    <a:lnTo>
                      <a:pt x="402" y="385"/>
                    </a:lnTo>
                    <a:lnTo>
                      <a:pt x="411" y="383"/>
                    </a:lnTo>
                    <a:lnTo>
                      <a:pt x="421" y="382"/>
                    </a:lnTo>
                    <a:lnTo>
                      <a:pt x="422" y="381"/>
                    </a:lnTo>
                    <a:lnTo>
                      <a:pt x="423" y="381"/>
                    </a:lnTo>
                    <a:lnTo>
                      <a:pt x="424" y="381"/>
                    </a:lnTo>
                    <a:lnTo>
                      <a:pt x="425" y="381"/>
                    </a:lnTo>
                    <a:lnTo>
                      <a:pt x="426" y="381"/>
                    </a:lnTo>
                    <a:lnTo>
                      <a:pt x="428" y="381"/>
                    </a:lnTo>
                    <a:lnTo>
                      <a:pt x="428" y="380"/>
                    </a:lnTo>
                    <a:lnTo>
                      <a:pt x="427" y="381"/>
                    </a:lnTo>
                    <a:lnTo>
                      <a:pt x="426" y="380"/>
                    </a:lnTo>
                    <a:lnTo>
                      <a:pt x="425" y="377"/>
                    </a:lnTo>
                    <a:lnTo>
                      <a:pt x="424" y="377"/>
                    </a:lnTo>
                    <a:lnTo>
                      <a:pt x="423" y="379"/>
                    </a:lnTo>
                    <a:lnTo>
                      <a:pt x="422" y="380"/>
                    </a:lnTo>
                    <a:lnTo>
                      <a:pt x="421" y="380"/>
                    </a:lnTo>
                    <a:lnTo>
                      <a:pt x="420" y="380"/>
                    </a:lnTo>
                    <a:lnTo>
                      <a:pt x="419" y="379"/>
                    </a:lnTo>
                    <a:lnTo>
                      <a:pt x="417" y="377"/>
                    </a:lnTo>
                    <a:lnTo>
                      <a:pt x="416" y="377"/>
                    </a:lnTo>
                    <a:lnTo>
                      <a:pt x="416" y="380"/>
                    </a:lnTo>
                    <a:lnTo>
                      <a:pt x="416" y="381"/>
                    </a:lnTo>
                    <a:lnTo>
                      <a:pt x="415" y="382"/>
                    </a:lnTo>
                    <a:lnTo>
                      <a:pt x="414" y="382"/>
                    </a:lnTo>
                    <a:lnTo>
                      <a:pt x="414" y="381"/>
                    </a:lnTo>
                    <a:lnTo>
                      <a:pt x="413" y="380"/>
                    </a:lnTo>
                    <a:lnTo>
                      <a:pt x="414" y="376"/>
                    </a:lnTo>
                    <a:lnTo>
                      <a:pt x="414" y="376"/>
                    </a:lnTo>
                    <a:lnTo>
                      <a:pt x="415" y="376"/>
                    </a:lnTo>
                    <a:lnTo>
                      <a:pt x="415" y="374"/>
                    </a:lnTo>
                    <a:lnTo>
                      <a:pt x="417" y="374"/>
                    </a:lnTo>
                    <a:lnTo>
                      <a:pt x="417" y="372"/>
                    </a:lnTo>
                    <a:lnTo>
                      <a:pt x="416" y="370"/>
                    </a:lnTo>
                    <a:lnTo>
                      <a:pt x="416" y="370"/>
                    </a:lnTo>
                    <a:lnTo>
                      <a:pt x="415" y="369"/>
                    </a:lnTo>
                    <a:lnTo>
                      <a:pt x="415" y="367"/>
                    </a:lnTo>
                    <a:lnTo>
                      <a:pt x="416" y="367"/>
                    </a:lnTo>
                    <a:lnTo>
                      <a:pt x="417" y="367"/>
                    </a:lnTo>
                    <a:lnTo>
                      <a:pt x="419" y="367"/>
                    </a:lnTo>
                    <a:lnTo>
                      <a:pt x="420" y="368"/>
                    </a:lnTo>
                    <a:lnTo>
                      <a:pt x="420" y="369"/>
                    </a:lnTo>
                    <a:lnTo>
                      <a:pt x="421" y="369"/>
                    </a:lnTo>
                    <a:lnTo>
                      <a:pt x="422" y="370"/>
                    </a:lnTo>
                    <a:lnTo>
                      <a:pt x="422" y="369"/>
                    </a:lnTo>
                    <a:lnTo>
                      <a:pt x="423" y="368"/>
                    </a:lnTo>
                    <a:lnTo>
                      <a:pt x="423" y="364"/>
                    </a:lnTo>
                    <a:lnTo>
                      <a:pt x="424" y="363"/>
                    </a:lnTo>
                    <a:lnTo>
                      <a:pt x="424" y="362"/>
                    </a:lnTo>
                    <a:lnTo>
                      <a:pt x="424" y="363"/>
                    </a:lnTo>
                    <a:lnTo>
                      <a:pt x="424" y="364"/>
                    </a:lnTo>
                    <a:lnTo>
                      <a:pt x="425" y="365"/>
                    </a:lnTo>
                    <a:lnTo>
                      <a:pt x="425" y="368"/>
                    </a:lnTo>
                    <a:lnTo>
                      <a:pt x="425" y="369"/>
                    </a:lnTo>
                    <a:lnTo>
                      <a:pt x="425" y="370"/>
                    </a:lnTo>
                    <a:lnTo>
                      <a:pt x="426" y="371"/>
                    </a:lnTo>
                    <a:lnTo>
                      <a:pt x="427" y="370"/>
                    </a:lnTo>
                    <a:lnTo>
                      <a:pt x="428" y="373"/>
                    </a:lnTo>
                    <a:lnTo>
                      <a:pt x="429" y="374"/>
                    </a:lnTo>
                    <a:lnTo>
                      <a:pt x="431" y="375"/>
                    </a:lnTo>
                    <a:lnTo>
                      <a:pt x="433" y="374"/>
                    </a:lnTo>
                    <a:lnTo>
                      <a:pt x="435" y="374"/>
                    </a:lnTo>
                    <a:lnTo>
                      <a:pt x="437" y="373"/>
                    </a:lnTo>
                    <a:lnTo>
                      <a:pt x="438" y="373"/>
                    </a:lnTo>
                    <a:lnTo>
                      <a:pt x="440" y="373"/>
                    </a:lnTo>
                    <a:lnTo>
                      <a:pt x="443" y="374"/>
                    </a:lnTo>
                    <a:lnTo>
                      <a:pt x="446" y="374"/>
                    </a:lnTo>
                    <a:lnTo>
                      <a:pt x="447" y="374"/>
                    </a:lnTo>
                    <a:lnTo>
                      <a:pt x="448" y="374"/>
                    </a:lnTo>
                    <a:lnTo>
                      <a:pt x="448" y="375"/>
                    </a:lnTo>
                    <a:lnTo>
                      <a:pt x="450" y="375"/>
                    </a:lnTo>
                    <a:lnTo>
                      <a:pt x="450" y="375"/>
                    </a:lnTo>
                    <a:lnTo>
                      <a:pt x="451" y="375"/>
                    </a:lnTo>
                    <a:lnTo>
                      <a:pt x="451" y="375"/>
                    </a:lnTo>
                    <a:lnTo>
                      <a:pt x="451" y="375"/>
                    </a:lnTo>
                    <a:lnTo>
                      <a:pt x="452" y="374"/>
                    </a:lnTo>
                    <a:lnTo>
                      <a:pt x="452" y="374"/>
                    </a:lnTo>
                    <a:lnTo>
                      <a:pt x="455" y="374"/>
                    </a:lnTo>
                    <a:lnTo>
                      <a:pt x="458" y="374"/>
                    </a:lnTo>
                    <a:lnTo>
                      <a:pt x="458" y="373"/>
                    </a:lnTo>
                    <a:lnTo>
                      <a:pt x="459" y="373"/>
                    </a:lnTo>
                    <a:lnTo>
                      <a:pt x="460" y="373"/>
                    </a:lnTo>
                    <a:lnTo>
                      <a:pt x="460" y="373"/>
                    </a:lnTo>
                    <a:lnTo>
                      <a:pt x="462" y="373"/>
                    </a:lnTo>
                    <a:lnTo>
                      <a:pt x="462" y="372"/>
                    </a:lnTo>
                    <a:lnTo>
                      <a:pt x="463" y="372"/>
                    </a:lnTo>
                    <a:lnTo>
                      <a:pt x="463" y="372"/>
                    </a:lnTo>
                    <a:lnTo>
                      <a:pt x="465" y="372"/>
                    </a:lnTo>
                    <a:lnTo>
                      <a:pt x="467" y="371"/>
                    </a:lnTo>
                    <a:lnTo>
                      <a:pt x="469" y="372"/>
                    </a:lnTo>
                    <a:lnTo>
                      <a:pt x="469" y="372"/>
                    </a:lnTo>
                    <a:lnTo>
                      <a:pt x="472" y="371"/>
                    </a:lnTo>
                    <a:lnTo>
                      <a:pt x="474" y="370"/>
                    </a:lnTo>
                    <a:lnTo>
                      <a:pt x="476" y="371"/>
                    </a:lnTo>
                    <a:lnTo>
                      <a:pt x="479" y="371"/>
                    </a:lnTo>
                    <a:lnTo>
                      <a:pt x="480" y="370"/>
                    </a:lnTo>
                    <a:lnTo>
                      <a:pt x="482" y="369"/>
                    </a:lnTo>
                    <a:lnTo>
                      <a:pt x="484" y="369"/>
                    </a:lnTo>
                    <a:lnTo>
                      <a:pt x="487" y="369"/>
                    </a:lnTo>
                    <a:lnTo>
                      <a:pt x="492" y="370"/>
                    </a:lnTo>
                    <a:lnTo>
                      <a:pt x="492" y="369"/>
                    </a:lnTo>
                    <a:lnTo>
                      <a:pt x="492" y="368"/>
                    </a:lnTo>
                    <a:lnTo>
                      <a:pt x="494" y="368"/>
                    </a:lnTo>
                    <a:lnTo>
                      <a:pt x="496" y="368"/>
                    </a:lnTo>
                    <a:lnTo>
                      <a:pt x="496" y="367"/>
                    </a:lnTo>
                    <a:lnTo>
                      <a:pt x="497" y="365"/>
                    </a:lnTo>
                    <a:lnTo>
                      <a:pt x="499" y="364"/>
                    </a:lnTo>
                    <a:lnTo>
                      <a:pt x="500" y="364"/>
                    </a:lnTo>
                    <a:lnTo>
                      <a:pt x="501" y="363"/>
                    </a:lnTo>
                    <a:lnTo>
                      <a:pt x="501" y="362"/>
                    </a:lnTo>
                    <a:lnTo>
                      <a:pt x="503" y="362"/>
                    </a:lnTo>
                    <a:lnTo>
                      <a:pt x="504" y="362"/>
                    </a:lnTo>
                    <a:lnTo>
                      <a:pt x="505" y="362"/>
                    </a:lnTo>
                    <a:lnTo>
                      <a:pt x="505" y="364"/>
                    </a:lnTo>
                    <a:lnTo>
                      <a:pt x="505" y="365"/>
                    </a:lnTo>
                    <a:lnTo>
                      <a:pt x="505" y="367"/>
                    </a:lnTo>
                    <a:lnTo>
                      <a:pt x="506" y="367"/>
                    </a:lnTo>
                    <a:lnTo>
                      <a:pt x="509" y="367"/>
                    </a:lnTo>
                    <a:lnTo>
                      <a:pt x="511" y="367"/>
                    </a:lnTo>
                    <a:lnTo>
                      <a:pt x="515" y="367"/>
                    </a:lnTo>
                    <a:lnTo>
                      <a:pt x="519" y="367"/>
                    </a:lnTo>
                    <a:lnTo>
                      <a:pt x="519" y="367"/>
                    </a:lnTo>
                    <a:lnTo>
                      <a:pt x="519" y="365"/>
                    </a:lnTo>
                    <a:lnTo>
                      <a:pt x="520" y="365"/>
                    </a:lnTo>
                    <a:lnTo>
                      <a:pt x="520" y="367"/>
                    </a:lnTo>
                    <a:lnTo>
                      <a:pt x="520" y="367"/>
                    </a:lnTo>
                    <a:lnTo>
                      <a:pt x="521" y="368"/>
                    </a:lnTo>
                    <a:lnTo>
                      <a:pt x="521" y="367"/>
                    </a:lnTo>
                    <a:lnTo>
                      <a:pt x="527" y="368"/>
                    </a:lnTo>
                    <a:lnTo>
                      <a:pt x="527" y="368"/>
                    </a:lnTo>
                    <a:lnTo>
                      <a:pt x="528" y="368"/>
                    </a:lnTo>
                    <a:lnTo>
                      <a:pt x="528" y="367"/>
                    </a:lnTo>
                    <a:lnTo>
                      <a:pt x="528" y="365"/>
                    </a:lnTo>
                    <a:lnTo>
                      <a:pt x="529" y="365"/>
                    </a:lnTo>
                    <a:lnTo>
                      <a:pt x="531" y="364"/>
                    </a:lnTo>
                    <a:lnTo>
                      <a:pt x="533" y="364"/>
                    </a:lnTo>
                    <a:lnTo>
                      <a:pt x="535" y="364"/>
                    </a:lnTo>
                    <a:lnTo>
                      <a:pt x="537" y="364"/>
                    </a:lnTo>
                    <a:lnTo>
                      <a:pt x="541" y="364"/>
                    </a:lnTo>
                    <a:lnTo>
                      <a:pt x="545" y="364"/>
                    </a:lnTo>
                    <a:lnTo>
                      <a:pt x="551" y="364"/>
                    </a:lnTo>
                    <a:lnTo>
                      <a:pt x="551" y="367"/>
                    </a:lnTo>
                    <a:lnTo>
                      <a:pt x="552" y="368"/>
                    </a:lnTo>
                    <a:lnTo>
                      <a:pt x="553" y="369"/>
                    </a:lnTo>
                    <a:lnTo>
                      <a:pt x="554" y="369"/>
                    </a:lnTo>
                    <a:lnTo>
                      <a:pt x="555" y="369"/>
                    </a:lnTo>
                    <a:lnTo>
                      <a:pt x="555" y="368"/>
                    </a:lnTo>
                    <a:lnTo>
                      <a:pt x="556" y="368"/>
                    </a:lnTo>
                    <a:lnTo>
                      <a:pt x="557" y="368"/>
                    </a:lnTo>
                    <a:lnTo>
                      <a:pt x="557" y="367"/>
                    </a:lnTo>
                    <a:lnTo>
                      <a:pt x="558" y="365"/>
                    </a:lnTo>
                    <a:lnTo>
                      <a:pt x="558" y="363"/>
                    </a:lnTo>
                    <a:lnTo>
                      <a:pt x="559" y="363"/>
                    </a:lnTo>
                    <a:lnTo>
                      <a:pt x="559" y="364"/>
                    </a:lnTo>
                    <a:lnTo>
                      <a:pt x="560" y="364"/>
                    </a:lnTo>
                    <a:lnTo>
                      <a:pt x="561" y="365"/>
                    </a:lnTo>
                    <a:lnTo>
                      <a:pt x="561" y="365"/>
                    </a:lnTo>
                    <a:lnTo>
                      <a:pt x="563" y="365"/>
                    </a:lnTo>
                    <a:lnTo>
                      <a:pt x="565" y="365"/>
                    </a:lnTo>
                    <a:lnTo>
                      <a:pt x="567" y="365"/>
                    </a:lnTo>
                    <a:lnTo>
                      <a:pt x="568" y="365"/>
                    </a:lnTo>
                    <a:lnTo>
                      <a:pt x="568" y="365"/>
                    </a:lnTo>
                    <a:lnTo>
                      <a:pt x="568" y="367"/>
                    </a:lnTo>
                    <a:lnTo>
                      <a:pt x="569" y="367"/>
                    </a:lnTo>
                    <a:lnTo>
                      <a:pt x="569" y="368"/>
                    </a:lnTo>
                    <a:lnTo>
                      <a:pt x="570" y="368"/>
                    </a:lnTo>
                    <a:lnTo>
                      <a:pt x="571" y="368"/>
                    </a:lnTo>
                    <a:lnTo>
                      <a:pt x="572" y="367"/>
                    </a:lnTo>
                    <a:lnTo>
                      <a:pt x="573" y="367"/>
                    </a:lnTo>
                    <a:lnTo>
                      <a:pt x="575" y="367"/>
                    </a:lnTo>
                    <a:lnTo>
                      <a:pt x="576" y="367"/>
                    </a:lnTo>
                    <a:lnTo>
                      <a:pt x="576" y="367"/>
                    </a:lnTo>
                    <a:lnTo>
                      <a:pt x="577" y="367"/>
                    </a:lnTo>
                    <a:lnTo>
                      <a:pt x="577" y="367"/>
                    </a:lnTo>
                    <a:lnTo>
                      <a:pt x="578" y="365"/>
                    </a:lnTo>
                    <a:lnTo>
                      <a:pt x="578" y="365"/>
                    </a:lnTo>
                    <a:lnTo>
                      <a:pt x="578" y="365"/>
                    </a:lnTo>
                    <a:lnTo>
                      <a:pt x="579" y="367"/>
                    </a:lnTo>
                    <a:lnTo>
                      <a:pt x="595" y="368"/>
                    </a:lnTo>
                    <a:lnTo>
                      <a:pt x="599" y="368"/>
                    </a:lnTo>
                    <a:lnTo>
                      <a:pt x="603" y="368"/>
                    </a:lnTo>
                    <a:lnTo>
                      <a:pt x="603" y="367"/>
                    </a:lnTo>
                    <a:lnTo>
                      <a:pt x="605" y="365"/>
                    </a:lnTo>
                    <a:lnTo>
                      <a:pt x="608" y="364"/>
                    </a:lnTo>
                    <a:lnTo>
                      <a:pt x="612" y="364"/>
                    </a:lnTo>
                    <a:lnTo>
                      <a:pt x="616" y="365"/>
                    </a:lnTo>
                    <a:lnTo>
                      <a:pt x="617" y="364"/>
                    </a:lnTo>
                    <a:lnTo>
                      <a:pt x="618" y="365"/>
                    </a:lnTo>
                    <a:lnTo>
                      <a:pt x="620" y="365"/>
                    </a:lnTo>
                    <a:lnTo>
                      <a:pt x="621" y="365"/>
                    </a:lnTo>
                    <a:lnTo>
                      <a:pt x="623" y="365"/>
                    </a:lnTo>
                    <a:lnTo>
                      <a:pt x="624" y="364"/>
                    </a:lnTo>
                    <a:lnTo>
                      <a:pt x="624" y="363"/>
                    </a:lnTo>
                    <a:lnTo>
                      <a:pt x="627" y="363"/>
                    </a:lnTo>
                    <a:lnTo>
                      <a:pt x="630" y="362"/>
                    </a:lnTo>
                    <a:lnTo>
                      <a:pt x="633" y="361"/>
                    </a:lnTo>
                    <a:lnTo>
                      <a:pt x="636" y="362"/>
                    </a:lnTo>
                    <a:lnTo>
                      <a:pt x="639" y="363"/>
                    </a:lnTo>
                    <a:lnTo>
                      <a:pt x="641" y="363"/>
                    </a:lnTo>
                    <a:lnTo>
                      <a:pt x="642" y="362"/>
                    </a:lnTo>
                    <a:lnTo>
                      <a:pt x="643" y="361"/>
                    </a:lnTo>
                    <a:lnTo>
                      <a:pt x="644" y="361"/>
                    </a:lnTo>
                    <a:lnTo>
                      <a:pt x="645" y="361"/>
                    </a:lnTo>
                    <a:lnTo>
                      <a:pt x="645" y="359"/>
                    </a:lnTo>
                    <a:lnTo>
                      <a:pt x="644" y="359"/>
                    </a:lnTo>
                    <a:lnTo>
                      <a:pt x="643" y="358"/>
                    </a:lnTo>
                    <a:lnTo>
                      <a:pt x="642" y="358"/>
                    </a:lnTo>
                    <a:lnTo>
                      <a:pt x="641" y="358"/>
                    </a:lnTo>
                    <a:lnTo>
                      <a:pt x="640" y="358"/>
                    </a:lnTo>
                    <a:lnTo>
                      <a:pt x="639" y="357"/>
                    </a:lnTo>
                    <a:lnTo>
                      <a:pt x="639" y="356"/>
                    </a:lnTo>
                    <a:lnTo>
                      <a:pt x="639" y="353"/>
                    </a:lnTo>
                    <a:lnTo>
                      <a:pt x="639" y="352"/>
                    </a:lnTo>
                    <a:lnTo>
                      <a:pt x="640" y="352"/>
                    </a:lnTo>
                    <a:lnTo>
                      <a:pt x="641" y="353"/>
                    </a:lnTo>
                    <a:lnTo>
                      <a:pt x="642" y="353"/>
                    </a:lnTo>
                    <a:lnTo>
                      <a:pt x="642" y="353"/>
                    </a:lnTo>
                    <a:lnTo>
                      <a:pt x="643" y="352"/>
                    </a:lnTo>
                    <a:lnTo>
                      <a:pt x="643" y="350"/>
                    </a:lnTo>
                    <a:lnTo>
                      <a:pt x="639" y="350"/>
                    </a:lnTo>
                    <a:lnTo>
                      <a:pt x="629" y="350"/>
                    </a:lnTo>
                    <a:lnTo>
                      <a:pt x="626" y="349"/>
                    </a:lnTo>
                    <a:lnTo>
                      <a:pt x="625" y="350"/>
                    </a:lnTo>
                    <a:lnTo>
                      <a:pt x="623" y="350"/>
                    </a:lnTo>
                    <a:lnTo>
                      <a:pt x="620" y="351"/>
                    </a:lnTo>
                    <a:lnTo>
                      <a:pt x="618" y="352"/>
                    </a:lnTo>
                    <a:lnTo>
                      <a:pt x="617" y="351"/>
                    </a:lnTo>
                    <a:lnTo>
                      <a:pt x="616" y="352"/>
                    </a:lnTo>
                    <a:lnTo>
                      <a:pt x="614" y="353"/>
                    </a:lnTo>
                    <a:lnTo>
                      <a:pt x="613" y="355"/>
                    </a:lnTo>
                    <a:lnTo>
                      <a:pt x="612" y="355"/>
                    </a:lnTo>
                    <a:lnTo>
                      <a:pt x="611" y="355"/>
                    </a:lnTo>
                    <a:lnTo>
                      <a:pt x="611" y="352"/>
                    </a:lnTo>
                    <a:lnTo>
                      <a:pt x="609" y="352"/>
                    </a:lnTo>
                    <a:lnTo>
                      <a:pt x="609" y="351"/>
                    </a:lnTo>
                    <a:lnTo>
                      <a:pt x="607" y="352"/>
                    </a:lnTo>
                    <a:lnTo>
                      <a:pt x="604" y="352"/>
                    </a:lnTo>
                    <a:lnTo>
                      <a:pt x="602" y="353"/>
                    </a:lnTo>
                    <a:lnTo>
                      <a:pt x="600" y="355"/>
                    </a:lnTo>
                    <a:lnTo>
                      <a:pt x="596" y="355"/>
                    </a:lnTo>
                    <a:lnTo>
                      <a:pt x="594" y="355"/>
                    </a:lnTo>
                    <a:lnTo>
                      <a:pt x="593" y="353"/>
                    </a:lnTo>
                    <a:lnTo>
                      <a:pt x="593" y="351"/>
                    </a:lnTo>
                    <a:lnTo>
                      <a:pt x="597" y="351"/>
                    </a:lnTo>
                    <a:lnTo>
                      <a:pt x="601" y="351"/>
                    </a:lnTo>
                    <a:lnTo>
                      <a:pt x="605" y="350"/>
                    </a:lnTo>
                    <a:lnTo>
                      <a:pt x="608" y="349"/>
                    </a:lnTo>
                    <a:lnTo>
                      <a:pt x="608" y="348"/>
                    </a:lnTo>
                    <a:lnTo>
                      <a:pt x="607" y="347"/>
                    </a:lnTo>
                    <a:lnTo>
                      <a:pt x="607" y="346"/>
                    </a:lnTo>
                    <a:lnTo>
                      <a:pt x="606" y="344"/>
                    </a:lnTo>
                    <a:lnTo>
                      <a:pt x="606" y="341"/>
                    </a:lnTo>
                    <a:lnTo>
                      <a:pt x="612" y="341"/>
                    </a:lnTo>
                    <a:lnTo>
                      <a:pt x="613" y="341"/>
                    </a:lnTo>
                    <a:lnTo>
                      <a:pt x="614" y="341"/>
                    </a:lnTo>
                    <a:lnTo>
                      <a:pt x="614" y="343"/>
                    </a:lnTo>
                    <a:lnTo>
                      <a:pt x="615" y="344"/>
                    </a:lnTo>
                    <a:lnTo>
                      <a:pt x="614" y="345"/>
                    </a:lnTo>
                    <a:lnTo>
                      <a:pt x="613" y="345"/>
                    </a:lnTo>
                    <a:lnTo>
                      <a:pt x="612" y="345"/>
                    </a:lnTo>
                    <a:lnTo>
                      <a:pt x="612" y="347"/>
                    </a:lnTo>
                    <a:lnTo>
                      <a:pt x="617" y="347"/>
                    </a:lnTo>
                    <a:lnTo>
                      <a:pt x="626" y="347"/>
                    </a:lnTo>
                    <a:lnTo>
                      <a:pt x="627" y="347"/>
                    </a:lnTo>
                    <a:lnTo>
                      <a:pt x="628" y="347"/>
                    </a:lnTo>
                    <a:lnTo>
                      <a:pt x="630" y="348"/>
                    </a:lnTo>
                    <a:lnTo>
                      <a:pt x="631" y="348"/>
                    </a:lnTo>
                    <a:lnTo>
                      <a:pt x="632" y="348"/>
                    </a:lnTo>
                    <a:lnTo>
                      <a:pt x="633" y="347"/>
                    </a:lnTo>
                    <a:lnTo>
                      <a:pt x="633" y="345"/>
                    </a:lnTo>
                    <a:lnTo>
                      <a:pt x="637" y="345"/>
                    </a:lnTo>
                    <a:lnTo>
                      <a:pt x="639" y="345"/>
                    </a:lnTo>
                    <a:lnTo>
                      <a:pt x="641" y="346"/>
                    </a:lnTo>
                    <a:lnTo>
                      <a:pt x="642" y="346"/>
                    </a:lnTo>
                    <a:lnTo>
                      <a:pt x="644" y="346"/>
                    </a:lnTo>
                    <a:lnTo>
                      <a:pt x="645" y="345"/>
                    </a:lnTo>
                    <a:lnTo>
                      <a:pt x="648" y="343"/>
                    </a:lnTo>
                    <a:lnTo>
                      <a:pt x="652" y="344"/>
                    </a:lnTo>
                    <a:lnTo>
                      <a:pt x="652" y="335"/>
                    </a:lnTo>
                    <a:lnTo>
                      <a:pt x="654" y="335"/>
                    </a:lnTo>
                    <a:lnTo>
                      <a:pt x="654" y="335"/>
                    </a:lnTo>
                    <a:lnTo>
                      <a:pt x="655" y="336"/>
                    </a:lnTo>
                    <a:lnTo>
                      <a:pt x="655" y="338"/>
                    </a:lnTo>
                    <a:lnTo>
                      <a:pt x="656" y="339"/>
                    </a:lnTo>
                    <a:lnTo>
                      <a:pt x="656" y="340"/>
                    </a:lnTo>
                    <a:lnTo>
                      <a:pt x="657" y="341"/>
                    </a:lnTo>
                    <a:lnTo>
                      <a:pt x="659" y="340"/>
                    </a:lnTo>
                    <a:lnTo>
                      <a:pt x="660" y="340"/>
                    </a:lnTo>
                    <a:lnTo>
                      <a:pt x="662" y="340"/>
                    </a:lnTo>
                    <a:lnTo>
                      <a:pt x="662" y="339"/>
                    </a:lnTo>
                    <a:lnTo>
                      <a:pt x="661" y="338"/>
                    </a:lnTo>
                    <a:lnTo>
                      <a:pt x="661" y="338"/>
                    </a:lnTo>
                    <a:lnTo>
                      <a:pt x="660" y="338"/>
                    </a:lnTo>
                    <a:lnTo>
                      <a:pt x="659" y="338"/>
                    </a:lnTo>
                    <a:lnTo>
                      <a:pt x="657" y="338"/>
                    </a:lnTo>
                    <a:lnTo>
                      <a:pt x="657" y="337"/>
                    </a:lnTo>
                    <a:lnTo>
                      <a:pt x="657" y="336"/>
                    </a:lnTo>
                    <a:lnTo>
                      <a:pt x="660" y="335"/>
                    </a:lnTo>
                    <a:lnTo>
                      <a:pt x="662" y="336"/>
                    </a:lnTo>
                    <a:lnTo>
                      <a:pt x="663" y="337"/>
                    </a:lnTo>
                    <a:lnTo>
                      <a:pt x="665" y="338"/>
                    </a:lnTo>
                    <a:lnTo>
                      <a:pt x="666" y="338"/>
                    </a:lnTo>
                    <a:lnTo>
                      <a:pt x="668" y="338"/>
                    </a:lnTo>
                    <a:lnTo>
                      <a:pt x="669" y="339"/>
                    </a:lnTo>
                    <a:lnTo>
                      <a:pt x="671" y="338"/>
                    </a:lnTo>
                    <a:lnTo>
                      <a:pt x="672" y="338"/>
                    </a:lnTo>
                    <a:lnTo>
                      <a:pt x="672" y="337"/>
                    </a:lnTo>
                    <a:lnTo>
                      <a:pt x="673" y="336"/>
                    </a:lnTo>
                    <a:lnTo>
                      <a:pt x="674" y="336"/>
                    </a:lnTo>
                    <a:lnTo>
                      <a:pt x="680" y="332"/>
                    </a:lnTo>
                    <a:lnTo>
                      <a:pt x="690" y="332"/>
                    </a:lnTo>
                    <a:lnTo>
                      <a:pt x="697" y="335"/>
                    </a:lnTo>
                    <a:lnTo>
                      <a:pt x="697" y="335"/>
                    </a:lnTo>
                    <a:lnTo>
                      <a:pt x="696" y="335"/>
                    </a:lnTo>
                    <a:lnTo>
                      <a:pt x="695" y="335"/>
                    </a:lnTo>
                    <a:lnTo>
                      <a:pt x="693" y="335"/>
                    </a:lnTo>
                    <a:lnTo>
                      <a:pt x="693" y="337"/>
                    </a:lnTo>
                    <a:lnTo>
                      <a:pt x="698" y="337"/>
                    </a:lnTo>
                    <a:lnTo>
                      <a:pt x="698" y="339"/>
                    </a:lnTo>
                    <a:lnTo>
                      <a:pt x="689" y="339"/>
                    </a:lnTo>
                    <a:lnTo>
                      <a:pt x="689" y="343"/>
                    </a:lnTo>
                    <a:lnTo>
                      <a:pt x="689" y="345"/>
                    </a:lnTo>
                    <a:lnTo>
                      <a:pt x="689" y="346"/>
                    </a:lnTo>
                    <a:lnTo>
                      <a:pt x="689" y="347"/>
                    </a:lnTo>
                    <a:lnTo>
                      <a:pt x="687" y="347"/>
                    </a:lnTo>
                    <a:lnTo>
                      <a:pt x="686" y="347"/>
                    </a:lnTo>
                    <a:lnTo>
                      <a:pt x="685" y="348"/>
                    </a:lnTo>
                    <a:lnTo>
                      <a:pt x="684" y="349"/>
                    </a:lnTo>
                    <a:lnTo>
                      <a:pt x="684" y="352"/>
                    </a:lnTo>
                    <a:lnTo>
                      <a:pt x="685" y="353"/>
                    </a:lnTo>
                    <a:lnTo>
                      <a:pt x="685" y="355"/>
                    </a:lnTo>
                    <a:lnTo>
                      <a:pt x="687" y="355"/>
                    </a:lnTo>
                    <a:lnTo>
                      <a:pt x="688" y="355"/>
                    </a:lnTo>
                    <a:lnTo>
                      <a:pt x="690" y="355"/>
                    </a:lnTo>
                    <a:lnTo>
                      <a:pt x="691" y="356"/>
                    </a:lnTo>
                    <a:lnTo>
                      <a:pt x="693" y="356"/>
                    </a:lnTo>
                    <a:lnTo>
                      <a:pt x="696" y="356"/>
                    </a:lnTo>
                    <a:lnTo>
                      <a:pt x="697" y="355"/>
                    </a:lnTo>
                    <a:lnTo>
                      <a:pt x="698" y="352"/>
                    </a:lnTo>
                    <a:lnTo>
                      <a:pt x="700" y="352"/>
                    </a:lnTo>
                    <a:lnTo>
                      <a:pt x="701" y="352"/>
                    </a:lnTo>
                    <a:lnTo>
                      <a:pt x="708" y="353"/>
                    </a:lnTo>
                    <a:lnTo>
                      <a:pt x="712" y="350"/>
                    </a:lnTo>
                    <a:lnTo>
                      <a:pt x="717" y="350"/>
                    </a:lnTo>
                    <a:lnTo>
                      <a:pt x="723" y="351"/>
                    </a:lnTo>
                    <a:lnTo>
                      <a:pt x="728" y="351"/>
                    </a:lnTo>
                    <a:lnTo>
                      <a:pt x="731" y="349"/>
                    </a:lnTo>
                    <a:lnTo>
                      <a:pt x="733" y="348"/>
                    </a:lnTo>
                    <a:lnTo>
                      <a:pt x="735" y="348"/>
                    </a:lnTo>
                    <a:lnTo>
                      <a:pt x="737" y="348"/>
                    </a:lnTo>
                    <a:lnTo>
                      <a:pt x="739" y="347"/>
                    </a:lnTo>
                    <a:lnTo>
                      <a:pt x="741" y="347"/>
                    </a:lnTo>
                    <a:lnTo>
                      <a:pt x="741" y="350"/>
                    </a:lnTo>
                    <a:lnTo>
                      <a:pt x="741" y="352"/>
                    </a:lnTo>
                    <a:lnTo>
                      <a:pt x="745" y="351"/>
                    </a:lnTo>
                    <a:lnTo>
                      <a:pt x="745" y="348"/>
                    </a:lnTo>
                    <a:lnTo>
                      <a:pt x="746" y="347"/>
                    </a:lnTo>
                    <a:lnTo>
                      <a:pt x="746" y="346"/>
                    </a:lnTo>
                    <a:lnTo>
                      <a:pt x="747" y="347"/>
                    </a:lnTo>
                    <a:lnTo>
                      <a:pt x="748" y="348"/>
                    </a:lnTo>
                    <a:lnTo>
                      <a:pt x="749" y="349"/>
                    </a:lnTo>
                    <a:lnTo>
                      <a:pt x="749" y="350"/>
                    </a:lnTo>
                    <a:lnTo>
                      <a:pt x="753" y="349"/>
                    </a:lnTo>
                    <a:lnTo>
                      <a:pt x="753" y="347"/>
                    </a:lnTo>
                    <a:lnTo>
                      <a:pt x="753" y="346"/>
                    </a:lnTo>
                    <a:lnTo>
                      <a:pt x="755" y="345"/>
                    </a:lnTo>
                    <a:lnTo>
                      <a:pt x="755" y="345"/>
                    </a:lnTo>
                    <a:lnTo>
                      <a:pt x="756" y="345"/>
                    </a:lnTo>
                    <a:lnTo>
                      <a:pt x="757" y="345"/>
                    </a:lnTo>
                    <a:lnTo>
                      <a:pt x="758" y="345"/>
                    </a:lnTo>
                    <a:lnTo>
                      <a:pt x="760" y="344"/>
                    </a:lnTo>
                    <a:lnTo>
                      <a:pt x="761" y="345"/>
                    </a:lnTo>
                    <a:lnTo>
                      <a:pt x="761" y="345"/>
                    </a:lnTo>
                    <a:lnTo>
                      <a:pt x="762" y="347"/>
                    </a:lnTo>
                    <a:lnTo>
                      <a:pt x="762" y="349"/>
                    </a:lnTo>
                    <a:lnTo>
                      <a:pt x="763" y="349"/>
                    </a:lnTo>
                    <a:lnTo>
                      <a:pt x="763" y="349"/>
                    </a:lnTo>
                    <a:lnTo>
                      <a:pt x="763" y="348"/>
                    </a:lnTo>
                    <a:lnTo>
                      <a:pt x="764" y="348"/>
                    </a:lnTo>
                    <a:lnTo>
                      <a:pt x="765" y="348"/>
                    </a:lnTo>
                    <a:lnTo>
                      <a:pt x="767" y="348"/>
                    </a:lnTo>
                    <a:lnTo>
                      <a:pt x="768" y="348"/>
                    </a:lnTo>
                    <a:lnTo>
                      <a:pt x="769" y="349"/>
                    </a:lnTo>
                    <a:lnTo>
                      <a:pt x="769" y="349"/>
                    </a:lnTo>
                    <a:lnTo>
                      <a:pt x="769" y="348"/>
                    </a:lnTo>
                    <a:lnTo>
                      <a:pt x="768" y="346"/>
                    </a:lnTo>
                    <a:lnTo>
                      <a:pt x="768" y="345"/>
                    </a:lnTo>
                    <a:lnTo>
                      <a:pt x="769" y="345"/>
                    </a:lnTo>
                    <a:lnTo>
                      <a:pt x="770" y="345"/>
                    </a:lnTo>
                    <a:lnTo>
                      <a:pt x="772" y="345"/>
                    </a:lnTo>
                    <a:lnTo>
                      <a:pt x="773" y="345"/>
                    </a:lnTo>
                    <a:lnTo>
                      <a:pt x="775" y="344"/>
                    </a:lnTo>
                    <a:lnTo>
                      <a:pt x="776" y="343"/>
                    </a:lnTo>
                    <a:lnTo>
                      <a:pt x="776" y="340"/>
                    </a:lnTo>
                    <a:lnTo>
                      <a:pt x="775" y="339"/>
                    </a:lnTo>
                    <a:lnTo>
                      <a:pt x="775" y="337"/>
                    </a:lnTo>
                    <a:lnTo>
                      <a:pt x="768" y="337"/>
                    </a:lnTo>
                    <a:lnTo>
                      <a:pt x="769" y="335"/>
                    </a:lnTo>
                    <a:lnTo>
                      <a:pt x="770" y="334"/>
                    </a:lnTo>
                    <a:lnTo>
                      <a:pt x="772" y="334"/>
                    </a:lnTo>
                    <a:lnTo>
                      <a:pt x="773" y="334"/>
                    </a:lnTo>
                    <a:lnTo>
                      <a:pt x="775" y="335"/>
                    </a:lnTo>
                    <a:lnTo>
                      <a:pt x="776" y="335"/>
                    </a:lnTo>
                    <a:lnTo>
                      <a:pt x="779" y="335"/>
                    </a:lnTo>
                    <a:lnTo>
                      <a:pt x="779" y="333"/>
                    </a:lnTo>
                    <a:lnTo>
                      <a:pt x="780" y="332"/>
                    </a:lnTo>
                    <a:lnTo>
                      <a:pt x="782" y="332"/>
                    </a:lnTo>
                    <a:lnTo>
                      <a:pt x="783" y="332"/>
                    </a:lnTo>
                    <a:lnTo>
                      <a:pt x="785" y="333"/>
                    </a:lnTo>
                    <a:lnTo>
                      <a:pt x="786" y="333"/>
                    </a:lnTo>
                    <a:lnTo>
                      <a:pt x="787" y="333"/>
                    </a:lnTo>
                    <a:lnTo>
                      <a:pt x="789" y="333"/>
                    </a:lnTo>
                    <a:lnTo>
                      <a:pt x="791" y="333"/>
                    </a:lnTo>
                    <a:lnTo>
                      <a:pt x="792" y="333"/>
                    </a:lnTo>
                    <a:lnTo>
                      <a:pt x="792" y="334"/>
                    </a:lnTo>
                    <a:lnTo>
                      <a:pt x="793" y="335"/>
                    </a:lnTo>
                    <a:lnTo>
                      <a:pt x="792" y="335"/>
                    </a:lnTo>
                    <a:lnTo>
                      <a:pt x="791" y="335"/>
                    </a:lnTo>
                    <a:lnTo>
                      <a:pt x="789" y="336"/>
                    </a:lnTo>
                    <a:lnTo>
                      <a:pt x="789" y="337"/>
                    </a:lnTo>
                    <a:lnTo>
                      <a:pt x="793" y="338"/>
                    </a:lnTo>
                    <a:lnTo>
                      <a:pt x="808" y="338"/>
                    </a:lnTo>
                    <a:lnTo>
                      <a:pt x="817" y="338"/>
                    </a:lnTo>
                    <a:lnTo>
                      <a:pt x="817" y="338"/>
                    </a:lnTo>
                    <a:lnTo>
                      <a:pt x="817" y="338"/>
                    </a:lnTo>
                    <a:lnTo>
                      <a:pt x="817" y="337"/>
                    </a:lnTo>
                    <a:lnTo>
                      <a:pt x="818" y="336"/>
                    </a:lnTo>
                    <a:lnTo>
                      <a:pt x="818" y="336"/>
                    </a:lnTo>
                    <a:lnTo>
                      <a:pt x="819" y="336"/>
                    </a:lnTo>
                    <a:lnTo>
                      <a:pt x="820" y="335"/>
                    </a:lnTo>
                    <a:lnTo>
                      <a:pt x="820" y="334"/>
                    </a:lnTo>
                    <a:lnTo>
                      <a:pt x="810" y="333"/>
                    </a:lnTo>
                    <a:lnTo>
                      <a:pt x="811" y="331"/>
                    </a:lnTo>
                    <a:lnTo>
                      <a:pt x="811" y="328"/>
                    </a:lnTo>
                    <a:lnTo>
                      <a:pt x="810" y="328"/>
                    </a:lnTo>
                    <a:lnTo>
                      <a:pt x="809" y="327"/>
                    </a:lnTo>
                    <a:lnTo>
                      <a:pt x="809" y="327"/>
                    </a:lnTo>
                    <a:lnTo>
                      <a:pt x="808" y="328"/>
                    </a:lnTo>
                    <a:lnTo>
                      <a:pt x="807" y="327"/>
                    </a:lnTo>
                    <a:lnTo>
                      <a:pt x="805" y="328"/>
                    </a:lnTo>
                    <a:lnTo>
                      <a:pt x="801" y="328"/>
                    </a:lnTo>
                    <a:lnTo>
                      <a:pt x="799" y="327"/>
                    </a:lnTo>
                    <a:lnTo>
                      <a:pt x="796" y="327"/>
                    </a:lnTo>
                    <a:lnTo>
                      <a:pt x="794" y="327"/>
                    </a:lnTo>
                    <a:lnTo>
                      <a:pt x="792" y="328"/>
                    </a:lnTo>
                    <a:lnTo>
                      <a:pt x="789" y="329"/>
                    </a:lnTo>
                    <a:lnTo>
                      <a:pt x="773" y="329"/>
                    </a:lnTo>
                    <a:lnTo>
                      <a:pt x="757" y="332"/>
                    </a:lnTo>
                    <a:lnTo>
                      <a:pt x="748" y="331"/>
                    </a:lnTo>
                    <a:lnTo>
                      <a:pt x="747" y="332"/>
                    </a:lnTo>
                    <a:lnTo>
                      <a:pt x="747" y="333"/>
                    </a:lnTo>
                    <a:lnTo>
                      <a:pt x="746" y="334"/>
                    </a:lnTo>
                    <a:lnTo>
                      <a:pt x="743" y="334"/>
                    </a:lnTo>
                    <a:lnTo>
                      <a:pt x="743" y="335"/>
                    </a:lnTo>
                    <a:lnTo>
                      <a:pt x="744" y="336"/>
                    </a:lnTo>
                    <a:lnTo>
                      <a:pt x="744" y="336"/>
                    </a:lnTo>
                    <a:lnTo>
                      <a:pt x="745" y="336"/>
                    </a:lnTo>
                    <a:lnTo>
                      <a:pt x="745" y="336"/>
                    </a:lnTo>
                    <a:lnTo>
                      <a:pt x="746" y="337"/>
                    </a:lnTo>
                    <a:lnTo>
                      <a:pt x="746" y="337"/>
                    </a:lnTo>
                    <a:lnTo>
                      <a:pt x="746" y="339"/>
                    </a:lnTo>
                    <a:lnTo>
                      <a:pt x="746" y="341"/>
                    </a:lnTo>
                    <a:lnTo>
                      <a:pt x="744" y="339"/>
                    </a:lnTo>
                    <a:lnTo>
                      <a:pt x="741" y="338"/>
                    </a:lnTo>
                    <a:lnTo>
                      <a:pt x="739" y="336"/>
                    </a:lnTo>
                    <a:lnTo>
                      <a:pt x="738" y="334"/>
                    </a:lnTo>
                    <a:lnTo>
                      <a:pt x="735" y="333"/>
                    </a:lnTo>
                    <a:lnTo>
                      <a:pt x="733" y="333"/>
                    </a:lnTo>
                    <a:lnTo>
                      <a:pt x="732" y="334"/>
                    </a:lnTo>
                    <a:lnTo>
                      <a:pt x="731" y="335"/>
                    </a:lnTo>
                    <a:lnTo>
                      <a:pt x="729" y="336"/>
                    </a:lnTo>
                    <a:lnTo>
                      <a:pt x="727" y="336"/>
                    </a:lnTo>
                    <a:lnTo>
                      <a:pt x="725" y="336"/>
                    </a:lnTo>
                    <a:lnTo>
                      <a:pt x="724" y="335"/>
                    </a:lnTo>
                    <a:lnTo>
                      <a:pt x="723" y="334"/>
                    </a:lnTo>
                    <a:lnTo>
                      <a:pt x="723" y="334"/>
                    </a:lnTo>
                    <a:lnTo>
                      <a:pt x="722" y="335"/>
                    </a:lnTo>
                    <a:lnTo>
                      <a:pt x="721" y="335"/>
                    </a:lnTo>
                    <a:lnTo>
                      <a:pt x="715" y="335"/>
                    </a:lnTo>
                    <a:lnTo>
                      <a:pt x="715" y="333"/>
                    </a:lnTo>
                    <a:lnTo>
                      <a:pt x="714" y="331"/>
                    </a:lnTo>
                    <a:lnTo>
                      <a:pt x="713" y="329"/>
                    </a:lnTo>
                    <a:lnTo>
                      <a:pt x="712" y="329"/>
                    </a:lnTo>
                    <a:lnTo>
                      <a:pt x="711" y="329"/>
                    </a:lnTo>
                    <a:lnTo>
                      <a:pt x="710" y="331"/>
                    </a:lnTo>
                    <a:lnTo>
                      <a:pt x="708" y="332"/>
                    </a:lnTo>
                    <a:lnTo>
                      <a:pt x="707" y="332"/>
                    </a:lnTo>
                    <a:lnTo>
                      <a:pt x="705" y="332"/>
                    </a:lnTo>
                    <a:lnTo>
                      <a:pt x="705" y="334"/>
                    </a:lnTo>
                    <a:lnTo>
                      <a:pt x="705" y="335"/>
                    </a:lnTo>
                    <a:lnTo>
                      <a:pt x="707" y="335"/>
                    </a:lnTo>
                    <a:lnTo>
                      <a:pt x="708" y="335"/>
                    </a:lnTo>
                    <a:lnTo>
                      <a:pt x="709" y="335"/>
                    </a:lnTo>
                    <a:lnTo>
                      <a:pt x="710" y="335"/>
                    </a:lnTo>
                    <a:lnTo>
                      <a:pt x="711" y="335"/>
                    </a:lnTo>
                    <a:lnTo>
                      <a:pt x="710" y="336"/>
                    </a:lnTo>
                    <a:lnTo>
                      <a:pt x="709" y="337"/>
                    </a:lnTo>
                    <a:lnTo>
                      <a:pt x="707" y="338"/>
                    </a:lnTo>
                    <a:lnTo>
                      <a:pt x="704" y="338"/>
                    </a:lnTo>
                    <a:lnTo>
                      <a:pt x="702" y="338"/>
                    </a:lnTo>
                    <a:lnTo>
                      <a:pt x="700" y="338"/>
                    </a:lnTo>
                    <a:lnTo>
                      <a:pt x="699" y="337"/>
                    </a:lnTo>
                    <a:lnTo>
                      <a:pt x="700" y="335"/>
                    </a:lnTo>
                    <a:lnTo>
                      <a:pt x="701" y="334"/>
                    </a:lnTo>
                    <a:lnTo>
                      <a:pt x="702" y="334"/>
                    </a:lnTo>
                    <a:lnTo>
                      <a:pt x="702" y="334"/>
                    </a:lnTo>
                    <a:lnTo>
                      <a:pt x="702" y="333"/>
                    </a:lnTo>
                    <a:lnTo>
                      <a:pt x="702" y="332"/>
                    </a:lnTo>
                    <a:lnTo>
                      <a:pt x="700" y="329"/>
                    </a:lnTo>
                    <a:lnTo>
                      <a:pt x="703" y="329"/>
                    </a:lnTo>
                    <a:lnTo>
                      <a:pt x="705" y="328"/>
                    </a:lnTo>
                    <a:lnTo>
                      <a:pt x="709" y="327"/>
                    </a:lnTo>
                    <a:lnTo>
                      <a:pt x="711" y="327"/>
                    </a:lnTo>
                    <a:lnTo>
                      <a:pt x="714" y="327"/>
                    </a:lnTo>
                    <a:lnTo>
                      <a:pt x="716" y="327"/>
                    </a:lnTo>
                    <a:lnTo>
                      <a:pt x="724" y="328"/>
                    </a:lnTo>
                    <a:lnTo>
                      <a:pt x="731" y="328"/>
                    </a:lnTo>
                    <a:lnTo>
                      <a:pt x="736" y="328"/>
                    </a:lnTo>
                    <a:lnTo>
                      <a:pt x="737" y="326"/>
                    </a:lnTo>
                    <a:lnTo>
                      <a:pt x="739" y="325"/>
                    </a:lnTo>
                    <a:lnTo>
                      <a:pt x="740" y="325"/>
                    </a:lnTo>
                    <a:lnTo>
                      <a:pt x="741" y="325"/>
                    </a:lnTo>
                    <a:lnTo>
                      <a:pt x="744" y="325"/>
                    </a:lnTo>
                    <a:lnTo>
                      <a:pt x="745" y="325"/>
                    </a:lnTo>
                    <a:lnTo>
                      <a:pt x="746" y="323"/>
                    </a:lnTo>
                    <a:lnTo>
                      <a:pt x="759" y="324"/>
                    </a:lnTo>
                    <a:lnTo>
                      <a:pt x="767" y="324"/>
                    </a:lnTo>
                    <a:lnTo>
                      <a:pt x="774" y="324"/>
                    </a:lnTo>
                    <a:lnTo>
                      <a:pt x="781" y="323"/>
                    </a:lnTo>
                    <a:lnTo>
                      <a:pt x="787" y="320"/>
                    </a:lnTo>
                    <a:lnTo>
                      <a:pt x="788" y="321"/>
                    </a:lnTo>
                    <a:lnTo>
                      <a:pt x="792" y="321"/>
                    </a:lnTo>
                    <a:lnTo>
                      <a:pt x="795" y="321"/>
                    </a:lnTo>
                    <a:lnTo>
                      <a:pt x="797" y="320"/>
                    </a:lnTo>
                    <a:lnTo>
                      <a:pt x="800" y="319"/>
                    </a:lnTo>
                    <a:lnTo>
                      <a:pt x="803" y="317"/>
                    </a:lnTo>
                    <a:lnTo>
                      <a:pt x="806" y="317"/>
                    </a:lnTo>
                    <a:lnTo>
                      <a:pt x="808" y="316"/>
                    </a:lnTo>
                    <a:lnTo>
                      <a:pt x="810" y="315"/>
                    </a:lnTo>
                    <a:lnTo>
                      <a:pt x="812" y="315"/>
                    </a:lnTo>
                    <a:lnTo>
                      <a:pt x="815" y="314"/>
                    </a:lnTo>
                    <a:lnTo>
                      <a:pt x="817" y="315"/>
                    </a:lnTo>
                    <a:lnTo>
                      <a:pt x="819" y="317"/>
                    </a:lnTo>
                    <a:lnTo>
                      <a:pt x="829" y="319"/>
                    </a:lnTo>
                    <a:lnTo>
                      <a:pt x="829" y="316"/>
                    </a:lnTo>
                    <a:lnTo>
                      <a:pt x="831" y="315"/>
                    </a:lnTo>
                    <a:lnTo>
                      <a:pt x="832" y="315"/>
                    </a:lnTo>
                    <a:lnTo>
                      <a:pt x="834" y="315"/>
                    </a:lnTo>
                    <a:lnTo>
                      <a:pt x="835" y="316"/>
                    </a:lnTo>
                    <a:lnTo>
                      <a:pt x="837" y="316"/>
                    </a:lnTo>
                    <a:lnTo>
                      <a:pt x="839" y="315"/>
                    </a:lnTo>
                    <a:lnTo>
                      <a:pt x="841" y="316"/>
                    </a:lnTo>
                    <a:lnTo>
                      <a:pt x="844" y="316"/>
                    </a:lnTo>
                    <a:lnTo>
                      <a:pt x="845" y="316"/>
                    </a:lnTo>
                    <a:lnTo>
                      <a:pt x="846" y="316"/>
                    </a:lnTo>
                    <a:lnTo>
                      <a:pt x="847" y="315"/>
                    </a:lnTo>
                    <a:lnTo>
                      <a:pt x="848" y="315"/>
                    </a:lnTo>
                    <a:lnTo>
                      <a:pt x="848" y="313"/>
                    </a:lnTo>
                    <a:lnTo>
                      <a:pt x="852" y="313"/>
                    </a:lnTo>
                    <a:lnTo>
                      <a:pt x="855" y="314"/>
                    </a:lnTo>
                    <a:lnTo>
                      <a:pt x="857" y="314"/>
                    </a:lnTo>
                    <a:lnTo>
                      <a:pt x="860" y="314"/>
                    </a:lnTo>
                    <a:lnTo>
                      <a:pt x="867" y="314"/>
                    </a:lnTo>
                    <a:lnTo>
                      <a:pt x="868" y="312"/>
                    </a:lnTo>
                    <a:lnTo>
                      <a:pt x="870" y="311"/>
                    </a:lnTo>
                    <a:lnTo>
                      <a:pt x="873" y="311"/>
                    </a:lnTo>
                    <a:lnTo>
                      <a:pt x="876" y="312"/>
                    </a:lnTo>
                    <a:lnTo>
                      <a:pt x="878" y="312"/>
                    </a:lnTo>
                    <a:lnTo>
                      <a:pt x="881" y="312"/>
                    </a:lnTo>
                    <a:lnTo>
                      <a:pt x="883" y="312"/>
                    </a:lnTo>
                    <a:lnTo>
                      <a:pt x="888" y="312"/>
                    </a:lnTo>
                    <a:lnTo>
                      <a:pt x="889" y="312"/>
                    </a:lnTo>
                    <a:lnTo>
                      <a:pt x="889" y="311"/>
                    </a:lnTo>
                    <a:lnTo>
                      <a:pt x="889" y="310"/>
                    </a:lnTo>
                    <a:lnTo>
                      <a:pt x="896" y="310"/>
                    </a:lnTo>
                    <a:lnTo>
                      <a:pt x="897" y="310"/>
                    </a:lnTo>
                    <a:lnTo>
                      <a:pt x="899" y="309"/>
                    </a:lnTo>
                    <a:lnTo>
                      <a:pt x="900" y="308"/>
                    </a:lnTo>
                    <a:lnTo>
                      <a:pt x="902" y="308"/>
                    </a:lnTo>
                    <a:lnTo>
                      <a:pt x="903" y="309"/>
                    </a:lnTo>
                    <a:lnTo>
                      <a:pt x="904" y="310"/>
                    </a:lnTo>
                    <a:lnTo>
                      <a:pt x="905" y="311"/>
                    </a:lnTo>
                    <a:lnTo>
                      <a:pt x="906" y="310"/>
                    </a:lnTo>
                    <a:lnTo>
                      <a:pt x="907" y="309"/>
                    </a:lnTo>
                    <a:lnTo>
                      <a:pt x="908" y="308"/>
                    </a:lnTo>
                    <a:lnTo>
                      <a:pt x="909" y="308"/>
                    </a:lnTo>
                    <a:lnTo>
                      <a:pt x="911" y="308"/>
                    </a:lnTo>
                    <a:lnTo>
                      <a:pt x="912" y="308"/>
                    </a:lnTo>
                    <a:lnTo>
                      <a:pt x="914" y="308"/>
                    </a:lnTo>
                    <a:lnTo>
                      <a:pt x="915" y="308"/>
                    </a:lnTo>
                    <a:lnTo>
                      <a:pt x="917" y="307"/>
                    </a:lnTo>
                    <a:lnTo>
                      <a:pt x="918" y="307"/>
                    </a:lnTo>
                    <a:lnTo>
                      <a:pt x="919" y="307"/>
                    </a:lnTo>
                    <a:lnTo>
                      <a:pt x="921" y="308"/>
                    </a:lnTo>
                    <a:lnTo>
                      <a:pt x="924" y="308"/>
                    </a:lnTo>
                    <a:lnTo>
                      <a:pt x="925" y="307"/>
                    </a:lnTo>
                    <a:lnTo>
                      <a:pt x="927" y="305"/>
                    </a:lnTo>
                    <a:lnTo>
                      <a:pt x="929" y="305"/>
                    </a:lnTo>
                    <a:lnTo>
                      <a:pt x="936" y="305"/>
                    </a:lnTo>
                    <a:lnTo>
                      <a:pt x="938" y="305"/>
                    </a:lnTo>
                    <a:lnTo>
                      <a:pt x="940" y="305"/>
                    </a:lnTo>
                    <a:lnTo>
                      <a:pt x="942" y="307"/>
                    </a:lnTo>
                    <a:lnTo>
                      <a:pt x="945" y="307"/>
                    </a:lnTo>
                    <a:lnTo>
                      <a:pt x="948" y="307"/>
                    </a:lnTo>
                    <a:lnTo>
                      <a:pt x="949" y="305"/>
                    </a:lnTo>
                    <a:lnTo>
                      <a:pt x="951" y="303"/>
                    </a:lnTo>
                    <a:lnTo>
                      <a:pt x="953" y="304"/>
                    </a:lnTo>
                    <a:lnTo>
                      <a:pt x="954" y="305"/>
                    </a:lnTo>
                    <a:lnTo>
                      <a:pt x="954" y="307"/>
                    </a:lnTo>
                    <a:lnTo>
                      <a:pt x="955" y="305"/>
                    </a:lnTo>
                    <a:lnTo>
                      <a:pt x="956" y="305"/>
                    </a:lnTo>
                    <a:lnTo>
                      <a:pt x="956" y="304"/>
                    </a:lnTo>
                    <a:lnTo>
                      <a:pt x="957" y="304"/>
                    </a:lnTo>
                    <a:lnTo>
                      <a:pt x="957" y="307"/>
                    </a:lnTo>
                    <a:lnTo>
                      <a:pt x="957" y="309"/>
                    </a:lnTo>
                    <a:lnTo>
                      <a:pt x="957" y="310"/>
                    </a:lnTo>
                    <a:lnTo>
                      <a:pt x="956" y="311"/>
                    </a:lnTo>
                    <a:lnTo>
                      <a:pt x="957" y="312"/>
                    </a:lnTo>
                    <a:lnTo>
                      <a:pt x="959" y="312"/>
                    </a:lnTo>
                    <a:lnTo>
                      <a:pt x="960" y="312"/>
                    </a:lnTo>
                    <a:lnTo>
                      <a:pt x="961" y="314"/>
                    </a:lnTo>
                    <a:lnTo>
                      <a:pt x="961" y="316"/>
                    </a:lnTo>
                    <a:lnTo>
                      <a:pt x="961" y="320"/>
                    </a:lnTo>
                    <a:lnTo>
                      <a:pt x="964" y="320"/>
                    </a:lnTo>
                    <a:lnTo>
                      <a:pt x="964" y="319"/>
                    </a:lnTo>
                    <a:lnTo>
                      <a:pt x="964" y="317"/>
                    </a:lnTo>
                    <a:lnTo>
                      <a:pt x="965" y="316"/>
                    </a:lnTo>
                    <a:lnTo>
                      <a:pt x="965" y="315"/>
                    </a:lnTo>
                    <a:lnTo>
                      <a:pt x="966" y="314"/>
                    </a:lnTo>
                    <a:lnTo>
                      <a:pt x="966" y="312"/>
                    </a:lnTo>
                    <a:lnTo>
                      <a:pt x="965" y="311"/>
                    </a:lnTo>
                    <a:lnTo>
                      <a:pt x="964" y="310"/>
                    </a:lnTo>
                    <a:lnTo>
                      <a:pt x="963" y="310"/>
                    </a:lnTo>
                    <a:lnTo>
                      <a:pt x="962" y="310"/>
                    </a:lnTo>
                    <a:lnTo>
                      <a:pt x="961" y="310"/>
                    </a:lnTo>
                    <a:lnTo>
                      <a:pt x="961" y="309"/>
                    </a:lnTo>
                    <a:lnTo>
                      <a:pt x="960" y="307"/>
                    </a:lnTo>
                    <a:lnTo>
                      <a:pt x="961" y="307"/>
                    </a:lnTo>
                    <a:lnTo>
                      <a:pt x="962" y="307"/>
                    </a:lnTo>
                    <a:lnTo>
                      <a:pt x="963" y="307"/>
                    </a:lnTo>
                    <a:lnTo>
                      <a:pt x="964" y="305"/>
                    </a:lnTo>
                    <a:lnTo>
                      <a:pt x="964" y="304"/>
                    </a:lnTo>
                    <a:lnTo>
                      <a:pt x="973" y="304"/>
                    </a:lnTo>
                    <a:lnTo>
                      <a:pt x="974" y="303"/>
                    </a:lnTo>
                    <a:lnTo>
                      <a:pt x="975" y="303"/>
                    </a:lnTo>
                    <a:lnTo>
                      <a:pt x="976" y="303"/>
                    </a:lnTo>
                    <a:lnTo>
                      <a:pt x="977" y="304"/>
                    </a:lnTo>
                    <a:lnTo>
                      <a:pt x="977" y="304"/>
                    </a:lnTo>
                    <a:lnTo>
                      <a:pt x="979" y="304"/>
                    </a:lnTo>
                    <a:lnTo>
                      <a:pt x="985" y="305"/>
                    </a:lnTo>
                    <a:lnTo>
                      <a:pt x="985" y="302"/>
                    </a:lnTo>
                    <a:lnTo>
                      <a:pt x="987" y="302"/>
                    </a:lnTo>
                    <a:lnTo>
                      <a:pt x="988" y="303"/>
                    </a:lnTo>
                    <a:lnTo>
                      <a:pt x="989" y="305"/>
                    </a:lnTo>
                    <a:lnTo>
                      <a:pt x="991" y="305"/>
                    </a:lnTo>
                    <a:lnTo>
                      <a:pt x="995" y="305"/>
                    </a:lnTo>
                    <a:lnTo>
                      <a:pt x="997" y="305"/>
                    </a:lnTo>
                    <a:lnTo>
                      <a:pt x="1000" y="304"/>
                    </a:lnTo>
                    <a:lnTo>
                      <a:pt x="1003" y="303"/>
                    </a:lnTo>
                    <a:lnTo>
                      <a:pt x="1004" y="303"/>
                    </a:lnTo>
                    <a:lnTo>
                      <a:pt x="1005" y="304"/>
                    </a:lnTo>
                    <a:lnTo>
                      <a:pt x="1007" y="304"/>
                    </a:lnTo>
                    <a:lnTo>
                      <a:pt x="1008" y="303"/>
                    </a:lnTo>
                    <a:lnTo>
                      <a:pt x="1008" y="301"/>
                    </a:lnTo>
                    <a:lnTo>
                      <a:pt x="1009" y="300"/>
                    </a:lnTo>
                    <a:lnTo>
                      <a:pt x="1009" y="299"/>
                    </a:lnTo>
                    <a:lnTo>
                      <a:pt x="1010" y="298"/>
                    </a:lnTo>
                    <a:lnTo>
                      <a:pt x="1010" y="299"/>
                    </a:lnTo>
                    <a:lnTo>
                      <a:pt x="1011" y="301"/>
                    </a:lnTo>
                    <a:lnTo>
                      <a:pt x="1013" y="301"/>
                    </a:lnTo>
                    <a:lnTo>
                      <a:pt x="1014" y="296"/>
                    </a:lnTo>
                    <a:lnTo>
                      <a:pt x="1009" y="296"/>
                    </a:lnTo>
                    <a:lnTo>
                      <a:pt x="1008" y="295"/>
                    </a:lnTo>
                    <a:lnTo>
                      <a:pt x="1007" y="296"/>
                    </a:lnTo>
                    <a:lnTo>
                      <a:pt x="1005" y="296"/>
                    </a:lnTo>
                    <a:lnTo>
                      <a:pt x="1005" y="296"/>
                    </a:lnTo>
                    <a:lnTo>
                      <a:pt x="1004" y="296"/>
                    </a:lnTo>
                    <a:lnTo>
                      <a:pt x="1003" y="295"/>
                    </a:lnTo>
                    <a:lnTo>
                      <a:pt x="1003" y="292"/>
                    </a:lnTo>
                    <a:lnTo>
                      <a:pt x="1001" y="292"/>
                    </a:lnTo>
                    <a:lnTo>
                      <a:pt x="1001" y="291"/>
                    </a:lnTo>
                    <a:lnTo>
                      <a:pt x="999" y="290"/>
                    </a:lnTo>
                    <a:lnTo>
                      <a:pt x="998" y="291"/>
                    </a:lnTo>
                    <a:lnTo>
                      <a:pt x="997" y="292"/>
                    </a:lnTo>
                    <a:lnTo>
                      <a:pt x="995" y="292"/>
                    </a:lnTo>
                    <a:lnTo>
                      <a:pt x="993" y="293"/>
                    </a:lnTo>
                    <a:lnTo>
                      <a:pt x="992" y="295"/>
                    </a:lnTo>
                    <a:lnTo>
                      <a:pt x="990" y="293"/>
                    </a:lnTo>
                    <a:lnTo>
                      <a:pt x="989" y="292"/>
                    </a:lnTo>
                    <a:lnTo>
                      <a:pt x="989" y="295"/>
                    </a:lnTo>
                    <a:lnTo>
                      <a:pt x="989" y="297"/>
                    </a:lnTo>
                    <a:lnTo>
                      <a:pt x="988" y="297"/>
                    </a:lnTo>
                    <a:lnTo>
                      <a:pt x="987" y="297"/>
                    </a:lnTo>
                    <a:lnTo>
                      <a:pt x="986" y="297"/>
                    </a:lnTo>
                    <a:lnTo>
                      <a:pt x="986" y="297"/>
                    </a:lnTo>
                    <a:lnTo>
                      <a:pt x="985" y="297"/>
                    </a:lnTo>
                    <a:lnTo>
                      <a:pt x="984" y="296"/>
                    </a:lnTo>
                    <a:lnTo>
                      <a:pt x="983" y="295"/>
                    </a:lnTo>
                    <a:lnTo>
                      <a:pt x="981" y="295"/>
                    </a:lnTo>
                    <a:lnTo>
                      <a:pt x="980" y="293"/>
                    </a:lnTo>
                    <a:lnTo>
                      <a:pt x="979" y="295"/>
                    </a:lnTo>
                    <a:lnTo>
                      <a:pt x="978" y="297"/>
                    </a:lnTo>
                    <a:lnTo>
                      <a:pt x="978" y="299"/>
                    </a:lnTo>
                    <a:lnTo>
                      <a:pt x="977" y="300"/>
                    </a:lnTo>
                    <a:lnTo>
                      <a:pt x="977" y="300"/>
                    </a:lnTo>
                    <a:lnTo>
                      <a:pt x="976" y="300"/>
                    </a:lnTo>
                    <a:lnTo>
                      <a:pt x="975" y="299"/>
                    </a:lnTo>
                    <a:lnTo>
                      <a:pt x="974" y="299"/>
                    </a:lnTo>
                    <a:lnTo>
                      <a:pt x="973" y="299"/>
                    </a:lnTo>
                    <a:lnTo>
                      <a:pt x="972" y="299"/>
                    </a:lnTo>
                    <a:lnTo>
                      <a:pt x="969" y="299"/>
                    </a:lnTo>
                    <a:lnTo>
                      <a:pt x="968" y="299"/>
                    </a:lnTo>
                    <a:lnTo>
                      <a:pt x="966" y="300"/>
                    </a:lnTo>
                    <a:lnTo>
                      <a:pt x="964" y="299"/>
                    </a:lnTo>
                    <a:lnTo>
                      <a:pt x="963" y="298"/>
                    </a:lnTo>
                    <a:lnTo>
                      <a:pt x="962" y="297"/>
                    </a:lnTo>
                    <a:lnTo>
                      <a:pt x="960" y="297"/>
                    </a:lnTo>
                    <a:lnTo>
                      <a:pt x="960" y="295"/>
                    </a:lnTo>
                    <a:lnTo>
                      <a:pt x="959" y="293"/>
                    </a:lnTo>
                    <a:lnTo>
                      <a:pt x="957" y="293"/>
                    </a:lnTo>
                    <a:lnTo>
                      <a:pt x="956" y="293"/>
                    </a:lnTo>
                    <a:lnTo>
                      <a:pt x="955" y="295"/>
                    </a:lnTo>
                    <a:lnTo>
                      <a:pt x="954" y="295"/>
                    </a:lnTo>
                    <a:lnTo>
                      <a:pt x="953" y="296"/>
                    </a:lnTo>
                    <a:lnTo>
                      <a:pt x="947" y="296"/>
                    </a:lnTo>
                    <a:lnTo>
                      <a:pt x="936" y="296"/>
                    </a:lnTo>
                    <a:lnTo>
                      <a:pt x="933" y="296"/>
                    </a:lnTo>
                    <a:lnTo>
                      <a:pt x="933" y="298"/>
                    </a:lnTo>
                    <a:lnTo>
                      <a:pt x="933" y="300"/>
                    </a:lnTo>
                    <a:lnTo>
                      <a:pt x="932" y="301"/>
                    </a:lnTo>
                    <a:lnTo>
                      <a:pt x="931" y="300"/>
                    </a:lnTo>
                    <a:lnTo>
                      <a:pt x="928" y="301"/>
                    </a:lnTo>
                    <a:lnTo>
                      <a:pt x="926" y="300"/>
                    </a:lnTo>
                    <a:lnTo>
                      <a:pt x="925" y="299"/>
                    </a:lnTo>
                    <a:lnTo>
                      <a:pt x="923" y="298"/>
                    </a:lnTo>
                    <a:lnTo>
                      <a:pt x="911" y="297"/>
                    </a:lnTo>
                    <a:lnTo>
                      <a:pt x="905" y="297"/>
                    </a:lnTo>
                    <a:lnTo>
                      <a:pt x="899" y="297"/>
                    </a:lnTo>
                    <a:lnTo>
                      <a:pt x="892" y="299"/>
                    </a:lnTo>
                    <a:lnTo>
                      <a:pt x="891" y="299"/>
                    </a:lnTo>
                    <a:lnTo>
                      <a:pt x="884" y="299"/>
                    </a:lnTo>
                    <a:lnTo>
                      <a:pt x="881" y="300"/>
                    </a:lnTo>
                    <a:lnTo>
                      <a:pt x="879" y="300"/>
                    </a:lnTo>
                    <a:lnTo>
                      <a:pt x="876" y="300"/>
                    </a:lnTo>
                    <a:lnTo>
                      <a:pt x="873" y="299"/>
                    </a:lnTo>
                    <a:lnTo>
                      <a:pt x="870" y="300"/>
                    </a:lnTo>
                    <a:lnTo>
                      <a:pt x="867" y="301"/>
                    </a:lnTo>
                    <a:lnTo>
                      <a:pt x="864" y="301"/>
                    </a:lnTo>
                    <a:lnTo>
                      <a:pt x="863" y="301"/>
                    </a:lnTo>
                    <a:lnTo>
                      <a:pt x="860" y="301"/>
                    </a:lnTo>
                    <a:lnTo>
                      <a:pt x="858" y="301"/>
                    </a:lnTo>
                    <a:lnTo>
                      <a:pt x="852" y="301"/>
                    </a:lnTo>
                    <a:lnTo>
                      <a:pt x="851" y="301"/>
                    </a:lnTo>
                    <a:lnTo>
                      <a:pt x="849" y="300"/>
                    </a:lnTo>
                    <a:lnTo>
                      <a:pt x="849" y="300"/>
                    </a:lnTo>
                    <a:lnTo>
                      <a:pt x="843" y="300"/>
                    </a:lnTo>
                    <a:lnTo>
                      <a:pt x="843" y="302"/>
                    </a:lnTo>
                    <a:lnTo>
                      <a:pt x="842" y="302"/>
                    </a:lnTo>
                    <a:lnTo>
                      <a:pt x="842" y="302"/>
                    </a:lnTo>
                    <a:lnTo>
                      <a:pt x="841" y="303"/>
                    </a:lnTo>
                    <a:lnTo>
                      <a:pt x="837" y="303"/>
                    </a:lnTo>
                    <a:lnTo>
                      <a:pt x="835" y="303"/>
                    </a:lnTo>
                    <a:lnTo>
                      <a:pt x="834" y="304"/>
                    </a:lnTo>
                    <a:lnTo>
                      <a:pt x="833" y="305"/>
                    </a:lnTo>
                    <a:lnTo>
                      <a:pt x="833" y="308"/>
                    </a:lnTo>
                    <a:lnTo>
                      <a:pt x="832" y="309"/>
                    </a:lnTo>
                    <a:lnTo>
                      <a:pt x="831" y="310"/>
                    </a:lnTo>
                    <a:lnTo>
                      <a:pt x="830" y="311"/>
                    </a:lnTo>
                    <a:lnTo>
                      <a:pt x="828" y="310"/>
                    </a:lnTo>
                    <a:lnTo>
                      <a:pt x="822" y="310"/>
                    </a:lnTo>
                    <a:lnTo>
                      <a:pt x="819" y="310"/>
                    </a:lnTo>
                    <a:lnTo>
                      <a:pt x="819" y="311"/>
                    </a:lnTo>
                    <a:lnTo>
                      <a:pt x="818" y="312"/>
                    </a:lnTo>
                    <a:lnTo>
                      <a:pt x="818" y="312"/>
                    </a:lnTo>
                    <a:lnTo>
                      <a:pt x="817" y="311"/>
                    </a:lnTo>
                    <a:lnTo>
                      <a:pt x="817" y="310"/>
                    </a:lnTo>
                    <a:lnTo>
                      <a:pt x="816" y="310"/>
                    </a:lnTo>
                    <a:lnTo>
                      <a:pt x="815" y="310"/>
                    </a:lnTo>
                    <a:lnTo>
                      <a:pt x="813" y="312"/>
                    </a:lnTo>
                    <a:lnTo>
                      <a:pt x="811" y="312"/>
                    </a:lnTo>
                    <a:lnTo>
                      <a:pt x="809" y="312"/>
                    </a:lnTo>
                    <a:lnTo>
                      <a:pt x="807" y="312"/>
                    </a:lnTo>
                    <a:lnTo>
                      <a:pt x="805" y="312"/>
                    </a:lnTo>
                    <a:lnTo>
                      <a:pt x="804" y="312"/>
                    </a:lnTo>
                    <a:lnTo>
                      <a:pt x="803" y="312"/>
                    </a:lnTo>
                    <a:lnTo>
                      <a:pt x="799" y="314"/>
                    </a:lnTo>
                    <a:lnTo>
                      <a:pt x="796" y="314"/>
                    </a:lnTo>
                    <a:lnTo>
                      <a:pt x="793" y="314"/>
                    </a:lnTo>
                    <a:lnTo>
                      <a:pt x="787" y="314"/>
                    </a:lnTo>
                    <a:lnTo>
                      <a:pt x="784" y="314"/>
                    </a:lnTo>
                    <a:lnTo>
                      <a:pt x="783" y="313"/>
                    </a:lnTo>
                    <a:lnTo>
                      <a:pt x="783" y="312"/>
                    </a:lnTo>
                    <a:lnTo>
                      <a:pt x="782" y="312"/>
                    </a:lnTo>
                    <a:lnTo>
                      <a:pt x="782" y="311"/>
                    </a:lnTo>
                    <a:lnTo>
                      <a:pt x="781" y="309"/>
                    </a:lnTo>
                    <a:lnTo>
                      <a:pt x="776" y="309"/>
                    </a:lnTo>
                    <a:lnTo>
                      <a:pt x="763" y="308"/>
                    </a:lnTo>
                    <a:lnTo>
                      <a:pt x="762" y="308"/>
                    </a:lnTo>
                    <a:lnTo>
                      <a:pt x="762" y="311"/>
                    </a:lnTo>
                    <a:lnTo>
                      <a:pt x="761" y="311"/>
                    </a:lnTo>
                    <a:lnTo>
                      <a:pt x="760" y="312"/>
                    </a:lnTo>
                    <a:lnTo>
                      <a:pt x="759" y="312"/>
                    </a:lnTo>
                    <a:lnTo>
                      <a:pt x="758" y="312"/>
                    </a:lnTo>
                    <a:lnTo>
                      <a:pt x="758" y="312"/>
                    </a:lnTo>
                    <a:lnTo>
                      <a:pt x="757" y="313"/>
                    </a:lnTo>
                    <a:lnTo>
                      <a:pt x="757" y="315"/>
                    </a:lnTo>
                    <a:lnTo>
                      <a:pt x="757" y="319"/>
                    </a:lnTo>
                    <a:lnTo>
                      <a:pt x="752" y="319"/>
                    </a:lnTo>
                    <a:lnTo>
                      <a:pt x="746" y="317"/>
                    </a:lnTo>
                    <a:lnTo>
                      <a:pt x="743" y="320"/>
                    </a:lnTo>
                    <a:lnTo>
                      <a:pt x="738" y="321"/>
                    </a:lnTo>
                    <a:lnTo>
                      <a:pt x="733" y="320"/>
                    </a:lnTo>
                    <a:lnTo>
                      <a:pt x="733" y="320"/>
                    </a:lnTo>
                    <a:lnTo>
                      <a:pt x="732" y="320"/>
                    </a:lnTo>
                    <a:lnTo>
                      <a:pt x="731" y="321"/>
                    </a:lnTo>
                    <a:lnTo>
                      <a:pt x="729" y="320"/>
                    </a:lnTo>
                    <a:lnTo>
                      <a:pt x="729" y="320"/>
                    </a:lnTo>
                    <a:lnTo>
                      <a:pt x="729" y="317"/>
                    </a:lnTo>
                    <a:lnTo>
                      <a:pt x="729" y="315"/>
                    </a:lnTo>
                    <a:lnTo>
                      <a:pt x="722" y="314"/>
                    </a:lnTo>
                    <a:lnTo>
                      <a:pt x="717" y="314"/>
                    </a:lnTo>
                    <a:lnTo>
                      <a:pt x="716" y="315"/>
                    </a:lnTo>
                    <a:lnTo>
                      <a:pt x="715" y="316"/>
                    </a:lnTo>
                    <a:lnTo>
                      <a:pt x="714" y="317"/>
                    </a:lnTo>
                    <a:lnTo>
                      <a:pt x="713" y="316"/>
                    </a:lnTo>
                    <a:lnTo>
                      <a:pt x="711" y="316"/>
                    </a:lnTo>
                    <a:lnTo>
                      <a:pt x="710" y="316"/>
                    </a:lnTo>
                    <a:lnTo>
                      <a:pt x="708" y="317"/>
                    </a:lnTo>
                    <a:lnTo>
                      <a:pt x="707" y="320"/>
                    </a:lnTo>
                    <a:lnTo>
                      <a:pt x="697" y="319"/>
                    </a:lnTo>
                    <a:lnTo>
                      <a:pt x="695" y="319"/>
                    </a:lnTo>
                    <a:lnTo>
                      <a:pt x="690" y="319"/>
                    </a:lnTo>
                    <a:lnTo>
                      <a:pt x="689" y="319"/>
                    </a:lnTo>
                    <a:lnTo>
                      <a:pt x="689" y="317"/>
                    </a:lnTo>
                    <a:lnTo>
                      <a:pt x="689" y="315"/>
                    </a:lnTo>
                    <a:lnTo>
                      <a:pt x="689" y="313"/>
                    </a:lnTo>
                    <a:lnTo>
                      <a:pt x="688" y="313"/>
                    </a:lnTo>
                    <a:lnTo>
                      <a:pt x="688" y="312"/>
                    </a:lnTo>
                    <a:lnTo>
                      <a:pt x="687" y="311"/>
                    </a:lnTo>
                    <a:lnTo>
                      <a:pt x="686" y="310"/>
                    </a:lnTo>
                    <a:lnTo>
                      <a:pt x="686" y="310"/>
                    </a:lnTo>
                    <a:lnTo>
                      <a:pt x="685" y="311"/>
                    </a:lnTo>
                    <a:lnTo>
                      <a:pt x="685" y="313"/>
                    </a:lnTo>
                    <a:lnTo>
                      <a:pt x="684" y="313"/>
                    </a:lnTo>
                    <a:lnTo>
                      <a:pt x="680" y="313"/>
                    </a:lnTo>
                    <a:lnTo>
                      <a:pt x="680" y="314"/>
                    </a:lnTo>
                    <a:lnTo>
                      <a:pt x="680" y="315"/>
                    </a:lnTo>
                    <a:lnTo>
                      <a:pt x="679" y="315"/>
                    </a:lnTo>
                    <a:lnTo>
                      <a:pt x="678" y="315"/>
                    </a:lnTo>
                    <a:lnTo>
                      <a:pt x="673" y="315"/>
                    </a:lnTo>
                    <a:lnTo>
                      <a:pt x="672" y="317"/>
                    </a:lnTo>
                    <a:lnTo>
                      <a:pt x="672" y="317"/>
                    </a:lnTo>
                    <a:lnTo>
                      <a:pt x="671" y="317"/>
                    </a:lnTo>
                    <a:lnTo>
                      <a:pt x="669" y="317"/>
                    </a:lnTo>
                    <a:lnTo>
                      <a:pt x="666" y="317"/>
                    </a:lnTo>
                    <a:lnTo>
                      <a:pt x="665" y="317"/>
                    </a:lnTo>
                    <a:lnTo>
                      <a:pt x="663" y="317"/>
                    </a:lnTo>
                    <a:lnTo>
                      <a:pt x="657" y="317"/>
                    </a:lnTo>
                    <a:lnTo>
                      <a:pt x="656" y="317"/>
                    </a:lnTo>
                    <a:lnTo>
                      <a:pt x="655" y="319"/>
                    </a:lnTo>
                    <a:lnTo>
                      <a:pt x="654" y="320"/>
                    </a:lnTo>
                    <a:lnTo>
                      <a:pt x="652" y="320"/>
                    </a:lnTo>
                    <a:lnTo>
                      <a:pt x="651" y="320"/>
                    </a:lnTo>
                    <a:lnTo>
                      <a:pt x="649" y="320"/>
                    </a:lnTo>
                    <a:lnTo>
                      <a:pt x="649" y="322"/>
                    </a:lnTo>
                    <a:lnTo>
                      <a:pt x="649" y="323"/>
                    </a:lnTo>
                    <a:lnTo>
                      <a:pt x="648" y="324"/>
                    </a:lnTo>
                    <a:lnTo>
                      <a:pt x="648" y="324"/>
                    </a:lnTo>
                    <a:lnTo>
                      <a:pt x="647" y="323"/>
                    </a:lnTo>
                    <a:lnTo>
                      <a:pt x="644" y="322"/>
                    </a:lnTo>
                    <a:lnTo>
                      <a:pt x="643" y="322"/>
                    </a:lnTo>
                    <a:lnTo>
                      <a:pt x="641" y="322"/>
                    </a:lnTo>
                    <a:lnTo>
                      <a:pt x="640" y="321"/>
                    </a:lnTo>
                    <a:lnTo>
                      <a:pt x="639" y="320"/>
                    </a:lnTo>
                    <a:lnTo>
                      <a:pt x="638" y="320"/>
                    </a:lnTo>
                    <a:lnTo>
                      <a:pt x="637" y="320"/>
                    </a:lnTo>
                    <a:lnTo>
                      <a:pt x="637" y="321"/>
                    </a:lnTo>
                    <a:lnTo>
                      <a:pt x="636" y="322"/>
                    </a:lnTo>
                    <a:lnTo>
                      <a:pt x="635" y="322"/>
                    </a:lnTo>
                    <a:lnTo>
                      <a:pt x="632" y="323"/>
                    </a:lnTo>
                    <a:lnTo>
                      <a:pt x="630" y="325"/>
                    </a:lnTo>
                    <a:lnTo>
                      <a:pt x="628" y="325"/>
                    </a:lnTo>
                    <a:lnTo>
                      <a:pt x="626" y="326"/>
                    </a:lnTo>
                    <a:lnTo>
                      <a:pt x="625" y="329"/>
                    </a:lnTo>
                    <a:lnTo>
                      <a:pt x="624" y="332"/>
                    </a:lnTo>
                    <a:lnTo>
                      <a:pt x="623" y="332"/>
                    </a:lnTo>
                    <a:lnTo>
                      <a:pt x="620" y="332"/>
                    </a:lnTo>
                    <a:lnTo>
                      <a:pt x="619" y="332"/>
                    </a:lnTo>
                    <a:lnTo>
                      <a:pt x="617" y="332"/>
                    </a:lnTo>
                    <a:lnTo>
                      <a:pt x="615" y="331"/>
                    </a:lnTo>
                    <a:lnTo>
                      <a:pt x="614" y="331"/>
                    </a:lnTo>
                    <a:lnTo>
                      <a:pt x="612" y="331"/>
                    </a:lnTo>
                    <a:lnTo>
                      <a:pt x="611" y="331"/>
                    </a:lnTo>
                    <a:lnTo>
                      <a:pt x="609" y="331"/>
                    </a:lnTo>
                    <a:lnTo>
                      <a:pt x="609" y="331"/>
                    </a:lnTo>
                    <a:lnTo>
                      <a:pt x="608" y="332"/>
                    </a:lnTo>
                    <a:lnTo>
                      <a:pt x="608" y="334"/>
                    </a:lnTo>
                    <a:lnTo>
                      <a:pt x="600" y="333"/>
                    </a:lnTo>
                    <a:lnTo>
                      <a:pt x="599" y="335"/>
                    </a:lnTo>
                    <a:lnTo>
                      <a:pt x="597" y="335"/>
                    </a:lnTo>
                    <a:lnTo>
                      <a:pt x="595" y="336"/>
                    </a:lnTo>
                    <a:lnTo>
                      <a:pt x="594" y="335"/>
                    </a:lnTo>
                    <a:lnTo>
                      <a:pt x="592" y="335"/>
                    </a:lnTo>
                    <a:lnTo>
                      <a:pt x="591" y="335"/>
                    </a:lnTo>
                    <a:lnTo>
                      <a:pt x="591" y="333"/>
                    </a:lnTo>
                    <a:lnTo>
                      <a:pt x="579" y="332"/>
                    </a:lnTo>
                    <a:lnTo>
                      <a:pt x="579" y="333"/>
                    </a:lnTo>
                    <a:lnTo>
                      <a:pt x="578" y="332"/>
                    </a:lnTo>
                    <a:lnTo>
                      <a:pt x="577" y="332"/>
                    </a:lnTo>
                    <a:lnTo>
                      <a:pt x="576" y="332"/>
                    </a:lnTo>
                    <a:lnTo>
                      <a:pt x="575" y="332"/>
                    </a:lnTo>
                    <a:lnTo>
                      <a:pt x="575" y="333"/>
                    </a:lnTo>
                    <a:lnTo>
                      <a:pt x="575" y="335"/>
                    </a:lnTo>
                    <a:lnTo>
                      <a:pt x="569" y="334"/>
                    </a:lnTo>
                    <a:lnTo>
                      <a:pt x="569" y="332"/>
                    </a:lnTo>
                    <a:lnTo>
                      <a:pt x="569" y="329"/>
                    </a:lnTo>
                    <a:lnTo>
                      <a:pt x="568" y="329"/>
                    </a:lnTo>
                    <a:lnTo>
                      <a:pt x="566" y="328"/>
                    </a:lnTo>
                    <a:lnTo>
                      <a:pt x="561" y="328"/>
                    </a:lnTo>
                    <a:lnTo>
                      <a:pt x="560" y="331"/>
                    </a:lnTo>
                    <a:lnTo>
                      <a:pt x="560" y="332"/>
                    </a:lnTo>
                    <a:lnTo>
                      <a:pt x="560" y="334"/>
                    </a:lnTo>
                    <a:lnTo>
                      <a:pt x="559" y="336"/>
                    </a:lnTo>
                    <a:lnTo>
                      <a:pt x="559" y="338"/>
                    </a:lnTo>
                    <a:lnTo>
                      <a:pt x="558" y="339"/>
                    </a:lnTo>
                    <a:lnTo>
                      <a:pt x="555" y="338"/>
                    </a:lnTo>
                    <a:lnTo>
                      <a:pt x="555" y="344"/>
                    </a:lnTo>
                    <a:lnTo>
                      <a:pt x="554" y="344"/>
                    </a:lnTo>
                    <a:lnTo>
                      <a:pt x="553" y="345"/>
                    </a:lnTo>
                    <a:lnTo>
                      <a:pt x="553" y="346"/>
                    </a:lnTo>
                    <a:lnTo>
                      <a:pt x="552" y="346"/>
                    </a:lnTo>
                    <a:lnTo>
                      <a:pt x="552" y="346"/>
                    </a:lnTo>
                    <a:lnTo>
                      <a:pt x="551" y="346"/>
                    </a:lnTo>
                    <a:lnTo>
                      <a:pt x="551" y="345"/>
                    </a:lnTo>
                    <a:lnTo>
                      <a:pt x="552" y="343"/>
                    </a:lnTo>
                    <a:lnTo>
                      <a:pt x="552" y="341"/>
                    </a:lnTo>
                    <a:lnTo>
                      <a:pt x="545" y="340"/>
                    </a:lnTo>
                    <a:lnTo>
                      <a:pt x="541" y="340"/>
                    </a:lnTo>
                    <a:lnTo>
                      <a:pt x="541" y="344"/>
                    </a:lnTo>
                    <a:lnTo>
                      <a:pt x="532" y="343"/>
                    </a:lnTo>
                    <a:lnTo>
                      <a:pt x="532" y="341"/>
                    </a:lnTo>
                    <a:lnTo>
                      <a:pt x="532" y="340"/>
                    </a:lnTo>
                    <a:lnTo>
                      <a:pt x="532" y="339"/>
                    </a:lnTo>
                    <a:lnTo>
                      <a:pt x="532" y="337"/>
                    </a:lnTo>
                    <a:lnTo>
                      <a:pt x="527" y="337"/>
                    </a:lnTo>
                    <a:lnTo>
                      <a:pt x="525" y="339"/>
                    </a:lnTo>
                    <a:lnTo>
                      <a:pt x="525" y="341"/>
                    </a:lnTo>
                    <a:lnTo>
                      <a:pt x="525" y="345"/>
                    </a:lnTo>
                    <a:lnTo>
                      <a:pt x="523" y="347"/>
                    </a:lnTo>
                    <a:lnTo>
                      <a:pt x="522" y="347"/>
                    </a:lnTo>
                    <a:lnTo>
                      <a:pt x="520" y="347"/>
                    </a:lnTo>
                    <a:lnTo>
                      <a:pt x="518" y="347"/>
                    </a:lnTo>
                    <a:lnTo>
                      <a:pt x="517" y="347"/>
                    </a:lnTo>
                    <a:lnTo>
                      <a:pt x="515" y="348"/>
                    </a:lnTo>
                    <a:lnTo>
                      <a:pt x="513" y="349"/>
                    </a:lnTo>
                    <a:lnTo>
                      <a:pt x="508" y="349"/>
                    </a:lnTo>
                    <a:lnTo>
                      <a:pt x="507" y="349"/>
                    </a:lnTo>
                    <a:lnTo>
                      <a:pt x="505" y="349"/>
                    </a:lnTo>
                    <a:lnTo>
                      <a:pt x="503" y="349"/>
                    </a:lnTo>
                    <a:lnTo>
                      <a:pt x="501" y="349"/>
                    </a:lnTo>
                    <a:lnTo>
                      <a:pt x="500" y="351"/>
                    </a:lnTo>
                    <a:lnTo>
                      <a:pt x="496" y="350"/>
                    </a:lnTo>
                    <a:lnTo>
                      <a:pt x="493" y="349"/>
                    </a:lnTo>
                    <a:lnTo>
                      <a:pt x="488" y="350"/>
                    </a:lnTo>
                    <a:lnTo>
                      <a:pt x="485" y="353"/>
                    </a:lnTo>
                    <a:lnTo>
                      <a:pt x="482" y="353"/>
                    </a:lnTo>
                    <a:lnTo>
                      <a:pt x="481" y="352"/>
                    </a:lnTo>
                    <a:lnTo>
                      <a:pt x="479" y="351"/>
                    </a:lnTo>
                    <a:lnTo>
                      <a:pt x="476" y="350"/>
                    </a:lnTo>
                    <a:lnTo>
                      <a:pt x="474" y="352"/>
                    </a:lnTo>
                    <a:lnTo>
                      <a:pt x="472" y="353"/>
                    </a:lnTo>
                    <a:lnTo>
                      <a:pt x="469" y="355"/>
                    </a:lnTo>
                    <a:lnTo>
                      <a:pt x="467" y="355"/>
                    </a:lnTo>
                    <a:lnTo>
                      <a:pt x="465" y="355"/>
                    </a:lnTo>
                    <a:lnTo>
                      <a:pt x="463" y="355"/>
                    </a:lnTo>
                    <a:lnTo>
                      <a:pt x="462" y="356"/>
                    </a:lnTo>
                    <a:lnTo>
                      <a:pt x="460" y="357"/>
                    </a:lnTo>
                    <a:lnTo>
                      <a:pt x="458" y="357"/>
                    </a:lnTo>
                    <a:lnTo>
                      <a:pt x="457" y="357"/>
                    </a:lnTo>
                    <a:lnTo>
                      <a:pt x="456" y="356"/>
                    </a:lnTo>
                    <a:lnTo>
                      <a:pt x="453" y="353"/>
                    </a:lnTo>
                    <a:lnTo>
                      <a:pt x="453" y="353"/>
                    </a:lnTo>
                    <a:lnTo>
                      <a:pt x="449" y="355"/>
                    </a:lnTo>
                    <a:lnTo>
                      <a:pt x="445" y="356"/>
                    </a:lnTo>
                    <a:lnTo>
                      <a:pt x="440" y="356"/>
                    </a:lnTo>
                    <a:lnTo>
                      <a:pt x="436" y="355"/>
                    </a:lnTo>
                    <a:lnTo>
                      <a:pt x="436" y="358"/>
                    </a:lnTo>
                    <a:lnTo>
                      <a:pt x="435" y="357"/>
                    </a:lnTo>
                    <a:lnTo>
                      <a:pt x="434" y="358"/>
                    </a:lnTo>
                    <a:lnTo>
                      <a:pt x="433" y="359"/>
                    </a:lnTo>
                    <a:lnTo>
                      <a:pt x="432" y="360"/>
                    </a:lnTo>
                    <a:lnTo>
                      <a:pt x="431" y="360"/>
                    </a:lnTo>
                    <a:lnTo>
                      <a:pt x="431" y="357"/>
                    </a:lnTo>
                    <a:lnTo>
                      <a:pt x="429" y="356"/>
                    </a:lnTo>
                    <a:lnTo>
                      <a:pt x="429" y="355"/>
                    </a:lnTo>
                    <a:lnTo>
                      <a:pt x="428" y="353"/>
                    </a:lnTo>
                    <a:lnTo>
                      <a:pt x="427" y="355"/>
                    </a:lnTo>
                    <a:lnTo>
                      <a:pt x="427" y="356"/>
                    </a:lnTo>
                    <a:lnTo>
                      <a:pt x="427" y="357"/>
                    </a:lnTo>
                    <a:lnTo>
                      <a:pt x="427" y="359"/>
                    </a:lnTo>
                    <a:lnTo>
                      <a:pt x="426" y="360"/>
                    </a:lnTo>
                    <a:lnTo>
                      <a:pt x="426" y="360"/>
                    </a:lnTo>
                    <a:lnTo>
                      <a:pt x="425" y="359"/>
                    </a:lnTo>
                    <a:lnTo>
                      <a:pt x="424" y="359"/>
                    </a:lnTo>
                    <a:lnTo>
                      <a:pt x="423" y="358"/>
                    </a:lnTo>
                    <a:lnTo>
                      <a:pt x="422" y="357"/>
                    </a:lnTo>
                    <a:lnTo>
                      <a:pt x="420" y="357"/>
                    </a:lnTo>
                    <a:lnTo>
                      <a:pt x="419" y="357"/>
                    </a:lnTo>
                    <a:lnTo>
                      <a:pt x="416" y="357"/>
                    </a:lnTo>
                    <a:lnTo>
                      <a:pt x="415" y="356"/>
                    </a:lnTo>
                    <a:lnTo>
                      <a:pt x="412" y="356"/>
                    </a:lnTo>
                    <a:lnTo>
                      <a:pt x="411" y="357"/>
                    </a:lnTo>
                    <a:lnTo>
                      <a:pt x="411" y="358"/>
                    </a:lnTo>
                    <a:lnTo>
                      <a:pt x="410" y="358"/>
                    </a:lnTo>
                    <a:lnTo>
                      <a:pt x="409" y="357"/>
                    </a:lnTo>
                    <a:lnTo>
                      <a:pt x="408" y="356"/>
                    </a:lnTo>
                    <a:lnTo>
                      <a:pt x="407" y="356"/>
                    </a:lnTo>
                    <a:lnTo>
                      <a:pt x="405" y="356"/>
                    </a:lnTo>
                    <a:lnTo>
                      <a:pt x="404" y="356"/>
                    </a:lnTo>
                    <a:lnTo>
                      <a:pt x="403" y="356"/>
                    </a:lnTo>
                    <a:lnTo>
                      <a:pt x="403" y="356"/>
                    </a:lnTo>
                    <a:lnTo>
                      <a:pt x="402" y="358"/>
                    </a:lnTo>
                    <a:lnTo>
                      <a:pt x="397" y="358"/>
                    </a:lnTo>
                    <a:lnTo>
                      <a:pt x="392" y="357"/>
                    </a:lnTo>
                    <a:lnTo>
                      <a:pt x="388" y="355"/>
                    </a:lnTo>
                    <a:lnTo>
                      <a:pt x="385" y="353"/>
                    </a:lnTo>
                    <a:lnTo>
                      <a:pt x="384" y="352"/>
                    </a:lnTo>
                    <a:lnTo>
                      <a:pt x="383" y="353"/>
                    </a:lnTo>
                    <a:lnTo>
                      <a:pt x="381" y="355"/>
                    </a:lnTo>
                    <a:lnTo>
                      <a:pt x="381" y="356"/>
                    </a:lnTo>
                    <a:lnTo>
                      <a:pt x="380" y="357"/>
                    </a:lnTo>
                    <a:lnTo>
                      <a:pt x="379" y="358"/>
                    </a:lnTo>
                    <a:lnTo>
                      <a:pt x="379" y="359"/>
                    </a:lnTo>
                    <a:lnTo>
                      <a:pt x="379" y="356"/>
                    </a:lnTo>
                    <a:lnTo>
                      <a:pt x="379" y="353"/>
                    </a:lnTo>
                    <a:lnTo>
                      <a:pt x="378" y="353"/>
                    </a:lnTo>
                    <a:lnTo>
                      <a:pt x="377" y="352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4" y="353"/>
                    </a:lnTo>
                    <a:lnTo>
                      <a:pt x="373" y="352"/>
                    </a:lnTo>
                    <a:lnTo>
                      <a:pt x="372" y="352"/>
                    </a:lnTo>
                    <a:lnTo>
                      <a:pt x="369" y="352"/>
                    </a:lnTo>
                    <a:lnTo>
                      <a:pt x="368" y="352"/>
                    </a:lnTo>
                    <a:lnTo>
                      <a:pt x="366" y="355"/>
                    </a:lnTo>
                    <a:lnTo>
                      <a:pt x="365" y="357"/>
                    </a:lnTo>
                    <a:lnTo>
                      <a:pt x="364" y="360"/>
                    </a:lnTo>
                    <a:lnTo>
                      <a:pt x="363" y="358"/>
                    </a:lnTo>
                    <a:lnTo>
                      <a:pt x="362" y="358"/>
                    </a:lnTo>
                    <a:lnTo>
                      <a:pt x="361" y="358"/>
                    </a:lnTo>
                    <a:lnTo>
                      <a:pt x="360" y="358"/>
                    </a:lnTo>
                    <a:lnTo>
                      <a:pt x="357" y="359"/>
                    </a:lnTo>
                    <a:lnTo>
                      <a:pt x="356" y="360"/>
                    </a:lnTo>
                    <a:lnTo>
                      <a:pt x="355" y="360"/>
                    </a:lnTo>
                    <a:lnTo>
                      <a:pt x="354" y="360"/>
                    </a:lnTo>
                    <a:lnTo>
                      <a:pt x="353" y="359"/>
                    </a:lnTo>
                    <a:lnTo>
                      <a:pt x="353" y="357"/>
                    </a:lnTo>
                    <a:lnTo>
                      <a:pt x="352" y="356"/>
                    </a:lnTo>
                    <a:lnTo>
                      <a:pt x="351" y="357"/>
                    </a:lnTo>
                    <a:lnTo>
                      <a:pt x="350" y="358"/>
                    </a:lnTo>
                    <a:lnTo>
                      <a:pt x="349" y="359"/>
                    </a:lnTo>
                    <a:lnTo>
                      <a:pt x="348" y="361"/>
                    </a:lnTo>
                    <a:lnTo>
                      <a:pt x="348" y="362"/>
                    </a:lnTo>
                    <a:lnTo>
                      <a:pt x="349" y="364"/>
                    </a:lnTo>
                    <a:lnTo>
                      <a:pt x="349" y="367"/>
                    </a:lnTo>
                    <a:lnTo>
                      <a:pt x="349" y="369"/>
                    </a:lnTo>
                    <a:lnTo>
                      <a:pt x="350" y="369"/>
                    </a:lnTo>
                    <a:lnTo>
                      <a:pt x="350" y="369"/>
                    </a:lnTo>
                    <a:lnTo>
                      <a:pt x="351" y="368"/>
                    </a:lnTo>
                    <a:lnTo>
                      <a:pt x="352" y="368"/>
                    </a:lnTo>
                    <a:lnTo>
                      <a:pt x="353" y="367"/>
                    </a:lnTo>
                    <a:lnTo>
                      <a:pt x="353" y="367"/>
                    </a:lnTo>
                    <a:lnTo>
                      <a:pt x="354" y="368"/>
                    </a:lnTo>
                    <a:lnTo>
                      <a:pt x="354" y="370"/>
                    </a:lnTo>
                    <a:lnTo>
                      <a:pt x="353" y="370"/>
                    </a:lnTo>
                    <a:lnTo>
                      <a:pt x="352" y="371"/>
                    </a:lnTo>
                    <a:lnTo>
                      <a:pt x="351" y="372"/>
                    </a:lnTo>
                    <a:lnTo>
                      <a:pt x="350" y="372"/>
                    </a:lnTo>
                    <a:lnTo>
                      <a:pt x="333" y="370"/>
                    </a:lnTo>
                    <a:lnTo>
                      <a:pt x="333" y="369"/>
                    </a:lnTo>
                    <a:lnTo>
                      <a:pt x="333" y="367"/>
                    </a:lnTo>
                    <a:lnTo>
                      <a:pt x="333" y="365"/>
                    </a:lnTo>
                    <a:lnTo>
                      <a:pt x="335" y="365"/>
                    </a:lnTo>
                    <a:lnTo>
                      <a:pt x="335" y="365"/>
                    </a:lnTo>
                    <a:lnTo>
                      <a:pt x="336" y="365"/>
                    </a:lnTo>
                    <a:lnTo>
                      <a:pt x="337" y="367"/>
                    </a:lnTo>
                    <a:lnTo>
                      <a:pt x="337" y="368"/>
                    </a:lnTo>
                    <a:lnTo>
                      <a:pt x="338" y="369"/>
                    </a:lnTo>
                    <a:lnTo>
                      <a:pt x="339" y="369"/>
                    </a:lnTo>
                    <a:lnTo>
                      <a:pt x="339" y="365"/>
                    </a:lnTo>
                    <a:lnTo>
                      <a:pt x="340" y="364"/>
                    </a:lnTo>
                    <a:lnTo>
                      <a:pt x="340" y="363"/>
                    </a:lnTo>
                    <a:lnTo>
                      <a:pt x="341" y="363"/>
                    </a:lnTo>
                    <a:lnTo>
                      <a:pt x="341" y="362"/>
                    </a:lnTo>
                    <a:lnTo>
                      <a:pt x="341" y="361"/>
                    </a:lnTo>
                    <a:lnTo>
                      <a:pt x="339" y="360"/>
                    </a:lnTo>
                    <a:lnTo>
                      <a:pt x="333" y="360"/>
                    </a:lnTo>
                    <a:lnTo>
                      <a:pt x="326" y="359"/>
                    </a:lnTo>
                    <a:lnTo>
                      <a:pt x="323" y="359"/>
                    </a:lnTo>
                    <a:lnTo>
                      <a:pt x="321" y="359"/>
                    </a:lnTo>
                    <a:lnTo>
                      <a:pt x="319" y="358"/>
                    </a:lnTo>
                    <a:lnTo>
                      <a:pt x="317" y="358"/>
                    </a:lnTo>
                    <a:lnTo>
                      <a:pt x="315" y="359"/>
                    </a:lnTo>
                    <a:lnTo>
                      <a:pt x="314" y="360"/>
                    </a:lnTo>
                    <a:lnTo>
                      <a:pt x="312" y="360"/>
                    </a:lnTo>
                    <a:lnTo>
                      <a:pt x="309" y="360"/>
                    </a:lnTo>
                    <a:lnTo>
                      <a:pt x="307" y="359"/>
                    </a:lnTo>
                    <a:lnTo>
                      <a:pt x="305" y="359"/>
                    </a:lnTo>
                    <a:lnTo>
                      <a:pt x="303" y="360"/>
                    </a:lnTo>
                    <a:lnTo>
                      <a:pt x="301" y="361"/>
                    </a:lnTo>
                    <a:lnTo>
                      <a:pt x="297" y="361"/>
                    </a:lnTo>
                    <a:lnTo>
                      <a:pt x="295" y="361"/>
                    </a:lnTo>
                    <a:lnTo>
                      <a:pt x="283" y="362"/>
                    </a:lnTo>
                    <a:lnTo>
                      <a:pt x="273" y="362"/>
                    </a:lnTo>
                    <a:lnTo>
                      <a:pt x="264" y="367"/>
                    </a:lnTo>
                    <a:lnTo>
                      <a:pt x="260" y="365"/>
                    </a:lnTo>
                    <a:lnTo>
                      <a:pt x="253" y="365"/>
                    </a:lnTo>
                    <a:lnTo>
                      <a:pt x="245" y="367"/>
                    </a:lnTo>
                    <a:lnTo>
                      <a:pt x="237" y="369"/>
                    </a:lnTo>
                    <a:lnTo>
                      <a:pt x="237" y="373"/>
                    </a:lnTo>
                    <a:lnTo>
                      <a:pt x="239" y="374"/>
                    </a:lnTo>
                    <a:lnTo>
                      <a:pt x="239" y="375"/>
                    </a:lnTo>
                    <a:lnTo>
                      <a:pt x="239" y="377"/>
                    </a:lnTo>
                    <a:lnTo>
                      <a:pt x="237" y="379"/>
                    </a:lnTo>
                    <a:lnTo>
                      <a:pt x="236" y="381"/>
                    </a:lnTo>
                    <a:lnTo>
                      <a:pt x="235" y="382"/>
                    </a:lnTo>
                    <a:lnTo>
                      <a:pt x="234" y="384"/>
                    </a:lnTo>
                    <a:lnTo>
                      <a:pt x="239" y="384"/>
                    </a:lnTo>
                    <a:lnTo>
                      <a:pt x="242" y="385"/>
                    </a:lnTo>
                    <a:lnTo>
                      <a:pt x="244" y="385"/>
                    </a:lnTo>
                    <a:lnTo>
                      <a:pt x="247" y="384"/>
                    </a:lnTo>
                    <a:lnTo>
                      <a:pt x="249" y="383"/>
                    </a:lnTo>
                    <a:lnTo>
                      <a:pt x="253" y="383"/>
                    </a:lnTo>
                    <a:lnTo>
                      <a:pt x="247" y="388"/>
                    </a:lnTo>
                    <a:lnTo>
                      <a:pt x="241" y="389"/>
                    </a:lnTo>
                    <a:lnTo>
                      <a:pt x="234" y="389"/>
                    </a:lnTo>
                    <a:lnTo>
                      <a:pt x="229" y="391"/>
                    </a:lnTo>
                    <a:lnTo>
                      <a:pt x="227" y="391"/>
                    </a:lnTo>
                    <a:lnTo>
                      <a:pt x="224" y="393"/>
                    </a:lnTo>
                    <a:lnTo>
                      <a:pt x="223" y="394"/>
                    </a:lnTo>
                    <a:lnTo>
                      <a:pt x="221" y="394"/>
                    </a:lnTo>
                    <a:lnTo>
                      <a:pt x="220" y="393"/>
                    </a:lnTo>
                    <a:lnTo>
                      <a:pt x="218" y="392"/>
                    </a:lnTo>
                    <a:lnTo>
                      <a:pt x="216" y="392"/>
                    </a:lnTo>
                    <a:lnTo>
                      <a:pt x="212" y="392"/>
                    </a:lnTo>
                    <a:lnTo>
                      <a:pt x="213" y="389"/>
                    </a:lnTo>
                    <a:lnTo>
                      <a:pt x="213" y="388"/>
                    </a:lnTo>
                    <a:lnTo>
                      <a:pt x="215" y="386"/>
                    </a:lnTo>
                    <a:lnTo>
                      <a:pt x="216" y="387"/>
                    </a:lnTo>
                    <a:lnTo>
                      <a:pt x="218" y="386"/>
                    </a:lnTo>
                    <a:lnTo>
                      <a:pt x="219" y="387"/>
                    </a:lnTo>
                    <a:lnTo>
                      <a:pt x="221" y="387"/>
                    </a:lnTo>
                    <a:lnTo>
                      <a:pt x="222" y="388"/>
                    </a:lnTo>
                    <a:lnTo>
                      <a:pt x="223" y="388"/>
                    </a:lnTo>
                    <a:lnTo>
                      <a:pt x="224" y="387"/>
                    </a:lnTo>
                    <a:lnTo>
                      <a:pt x="225" y="385"/>
                    </a:lnTo>
                    <a:lnTo>
                      <a:pt x="229" y="386"/>
                    </a:lnTo>
                    <a:lnTo>
                      <a:pt x="231" y="384"/>
                    </a:lnTo>
                    <a:lnTo>
                      <a:pt x="231" y="383"/>
                    </a:lnTo>
                    <a:lnTo>
                      <a:pt x="231" y="381"/>
                    </a:lnTo>
                    <a:lnTo>
                      <a:pt x="231" y="380"/>
                    </a:lnTo>
                    <a:lnTo>
                      <a:pt x="231" y="377"/>
                    </a:lnTo>
                    <a:lnTo>
                      <a:pt x="231" y="374"/>
                    </a:lnTo>
                    <a:lnTo>
                      <a:pt x="232" y="371"/>
                    </a:lnTo>
                    <a:lnTo>
                      <a:pt x="229" y="370"/>
                    </a:lnTo>
                    <a:lnTo>
                      <a:pt x="222" y="369"/>
                    </a:lnTo>
                    <a:lnTo>
                      <a:pt x="221" y="372"/>
                    </a:lnTo>
                    <a:lnTo>
                      <a:pt x="219" y="372"/>
                    </a:lnTo>
                    <a:lnTo>
                      <a:pt x="219" y="371"/>
                    </a:lnTo>
                    <a:lnTo>
                      <a:pt x="218" y="372"/>
                    </a:lnTo>
                    <a:lnTo>
                      <a:pt x="217" y="374"/>
                    </a:lnTo>
                    <a:lnTo>
                      <a:pt x="210" y="373"/>
                    </a:lnTo>
                    <a:lnTo>
                      <a:pt x="206" y="372"/>
                    </a:lnTo>
                    <a:lnTo>
                      <a:pt x="205" y="374"/>
                    </a:lnTo>
                    <a:lnTo>
                      <a:pt x="205" y="374"/>
                    </a:lnTo>
                    <a:lnTo>
                      <a:pt x="204" y="374"/>
                    </a:lnTo>
                    <a:lnTo>
                      <a:pt x="203" y="374"/>
                    </a:lnTo>
                    <a:lnTo>
                      <a:pt x="201" y="375"/>
                    </a:lnTo>
                    <a:lnTo>
                      <a:pt x="199" y="376"/>
                    </a:lnTo>
                    <a:lnTo>
                      <a:pt x="198" y="376"/>
                    </a:lnTo>
                    <a:lnTo>
                      <a:pt x="197" y="377"/>
                    </a:lnTo>
                    <a:lnTo>
                      <a:pt x="195" y="376"/>
                    </a:lnTo>
                    <a:lnTo>
                      <a:pt x="188" y="375"/>
                    </a:lnTo>
                    <a:lnTo>
                      <a:pt x="185" y="377"/>
                    </a:lnTo>
                    <a:lnTo>
                      <a:pt x="182" y="379"/>
                    </a:lnTo>
                    <a:lnTo>
                      <a:pt x="177" y="379"/>
                    </a:lnTo>
                    <a:lnTo>
                      <a:pt x="174" y="379"/>
                    </a:lnTo>
                    <a:lnTo>
                      <a:pt x="173" y="386"/>
                    </a:lnTo>
                    <a:lnTo>
                      <a:pt x="172" y="384"/>
                    </a:lnTo>
                    <a:lnTo>
                      <a:pt x="170" y="382"/>
                    </a:lnTo>
                    <a:lnTo>
                      <a:pt x="168" y="382"/>
                    </a:lnTo>
                    <a:lnTo>
                      <a:pt x="165" y="381"/>
                    </a:lnTo>
                    <a:lnTo>
                      <a:pt x="163" y="381"/>
                    </a:lnTo>
                    <a:lnTo>
                      <a:pt x="161" y="381"/>
                    </a:lnTo>
                    <a:lnTo>
                      <a:pt x="159" y="380"/>
                    </a:lnTo>
                    <a:lnTo>
                      <a:pt x="159" y="377"/>
                    </a:lnTo>
                    <a:lnTo>
                      <a:pt x="160" y="376"/>
                    </a:lnTo>
                    <a:lnTo>
                      <a:pt x="160" y="376"/>
                    </a:lnTo>
                    <a:lnTo>
                      <a:pt x="161" y="377"/>
                    </a:lnTo>
                    <a:lnTo>
                      <a:pt x="162" y="377"/>
                    </a:lnTo>
                    <a:lnTo>
                      <a:pt x="163" y="377"/>
                    </a:lnTo>
                    <a:lnTo>
                      <a:pt x="163" y="376"/>
                    </a:lnTo>
                    <a:lnTo>
                      <a:pt x="163" y="375"/>
                    </a:lnTo>
                    <a:lnTo>
                      <a:pt x="165" y="375"/>
                    </a:lnTo>
                    <a:lnTo>
                      <a:pt x="169" y="375"/>
                    </a:lnTo>
                    <a:lnTo>
                      <a:pt x="171" y="376"/>
                    </a:lnTo>
                    <a:lnTo>
                      <a:pt x="172" y="375"/>
                    </a:lnTo>
                    <a:lnTo>
                      <a:pt x="173" y="374"/>
                    </a:lnTo>
                    <a:lnTo>
                      <a:pt x="173" y="371"/>
                    </a:lnTo>
                    <a:lnTo>
                      <a:pt x="173" y="369"/>
                    </a:lnTo>
                    <a:lnTo>
                      <a:pt x="173" y="369"/>
                    </a:lnTo>
                    <a:lnTo>
                      <a:pt x="172" y="368"/>
                    </a:lnTo>
                    <a:lnTo>
                      <a:pt x="171" y="368"/>
                    </a:lnTo>
                    <a:lnTo>
                      <a:pt x="170" y="368"/>
                    </a:lnTo>
                    <a:lnTo>
                      <a:pt x="170" y="368"/>
                    </a:lnTo>
                    <a:lnTo>
                      <a:pt x="169" y="368"/>
                    </a:lnTo>
                    <a:lnTo>
                      <a:pt x="168" y="368"/>
                    </a:lnTo>
                    <a:lnTo>
                      <a:pt x="164" y="368"/>
                    </a:lnTo>
                    <a:lnTo>
                      <a:pt x="163" y="370"/>
                    </a:lnTo>
                    <a:lnTo>
                      <a:pt x="161" y="371"/>
                    </a:lnTo>
                    <a:lnTo>
                      <a:pt x="160" y="372"/>
                    </a:lnTo>
                    <a:lnTo>
                      <a:pt x="159" y="374"/>
                    </a:lnTo>
                    <a:lnTo>
                      <a:pt x="158" y="374"/>
                    </a:lnTo>
                    <a:lnTo>
                      <a:pt x="157" y="374"/>
                    </a:lnTo>
                    <a:lnTo>
                      <a:pt x="156" y="374"/>
                    </a:lnTo>
                    <a:lnTo>
                      <a:pt x="155" y="374"/>
                    </a:lnTo>
                    <a:lnTo>
                      <a:pt x="155" y="374"/>
                    </a:lnTo>
                    <a:lnTo>
                      <a:pt x="153" y="376"/>
                    </a:lnTo>
                    <a:lnTo>
                      <a:pt x="153" y="379"/>
                    </a:lnTo>
                    <a:lnTo>
                      <a:pt x="155" y="379"/>
                    </a:lnTo>
                    <a:lnTo>
                      <a:pt x="155" y="380"/>
                    </a:lnTo>
                    <a:lnTo>
                      <a:pt x="155" y="382"/>
                    </a:lnTo>
                    <a:lnTo>
                      <a:pt x="151" y="381"/>
                    </a:lnTo>
                    <a:lnTo>
                      <a:pt x="151" y="384"/>
                    </a:lnTo>
                    <a:lnTo>
                      <a:pt x="150" y="384"/>
                    </a:lnTo>
                    <a:lnTo>
                      <a:pt x="149" y="384"/>
                    </a:lnTo>
                    <a:lnTo>
                      <a:pt x="149" y="386"/>
                    </a:lnTo>
                    <a:lnTo>
                      <a:pt x="148" y="385"/>
                    </a:lnTo>
                    <a:lnTo>
                      <a:pt x="148" y="384"/>
                    </a:lnTo>
                    <a:lnTo>
                      <a:pt x="148" y="383"/>
                    </a:lnTo>
                    <a:lnTo>
                      <a:pt x="148" y="381"/>
                    </a:lnTo>
                    <a:lnTo>
                      <a:pt x="145" y="380"/>
                    </a:lnTo>
                    <a:lnTo>
                      <a:pt x="145" y="375"/>
                    </a:lnTo>
                    <a:lnTo>
                      <a:pt x="145" y="372"/>
                    </a:lnTo>
                    <a:lnTo>
                      <a:pt x="145" y="370"/>
                    </a:lnTo>
                    <a:lnTo>
                      <a:pt x="143" y="369"/>
                    </a:lnTo>
                    <a:lnTo>
                      <a:pt x="141" y="369"/>
                    </a:lnTo>
                    <a:lnTo>
                      <a:pt x="140" y="372"/>
                    </a:lnTo>
                    <a:lnTo>
                      <a:pt x="134" y="371"/>
                    </a:lnTo>
                    <a:lnTo>
                      <a:pt x="133" y="371"/>
                    </a:lnTo>
                    <a:lnTo>
                      <a:pt x="132" y="371"/>
                    </a:lnTo>
                    <a:lnTo>
                      <a:pt x="132" y="373"/>
                    </a:lnTo>
                    <a:lnTo>
                      <a:pt x="132" y="375"/>
                    </a:lnTo>
                    <a:lnTo>
                      <a:pt x="132" y="377"/>
                    </a:lnTo>
                    <a:lnTo>
                      <a:pt x="133" y="379"/>
                    </a:lnTo>
                    <a:lnTo>
                      <a:pt x="134" y="379"/>
                    </a:lnTo>
                    <a:lnTo>
                      <a:pt x="136" y="379"/>
                    </a:lnTo>
                    <a:lnTo>
                      <a:pt x="137" y="379"/>
                    </a:lnTo>
                    <a:lnTo>
                      <a:pt x="139" y="380"/>
                    </a:lnTo>
                    <a:lnTo>
                      <a:pt x="140" y="380"/>
                    </a:lnTo>
                    <a:lnTo>
                      <a:pt x="138" y="382"/>
                    </a:lnTo>
                    <a:lnTo>
                      <a:pt x="137" y="383"/>
                    </a:lnTo>
                    <a:lnTo>
                      <a:pt x="135" y="384"/>
                    </a:lnTo>
                    <a:lnTo>
                      <a:pt x="133" y="384"/>
                    </a:lnTo>
                    <a:lnTo>
                      <a:pt x="131" y="383"/>
                    </a:lnTo>
                    <a:lnTo>
                      <a:pt x="131" y="381"/>
                    </a:lnTo>
                    <a:lnTo>
                      <a:pt x="131" y="380"/>
                    </a:lnTo>
                    <a:lnTo>
                      <a:pt x="129" y="379"/>
                    </a:lnTo>
                    <a:lnTo>
                      <a:pt x="129" y="377"/>
                    </a:lnTo>
                    <a:lnTo>
                      <a:pt x="129" y="377"/>
                    </a:lnTo>
                    <a:lnTo>
                      <a:pt x="129" y="375"/>
                    </a:lnTo>
                    <a:lnTo>
                      <a:pt x="129" y="373"/>
                    </a:lnTo>
                    <a:lnTo>
                      <a:pt x="119" y="373"/>
                    </a:lnTo>
                    <a:lnTo>
                      <a:pt x="109" y="374"/>
                    </a:lnTo>
                    <a:lnTo>
                      <a:pt x="98" y="373"/>
                    </a:lnTo>
                    <a:lnTo>
                      <a:pt x="95" y="373"/>
                    </a:lnTo>
                    <a:lnTo>
                      <a:pt x="92" y="375"/>
                    </a:lnTo>
                    <a:lnTo>
                      <a:pt x="90" y="375"/>
                    </a:lnTo>
                    <a:lnTo>
                      <a:pt x="89" y="376"/>
                    </a:lnTo>
                    <a:lnTo>
                      <a:pt x="87" y="376"/>
                    </a:lnTo>
                    <a:lnTo>
                      <a:pt x="85" y="376"/>
                    </a:lnTo>
                    <a:lnTo>
                      <a:pt x="84" y="377"/>
                    </a:lnTo>
                    <a:lnTo>
                      <a:pt x="81" y="379"/>
                    </a:lnTo>
                    <a:lnTo>
                      <a:pt x="72" y="377"/>
                    </a:lnTo>
                    <a:lnTo>
                      <a:pt x="63" y="381"/>
                    </a:lnTo>
                    <a:lnTo>
                      <a:pt x="54" y="384"/>
                    </a:lnTo>
                    <a:lnTo>
                      <a:pt x="45" y="388"/>
                    </a:lnTo>
                    <a:lnTo>
                      <a:pt x="45" y="391"/>
                    </a:lnTo>
                    <a:lnTo>
                      <a:pt x="45" y="392"/>
                    </a:lnTo>
                    <a:lnTo>
                      <a:pt x="47" y="392"/>
                    </a:lnTo>
                    <a:lnTo>
                      <a:pt x="48" y="392"/>
                    </a:lnTo>
                    <a:lnTo>
                      <a:pt x="49" y="392"/>
                    </a:lnTo>
                    <a:lnTo>
                      <a:pt x="50" y="392"/>
                    </a:lnTo>
                    <a:lnTo>
                      <a:pt x="51" y="392"/>
                    </a:lnTo>
                    <a:lnTo>
                      <a:pt x="51" y="394"/>
                    </a:lnTo>
                    <a:lnTo>
                      <a:pt x="52" y="394"/>
                    </a:lnTo>
                    <a:lnTo>
                      <a:pt x="52" y="395"/>
                    </a:lnTo>
                    <a:lnTo>
                      <a:pt x="53" y="395"/>
                    </a:lnTo>
                    <a:lnTo>
                      <a:pt x="53" y="396"/>
                    </a:lnTo>
                    <a:lnTo>
                      <a:pt x="53" y="397"/>
                    </a:lnTo>
                    <a:lnTo>
                      <a:pt x="51" y="397"/>
                    </a:lnTo>
                    <a:lnTo>
                      <a:pt x="50" y="397"/>
                    </a:lnTo>
                    <a:lnTo>
                      <a:pt x="49" y="396"/>
                    </a:lnTo>
                    <a:lnTo>
                      <a:pt x="48" y="395"/>
                    </a:lnTo>
                    <a:lnTo>
                      <a:pt x="48" y="394"/>
                    </a:lnTo>
                    <a:lnTo>
                      <a:pt x="47" y="394"/>
                    </a:lnTo>
                    <a:lnTo>
                      <a:pt x="45" y="394"/>
                    </a:lnTo>
                    <a:lnTo>
                      <a:pt x="44" y="394"/>
                    </a:lnTo>
                    <a:lnTo>
                      <a:pt x="44" y="396"/>
                    </a:lnTo>
                    <a:lnTo>
                      <a:pt x="44" y="398"/>
                    </a:lnTo>
                    <a:lnTo>
                      <a:pt x="43" y="398"/>
                    </a:lnTo>
                    <a:lnTo>
                      <a:pt x="42" y="398"/>
                    </a:lnTo>
                    <a:lnTo>
                      <a:pt x="41" y="398"/>
                    </a:lnTo>
                    <a:lnTo>
                      <a:pt x="41" y="397"/>
                    </a:lnTo>
                    <a:lnTo>
                      <a:pt x="40" y="396"/>
                    </a:lnTo>
                    <a:lnTo>
                      <a:pt x="40" y="395"/>
                    </a:lnTo>
                    <a:lnTo>
                      <a:pt x="40" y="395"/>
                    </a:lnTo>
                    <a:lnTo>
                      <a:pt x="39" y="396"/>
                    </a:lnTo>
                    <a:lnTo>
                      <a:pt x="39" y="398"/>
                    </a:lnTo>
                    <a:lnTo>
                      <a:pt x="38" y="397"/>
                    </a:lnTo>
                    <a:lnTo>
                      <a:pt x="37" y="396"/>
                    </a:lnTo>
                    <a:lnTo>
                      <a:pt x="37" y="395"/>
                    </a:lnTo>
                    <a:lnTo>
                      <a:pt x="33" y="394"/>
                    </a:lnTo>
                    <a:lnTo>
                      <a:pt x="33" y="393"/>
                    </a:lnTo>
                    <a:lnTo>
                      <a:pt x="33" y="391"/>
                    </a:lnTo>
                    <a:lnTo>
                      <a:pt x="33" y="388"/>
                    </a:lnTo>
                    <a:lnTo>
                      <a:pt x="33" y="387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1" y="386"/>
                    </a:lnTo>
                    <a:lnTo>
                      <a:pt x="29" y="385"/>
                    </a:lnTo>
                    <a:lnTo>
                      <a:pt x="29" y="386"/>
                    </a:lnTo>
                    <a:lnTo>
                      <a:pt x="28" y="387"/>
                    </a:lnTo>
                    <a:lnTo>
                      <a:pt x="27" y="389"/>
                    </a:lnTo>
                    <a:lnTo>
                      <a:pt x="27" y="392"/>
                    </a:lnTo>
                    <a:lnTo>
                      <a:pt x="26" y="394"/>
                    </a:lnTo>
                    <a:lnTo>
                      <a:pt x="25" y="396"/>
                    </a:lnTo>
                    <a:lnTo>
                      <a:pt x="25" y="397"/>
                    </a:lnTo>
                    <a:lnTo>
                      <a:pt x="25" y="397"/>
                    </a:lnTo>
                    <a:lnTo>
                      <a:pt x="24" y="395"/>
                    </a:lnTo>
                    <a:lnTo>
                      <a:pt x="24" y="393"/>
                    </a:lnTo>
                    <a:lnTo>
                      <a:pt x="24" y="391"/>
                    </a:lnTo>
                    <a:lnTo>
                      <a:pt x="24" y="391"/>
                    </a:lnTo>
                    <a:lnTo>
                      <a:pt x="23" y="391"/>
                    </a:lnTo>
                    <a:lnTo>
                      <a:pt x="23" y="391"/>
                    </a:lnTo>
                    <a:lnTo>
                      <a:pt x="21" y="392"/>
                    </a:lnTo>
                    <a:lnTo>
                      <a:pt x="20" y="392"/>
                    </a:lnTo>
                    <a:lnTo>
                      <a:pt x="20" y="392"/>
                    </a:lnTo>
                    <a:lnTo>
                      <a:pt x="19" y="391"/>
                    </a:lnTo>
                    <a:lnTo>
                      <a:pt x="19" y="389"/>
                    </a:lnTo>
                    <a:lnTo>
                      <a:pt x="20" y="388"/>
                    </a:lnTo>
                    <a:lnTo>
                      <a:pt x="20" y="387"/>
                    </a:lnTo>
                    <a:lnTo>
                      <a:pt x="20" y="385"/>
                    </a:lnTo>
                    <a:lnTo>
                      <a:pt x="21" y="384"/>
                    </a:lnTo>
                    <a:lnTo>
                      <a:pt x="20" y="381"/>
                    </a:lnTo>
                    <a:lnTo>
                      <a:pt x="20" y="377"/>
                    </a:lnTo>
                    <a:lnTo>
                      <a:pt x="21" y="373"/>
                    </a:lnTo>
                    <a:lnTo>
                      <a:pt x="13" y="372"/>
                    </a:lnTo>
                    <a:lnTo>
                      <a:pt x="14" y="369"/>
                    </a:lnTo>
                    <a:lnTo>
                      <a:pt x="15" y="365"/>
                    </a:lnTo>
                    <a:lnTo>
                      <a:pt x="16" y="362"/>
                    </a:lnTo>
                    <a:lnTo>
                      <a:pt x="17" y="362"/>
                    </a:lnTo>
                    <a:lnTo>
                      <a:pt x="17" y="359"/>
                    </a:lnTo>
                    <a:lnTo>
                      <a:pt x="17" y="356"/>
                    </a:lnTo>
                    <a:lnTo>
                      <a:pt x="16" y="355"/>
                    </a:lnTo>
                    <a:lnTo>
                      <a:pt x="15" y="353"/>
                    </a:lnTo>
                    <a:lnTo>
                      <a:pt x="14" y="352"/>
                    </a:lnTo>
                    <a:lnTo>
                      <a:pt x="13" y="351"/>
                    </a:lnTo>
                    <a:lnTo>
                      <a:pt x="11" y="350"/>
                    </a:lnTo>
                    <a:lnTo>
                      <a:pt x="11" y="349"/>
                    </a:lnTo>
                    <a:lnTo>
                      <a:pt x="11" y="348"/>
                    </a:lnTo>
                    <a:lnTo>
                      <a:pt x="9" y="346"/>
                    </a:lnTo>
                    <a:lnTo>
                      <a:pt x="9" y="345"/>
                    </a:lnTo>
                    <a:lnTo>
                      <a:pt x="8" y="345"/>
                    </a:lnTo>
                    <a:lnTo>
                      <a:pt x="8" y="343"/>
                    </a:lnTo>
                    <a:lnTo>
                      <a:pt x="7" y="341"/>
                    </a:lnTo>
                    <a:lnTo>
                      <a:pt x="7" y="343"/>
                    </a:lnTo>
                    <a:lnTo>
                      <a:pt x="6" y="343"/>
                    </a:lnTo>
                    <a:lnTo>
                      <a:pt x="6" y="345"/>
                    </a:lnTo>
                    <a:lnTo>
                      <a:pt x="5" y="346"/>
                    </a:lnTo>
                    <a:lnTo>
                      <a:pt x="4" y="347"/>
                    </a:lnTo>
                    <a:lnTo>
                      <a:pt x="4" y="347"/>
                    </a:lnTo>
                    <a:lnTo>
                      <a:pt x="3" y="347"/>
                    </a:lnTo>
                    <a:lnTo>
                      <a:pt x="3" y="344"/>
                    </a:lnTo>
                    <a:lnTo>
                      <a:pt x="2" y="341"/>
                    </a:lnTo>
                    <a:lnTo>
                      <a:pt x="2" y="338"/>
                    </a:lnTo>
                    <a:lnTo>
                      <a:pt x="1" y="334"/>
                    </a:lnTo>
                    <a:lnTo>
                      <a:pt x="1" y="331"/>
                    </a:lnTo>
                    <a:lnTo>
                      <a:pt x="1" y="327"/>
                    </a:lnTo>
                    <a:lnTo>
                      <a:pt x="2" y="326"/>
                    </a:lnTo>
                    <a:lnTo>
                      <a:pt x="2" y="324"/>
                    </a:lnTo>
                    <a:lnTo>
                      <a:pt x="2" y="322"/>
                    </a:lnTo>
                    <a:lnTo>
                      <a:pt x="2" y="320"/>
                    </a:lnTo>
                    <a:lnTo>
                      <a:pt x="2" y="319"/>
                    </a:lnTo>
                    <a:lnTo>
                      <a:pt x="2" y="316"/>
                    </a:lnTo>
                    <a:lnTo>
                      <a:pt x="3" y="315"/>
                    </a:lnTo>
                    <a:lnTo>
                      <a:pt x="4" y="315"/>
                    </a:lnTo>
                    <a:lnTo>
                      <a:pt x="6" y="315"/>
                    </a:lnTo>
                    <a:lnTo>
                      <a:pt x="7" y="315"/>
                    </a:lnTo>
                    <a:lnTo>
                      <a:pt x="7" y="314"/>
                    </a:lnTo>
                    <a:lnTo>
                      <a:pt x="7" y="312"/>
                    </a:lnTo>
                    <a:lnTo>
                      <a:pt x="8" y="311"/>
                    </a:lnTo>
                    <a:lnTo>
                      <a:pt x="7" y="311"/>
                    </a:lnTo>
                    <a:lnTo>
                      <a:pt x="8" y="309"/>
                    </a:lnTo>
                    <a:lnTo>
                      <a:pt x="8" y="308"/>
                    </a:lnTo>
                    <a:lnTo>
                      <a:pt x="9" y="309"/>
                    </a:lnTo>
                    <a:lnTo>
                      <a:pt x="11" y="305"/>
                    </a:lnTo>
                    <a:lnTo>
                      <a:pt x="11" y="296"/>
                    </a:lnTo>
                    <a:lnTo>
                      <a:pt x="9" y="287"/>
                    </a:lnTo>
                    <a:lnTo>
                      <a:pt x="6" y="285"/>
                    </a:lnTo>
                    <a:lnTo>
                      <a:pt x="3" y="286"/>
                    </a:lnTo>
                    <a:lnTo>
                      <a:pt x="3" y="283"/>
                    </a:lnTo>
                    <a:lnTo>
                      <a:pt x="4" y="280"/>
                    </a:lnTo>
                    <a:lnTo>
                      <a:pt x="5" y="278"/>
                    </a:lnTo>
                    <a:lnTo>
                      <a:pt x="5" y="277"/>
                    </a:lnTo>
                    <a:lnTo>
                      <a:pt x="6" y="276"/>
                    </a:lnTo>
                    <a:lnTo>
                      <a:pt x="7" y="274"/>
                    </a:lnTo>
                    <a:lnTo>
                      <a:pt x="6" y="273"/>
                    </a:lnTo>
                    <a:lnTo>
                      <a:pt x="5" y="273"/>
                    </a:lnTo>
                    <a:lnTo>
                      <a:pt x="5" y="273"/>
                    </a:lnTo>
                    <a:lnTo>
                      <a:pt x="4" y="273"/>
                    </a:lnTo>
                    <a:lnTo>
                      <a:pt x="3" y="273"/>
                    </a:lnTo>
                    <a:lnTo>
                      <a:pt x="2" y="273"/>
                    </a:lnTo>
                    <a:lnTo>
                      <a:pt x="3" y="269"/>
                    </a:lnTo>
                    <a:lnTo>
                      <a:pt x="3" y="267"/>
                    </a:lnTo>
                    <a:lnTo>
                      <a:pt x="4" y="265"/>
                    </a:lnTo>
                    <a:lnTo>
                      <a:pt x="5" y="264"/>
                    </a:lnTo>
                    <a:lnTo>
                      <a:pt x="6" y="263"/>
                    </a:lnTo>
                    <a:lnTo>
                      <a:pt x="7" y="261"/>
                    </a:lnTo>
                    <a:lnTo>
                      <a:pt x="7" y="260"/>
                    </a:lnTo>
                    <a:lnTo>
                      <a:pt x="8" y="260"/>
                    </a:lnTo>
                    <a:lnTo>
                      <a:pt x="9" y="260"/>
                    </a:lnTo>
                    <a:lnTo>
                      <a:pt x="9" y="257"/>
                    </a:lnTo>
                    <a:lnTo>
                      <a:pt x="11" y="255"/>
                    </a:lnTo>
                    <a:lnTo>
                      <a:pt x="12" y="252"/>
                    </a:lnTo>
                    <a:lnTo>
                      <a:pt x="13" y="249"/>
                    </a:lnTo>
                    <a:lnTo>
                      <a:pt x="15" y="247"/>
                    </a:lnTo>
                    <a:lnTo>
                      <a:pt x="17" y="244"/>
                    </a:lnTo>
                    <a:lnTo>
                      <a:pt x="18" y="241"/>
                    </a:lnTo>
                    <a:lnTo>
                      <a:pt x="19" y="240"/>
                    </a:lnTo>
                    <a:lnTo>
                      <a:pt x="19" y="239"/>
                    </a:lnTo>
                    <a:lnTo>
                      <a:pt x="20" y="237"/>
                    </a:lnTo>
                    <a:lnTo>
                      <a:pt x="18" y="236"/>
                    </a:lnTo>
                    <a:lnTo>
                      <a:pt x="17" y="236"/>
                    </a:lnTo>
                    <a:lnTo>
                      <a:pt x="16" y="237"/>
                    </a:lnTo>
                    <a:lnTo>
                      <a:pt x="15" y="238"/>
                    </a:lnTo>
                    <a:lnTo>
                      <a:pt x="14" y="239"/>
                    </a:lnTo>
                    <a:lnTo>
                      <a:pt x="13" y="240"/>
                    </a:lnTo>
                    <a:lnTo>
                      <a:pt x="13" y="240"/>
                    </a:lnTo>
                    <a:lnTo>
                      <a:pt x="12" y="241"/>
                    </a:lnTo>
                    <a:lnTo>
                      <a:pt x="11" y="242"/>
                    </a:lnTo>
                    <a:lnTo>
                      <a:pt x="9" y="242"/>
                    </a:lnTo>
                    <a:lnTo>
                      <a:pt x="8" y="243"/>
                    </a:lnTo>
                    <a:lnTo>
                      <a:pt x="6" y="245"/>
                    </a:lnTo>
                    <a:lnTo>
                      <a:pt x="5" y="247"/>
                    </a:lnTo>
                    <a:lnTo>
                      <a:pt x="4" y="248"/>
                    </a:lnTo>
                    <a:lnTo>
                      <a:pt x="3" y="248"/>
                    </a:lnTo>
                    <a:lnTo>
                      <a:pt x="1" y="248"/>
                    </a:lnTo>
                    <a:lnTo>
                      <a:pt x="0" y="245"/>
                    </a:lnTo>
                    <a:lnTo>
                      <a:pt x="1" y="244"/>
                    </a:lnTo>
                    <a:lnTo>
                      <a:pt x="2" y="242"/>
                    </a:lnTo>
                    <a:lnTo>
                      <a:pt x="4" y="241"/>
                    </a:lnTo>
                    <a:lnTo>
                      <a:pt x="5" y="240"/>
                    </a:lnTo>
                    <a:lnTo>
                      <a:pt x="7" y="239"/>
                    </a:lnTo>
                    <a:lnTo>
                      <a:pt x="7" y="236"/>
                    </a:lnTo>
                    <a:lnTo>
                      <a:pt x="8" y="235"/>
                    </a:lnTo>
                    <a:lnTo>
                      <a:pt x="9" y="232"/>
                    </a:lnTo>
                    <a:lnTo>
                      <a:pt x="11" y="232"/>
                    </a:lnTo>
                    <a:lnTo>
                      <a:pt x="13" y="232"/>
                    </a:lnTo>
                    <a:lnTo>
                      <a:pt x="14" y="232"/>
                    </a:lnTo>
                    <a:lnTo>
                      <a:pt x="15" y="232"/>
                    </a:lnTo>
                    <a:lnTo>
                      <a:pt x="18" y="229"/>
                    </a:lnTo>
                    <a:lnTo>
                      <a:pt x="20" y="227"/>
                    </a:lnTo>
                    <a:lnTo>
                      <a:pt x="20" y="225"/>
                    </a:lnTo>
                    <a:lnTo>
                      <a:pt x="21" y="225"/>
                    </a:lnTo>
                    <a:lnTo>
                      <a:pt x="21" y="224"/>
                    </a:lnTo>
                    <a:lnTo>
                      <a:pt x="23" y="223"/>
                    </a:lnTo>
                    <a:lnTo>
                      <a:pt x="23" y="221"/>
                    </a:lnTo>
                    <a:lnTo>
                      <a:pt x="25" y="223"/>
                    </a:lnTo>
                    <a:lnTo>
                      <a:pt x="26" y="220"/>
                    </a:lnTo>
                    <a:lnTo>
                      <a:pt x="26" y="219"/>
                    </a:lnTo>
                    <a:lnTo>
                      <a:pt x="26" y="219"/>
                    </a:lnTo>
                    <a:lnTo>
                      <a:pt x="26" y="219"/>
                    </a:lnTo>
                    <a:lnTo>
                      <a:pt x="29" y="215"/>
                    </a:lnTo>
                    <a:lnTo>
                      <a:pt x="29" y="214"/>
                    </a:lnTo>
                    <a:lnTo>
                      <a:pt x="28" y="212"/>
                    </a:lnTo>
                    <a:lnTo>
                      <a:pt x="29" y="212"/>
                    </a:lnTo>
                    <a:lnTo>
                      <a:pt x="30" y="211"/>
                    </a:lnTo>
                    <a:lnTo>
                      <a:pt x="31" y="211"/>
                    </a:lnTo>
                    <a:lnTo>
                      <a:pt x="32" y="209"/>
                    </a:lnTo>
                    <a:lnTo>
                      <a:pt x="33" y="211"/>
                    </a:lnTo>
                    <a:lnTo>
                      <a:pt x="33" y="208"/>
                    </a:lnTo>
                    <a:lnTo>
                      <a:pt x="33" y="207"/>
                    </a:lnTo>
                    <a:lnTo>
                      <a:pt x="32" y="207"/>
                    </a:lnTo>
                    <a:lnTo>
                      <a:pt x="31" y="207"/>
                    </a:lnTo>
                    <a:lnTo>
                      <a:pt x="30" y="207"/>
                    </a:lnTo>
                    <a:lnTo>
                      <a:pt x="29" y="207"/>
                    </a:lnTo>
                    <a:lnTo>
                      <a:pt x="28" y="208"/>
                    </a:lnTo>
                    <a:lnTo>
                      <a:pt x="28" y="209"/>
                    </a:lnTo>
                    <a:lnTo>
                      <a:pt x="27" y="209"/>
                    </a:lnTo>
                    <a:lnTo>
                      <a:pt x="26" y="209"/>
                    </a:lnTo>
                    <a:lnTo>
                      <a:pt x="25" y="208"/>
                    </a:lnTo>
                    <a:lnTo>
                      <a:pt x="24" y="208"/>
                    </a:lnTo>
                    <a:lnTo>
                      <a:pt x="23" y="208"/>
                    </a:lnTo>
                    <a:lnTo>
                      <a:pt x="19" y="208"/>
                    </a:lnTo>
                    <a:lnTo>
                      <a:pt x="20" y="206"/>
                    </a:lnTo>
                    <a:lnTo>
                      <a:pt x="20" y="205"/>
                    </a:lnTo>
                    <a:lnTo>
                      <a:pt x="21" y="205"/>
                    </a:lnTo>
                    <a:lnTo>
                      <a:pt x="23" y="204"/>
                    </a:lnTo>
                    <a:lnTo>
                      <a:pt x="23" y="203"/>
                    </a:lnTo>
                    <a:lnTo>
                      <a:pt x="23" y="201"/>
                    </a:lnTo>
                    <a:lnTo>
                      <a:pt x="23" y="199"/>
                    </a:lnTo>
                    <a:lnTo>
                      <a:pt x="20" y="197"/>
                    </a:lnTo>
                    <a:lnTo>
                      <a:pt x="20" y="200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20" y="203"/>
                    </a:lnTo>
                    <a:lnTo>
                      <a:pt x="19" y="203"/>
                    </a:lnTo>
                    <a:lnTo>
                      <a:pt x="19" y="204"/>
                    </a:lnTo>
                    <a:lnTo>
                      <a:pt x="19" y="205"/>
                    </a:lnTo>
                    <a:lnTo>
                      <a:pt x="19" y="208"/>
                    </a:lnTo>
                    <a:lnTo>
                      <a:pt x="18" y="207"/>
                    </a:lnTo>
                    <a:lnTo>
                      <a:pt x="17" y="206"/>
                    </a:lnTo>
                    <a:lnTo>
                      <a:pt x="17" y="205"/>
                    </a:lnTo>
                    <a:lnTo>
                      <a:pt x="16" y="204"/>
                    </a:lnTo>
                    <a:lnTo>
                      <a:pt x="16" y="204"/>
                    </a:lnTo>
                    <a:lnTo>
                      <a:pt x="16" y="204"/>
                    </a:lnTo>
                    <a:lnTo>
                      <a:pt x="15" y="205"/>
                    </a:lnTo>
                    <a:lnTo>
                      <a:pt x="14" y="207"/>
                    </a:lnTo>
                    <a:lnTo>
                      <a:pt x="15" y="206"/>
                    </a:lnTo>
                    <a:lnTo>
                      <a:pt x="14" y="205"/>
                    </a:lnTo>
                    <a:lnTo>
                      <a:pt x="14" y="205"/>
                    </a:lnTo>
                    <a:lnTo>
                      <a:pt x="13" y="206"/>
                    </a:lnTo>
                    <a:lnTo>
                      <a:pt x="13" y="207"/>
                    </a:lnTo>
                    <a:lnTo>
                      <a:pt x="12" y="207"/>
                    </a:lnTo>
                    <a:lnTo>
                      <a:pt x="12" y="207"/>
                    </a:lnTo>
                    <a:lnTo>
                      <a:pt x="11" y="207"/>
                    </a:lnTo>
                    <a:lnTo>
                      <a:pt x="11" y="204"/>
                    </a:lnTo>
                    <a:lnTo>
                      <a:pt x="12" y="203"/>
                    </a:lnTo>
                    <a:lnTo>
                      <a:pt x="12" y="201"/>
                    </a:lnTo>
                    <a:lnTo>
                      <a:pt x="12" y="200"/>
                    </a:lnTo>
                    <a:lnTo>
                      <a:pt x="13" y="196"/>
                    </a:lnTo>
                    <a:lnTo>
                      <a:pt x="13" y="197"/>
                    </a:lnTo>
                    <a:lnTo>
                      <a:pt x="14" y="192"/>
                    </a:lnTo>
                    <a:lnTo>
                      <a:pt x="13" y="190"/>
                    </a:lnTo>
                    <a:lnTo>
                      <a:pt x="13" y="189"/>
                    </a:lnTo>
                    <a:lnTo>
                      <a:pt x="12" y="188"/>
                    </a:lnTo>
                    <a:lnTo>
                      <a:pt x="12" y="188"/>
                    </a:lnTo>
                    <a:lnTo>
                      <a:pt x="12" y="187"/>
                    </a:lnTo>
                    <a:lnTo>
                      <a:pt x="13" y="184"/>
                    </a:lnTo>
                    <a:lnTo>
                      <a:pt x="18" y="181"/>
                    </a:lnTo>
                    <a:lnTo>
                      <a:pt x="23" y="178"/>
                    </a:lnTo>
                    <a:lnTo>
                      <a:pt x="28" y="176"/>
                    </a:lnTo>
                    <a:lnTo>
                      <a:pt x="31" y="176"/>
                    </a:lnTo>
                    <a:lnTo>
                      <a:pt x="32" y="175"/>
                    </a:lnTo>
                    <a:lnTo>
                      <a:pt x="33" y="173"/>
                    </a:lnTo>
                    <a:lnTo>
                      <a:pt x="35" y="173"/>
                    </a:lnTo>
                    <a:lnTo>
                      <a:pt x="36" y="173"/>
                    </a:lnTo>
                    <a:lnTo>
                      <a:pt x="38" y="172"/>
                    </a:lnTo>
                    <a:lnTo>
                      <a:pt x="39" y="171"/>
                    </a:lnTo>
                    <a:lnTo>
                      <a:pt x="40" y="171"/>
                    </a:lnTo>
                    <a:lnTo>
                      <a:pt x="41" y="170"/>
                    </a:lnTo>
                    <a:lnTo>
                      <a:pt x="41" y="169"/>
                    </a:lnTo>
                    <a:lnTo>
                      <a:pt x="42" y="169"/>
                    </a:lnTo>
                    <a:lnTo>
                      <a:pt x="44" y="170"/>
                    </a:lnTo>
                    <a:lnTo>
                      <a:pt x="44" y="168"/>
                    </a:lnTo>
                    <a:lnTo>
                      <a:pt x="45" y="167"/>
                    </a:lnTo>
                    <a:lnTo>
                      <a:pt x="45" y="167"/>
                    </a:lnTo>
                    <a:lnTo>
                      <a:pt x="47" y="168"/>
                    </a:lnTo>
                    <a:lnTo>
                      <a:pt x="48" y="168"/>
                    </a:lnTo>
                    <a:lnTo>
                      <a:pt x="50" y="166"/>
                    </a:lnTo>
                    <a:lnTo>
                      <a:pt x="52" y="165"/>
                    </a:lnTo>
                    <a:lnTo>
                      <a:pt x="53" y="164"/>
                    </a:lnTo>
                    <a:lnTo>
                      <a:pt x="55" y="164"/>
                    </a:lnTo>
                    <a:lnTo>
                      <a:pt x="57" y="164"/>
                    </a:lnTo>
                    <a:lnTo>
                      <a:pt x="60" y="161"/>
                    </a:lnTo>
                    <a:lnTo>
                      <a:pt x="62" y="159"/>
                    </a:lnTo>
                    <a:lnTo>
                      <a:pt x="64" y="157"/>
                    </a:lnTo>
                    <a:lnTo>
                      <a:pt x="66" y="157"/>
                    </a:lnTo>
                    <a:lnTo>
                      <a:pt x="67" y="156"/>
                    </a:lnTo>
                    <a:lnTo>
                      <a:pt x="68" y="157"/>
                    </a:lnTo>
                    <a:lnTo>
                      <a:pt x="71" y="156"/>
                    </a:lnTo>
                    <a:lnTo>
                      <a:pt x="72" y="155"/>
                    </a:lnTo>
                    <a:lnTo>
                      <a:pt x="74" y="155"/>
                    </a:lnTo>
                    <a:lnTo>
                      <a:pt x="76" y="155"/>
                    </a:lnTo>
                    <a:lnTo>
                      <a:pt x="78" y="155"/>
                    </a:lnTo>
                    <a:lnTo>
                      <a:pt x="80" y="154"/>
                    </a:lnTo>
                    <a:lnTo>
                      <a:pt x="83" y="152"/>
                    </a:lnTo>
                    <a:lnTo>
                      <a:pt x="85" y="147"/>
                    </a:lnTo>
                    <a:lnTo>
                      <a:pt x="86" y="145"/>
                    </a:lnTo>
                    <a:lnTo>
                      <a:pt x="87" y="144"/>
                    </a:lnTo>
                    <a:lnTo>
                      <a:pt x="88" y="144"/>
                    </a:lnTo>
                    <a:lnTo>
                      <a:pt x="90" y="145"/>
                    </a:lnTo>
                    <a:lnTo>
                      <a:pt x="92" y="147"/>
                    </a:lnTo>
                    <a:lnTo>
                      <a:pt x="92" y="148"/>
                    </a:lnTo>
                    <a:lnTo>
                      <a:pt x="92" y="149"/>
                    </a:lnTo>
                    <a:lnTo>
                      <a:pt x="93" y="148"/>
                    </a:lnTo>
                    <a:lnTo>
                      <a:pt x="95" y="147"/>
                    </a:lnTo>
                    <a:lnTo>
                      <a:pt x="96" y="146"/>
                    </a:lnTo>
                    <a:lnTo>
                      <a:pt x="97" y="145"/>
                    </a:lnTo>
                    <a:lnTo>
                      <a:pt x="97" y="145"/>
                    </a:lnTo>
                    <a:lnTo>
                      <a:pt x="98" y="145"/>
                    </a:lnTo>
                    <a:lnTo>
                      <a:pt x="98" y="144"/>
                    </a:lnTo>
                    <a:lnTo>
                      <a:pt x="98" y="143"/>
                    </a:lnTo>
                    <a:lnTo>
                      <a:pt x="97" y="142"/>
                    </a:lnTo>
                    <a:lnTo>
                      <a:pt x="96" y="142"/>
                    </a:lnTo>
                    <a:lnTo>
                      <a:pt x="96" y="141"/>
                    </a:lnTo>
                    <a:lnTo>
                      <a:pt x="95" y="140"/>
                    </a:lnTo>
                    <a:lnTo>
                      <a:pt x="95" y="137"/>
                    </a:lnTo>
                    <a:lnTo>
                      <a:pt x="96" y="137"/>
                    </a:lnTo>
                    <a:lnTo>
                      <a:pt x="97" y="139"/>
                    </a:lnTo>
                    <a:lnTo>
                      <a:pt x="98" y="140"/>
                    </a:lnTo>
                    <a:lnTo>
                      <a:pt x="99" y="141"/>
                    </a:lnTo>
                    <a:lnTo>
                      <a:pt x="100" y="139"/>
                    </a:lnTo>
                    <a:lnTo>
                      <a:pt x="100" y="139"/>
                    </a:lnTo>
                    <a:lnTo>
                      <a:pt x="100" y="140"/>
                    </a:lnTo>
                    <a:lnTo>
                      <a:pt x="100" y="141"/>
                    </a:lnTo>
                    <a:lnTo>
                      <a:pt x="99" y="143"/>
                    </a:lnTo>
                    <a:lnTo>
                      <a:pt x="99" y="145"/>
                    </a:lnTo>
                    <a:lnTo>
                      <a:pt x="99" y="148"/>
                    </a:lnTo>
                    <a:lnTo>
                      <a:pt x="100" y="148"/>
                    </a:lnTo>
                    <a:lnTo>
                      <a:pt x="101" y="147"/>
                    </a:lnTo>
                    <a:lnTo>
                      <a:pt x="102" y="146"/>
                    </a:lnTo>
                    <a:lnTo>
                      <a:pt x="103" y="145"/>
                    </a:lnTo>
                    <a:lnTo>
                      <a:pt x="104" y="144"/>
                    </a:lnTo>
                    <a:lnTo>
                      <a:pt x="104" y="142"/>
                    </a:lnTo>
                    <a:lnTo>
                      <a:pt x="104" y="141"/>
                    </a:lnTo>
                    <a:lnTo>
                      <a:pt x="103" y="141"/>
                    </a:lnTo>
                    <a:lnTo>
                      <a:pt x="103" y="141"/>
                    </a:lnTo>
                    <a:lnTo>
                      <a:pt x="102" y="141"/>
                    </a:lnTo>
                    <a:lnTo>
                      <a:pt x="102" y="140"/>
                    </a:lnTo>
                    <a:lnTo>
                      <a:pt x="102" y="139"/>
                    </a:lnTo>
                    <a:lnTo>
                      <a:pt x="102" y="135"/>
                    </a:lnTo>
                    <a:lnTo>
                      <a:pt x="105" y="136"/>
                    </a:lnTo>
                    <a:lnTo>
                      <a:pt x="107" y="140"/>
                    </a:lnTo>
                    <a:lnTo>
                      <a:pt x="107" y="141"/>
                    </a:lnTo>
                    <a:lnTo>
                      <a:pt x="108" y="142"/>
                    </a:lnTo>
                    <a:lnTo>
                      <a:pt x="109" y="141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11" y="140"/>
                    </a:lnTo>
                    <a:lnTo>
                      <a:pt x="111" y="137"/>
                    </a:lnTo>
                    <a:lnTo>
                      <a:pt x="111" y="136"/>
                    </a:lnTo>
                    <a:lnTo>
                      <a:pt x="110" y="136"/>
                    </a:lnTo>
                    <a:lnTo>
                      <a:pt x="110" y="136"/>
                    </a:lnTo>
                    <a:lnTo>
                      <a:pt x="109" y="136"/>
                    </a:lnTo>
                    <a:lnTo>
                      <a:pt x="108" y="136"/>
                    </a:lnTo>
                    <a:lnTo>
                      <a:pt x="108" y="135"/>
                    </a:lnTo>
                    <a:lnTo>
                      <a:pt x="108" y="134"/>
                    </a:lnTo>
                    <a:lnTo>
                      <a:pt x="110" y="134"/>
                    </a:lnTo>
                    <a:lnTo>
                      <a:pt x="111" y="134"/>
                    </a:lnTo>
                    <a:lnTo>
                      <a:pt x="112" y="133"/>
                    </a:lnTo>
                    <a:lnTo>
                      <a:pt x="112" y="132"/>
                    </a:lnTo>
                    <a:lnTo>
                      <a:pt x="113" y="132"/>
                    </a:lnTo>
                    <a:lnTo>
                      <a:pt x="111" y="142"/>
                    </a:lnTo>
                    <a:lnTo>
                      <a:pt x="108" y="149"/>
                    </a:lnTo>
                    <a:lnTo>
                      <a:pt x="107" y="149"/>
                    </a:lnTo>
                    <a:lnTo>
                      <a:pt x="104" y="151"/>
                    </a:lnTo>
                    <a:lnTo>
                      <a:pt x="103" y="152"/>
                    </a:lnTo>
                    <a:lnTo>
                      <a:pt x="102" y="152"/>
                    </a:lnTo>
                    <a:lnTo>
                      <a:pt x="100" y="151"/>
                    </a:lnTo>
                    <a:lnTo>
                      <a:pt x="100" y="153"/>
                    </a:lnTo>
                    <a:lnTo>
                      <a:pt x="99" y="155"/>
                    </a:lnTo>
                    <a:lnTo>
                      <a:pt x="98" y="156"/>
                    </a:lnTo>
                    <a:lnTo>
                      <a:pt x="96" y="157"/>
                    </a:lnTo>
                    <a:lnTo>
                      <a:pt x="93" y="157"/>
                    </a:lnTo>
                    <a:lnTo>
                      <a:pt x="90" y="158"/>
                    </a:lnTo>
                    <a:lnTo>
                      <a:pt x="88" y="159"/>
                    </a:lnTo>
                    <a:lnTo>
                      <a:pt x="85" y="160"/>
                    </a:lnTo>
                    <a:lnTo>
                      <a:pt x="83" y="161"/>
                    </a:lnTo>
                    <a:lnTo>
                      <a:pt x="83" y="160"/>
                    </a:lnTo>
                    <a:lnTo>
                      <a:pt x="81" y="159"/>
                    </a:lnTo>
                    <a:lnTo>
                      <a:pt x="80" y="160"/>
                    </a:lnTo>
                    <a:lnTo>
                      <a:pt x="80" y="160"/>
                    </a:lnTo>
                    <a:lnTo>
                      <a:pt x="79" y="161"/>
                    </a:lnTo>
                    <a:lnTo>
                      <a:pt x="78" y="161"/>
                    </a:lnTo>
                    <a:lnTo>
                      <a:pt x="77" y="161"/>
                    </a:lnTo>
                    <a:lnTo>
                      <a:pt x="76" y="161"/>
                    </a:lnTo>
                    <a:lnTo>
                      <a:pt x="77" y="164"/>
                    </a:lnTo>
                    <a:lnTo>
                      <a:pt x="77" y="165"/>
                    </a:lnTo>
                    <a:lnTo>
                      <a:pt x="77" y="166"/>
                    </a:lnTo>
                    <a:lnTo>
                      <a:pt x="76" y="166"/>
                    </a:lnTo>
                    <a:lnTo>
                      <a:pt x="75" y="166"/>
                    </a:lnTo>
                    <a:lnTo>
                      <a:pt x="74" y="166"/>
                    </a:lnTo>
                    <a:lnTo>
                      <a:pt x="73" y="165"/>
                    </a:lnTo>
                    <a:lnTo>
                      <a:pt x="72" y="165"/>
                    </a:lnTo>
                    <a:lnTo>
                      <a:pt x="71" y="166"/>
                    </a:lnTo>
                    <a:lnTo>
                      <a:pt x="69" y="167"/>
                    </a:lnTo>
                    <a:lnTo>
                      <a:pt x="69" y="168"/>
                    </a:lnTo>
                    <a:lnTo>
                      <a:pt x="68" y="170"/>
                    </a:lnTo>
                    <a:lnTo>
                      <a:pt x="68" y="172"/>
                    </a:lnTo>
                    <a:lnTo>
                      <a:pt x="68" y="173"/>
                    </a:lnTo>
                    <a:lnTo>
                      <a:pt x="59" y="177"/>
                    </a:lnTo>
                    <a:lnTo>
                      <a:pt x="49" y="178"/>
                    </a:lnTo>
                    <a:lnTo>
                      <a:pt x="40" y="182"/>
                    </a:lnTo>
                    <a:lnTo>
                      <a:pt x="39" y="182"/>
                    </a:lnTo>
                    <a:lnTo>
                      <a:pt x="38" y="182"/>
                    </a:lnTo>
                    <a:lnTo>
                      <a:pt x="37" y="181"/>
                    </a:lnTo>
                    <a:lnTo>
                      <a:pt x="37" y="180"/>
                    </a:lnTo>
                    <a:lnTo>
                      <a:pt x="36" y="179"/>
                    </a:lnTo>
                    <a:lnTo>
                      <a:pt x="35" y="181"/>
                    </a:lnTo>
                    <a:lnTo>
                      <a:pt x="35" y="183"/>
                    </a:lnTo>
                    <a:lnTo>
                      <a:pt x="35" y="185"/>
                    </a:lnTo>
                    <a:lnTo>
                      <a:pt x="35" y="188"/>
                    </a:lnTo>
                    <a:lnTo>
                      <a:pt x="35" y="190"/>
                    </a:lnTo>
                    <a:lnTo>
                      <a:pt x="33" y="197"/>
                    </a:lnTo>
                    <a:lnTo>
                      <a:pt x="35" y="194"/>
                    </a:lnTo>
                    <a:lnTo>
                      <a:pt x="36" y="192"/>
                    </a:lnTo>
                    <a:lnTo>
                      <a:pt x="37" y="190"/>
                    </a:lnTo>
                    <a:lnTo>
                      <a:pt x="39" y="189"/>
                    </a:lnTo>
                    <a:lnTo>
                      <a:pt x="40" y="188"/>
                    </a:lnTo>
                    <a:lnTo>
                      <a:pt x="43" y="188"/>
                    </a:lnTo>
                    <a:lnTo>
                      <a:pt x="45" y="189"/>
                    </a:lnTo>
                    <a:lnTo>
                      <a:pt x="56" y="184"/>
                    </a:lnTo>
                    <a:lnTo>
                      <a:pt x="64" y="181"/>
                    </a:lnTo>
                    <a:lnTo>
                      <a:pt x="71" y="181"/>
                    </a:lnTo>
                    <a:lnTo>
                      <a:pt x="69" y="179"/>
                    </a:lnTo>
                    <a:lnTo>
                      <a:pt x="69" y="178"/>
                    </a:lnTo>
                    <a:lnTo>
                      <a:pt x="69" y="178"/>
                    </a:lnTo>
                    <a:lnTo>
                      <a:pt x="71" y="177"/>
                    </a:lnTo>
                    <a:lnTo>
                      <a:pt x="72" y="177"/>
                    </a:lnTo>
                    <a:lnTo>
                      <a:pt x="73" y="177"/>
                    </a:lnTo>
                    <a:lnTo>
                      <a:pt x="74" y="177"/>
                    </a:lnTo>
                    <a:lnTo>
                      <a:pt x="74" y="177"/>
                    </a:lnTo>
                    <a:lnTo>
                      <a:pt x="74" y="175"/>
                    </a:lnTo>
                    <a:lnTo>
                      <a:pt x="75" y="173"/>
                    </a:lnTo>
                    <a:lnTo>
                      <a:pt x="76" y="172"/>
                    </a:lnTo>
                    <a:lnTo>
                      <a:pt x="78" y="171"/>
                    </a:lnTo>
                    <a:lnTo>
                      <a:pt x="80" y="172"/>
                    </a:lnTo>
                    <a:lnTo>
                      <a:pt x="80" y="170"/>
                    </a:lnTo>
                    <a:lnTo>
                      <a:pt x="81" y="170"/>
                    </a:lnTo>
                    <a:lnTo>
                      <a:pt x="83" y="170"/>
                    </a:lnTo>
                    <a:lnTo>
                      <a:pt x="83" y="171"/>
                    </a:lnTo>
                    <a:lnTo>
                      <a:pt x="84" y="171"/>
                    </a:lnTo>
                    <a:lnTo>
                      <a:pt x="85" y="172"/>
                    </a:lnTo>
                    <a:lnTo>
                      <a:pt x="85" y="171"/>
                    </a:lnTo>
                    <a:lnTo>
                      <a:pt x="86" y="170"/>
                    </a:lnTo>
                    <a:lnTo>
                      <a:pt x="86" y="168"/>
                    </a:lnTo>
                    <a:lnTo>
                      <a:pt x="87" y="168"/>
                    </a:lnTo>
                    <a:lnTo>
                      <a:pt x="87" y="169"/>
                    </a:lnTo>
                    <a:lnTo>
                      <a:pt x="87" y="171"/>
                    </a:lnTo>
                    <a:lnTo>
                      <a:pt x="88" y="172"/>
                    </a:lnTo>
                    <a:lnTo>
                      <a:pt x="88" y="173"/>
                    </a:lnTo>
                    <a:lnTo>
                      <a:pt x="89" y="173"/>
                    </a:lnTo>
                    <a:lnTo>
                      <a:pt x="91" y="171"/>
                    </a:lnTo>
                    <a:lnTo>
                      <a:pt x="93" y="169"/>
                    </a:lnTo>
                    <a:lnTo>
                      <a:pt x="95" y="168"/>
                    </a:lnTo>
                    <a:lnTo>
                      <a:pt x="97" y="166"/>
                    </a:lnTo>
                    <a:lnTo>
                      <a:pt x="99" y="165"/>
                    </a:lnTo>
                    <a:lnTo>
                      <a:pt x="100" y="165"/>
                    </a:lnTo>
                    <a:lnTo>
                      <a:pt x="102" y="167"/>
                    </a:lnTo>
                    <a:lnTo>
                      <a:pt x="102" y="168"/>
                    </a:lnTo>
                    <a:lnTo>
                      <a:pt x="102" y="170"/>
                    </a:lnTo>
                    <a:lnTo>
                      <a:pt x="102" y="172"/>
                    </a:lnTo>
                    <a:lnTo>
                      <a:pt x="102" y="175"/>
                    </a:lnTo>
                    <a:lnTo>
                      <a:pt x="102" y="178"/>
                    </a:lnTo>
                    <a:lnTo>
                      <a:pt x="103" y="177"/>
                    </a:lnTo>
                    <a:lnTo>
                      <a:pt x="104" y="177"/>
                    </a:lnTo>
                    <a:lnTo>
                      <a:pt x="105" y="176"/>
                    </a:lnTo>
                    <a:lnTo>
                      <a:pt x="107" y="175"/>
                    </a:lnTo>
                    <a:lnTo>
                      <a:pt x="108" y="176"/>
                    </a:lnTo>
                    <a:lnTo>
                      <a:pt x="108" y="175"/>
                    </a:lnTo>
                    <a:lnTo>
                      <a:pt x="108" y="173"/>
                    </a:lnTo>
                    <a:lnTo>
                      <a:pt x="109" y="173"/>
                    </a:lnTo>
                    <a:lnTo>
                      <a:pt x="109" y="170"/>
                    </a:lnTo>
                    <a:lnTo>
                      <a:pt x="109" y="168"/>
                    </a:lnTo>
                    <a:lnTo>
                      <a:pt x="108" y="166"/>
                    </a:lnTo>
                    <a:lnTo>
                      <a:pt x="109" y="163"/>
                    </a:lnTo>
                    <a:lnTo>
                      <a:pt x="110" y="163"/>
                    </a:lnTo>
                    <a:lnTo>
                      <a:pt x="111" y="160"/>
                    </a:lnTo>
                    <a:lnTo>
                      <a:pt x="113" y="160"/>
                    </a:lnTo>
                    <a:lnTo>
                      <a:pt x="114" y="159"/>
                    </a:lnTo>
                    <a:lnTo>
                      <a:pt x="116" y="160"/>
                    </a:lnTo>
                    <a:lnTo>
                      <a:pt x="117" y="160"/>
                    </a:lnTo>
                    <a:lnTo>
                      <a:pt x="119" y="159"/>
                    </a:lnTo>
                    <a:lnTo>
                      <a:pt x="120" y="158"/>
                    </a:lnTo>
                    <a:lnTo>
                      <a:pt x="121" y="156"/>
                    </a:lnTo>
                    <a:lnTo>
                      <a:pt x="121" y="156"/>
                    </a:lnTo>
                    <a:lnTo>
                      <a:pt x="123" y="157"/>
                    </a:lnTo>
                    <a:lnTo>
                      <a:pt x="124" y="159"/>
                    </a:lnTo>
                    <a:lnTo>
                      <a:pt x="124" y="163"/>
                    </a:lnTo>
                    <a:lnTo>
                      <a:pt x="123" y="164"/>
                    </a:lnTo>
                    <a:lnTo>
                      <a:pt x="122" y="164"/>
                    </a:lnTo>
                    <a:lnTo>
                      <a:pt x="120" y="164"/>
                    </a:lnTo>
                    <a:lnTo>
                      <a:pt x="119" y="164"/>
                    </a:lnTo>
                    <a:lnTo>
                      <a:pt x="116" y="164"/>
                    </a:lnTo>
                    <a:lnTo>
                      <a:pt x="115" y="165"/>
                    </a:lnTo>
                    <a:lnTo>
                      <a:pt x="114" y="166"/>
                    </a:lnTo>
                    <a:lnTo>
                      <a:pt x="115" y="166"/>
                    </a:lnTo>
                    <a:lnTo>
                      <a:pt x="115" y="167"/>
                    </a:lnTo>
                    <a:lnTo>
                      <a:pt x="116" y="167"/>
                    </a:lnTo>
                    <a:lnTo>
                      <a:pt x="116" y="169"/>
                    </a:lnTo>
                    <a:lnTo>
                      <a:pt x="115" y="169"/>
                    </a:lnTo>
                    <a:lnTo>
                      <a:pt x="114" y="169"/>
                    </a:lnTo>
                    <a:lnTo>
                      <a:pt x="113" y="169"/>
                    </a:lnTo>
                    <a:lnTo>
                      <a:pt x="113" y="171"/>
                    </a:lnTo>
                    <a:lnTo>
                      <a:pt x="114" y="172"/>
                    </a:lnTo>
                    <a:lnTo>
                      <a:pt x="116" y="172"/>
                    </a:lnTo>
                    <a:lnTo>
                      <a:pt x="117" y="171"/>
                    </a:lnTo>
                    <a:lnTo>
                      <a:pt x="120" y="170"/>
                    </a:lnTo>
                    <a:lnTo>
                      <a:pt x="122" y="169"/>
                    </a:lnTo>
                    <a:lnTo>
                      <a:pt x="124" y="168"/>
                    </a:lnTo>
                    <a:lnTo>
                      <a:pt x="126" y="168"/>
                    </a:lnTo>
                    <a:lnTo>
                      <a:pt x="125" y="167"/>
                    </a:lnTo>
                    <a:lnTo>
                      <a:pt x="125" y="167"/>
                    </a:lnTo>
                    <a:lnTo>
                      <a:pt x="124" y="166"/>
                    </a:lnTo>
                    <a:lnTo>
                      <a:pt x="124" y="165"/>
                    </a:lnTo>
                    <a:lnTo>
                      <a:pt x="126" y="165"/>
                    </a:lnTo>
                    <a:lnTo>
                      <a:pt x="126" y="166"/>
                    </a:lnTo>
                    <a:lnTo>
                      <a:pt x="127" y="169"/>
                    </a:lnTo>
                    <a:lnTo>
                      <a:pt x="126" y="172"/>
                    </a:lnTo>
                    <a:lnTo>
                      <a:pt x="128" y="170"/>
                    </a:lnTo>
                    <a:lnTo>
                      <a:pt x="129" y="168"/>
                    </a:lnTo>
                    <a:lnTo>
                      <a:pt x="132" y="166"/>
                    </a:lnTo>
                    <a:lnTo>
                      <a:pt x="134" y="165"/>
                    </a:lnTo>
                    <a:lnTo>
                      <a:pt x="136" y="164"/>
                    </a:lnTo>
                    <a:lnTo>
                      <a:pt x="138" y="165"/>
                    </a:lnTo>
                    <a:lnTo>
                      <a:pt x="139" y="166"/>
                    </a:lnTo>
                    <a:lnTo>
                      <a:pt x="141" y="169"/>
                    </a:lnTo>
                    <a:lnTo>
                      <a:pt x="141" y="167"/>
                    </a:lnTo>
                    <a:lnTo>
                      <a:pt x="141" y="165"/>
                    </a:lnTo>
                    <a:lnTo>
                      <a:pt x="143" y="164"/>
                    </a:lnTo>
                    <a:lnTo>
                      <a:pt x="143" y="164"/>
                    </a:lnTo>
                    <a:lnTo>
                      <a:pt x="144" y="163"/>
                    </a:lnTo>
                    <a:lnTo>
                      <a:pt x="145" y="163"/>
                    </a:lnTo>
                    <a:lnTo>
                      <a:pt x="145" y="163"/>
                    </a:lnTo>
                    <a:lnTo>
                      <a:pt x="146" y="164"/>
                    </a:lnTo>
                    <a:lnTo>
                      <a:pt x="146" y="165"/>
                    </a:lnTo>
                    <a:lnTo>
                      <a:pt x="146" y="166"/>
                    </a:lnTo>
                    <a:lnTo>
                      <a:pt x="147" y="168"/>
                    </a:lnTo>
                    <a:lnTo>
                      <a:pt x="148" y="165"/>
                    </a:lnTo>
                    <a:lnTo>
                      <a:pt x="148" y="164"/>
                    </a:lnTo>
                    <a:lnTo>
                      <a:pt x="149" y="164"/>
                    </a:lnTo>
                    <a:lnTo>
                      <a:pt x="150" y="165"/>
                    </a:lnTo>
                    <a:lnTo>
                      <a:pt x="151" y="165"/>
                    </a:lnTo>
                    <a:lnTo>
                      <a:pt x="152" y="165"/>
                    </a:lnTo>
                    <a:lnTo>
                      <a:pt x="153" y="164"/>
                    </a:lnTo>
                    <a:lnTo>
                      <a:pt x="152" y="166"/>
                    </a:lnTo>
                    <a:lnTo>
                      <a:pt x="152" y="167"/>
                    </a:lnTo>
                    <a:lnTo>
                      <a:pt x="152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5" y="166"/>
                    </a:lnTo>
                    <a:lnTo>
                      <a:pt x="155" y="166"/>
                    </a:lnTo>
                    <a:lnTo>
                      <a:pt x="156" y="166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5" y="170"/>
                    </a:lnTo>
                    <a:lnTo>
                      <a:pt x="152" y="171"/>
                    </a:lnTo>
                    <a:lnTo>
                      <a:pt x="150" y="171"/>
                    </a:lnTo>
                    <a:lnTo>
                      <a:pt x="148" y="171"/>
                    </a:lnTo>
                    <a:lnTo>
                      <a:pt x="146" y="170"/>
                    </a:lnTo>
                    <a:lnTo>
                      <a:pt x="146" y="172"/>
                    </a:lnTo>
                    <a:lnTo>
                      <a:pt x="145" y="175"/>
                    </a:lnTo>
                    <a:lnTo>
                      <a:pt x="145" y="176"/>
                    </a:lnTo>
                    <a:lnTo>
                      <a:pt x="144" y="175"/>
                    </a:lnTo>
                    <a:lnTo>
                      <a:pt x="143" y="178"/>
                    </a:lnTo>
                    <a:lnTo>
                      <a:pt x="141" y="179"/>
                    </a:lnTo>
                    <a:lnTo>
                      <a:pt x="139" y="180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8" y="182"/>
                    </a:lnTo>
                    <a:lnTo>
                      <a:pt x="138" y="182"/>
                    </a:lnTo>
                    <a:lnTo>
                      <a:pt x="137" y="182"/>
                    </a:lnTo>
                    <a:lnTo>
                      <a:pt x="136" y="182"/>
                    </a:lnTo>
                    <a:lnTo>
                      <a:pt x="136" y="182"/>
                    </a:lnTo>
                    <a:lnTo>
                      <a:pt x="136" y="184"/>
                    </a:lnTo>
                    <a:lnTo>
                      <a:pt x="137" y="185"/>
                    </a:lnTo>
                    <a:lnTo>
                      <a:pt x="137" y="187"/>
                    </a:lnTo>
                    <a:lnTo>
                      <a:pt x="137" y="189"/>
                    </a:lnTo>
                    <a:lnTo>
                      <a:pt x="138" y="191"/>
                    </a:lnTo>
                    <a:lnTo>
                      <a:pt x="138" y="192"/>
                    </a:lnTo>
                    <a:lnTo>
                      <a:pt x="138" y="193"/>
                    </a:lnTo>
                    <a:lnTo>
                      <a:pt x="138" y="194"/>
                    </a:lnTo>
                    <a:lnTo>
                      <a:pt x="139" y="194"/>
                    </a:lnTo>
                    <a:lnTo>
                      <a:pt x="140" y="193"/>
                    </a:lnTo>
                    <a:lnTo>
                      <a:pt x="141" y="191"/>
                    </a:lnTo>
                    <a:lnTo>
                      <a:pt x="140" y="190"/>
                    </a:lnTo>
                    <a:lnTo>
                      <a:pt x="139" y="189"/>
                    </a:lnTo>
                    <a:lnTo>
                      <a:pt x="139" y="188"/>
                    </a:lnTo>
                    <a:lnTo>
                      <a:pt x="139" y="185"/>
                    </a:lnTo>
                    <a:lnTo>
                      <a:pt x="141" y="184"/>
                    </a:lnTo>
                    <a:lnTo>
                      <a:pt x="144" y="184"/>
                    </a:lnTo>
                    <a:lnTo>
                      <a:pt x="145" y="183"/>
                    </a:lnTo>
                    <a:lnTo>
                      <a:pt x="146" y="183"/>
                    </a:lnTo>
                    <a:lnTo>
                      <a:pt x="148" y="183"/>
                    </a:lnTo>
                    <a:lnTo>
                      <a:pt x="150" y="183"/>
                    </a:lnTo>
                    <a:lnTo>
                      <a:pt x="153" y="184"/>
                    </a:lnTo>
                    <a:lnTo>
                      <a:pt x="153" y="181"/>
                    </a:lnTo>
                    <a:lnTo>
                      <a:pt x="155" y="180"/>
                    </a:lnTo>
                    <a:lnTo>
                      <a:pt x="155" y="179"/>
                    </a:lnTo>
                    <a:lnTo>
                      <a:pt x="156" y="178"/>
                    </a:lnTo>
                    <a:lnTo>
                      <a:pt x="157" y="178"/>
                    </a:lnTo>
                    <a:lnTo>
                      <a:pt x="157" y="177"/>
                    </a:lnTo>
                    <a:lnTo>
                      <a:pt x="158" y="180"/>
                    </a:lnTo>
                    <a:lnTo>
                      <a:pt x="158" y="181"/>
                    </a:lnTo>
                    <a:lnTo>
                      <a:pt x="159" y="181"/>
                    </a:lnTo>
                    <a:lnTo>
                      <a:pt x="160" y="181"/>
                    </a:lnTo>
                    <a:lnTo>
                      <a:pt x="161" y="180"/>
                    </a:lnTo>
                    <a:lnTo>
                      <a:pt x="163" y="179"/>
                    </a:lnTo>
                    <a:lnTo>
                      <a:pt x="164" y="178"/>
                    </a:lnTo>
                    <a:lnTo>
                      <a:pt x="165" y="178"/>
                    </a:lnTo>
                    <a:lnTo>
                      <a:pt x="170" y="178"/>
                    </a:lnTo>
                    <a:lnTo>
                      <a:pt x="173" y="179"/>
                    </a:lnTo>
                    <a:lnTo>
                      <a:pt x="173" y="176"/>
                    </a:lnTo>
                    <a:lnTo>
                      <a:pt x="173" y="173"/>
                    </a:lnTo>
                    <a:lnTo>
                      <a:pt x="175" y="175"/>
                    </a:lnTo>
                    <a:lnTo>
                      <a:pt x="176" y="176"/>
                    </a:lnTo>
                    <a:lnTo>
                      <a:pt x="179" y="177"/>
                    </a:lnTo>
                    <a:lnTo>
                      <a:pt x="180" y="177"/>
                    </a:lnTo>
                    <a:lnTo>
                      <a:pt x="182" y="177"/>
                    </a:lnTo>
                    <a:lnTo>
                      <a:pt x="183" y="175"/>
                    </a:lnTo>
                    <a:lnTo>
                      <a:pt x="184" y="175"/>
                    </a:lnTo>
                    <a:lnTo>
                      <a:pt x="185" y="175"/>
                    </a:lnTo>
                    <a:lnTo>
                      <a:pt x="185" y="175"/>
                    </a:lnTo>
                    <a:lnTo>
                      <a:pt x="186" y="175"/>
                    </a:lnTo>
                    <a:lnTo>
                      <a:pt x="187" y="176"/>
                    </a:lnTo>
                    <a:lnTo>
                      <a:pt x="188" y="177"/>
                    </a:lnTo>
                    <a:lnTo>
                      <a:pt x="188" y="178"/>
                    </a:lnTo>
                    <a:lnTo>
                      <a:pt x="189" y="177"/>
                    </a:lnTo>
                    <a:lnTo>
                      <a:pt x="191" y="176"/>
                    </a:lnTo>
                    <a:lnTo>
                      <a:pt x="192" y="173"/>
                    </a:lnTo>
                    <a:lnTo>
                      <a:pt x="191" y="176"/>
                    </a:lnTo>
                    <a:lnTo>
                      <a:pt x="192" y="178"/>
                    </a:lnTo>
                    <a:lnTo>
                      <a:pt x="192" y="179"/>
                    </a:lnTo>
                    <a:lnTo>
                      <a:pt x="192" y="180"/>
                    </a:lnTo>
                    <a:lnTo>
                      <a:pt x="193" y="182"/>
                    </a:lnTo>
                    <a:lnTo>
                      <a:pt x="193" y="184"/>
                    </a:lnTo>
                    <a:lnTo>
                      <a:pt x="193" y="187"/>
                    </a:lnTo>
                    <a:lnTo>
                      <a:pt x="195" y="187"/>
                    </a:lnTo>
                    <a:lnTo>
                      <a:pt x="196" y="187"/>
                    </a:lnTo>
                    <a:lnTo>
                      <a:pt x="195" y="185"/>
                    </a:lnTo>
                    <a:lnTo>
                      <a:pt x="195" y="183"/>
                    </a:lnTo>
                    <a:lnTo>
                      <a:pt x="194" y="181"/>
                    </a:lnTo>
                    <a:lnTo>
                      <a:pt x="193" y="180"/>
                    </a:lnTo>
                    <a:lnTo>
                      <a:pt x="193" y="178"/>
                    </a:lnTo>
                    <a:lnTo>
                      <a:pt x="194" y="176"/>
                    </a:lnTo>
                    <a:lnTo>
                      <a:pt x="195" y="176"/>
                    </a:lnTo>
                    <a:lnTo>
                      <a:pt x="196" y="176"/>
                    </a:lnTo>
                    <a:lnTo>
                      <a:pt x="197" y="173"/>
                    </a:lnTo>
                    <a:lnTo>
                      <a:pt x="199" y="175"/>
                    </a:lnTo>
                    <a:lnTo>
                      <a:pt x="199" y="172"/>
                    </a:lnTo>
                    <a:lnTo>
                      <a:pt x="199" y="170"/>
                    </a:lnTo>
                    <a:lnTo>
                      <a:pt x="198" y="169"/>
                    </a:lnTo>
                    <a:lnTo>
                      <a:pt x="199" y="171"/>
                    </a:lnTo>
                    <a:lnTo>
                      <a:pt x="200" y="173"/>
                    </a:lnTo>
                    <a:lnTo>
                      <a:pt x="201" y="173"/>
                    </a:lnTo>
                    <a:lnTo>
                      <a:pt x="203" y="173"/>
                    </a:lnTo>
                    <a:lnTo>
                      <a:pt x="204" y="173"/>
                    </a:lnTo>
                    <a:lnTo>
                      <a:pt x="205" y="175"/>
                    </a:lnTo>
                    <a:lnTo>
                      <a:pt x="207" y="176"/>
                    </a:lnTo>
                    <a:lnTo>
                      <a:pt x="207" y="176"/>
                    </a:lnTo>
                    <a:lnTo>
                      <a:pt x="208" y="175"/>
                    </a:lnTo>
                    <a:lnTo>
                      <a:pt x="208" y="173"/>
                    </a:lnTo>
                    <a:lnTo>
                      <a:pt x="209" y="171"/>
                    </a:lnTo>
                    <a:lnTo>
                      <a:pt x="209" y="170"/>
                    </a:lnTo>
                    <a:lnTo>
                      <a:pt x="209" y="172"/>
                    </a:lnTo>
                    <a:lnTo>
                      <a:pt x="210" y="173"/>
                    </a:lnTo>
                    <a:lnTo>
                      <a:pt x="211" y="173"/>
                    </a:lnTo>
                    <a:lnTo>
                      <a:pt x="212" y="173"/>
                    </a:lnTo>
                    <a:lnTo>
                      <a:pt x="212" y="172"/>
                    </a:lnTo>
                    <a:lnTo>
                      <a:pt x="213" y="171"/>
                    </a:lnTo>
                    <a:lnTo>
                      <a:pt x="213" y="171"/>
                    </a:lnTo>
                    <a:lnTo>
                      <a:pt x="216" y="171"/>
                    </a:lnTo>
                    <a:lnTo>
                      <a:pt x="217" y="171"/>
                    </a:lnTo>
                    <a:lnTo>
                      <a:pt x="218" y="170"/>
                    </a:lnTo>
                    <a:lnTo>
                      <a:pt x="219" y="169"/>
                    </a:lnTo>
                    <a:lnTo>
                      <a:pt x="220" y="169"/>
                    </a:lnTo>
                    <a:lnTo>
                      <a:pt x="221" y="169"/>
                    </a:lnTo>
                    <a:lnTo>
                      <a:pt x="222" y="169"/>
                    </a:lnTo>
                    <a:lnTo>
                      <a:pt x="223" y="169"/>
                    </a:lnTo>
                    <a:lnTo>
                      <a:pt x="223" y="172"/>
                    </a:lnTo>
                    <a:lnTo>
                      <a:pt x="223" y="173"/>
                    </a:lnTo>
                    <a:lnTo>
                      <a:pt x="223" y="176"/>
                    </a:lnTo>
                    <a:lnTo>
                      <a:pt x="222" y="177"/>
                    </a:lnTo>
                    <a:lnTo>
                      <a:pt x="223" y="178"/>
                    </a:lnTo>
                    <a:lnTo>
                      <a:pt x="224" y="180"/>
                    </a:lnTo>
                    <a:lnTo>
                      <a:pt x="224" y="181"/>
                    </a:lnTo>
                    <a:lnTo>
                      <a:pt x="225" y="182"/>
                    </a:lnTo>
                    <a:lnTo>
                      <a:pt x="225" y="180"/>
                    </a:lnTo>
                    <a:lnTo>
                      <a:pt x="225" y="177"/>
                    </a:lnTo>
                    <a:lnTo>
                      <a:pt x="227" y="176"/>
                    </a:lnTo>
                    <a:lnTo>
                      <a:pt x="228" y="175"/>
                    </a:lnTo>
                    <a:lnTo>
                      <a:pt x="229" y="175"/>
                    </a:lnTo>
                    <a:lnTo>
                      <a:pt x="229" y="176"/>
                    </a:lnTo>
                    <a:lnTo>
                      <a:pt x="230" y="178"/>
                    </a:lnTo>
                    <a:lnTo>
                      <a:pt x="231" y="177"/>
                    </a:lnTo>
                    <a:lnTo>
                      <a:pt x="232" y="176"/>
                    </a:lnTo>
                    <a:lnTo>
                      <a:pt x="231" y="175"/>
                    </a:lnTo>
                    <a:lnTo>
                      <a:pt x="230" y="172"/>
                    </a:lnTo>
                    <a:lnTo>
                      <a:pt x="229" y="171"/>
                    </a:lnTo>
                    <a:lnTo>
                      <a:pt x="229" y="170"/>
                    </a:lnTo>
                    <a:lnTo>
                      <a:pt x="229" y="170"/>
                    </a:lnTo>
                    <a:lnTo>
                      <a:pt x="230" y="169"/>
                    </a:lnTo>
                    <a:lnTo>
                      <a:pt x="231" y="168"/>
                    </a:lnTo>
                    <a:lnTo>
                      <a:pt x="233" y="168"/>
                    </a:lnTo>
                    <a:lnTo>
                      <a:pt x="234" y="168"/>
                    </a:lnTo>
                    <a:lnTo>
                      <a:pt x="235" y="169"/>
                    </a:lnTo>
                    <a:lnTo>
                      <a:pt x="236" y="171"/>
                    </a:lnTo>
                    <a:lnTo>
                      <a:pt x="237" y="171"/>
                    </a:lnTo>
                    <a:lnTo>
                      <a:pt x="239" y="171"/>
                    </a:lnTo>
                    <a:lnTo>
                      <a:pt x="240" y="170"/>
                    </a:lnTo>
                    <a:lnTo>
                      <a:pt x="240" y="169"/>
                    </a:lnTo>
                    <a:lnTo>
                      <a:pt x="240" y="168"/>
                    </a:lnTo>
                    <a:lnTo>
                      <a:pt x="240" y="166"/>
                    </a:lnTo>
                    <a:lnTo>
                      <a:pt x="243" y="167"/>
                    </a:lnTo>
                    <a:lnTo>
                      <a:pt x="245" y="167"/>
                    </a:lnTo>
                    <a:lnTo>
                      <a:pt x="248" y="166"/>
                    </a:lnTo>
                    <a:lnTo>
                      <a:pt x="252" y="165"/>
                    </a:lnTo>
                    <a:lnTo>
                      <a:pt x="253" y="166"/>
                    </a:lnTo>
                    <a:lnTo>
                      <a:pt x="254" y="167"/>
                    </a:lnTo>
                    <a:lnTo>
                      <a:pt x="254" y="168"/>
                    </a:lnTo>
                    <a:lnTo>
                      <a:pt x="255" y="168"/>
                    </a:lnTo>
                    <a:lnTo>
                      <a:pt x="256" y="166"/>
                    </a:lnTo>
                    <a:lnTo>
                      <a:pt x="257" y="166"/>
                    </a:lnTo>
                    <a:lnTo>
                      <a:pt x="258" y="166"/>
                    </a:lnTo>
                    <a:lnTo>
                      <a:pt x="259" y="166"/>
                    </a:lnTo>
                    <a:lnTo>
                      <a:pt x="261" y="167"/>
                    </a:lnTo>
                    <a:lnTo>
                      <a:pt x="263" y="167"/>
                    </a:lnTo>
                    <a:lnTo>
                      <a:pt x="264" y="167"/>
                    </a:lnTo>
                    <a:lnTo>
                      <a:pt x="263" y="168"/>
                    </a:lnTo>
                    <a:lnTo>
                      <a:pt x="263" y="169"/>
                    </a:lnTo>
                    <a:lnTo>
                      <a:pt x="263" y="171"/>
                    </a:lnTo>
                    <a:lnTo>
                      <a:pt x="264" y="170"/>
                    </a:lnTo>
                    <a:lnTo>
                      <a:pt x="266" y="170"/>
                    </a:lnTo>
                    <a:lnTo>
                      <a:pt x="267" y="170"/>
                    </a:lnTo>
                    <a:lnTo>
                      <a:pt x="269" y="171"/>
                    </a:lnTo>
                    <a:lnTo>
                      <a:pt x="270" y="172"/>
                    </a:lnTo>
                    <a:lnTo>
                      <a:pt x="270" y="170"/>
                    </a:lnTo>
                    <a:lnTo>
                      <a:pt x="270" y="169"/>
                    </a:lnTo>
                    <a:lnTo>
                      <a:pt x="270" y="168"/>
                    </a:lnTo>
                    <a:lnTo>
                      <a:pt x="269" y="167"/>
                    </a:lnTo>
                    <a:lnTo>
                      <a:pt x="269" y="166"/>
                    </a:lnTo>
                    <a:lnTo>
                      <a:pt x="269" y="165"/>
                    </a:lnTo>
                    <a:lnTo>
                      <a:pt x="270" y="167"/>
                    </a:lnTo>
                    <a:lnTo>
                      <a:pt x="271" y="167"/>
                    </a:lnTo>
                    <a:lnTo>
                      <a:pt x="272" y="167"/>
                    </a:lnTo>
                    <a:lnTo>
                      <a:pt x="273" y="166"/>
                    </a:lnTo>
                    <a:lnTo>
                      <a:pt x="275" y="164"/>
                    </a:lnTo>
                    <a:lnTo>
                      <a:pt x="276" y="163"/>
                    </a:lnTo>
                    <a:lnTo>
                      <a:pt x="276" y="161"/>
                    </a:lnTo>
                    <a:lnTo>
                      <a:pt x="276" y="160"/>
                    </a:lnTo>
                    <a:lnTo>
                      <a:pt x="275" y="160"/>
                    </a:lnTo>
                    <a:lnTo>
                      <a:pt x="273" y="160"/>
                    </a:lnTo>
                    <a:lnTo>
                      <a:pt x="275" y="158"/>
                    </a:lnTo>
                    <a:lnTo>
                      <a:pt x="275" y="157"/>
                    </a:lnTo>
                    <a:lnTo>
                      <a:pt x="277" y="157"/>
                    </a:lnTo>
                    <a:lnTo>
                      <a:pt x="278" y="157"/>
                    </a:lnTo>
                    <a:lnTo>
                      <a:pt x="279" y="158"/>
                    </a:lnTo>
                    <a:lnTo>
                      <a:pt x="279" y="160"/>
                    </a:lnTo>
                    <a:lnTo>
                      <a:pt x="279" y="164"/>
                    </a:lnTo>
                    <a:lnTo>
                      <a:pt x="293" y="160"/>
                    </a:lnTo>
                    <a:lnTo>
                      <a:pt x="306" y="158"/>
                    </a:lnTo>
                    <a:lnTo>
                      <a:pt x="307" y="159"/>
                    </a:lnTo>
                    <a:lnTo>
                      <a:pt x="308" y="158"/>
                    </a:lnTo>
                    <a:lnTo>
                      <a:pt x="308" y="157"/>
                    </a:lnTo>
                    <a:lnTo>
                      <a:pt x="309" y="156"/>
                    </a:lnTo>
                    <a:lnTo>
                      <a:pt x="309" y="158"/>
                    </a:lnTo>
                    <a:lnTo>
                      <a:pt x="311" y="158"/>
                    </a:lnTo>
                    <a:lnTo>
                      <a:pt x="312" y="158"/>
                    </a:lnTo>
                    <a:lnTo>
                      <a:pt x="313" y="157"/>
                    </a:lnTo>
                    <a:lnTo>
                      <a:pt x="313" y="157"/>
                    </a:lnTo>
                    <a:lnTo>
                      <a:pt x="314" y="157"/>
                    </a:lnTo>
                    <a:lnTo>
                      <a:pt x="314" y="158"/>
                    </a:lnTo>
                    <a:lnTo>
                      <a:pt x="314" y="159"/>
                    </a:lnTo>
                    <a:lnTo>
                      <a:pt x="313" y="163"/>
                    </a:lnTo>
                    <a:lnTo>
                      <a:pt x="319" y="163"/>
                    </a:lnTo>
                    <a:lnTo>
                      <a:pt x="319" y="161"/>
                    </a:lnTo>
                    <a:lnTo>
                      <a:pt x="319" y="160"/>
                    </a:lnTo>
                    <a:lnTo>
                      <a:pt x="318" y="159"/>
                    </a:lnTo>
                    <a:lnTo>
                      <a:pt x="317" y="159"/>
                    </a:lnTo>
                    <a:lnTo>
                      <a:pt x="316" y="160"/>
                    </a:lnTo>
                    <a:lnTo>
                      <a:pt x="316" y="160"/>
                    </a:lnTo>
                    <a:lnTo>
                      <a:pt x="315" y="159"/>
                    </a:lnTo>
                    <a:lnTo>
                      <a:pt x="326" y="155"/>
                    </a:lnTo>
                    <a:lnTo>
                      <a:pt x="336" y="154"/>
                    </a:lnTo>
                    <a:lnTo>
                      <a:pt x="344" y="155"/>
                    </a:lnTo>
                    <a:lnTo>
                      <a:pt x="345" y="153"/>
                    </a:lnTo>
                    <a:lnTo>
                      <a:pt x="348" y="152"/>
                    </a:lnTo>
                    <a:lnTo>
                      <a:pt x="349" y="152"/>
                    </a:lnTo>
                    <a:lnTo>
                      <a:pt x="351" y="152"/>
                    </a:lnTo>
                    <a:lnTo>
                      <a:pt x="352" y="152"/>
                    </a:lnTo>
                    <a:lnTo>
                      <a:pt x="353" y="151"/>
                    </a:lnTo>
                    <a:lnTo>
                      <a:pt x="355" y="148"/>
                    </a:lnTo>
                    <a:lnTo>
                      <a:pt x="356" y="149"/>
                    </a:lnTo>
                    <a:lnTo>
                      <a:pt x="356" y="151"/>
                    </a:lnTo>
                    <a:lnTo>
                      <a:pt x="357" y="152"/>
                    </a:lnTo>
                    <a:lnTo>
                      <a:pt x="359" y="152"/>
                    </a:lnTo>
                    <a:lnTo>
                      <a:pt x="359" y="149"/>
                    </a:lnTo>
                    <a:lnTo>
                      <a:pt x="364" y="152"/>
                    </a:lnTo>
                    <a:lnTo>
                      <a:pt x="372" y="151"/>
                    </a:lnTo>
                    <a:lnTo>
                      <a:pt x="378" y="148"/>
                    </a:lnTo>
                    <a:lnTo>
                      <a:pt x="385" y="144"/>
                    </a:lnTo>
                    <a:lnTo>
                      <a:pt x="387" y="144"/>
                    </a:lnTo>
                    <a:lnTo>
                      <a:pt x="390" y="145"/>
                    </a:lnTo>
                    <a:lnTo>
                      <a:pt x="392" y="147"/>
                    </a:lnTo>
                    <a:lnTo>
                      <a:pt x="396" y="148"/>
                    </a:lnTo>
                    <a:lnTo>
                      <a:pt x="396" y="146"/>
                    </a:lnTo>
                    <a:lnTo>
                      <a:pt x="396" y="145"/>
                    </a:lnTo>
                    <a:lnTo>
                      <a:pt x="396" y="143"/>
                    </a:lnTo>
                    <a:lnTo>
                      <a:pt x="396" y="141"/>
                    </a:lnTo>
                    <a:lnTo>
                      <a:pt x="396" y="139"/>
                    </a:lnTo>
                    <a:lnTo>
                      <a:pt x="395" y="137"/>
                    </a:lnTo>
                    <a:lnTo>
                      <a:pt x="395" y="136"/>
                    </a:lnTo>
                    <a:lnTo>
                      <a:pt x="393" y="135"/>
                    </a:lnTo>
                    <a:lnTo>
                      <a:pt x="396" y="135"/>
                    </a:lnTo>
                    <a:lnTo>
                      <a:pt x="397" y="135"/>
                    </a:lnTo>
                    <a:lnTo>
                      <a:pt x="398" y="134"/>
                    </a:lnTo>
                    <a:lnTo>
                      <a:pt x="398" y="133"/>
                    </a:lnTo>
                    <a:lnTo>
                      <a:pt x="399" y="133"/>
                    </a:lnTo>
                    <a:lnTo>
                      <a:pt x="400" y="135"/>
                    </a:lnTo>
                    <a:lnTo>
                      <a:pt x="400" y="137"/>
                    </a:lnTo>
                    <a:lnTo>
                      <a:pt x="400" y="139"/>
                    </a:lnTo>
                    <a:lnTo>
                      <a:pt x="400" y="141"/>
                    </a:lnTo>
                    <a:lnTo>
                      <a:pt x="400" y="143"/>
                    </a:lnTo>
                    <a:lnTo>
                      <a:pt x="400" y="146"/>
                    </a:lnTo>
                    <a:lnTo>
                      <a:pt x="401" y="146"/>
                    </a:lnTo>
                    <a:lnTo>
                      <a:pt x="402" y="146"/>
                    </a:lnTo>
                    <a:lnTo>
                      <a:pt x="403" y="145"/>
                    </a:lnTo>
                    <a:lnTo>
                      <a:pt x="404" y="144"/>
                    </a:lnTo>
                    <a:lnTo>
                      <a:pt x="405" y="143"/>
                    </a:lnTo>
                    <a:lnTo>
                      <a:pt x="405" y="143"/>
                    </a:lnTo>
                    <a:lnTo>
                      <a:pt x="407" y="143"/>
                    </a:lnTo>
                    <a:lnTo>
                      <a:pt x="407" y="144"/>
                    </a:lnTo>
                    <a:lnTo>
                      <a:pt x="407" y="147"/>
                    </a:lnTo>
                    <a:lnTo>
                      <a:pt x="407" y="148"/>
                    </a:lnTo>
                    <a:lnTo>
                      <a:pt x="408" y="149"/>
                    </a:lnTo>
                    <a:lnTo>
                      <a:pt x="409" y="148"/>
                    </a:lnTo>
                    <a:lnTo>
                      <a:pt x="409" y="147"/>
                    </a:lnTo>
                    <a:lnTo>
                      <a:pt x="410" y="145"/>
                    </a:lnTo>
                    <a:lnTo>
                      <a:pt x="410" y="142"/>
                    </a:lnTo>
                    <a:lnTo>
                      <a:pt x="412" y="143"/>
                    </a:lnTo>
                    <a:lnTo>
                      <a:pt x="413" y="144"/>
                    </a:lnTo>
                    <a:lnTo>
                      <a:pt x="414" y="143"/>
                    </a:lnTo>
                    <a:lnTo>
                      <a:pt x="415" y="143"/>
                    </a:lnTo>
                    <a:lnTo>
                      <a:pt x="416" y="142"/>
                    </a:lnTo>
                    <a:lnTo>
                      <a:pt x="417" y="142"/>
                    </a:lnTo>
                    <a:lnTo>
                      <a:pt x="419" y="141"/>
                    </a:lnTo>
                    <a:lnTo>
                      <a:pt x="420" y="142"/>
                    </a:lnTo>
                    <a:lnTo>
                      <a:pt x="422" y="144"/>
                    </a:lnTo>
                    <a:lnTo>
                      <a:pt x="422" y="144"/>
                    </a:lnTo>
                    <a:lnTo>
                      <a:pt x="423" y="144"/>
                    </a:lnTo>
                    <a:lnTo>
                      <a:pt x="424" y="143"/>
                    </a:lnTo>
                    <a:lnTo>
                      <a:pt x="424" y="141"/>
                    </a:lnTo>
                    <a:lnTo>
                      <a:pt x="425" y="142"/>
                    </a:lnTo>
                    <a:lnTo>
                      <a:pt x="426" y="142"/>
                    </a:lnTo>
                    <a:lnTo>
                      <a:pt x="427" y="142"/>
                    </a:lnTo>
                    <a:lnTo>
                      <a:pt x="427" y="141"/>
                    </a:lnTo>
                    <a:lnTo>
                      <a:pt x="428" y="139"/>
                    </a:lnTo>
                    <a:lnTo>
                      <a:pt x="429" y="140"/>
                    </a:lnTo>
                    <a:lnTo>
                      <a:pt x="431" y="141"/>
                    </a:lnTo>
                    <a:lnTo>
                      <a:pt x="432" y="142"/>
                    </a:lnTo>
                    <a:lnTo>
                      <a:pt x="434" y="142"/>
                    </a:lnTo>
                    <a:lnTo>
                      <a:pt x="435" y="142"/>
                    </a:lnTo>
                    <a:lnTo>
                      <a:pt x="436" y="140"/>
                    </a:lnTo>
                    <a:lnTo>
                      <a:pt x="438" y="141"/>
                    </a:lnTo>
                    <a:lnTo>
                      <a:pt x="440" y="141"/>
                    </a:lnTo>
                    <a:lnTo>
                      <a:pt x="441" y="140"/>
                    </a:lnTo>
                    <a:lnTo>
                      <a:pt x="444" y="139"/>
                    </a:lnTo>
                    <a:lnTo>
                      <a:pt x="444" y="139"/>
                    </a:lnTo>
                    <a:lnTo>
                      <a:pt x="445" y="139"/>
                    </a:lnTo>
                    <a:lnTo>
                      <a:pt x="446" y="139"/>
                    </a:lnTo>
                    <a:lnTo>
                      <a:pt x="446" y="140"/>
                    </a:lnTo>
                    <a:lnTo>
                      <a:pt x="447" y="141"/>
                    </a:lnTo>
                    <a:lnTo>
                      <a:pt x="448" y="142"/>
                    </a:lnTo>
                    <a:lnTo>
                      <a:pt x="448" y="139"/>
                    </a:lnTo>
                    <a:lnTo>
                      <a:pt x="448" y="137"/>
                    </a:lnTo>
                    <a:lnTo>
                      <a:pt x="449" y="136"/>
                    </a:lnTo>
                    <a:lnTo>
                      <a:pt x="449" y="137"/>
                    </a:lnTo>
                    <a:lnTo>
                      <a:pt x="450" y="139"/>
                    </a:lnTo>
                    <a:lnTo>
                      <a:pt x="451" y="137"/>
                    </a:lnTo>
                    <a:lnTo>
                      <a:pt x="452" y="137"/>
                    </a:lnTo>
                    <a:lnTo>
                      <a:pt x="452" y="137"/>
                    </a:lnTo>
                    <a:lnTo>
                      <a:pt x="453" y="137"/>
                    </a:lnTo>
                    <a:lnTo>
                      <a:pt x="453" y="140"/>
                    </a:lnTo>
                    <a:lnTo>
                      <a:pt x="458" y="140"/>
                    </a:lnTo>
                    <a:lnTo>
                      <a:pt x="458" y="136"/>
                    </a:lnTo>
                    <a:lnTo>
                      <a:pt x="458" y="135"/>
                    </a:lnTo>
                    <a:lnTo>
                      <a:pt x="459" y="134"/>
                    </a:lnTo>
                    <a:lnTo>
                      <a:pt x="460" y="134"/>
                    </a:lnTo>
                    <a:lnTo>
                      <a:pt x="461" y="135"/>
                    </a:lnTo>
                    <a:lnTo>
                      <a:pt x="462" y="136"/>
                    </a:lnTo>
                    <a:lnTo>
                      <a:pt x="462" y="137"/>
                    </a:lnTo>
                    <a:lnTo>
                      <a:pt x="463" y="137"/>
                    </a:lnTo>
                    <a:lnTo>
                      <a:pt x="463" y="136"/>
                    </a:lnTo>
                    <a:lnTo>
                      <a:pt x="464" y="135"/>
                    </a:lnTo>
                    <a:lnTo>
                      <a:pt x="465" y="136"/>
                    </a:lnTo>
                    <a:lnTo>
                      <a:pt x="468" y="136"/>
                    </a:lnTo>
                    <a:lnTo>
                      <a:pt x="470" y="136"/>
                    </a:lnTo>
                    <a:lnTo>
                      <a:pt x="472" y="136"/>
                    </a:lnTo>
                    <a:lnTo>
                      <a:pt x="474" y="134"/>
                    </a:lnTo>
                    <a:lnTo>
                      <a:pt x="475" y="134"/>
                    </a:lnTo>
                    <a:lnTo>
                      <a:pt x="476" y="134"/>
                    </a:lnTo>
                    <a:lnTo>
                      <a:pt x="477" y="134"/>
                    </a:lnTo>
                    <a:lnTo>
                      <a:pt x="477" y="133"/>
                    </a:lnTo>
                    <a:lnTo>
                      <a:pt x="479" y="132"/>
                    </a:lnTo>
                    <a:lnTo>
                      <a:pt x="480" y="132"/>
                    </a:lnTo>
                    <a:lnTo>
                      <a:pt x="481" y="132"/>
                    </a:lnTo>
                    <a:lnTo>
                      <a:pt x="482" y="132"/>
                    </a:lnTo>
                    <a:lnTo>
                      <a:pt x="483" y="133"/>
                    </a:lnTo>
                    <a:lnTo>
                      <a:pt x="483" y="134"/>
                    </a:lnTo>
                    <a:lnTo>
                      <a:pt x="484" y="135"/>
                    </a:lnTo>
                    <a:lnTo>
                      <a:pt x="484" y="135"/>
                    </a:lnTo>
                    <a:lnTo>
                      <a:pt x="485" y="134"/>
                    </a:lnTo>
                    <a:lnTo>
                      <a:pt x="485" y="133"/>
                    </a:lnTo>
                    <a:lnTo>
                      <a:pt x="486" y="132"/>
                    </a:lnTo>
                    <a:lnTo>
                      <a:pt x="486" y="131"/>
                    </a:lnTo>
                    <a:lnTo>
                      <a:pt x="486" y="130"/>
                    </a:lnTo>
                    <a:lnTo>
                      <a:pt x="487" y="130"/>
                    </a:lnTo>
                    <a:lnTo>
                      <a:pt x="488" y="130"/>
                    </a:lnTo>
                    <a:lnTo>
                      <a:pt x="491" y="131"/>
                    </a:lnTo>
                    <a:lnTo>
                      <a:pt x="492" y="130"/>
                    </a:lnTo>
                    <a:lnTo>
                      <a:pt x="493" y="128"/>
                    </a:lnTo>
                    <a:lnTo>
                      <a:pt x="494" y="129"/>
                    </a:lnTo>
                    <a:lnTo>
                      <a:pt x="493" y="130"/>
                    </a:lnTo>
                    <a:lnTo>
                      <a:pt x="493" y="131"/>
                    </a:lnTo>
                    <a:lnTo>
                      <a:pt x="493" y="133"/>
                    </a:lnTo>
                    <a:lnTo>
                      <a:pt x="494" y="133"/>
                    </a:lnTo>
                    <a:lnTo>
                      <a:pt x="494" y="132"/>
                    </a:lnTo>
                    <a:lnTo>
                      <a:pt x="495" y="131"/>
                    </a:lnTo>
                    <a:lnTo>
                      <a:pt x="495" y="131"/>
                    </a:lnTo>
                    <a:lnTo>
                      <a:pt x="496" y="131"/>
                    </a:lnTo>
                    <a:lnTo>
                      <a:pt x="497" y="130"/>
                    </a:lnTo>
                    <a:lnTo>
                      <a:pt x="497" y="129"/>
                    </a:lnTo>
                    <a:lnTo>
                      <a:pt x="498" y="130"/>
                    </a:lnTo>
                    <a:lnTo>
                      <a:pt x="499" y="132"/>
                    </a:lnTo>
                    <a:lnTo>
                      <a:pt x="500" y="132"/>
                    </a:lnTo>
                    <a:lnTo>
                      <a:pt x="500" y="132"/>
                    </a:lnTo>
                    <a:lnTo>
                      <a:pt x="501" y="131"/>
                    </a:lnTo>
                    <a:lnTo>
                      <a:pt x="503" y="129"/>
                    </a:lnTo>
                    <a:lnTo>
                      <a:pt x="504" y="128"/>
                    </a:lnTo>
                    <a:lnTo>
                      <a:pt x="505" y="127"/>
                    </a:lnTo>
                    <a:lnTo>
                      <a:pt x="506" y="125"/>
                    </a:lnTo>
                    <a:lnTo>
                      <a:pt x="506" y="124"/>
                    </a:lnTo>
                    <a:lnTo>
                      <a:pt x="507" y="125"/>
                    </a:lnTo>
                    <a:lnTo>
                      <a:pt x="508" y="128"/>
                    </a:lnTo>
                    <a:lnTo>
                      <a:pt x="508" y="125"/>
                    </a:lnTo>
                    <a:lnTo>
                      <a:pt x="508" y="123"/>
                    </a:lnTo>
                    <a:lnTo>
                      <a:pt x="507" y="122"/>
                    </a:lnTo>
                    <a:lnTo>
                      <a:pt x="507" y="120"/>
                    </a:lnTo>
                    <a:lnTo>
                      <a:pt x="507" y="119"/>
                    </a:lnTo>
                    <a:lnTo>
                      <a:pt x="507" y="119"/>
                    </a:lnTo>
                    <a:lnTo>
                      <a:pt x="506" y="121"/>
                    </a:lnTo>
                    <a:lnTo>
                      <a:pt x="506" y="122"/>
                    </a:lnTo>
                    <a:lnTo>
                      <a:pt x="505" y="121"/>
                    </a:lnTo>
                    <a:lnTo>
                      <a:pt x="504" y="120"/>
                    </a:lnTo>
                    <a:lnTo>
                      <a:pt x="503" y="120"/>
                    </a:lnTo>
                    <a:lnTo>
                      <a:pt x="501" y="120"/>
                    </a:lnTo>
                    <a:lnTo>
                      <a:pt x="500" y="121"/>
                    </a:lnTo>
                    <a:lnTo>
                      <a:pt x="499" y="122"/>
                    </a:lnTo>
                    <a:lnTo>
                      <a:pt x="498" y="122"/>
                    </a:lnTo>
                    <a:lnTo>
                      <a:pt x="498" y="122"/>
                    </a:lnTo>
                    <a:lnTo>
                      <a:pt x="497" y="121"/>
                    </a:lnTo>
                    <a:lnTo>
                      <a:pt x="497" y="118"/>
                    </a:lnTo>
                    <a:lnTo>
                      <a:pt x="498" y="117"/>
                    </a:lnTo>
                    <a:lnTo>
                      <a:pt x="499" y="116"/>
                    </a:lnTo>
                    <a:lnTo>
                      <a:pt x="501" y="115"/>
                    </a:lnTo>
                    <a:lnTo>
                      <a:pt x="504" y="113"/>
                    </a:lnTo>
                    <a:lnTo>
                      <a:pt x="506" y="113"/>
                    </a:lnTo>
                    <a:lnTo>
                      <a:pt x="508" y="113"/>
                    </a:lnTo>
                    <a:lnTo>
                      <a:pt x="509" y="115"/>
                    </a:lnTo>
                    <a:lnTo>
                      <a:pt x="509" y="115"/>
                    </a:lnTo>
                    <a:lnTo>
                      <a:pt x="509" y="117"/>
                    </a:lnTo>
                    <a:lnTo>
                      <a:pt x="509" y="119"/>
                    </a:lnTo>
                    <a:lnTo>
                      <a:pt x="509" y="121"/>
                    </a:lnTo>
                    <a:lnTo>
                      <a:pt x="509" y="122"/>
                    </a:lnTo>
                    <a:lnTo>
                      <a:pt x="510" y="123"/>
                    </a:lnTo>
                    <a:lnTo>
                      <a:pt x="510" y="125"/>
                    </a:lnTo>
                    <a:lnTo>
                      <a:pt x="511" y="127"/>
                    </a:lnTo>
                    <a:lnTo>
                      <a:pt x="512" y="128"/>
                    </a:lnTo>
                    <a:lnTo>
                      <a:pt x="513" y="129"/>
                    </a:lnTo>
                    <a:lnTo>
                      <a:pt x="515" y="128"/>
                    </a:lnTo>
                    <a:lnTo>
                      <a:pt x="517" y="127"/>
                    </a:lnTo>
                    <a:lnTo>
                      <a:pt x="518" y="125"/>
                    </a:lnTo>
                    <a:lnTo>
                      <a:pt x="519" y="125"/>
                    </a:lnTo>
                    <a:lnTo>
                      <a:pt x="520" y="125"/>
                    </a:lnTo>
                    <a:lnTo>
                      <a:pt x="522" y="125"/>
                    </a:lnTo>
                    <a:lnTo>
                      <a:pt x="523" y="123"/>
                    </a:lnTo>
                    <a:lnTo>
                      <a:pt x="524" y="123"/>
                    </a:lnTo>
                    <a:lnTo>
                      <a:pt x="524" y="122"/>
                    </a:lnTo>
                    <a:lnTo>
                      <a:pt x="525" y="121"/>
                    </a:lnTo>
                    <a:lnTo>
                      <a:pt x="527" y="121"/>
                    </a:lnTo>
                    <a:lnTo>
                      <a:pt x="528" y="121"/>
                    </a:lnTo>
                    <a:lnTo>
                      <a:pt x="529" y="122"/>
                    </a:lnTo>
                    <a:lnTo>
                      <a:pt x="530" y="122"/>
                    </a:lnTo>
                    <a:lnTo>
                      <a:pt x="531" y="122"/>
                    </a:lnTo>
                    <a:lnTo>
                      <a:pt x="532" y="122"/>
                    </a:lnTo>
                    <a:lnTo>
                      <a:pt x="532" y="123"/>
                    </a:lnTo>
                    <a:lnTo>
                      <a:pt x="533" y="123"/>
                    </a:lnTo>
                    <a:lnTo>
                      <a:pt x="535" y="123"/>
                    </a:lnTo>
                    <a:lnTo>
                      <a:pt x="536" y="123"/>
                    </a:lnTo>
                    <a:lnTo>
                      <a:pt x="537" y="122"/>
                    </a:lnTo>
                    <a:lnTo>
                      <a:pt x="537" y="120"/>
                    </a:lnTo>
                    <a:lnTo>
                      <a:pt x="537" y="118"/>
                    </a:lnTo>
                    <a:lnTo>
                      <a:pt x="539" y="120"/>
                    </a:lnTo>
                    <a:lnTo>
                      <a:pt x="540" y="120"/>
                    </a:lnTo>
                    <a:lnTo>
                      <a:pt x="542" y="120"/>
                    </a:lnTo>
                    <a:lnTo>
                      <a:pt x="543" y="120"/>
                    </a:lnTo>
                    <a:lnTo>
                      <a:pt x="544" y="119"/>
                    </a:lnTo>
                    <a:lnTo>
                      <a:pt x="546" y="118"/>
                    </a:lnTo>
                    <a:lnTo>
                      <a:pt x="547" y="117"/>
                    </a:lnTo>
                    <a:lnTo>
                      <a:pt x="548" y="118"/>
                    </a:lnTo>
                    <a:lnTo>
                      <a:pt x="549" y="119"/>
                    </a:lnTo>
                    <a:lnTo>
                      <a:pt x="551" y="118"/>
                    </a:lnTo>
                    <a:lnTo>
                      <a:pt x="552" y="118"/>
                    </a:lnTo>
                    <a:lnTo>
                      <a:pt x="553" y="117"/>
                    </a:lnTo>
                    <a:lnTo>
                      <a:pt x="555" y="117"/>
                    </a:lnTo>
                    <a:lnTo>
                      <a:pt x="556" y="117"/>
                    </a:lnTo>
                    <a:lnTo>
                      <a:pt x="559" y="117"/>
                    </a:lnTo>
                    <a:lnTo>
                      <a:pt x="561" y="116"/>
                    </a:lnTo>
                    <a:lnTo>
                      <a:pt x="563" y="115"/>
                    </a:lnTo>
                    <a:lnTo>
                      <a:pt x="565" y="115"/>
                    </a:lnTo>
                    <a:lnTo>
                      <a:pt x="566" y="116"/>
                    </a:lnTo>
                    <a:lnTo>
                      <a:pt x="567" y="117"/>
                    </a:lnTo>
                    <a:lnTo>
                      <a:pt x="569" y="118"/>
                    </a:lnTo>
                    <a:lnTo>
                      <a:pt x="570" y="119"/>
                    </a:lnTo>
                    <a:lnTo>
                      <a:pt x="570" y="116"/>
                    </a:lnTo>
                    <a:lnTo>
                      <a:pt x="570" y="115"/>
                    </a:lnTo>
                    <a:lnTo>
                      <a:pt x="571" y="113"/>
                    </a:lnTo>
                    <a:lnTo>
                      <a:pt x="571" y="113"/>
                    </a:lnTo>
                    <a:lnTo>
                      <a:pt x="572" y="113"/>
                    </a:lnTo>
                    <a:lnTo>
                      <a:pt x="573" y="113"/>
                    </a:lnTo>
                    <a:lnTo>
                      <a:pt x="575" y="113"/>
                    </a:lnTo>
                    <a:lnTo>
                      <a:pt x="575" y="113"/>
                    </a:lnTo>
                    <a:lnTo>
                      <a:pt x="576" y="113"/>
                    </a:lnTo>
                    <a:lnTo>
                      <a:pt x="577" y="113"/>
                    </a:lnTo>
                    <a:lnTo>
                      <a:pt x="578" y="115"/>
                    </a:lnTo>
                    <a:lnTo>
                      <a:pt x="579" y="116"/>
                    </a:lnTo>
                    <a:lnTo>
                      <a:pt x="580" y="117"/>
                    </a:lnTo>
                    <a:lnTo>
                      <a:pt x="580" y="117"/>
                    </a:lnTo>
                    <a:lnTo>
                      <a:pt x="581" y="117"/>
                    </a:lnTo>
                    <a:lnTo>
                      <a:pt x="582" y="115"/>
                    </a:lnTo>
                    <a:lnTo>
                      <a:pt x="583" y="115"/>
                    </a:lnTo>
                    <a:lnTo>
                      <a:pt x="584" y="113"/>
                    </a:lnTo>
                    <a:lnTo>
                      <a:pt x="585" y="112"/>
                    </a:lnTo>
                    <a:lnTo>
                      <a:pt x="585" y="111"/>
                    </a:lnTo>
                    <a:lnTo>
                      <a:pt x="587" y="110"/>
                    </a:lnTo>
                    <a:lnTo>
                      <a:pt x="588" y="110"/>
                    </a:lnTo>
                    <a:lnTo>
                      <a:pt x="589" y="110"/>
                    </a:lnTo>
                    <a:lnTo>
                      <a:pt x="589" y="112"/>
                    </a:lnTo>
                    <a:lnTo>
                      <a:pt x="589" y="115"/>
                    </a:lnTo>
                    <a:lnTo>
                      <a:pt x="590" y="115"/>
                    </a:lnTo>
                    <a:lnTo>
                      <a:pt x="590" y="116"/>
                    </a:lnTo>
                    <a:lnTo>
                      <a:pt x="591" y="115"/>
                    </a:lnTo>
                    <a:lnTo>
                      <a:pt x="592" y="113"/>
                    </a:lnTo>
                    <a:lnTo>
                      <a:pt x="592" y="111"/>
                    </a:lnTo>
                    <a:lnTo>
                      <a:pt x="593" y="109"/>
                    </a:lnTo>
                    <a:lnTo>
                      <a:pt x="593" y="107"/>
                    </a:lnTo>
                    <a:lnTo>
                      <a:pt x="594" y="106"/>
                    </a:lnTo>
                    <a:lnTo>
                      <a:pt x="595" y="106"/>
                    </a:lnTo>
                    <a:lnTo>
                      <a:pt x="596" y="108"/>
                    </a:lnTo>
                    <a:lnTo>
                      <a:pt x="597" y="110"/>
                    </a:lnTo>
                    <a:lnTo>
                      <a:pt x="600" y="111"/>
                    </a:lnTo>
                    <a:lnTo>
                      <a:pt x="602" y="111"/>
                    </a:lnTo>
                    <a:lnTo>
                      <a:pt x="603" y="109"/>
                    </a:lnTo>
                    <a:lnTo>
                      <a:pt x="603" y="108"/>
                    </a:lnTo>
                    <a:lnTo>
                      <a:pt x="604" y="107"/>
                    </a:lnTo>
                    <a:lnTo>
                      <a:pt x="605" y="106"/>
                    </a:lnTo>
                    <a:lnTo>
                      <a:pt x="606" y="107"/>
                    </a:lnTo>
                    <a:lnTo>
                      <a:pt x="609" y="106"/>
                    </a:lnTo>
                    <a:lnTo>
                      <a:pt x="613" y="105"/>
                    </a:lnTo>
                    <a:lnTo>
                      <a:pt x="615" y="105"/>
                    </a:lnTo>
                    <a:lnTo>
                      <a:pt x="617" y="106"/>
                    </a:lnTo>
                    <a:lnTo>
                      <a:pt x="620" y="104"/>
                    </a:lnTo>
                    <a:lnTo>
                      <a:pt x="624" y="101"/>
                    </a:lnTo>
                    <a:lnTo>
                      <a:pt x="627" y="98"/>
                    </a:lnTo>
                    <a:lnTo>
                      <a:pt x="627" y="101"/>
                    </a:lnTo>
                    <a:lnTo>
                      <a:pt x="627" y="103"/>
                    </a:lnTo>
                    <a:lnTo>
                      <a:pt x="627" y="104"/>
                    </a:lnTo>
                    <a:lnTo>
                      <a:pt x="628" y="104"/>
                    </a:lnTo>
                    <a:lnTo>
                      <a:pt x="629" y="104"/>
                    </a:lnTo>
                    <a:lnTo>
                      <a:pt x="629" y="104"/>
                    </a:lnTo>
                    <a:lnTo>
                      <a:pt x="630" y="101"/>
                    </a:lnTo>
                    <a:lnTo>
                      <a:pt x="633" y="101"/>
                    </a:lnTo>
                    <a:lnTo>
                      <a:pt x="635" y="101"/>
                    </a:lnTo>
                    <a:lnTo>
                      <a:pt x="636" y="103"/>
                    </a:lnTo>
                    <a:lnTo>
                      <a:pt x="637" y="100"/>
                    </a:lnTo>
                    <a:lnTo>
                      <a:pt x="638" y="100"/>
                    </a:lnTo>
                    <a:lnTo>
                      <a:pt x="639" y="100"/>
                    </a:lnTo>
                    <a:lnTo>
                      <a:pt x="640" y="100"/>
                    </a:lnTo>
                    <a:lnTo>
                      <a:pt x="641" y="100"/>
                    </a:lnTo>
                    <a:lnTo>
                      <a:pt x="643" y="99"/>
                    </a:lnTo>
                    <a:lnTo>
                      <a:pt x="644" y="98"/>
                    </a:lnTo>
                    <a:lnTo>
                      <a:pt x="644" y="100"/>
                    </a:lnTo>
                    <a:lnTo>
                      <a:pt x="644" y="101"/>
                    </a:lnTo>
                    <a:lnTo>
                      <a:pt x="645" y="103"/>
                    </a:lnTo>
                    <a:lnTo>
                      <a:pt x="648" y="104"/>
                    </a:lnTo>
                    <a:lnTo>
                      <a:pt x="648" y="100"/>
                    </a:lnTo>
                    <a:lnTo>
                      <a:pt x="649" y="98"/>
                    </a:lnTo>
                    <a:lnTo>
                      <a:pt x="649" y="97"/>
                    </a:lnTo>
                    <a:lnTo>
                      <a:pt x="650" y="96"/>
                    </a:lnTo>
                    <a:lnTo>
                      <a:pt x="651" y="96"/>
                    </a:lnTo>
                    <a:lnTo>
                      <a:pt x="652" y="96"/>
                    </a:lnTo>
                    <a:lnTo>
                      <a:pt x="653" y="96"/>
                    </a:lnTo>
                    <a:lnTo>
                      <a:pt x="654" y="97"/>
                    </a:lnTo>
                    <a:lnTo>
                      <a:pt x="654" y="98"/>
                    </a:lnTo>
                    <a:lnTo>
                      <a:pt x="654" y="99"/>
                    </a:lnTo>
                    <a:lnTo>
                      <a:pt x="654" y="100"/>
                    </a:lnTo>
                    <a:lnTo>
                      <a:pt x="655" y="101"/>
                    </a:lnTo>
                    <a:lnTo>
                      <a:pt x="655" y="99"/>
                    </a:lnTo>
                    <a:lnTo>
                      <a:pt x="656" y="97"/>
                    </a:lnTo>
                    <a:lnTo>
                      <a:pt x="656" y="95"/>
                    </a:lnTo>
                    <a:lnTo>
                      <a:pt x="657" y="94"/>
                    </a:lnTo>
                    <a:lnTo>
                      <a:pt x="659" y="94"/>
                    </a:lnTo>
                    <a:lnTo>
                      <a:pt x="659" y="96"/>
                    </a:lnTo>
                    <a:lnTo>
                      <a:pt x="659" y="97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0" y="98"/>
                    </a:lnTo>
                    <a:lnTo>
                      <a:pt x="660" y="97"/>
                    </a:lnTo>
                    <a:lnTo>
                      <a:pt x="660" y="96"/>
                    </a:lnTo>
                    <a:lnTo>
                      <a:pt x="660" y="95"/>
                    </a:lnTo>
                    <a:lnTo>
                      <a:pt x="661" y="95"/>
                    </a:lnTo>
                    <a:lnTo>
                      <a:pt x="661" y="95"/>
                    </a:lnTo>
                    <a:lnTo>
                      <a:pt x="662" y="97"/>
                    </a:lnTo>
                    <a:lnTo>
                      <a:pt x="663" y="95"/>
                    </a:lnTo>
                    <a:lnTo>
                      <a:pt x="664" y="95"/>
                    </a:lnTo>
                    <a:lnTo>
                      <a:pt x="666" y="95"/>
                    </a:lnTo>
                    <a:lnTo>
                      <a:pt x="667" y="97"/>
                    </a:lnTo>
                    <a:lnTo>
                      <a:pt x="668" y="97"/>
                    </a:lnTo>
                    <a:lnTo>
                      <a:pt x="669" y="97"/>
                    </a:lnTo>
                    <a:lnTo>
                      <a:pt x="672" y="97"/>
                    </a:lnTo>
                    <a:lnTo>
                      <a:pt x="673" y="96"/>
                    </a:lnTo>
                    <a:lnTo>
                      <a:pt x="674" y="94"/>
                    </a:lnTo>
                    <a:lnTo>
                      <a:pt x="675" y="93"/>
                    </a:lnTo>
                    <a:lnTo>
                      <a:pt x="676" y="94"/>
                    </a:lnTo>
                    <a:lnTo>
                      <a:pt x="676" y="92"/>
                    </a:lnTo>
                    <a:lnTo>
                      <a:pt x="675" y="92"/>
                    </a:lnTo>
                    <a:lnTo>
                      <a:pt x="675" y="91"/>
                    </a:lnTo>
                    <a:lnTo>
                      <a:pt x="675" y="89"/>
                    </a:lnTo>
                    <a:lnTo>
                      <a:pt x="674" y="88"/>
                    </a:lnTo>
                    <a:lnTo>
                      <a:pt x="673" y="87"/>
                    </a:lnTo>
                    <a:lnTo>
                      <a:pt x="671" y="88"/>
                    </a:lnTo>
                    <a:lnTo>
                      <a:pt x="669" y="88"/>
                    </a:lnTo>
                    <a:lnTo>
                      <a:pt x="668" y="88"/>
                    </a:lnTo>
                    <a:lnTo>
                      <a:pt x="666" y="87"/>
                    </a:lnTo>
                    <a:lnTo>
                      <a:pt x="664" y="87"/>
                    </a:lnTo>
                    <a:lnTo>
                      <a:pt x="663" y="88"/>
                    </a:lnTo>
                    <a:lnTo>
                      <a:pt x="661" y="89"/>
                    </a:lnTo>
                    <a:lnTo>
                      <a:pt x="659" y="91"/>
                    </a:lnTo>
                    <a:lnTo>
                      <a:pt x="656" y="92"/>
                    </a:lnTo>
                    <a:lnTo>
                      <a:pt x="655" y="92"/>
                    </a:lnTo>
                    <a:lnTo>
                      <a:pt x="653" y="91"/>
                    </a:lnTo>
                    <a:lnTo>
                      <a:pt x="652" y="88"/>
                    </a:lnTo>
                    <a:lnTo>
                      <a:pt x="652" y="85"/>
                    </a:lnTo>
                    <a:lnTo>
                      <a:pt x="655" y="85"/>
                    </a:lnTo>
                    <a:lnTo>
                      <a:pt x="657" y="85"/>
                    </a:lnTo>
                    <a:lnTo>
                      <a:pt x="661" y="85"/>
                    </a:lnTo>
                    <a:lnTo>
                      <a:pt x="665" y="84"/>
                    </a:lnTo>
                    <a:lnTo>
                      <a:pt x="665" y="83"/>
                    </a:lnTo>
                    <a:lnTo>
                      <a:pt x="665" y="82"/>
                    </a:lnTo>
                    <a:lnTo>
                      <a:pt x="666" y="83"/>
                    </a:lnTo>
                    <a:lnTo>
                      <a:pt x="667" y="84"/>
                    </a:lnTo>
                    <a:lnTo>
                      <a:pt x="667" y="84"/>
                    </a:lnTo>
                    <a:lnTo>
                      <a:pt x="668" y="85"/>
                    </a:lnTo>
                    <a:lnTo>
                      <a:pt x="669" y="84"/>
                    </a:lnTo>
                    <a:lnTo>
                      <a:pt x="669" y="82"/>
                    </a:lnTo>
                    <a:lnTo>
                      <a:pt x="671" y="83"/>
                    </a:lnTo>
                    <a:lnTo>
                      <a:pt x="672" y="84"/>
                    </a:lnTo>
                    <a:lnTo>
                      <a:pt x="672" y="85"/>
                    </a:lnTo>
                    <a:lnTo>
                      <a:pt x="673" y="80"/>
                    </a:lnTo>
                    <a:lnTo>
                      <a:pt x="674" y="76"/>
                    </a:lnTo>
                    <a:lnTo>
                      <a:pt x="676" y="75"/>
                    </a:lnTo>
                    <a:lnTo>
                      <a:pt x="675" y="73"/>
                    </a:lnTo>
                    <a:lnTo>
                      <a:pt x="675" y="72"/>
                    </a:lnTo>
                    <a:lnTo>
                      <a:pt x="675" y="72"/>
                    </a:lnTo>
                    <a:lnTo>
                      <a:pt x="674" y="72"/>
                    </a:lnTo>
                    <a:lnTo>
                      <a:pt x="673" y="73"/>
                    </a:lnTo>
                    <a:lnTo>
                      <a:pt x="673" y="74"/>
                    </a:lnTo>
                    <a:lnTo>
                      <a:pt x="672" y="74"/>
                    </a:lnTo>
                    <a:lnTo>
                      <a:pt x="672" y="77"/>
                    </a:lnTo>
                    <a:lnTo>
                      <a:pt x="672" y="77"/>
                    </a:lnTo>
                    <a:lnTo>
                      <a:pt x="671" y="76"/>
                    </a:lnTo>
                    <a:lnTo>
                      <a:pt x="669" y="75"/>
                    </a:lnTo>
                    <a:lnTo>
                      <a:pt x="668" y="74"/>
                    </a:lnTo>
                    <a:lnTo>
                      <a:pt x="668" y="73"/>
                    </a:lnTo>
                    <a:lnTo>
                      <a:pt x="667" y="72"/>
                    </a:lnTo>
                    <a:lnTo>
                      <a:pt x="667" y="72"/>
                    </a:lnTo>
                    <a:lnTo>
                      <a:pt x="666" y="74"/>
                    </a:lnTo>
                    <a:lnTo>
                      <a:pt x="666" y="76"/>
                    </a:lnTo>
                    <a:lnTo>
                      <a:pt x="666" y="76"/>
                    </a:lnTo>
                    <a:lnTo>
                      <a:pt x="665" y="76"/>
                    </a:lnTo>
                    <a:lnTo>
                      <a:pt x="664" y="76"/>
                    </a:lnTo>
                    <a:lnTo>
                      <a:pt x="663" y="77"/>
                    </a:lnTo>
                    <a:lnTo>
                      <a:pt x="663" y="79"/>
                    </a:lnTo>
                    <a:lnTo>
                      <a:pt x="662" y="79"/>
                    </a:lnTo>
                    <a:lnTo>
                      <a:pt x="661" y="79"/>
                    </a:lnTo>
                    <a:lnTo>
                      <a:pt x="661" y="79"/>
                    </a:lnTo>
                    <a:lnTo>
                      <a:pt x="661" y="76"/>
                    </a:lnTo>
                    <a:lnTo>
                      <a:pt x="660" y="76"/>
                    </a:lnTo>
                    <a:lnTo>
                      <a:pt x="659" y="79"/>
                    </a:lnTo>
                    <a:lnTo>
                      <a:pt x="657" y="80"/>
                    </a:lnTo>
                    <a:lnTo>
                      <a:pt x="656" y="81"/>
                    </a:lnTo>
                    <a:lnTo>
                      <a:pt x="655" y="80"/>
                    </a:lnTo>
                    <a:lnTo>
                      <a:pt x="654" y="80"/>
                    </a:lnTo>
                    <a:lnTo>
                      <a:pt x="653" y="79"/>
                    </a:lnTo>
                    <a:lnTo>
                      <a:pt x="652" y="77"/>
                    </a:lnTo>
                    <a:lnTo>
                      <a:pt x="651" y="80"/>
                    </a:lnTo>
                    <a:lnTo>
                      <a:pt x="650" y="81"/>
                    </a:lnTo>
                    <a:lnTo>
                      <a:pt x="648" y="80"/>
                    </a:lnTo>
                    <a:lnTo>
                      <a:pt x="645" y="81"/>
                    </a:lnTo>
                    <a:lnTo>
                      <a:pt x="643" y="80"/>
                    </a:lnTo>
                    <a:lnTo>
                      <a:pt x="641" y="80"/>
                    </a:lnTo>
                    <a:lnTo>
                      <a:pt x="640" y="80"/>
                    </a:lnTo>
                    <a:lnTo>
                      <a:pt x="638" y="82"/>
                    </a:lnTo>
                    <a:lnTo>
                      <a:pt x="636" y="84"/>
                    </a:lnTo>
                    <a:lnTo>
                      <a:pt x="635" y="84"/>
                    </a:lnTo>
                    <a:lnTo>
                      <a:pt x="635" y="83"/>
                    </a:lnTo>
                    <a:lnTo>
                      <a:pt x="635" y="81"/>
                    </a:lnTo>
                    <a:lnTo>
                      <a:pt x="633" y="83"/>
                    </a:lnTo>
                    <a:lnTo>
                      <a:pt x="631" y="84"/>
                    </a:lnTo>
                    <a:lnTo>
                      <a:pt x="630" y="83"/>
                    </a:lnTo>
                    <a:lnTo>
                      <a:pt x="628" y="83"/>
                    </a:lnTo>
                    <a:lnTo>
                      <a:pt x="626" y="83"/>
                    </a:lnTo>
                    <a:lnTo>
                      <a:pt x="624" y="83"/>
                    </a:lnTo>
                    <a:lnTo>
                      <a:pt x="623" y="84"/>
                    </a:lnTo>
                    <a:lnTo>
                      <a:pt x="621" y="84"/>
                    </a:lnTo>
                    <a:lnTo>
                      <a:pt x="620" y="84"/>
                    </a:lnTo>
                    <a:lnTo>
                      <a:pt x="620" y="82"/>
                    </a:lnTo>
                    <a:lnTo>
                      <a:pt x="619" y="85"/>
                    </a:lnTo>
                    <a:lnTo>
                      <a:pt x="619" y="85"/>
                    </a:lnTo>
                    <a:lnTo>
                      <a:pt x="619" y="85"/>
                    </a:lnTo>
                    <a:lnTo>
                      <a:pt x="618" y="85"/>
                    </a:lnTo>
                    <a:lnTo>
                      <a:pt x="617" y="85"/>
                    </a:lnTo>
                    <a:lnTo>
                      <a:pt x="616" y="85"/>
                    </a:lnTo>
                    <a:lnTo>
                      <a:pt x="615" y="87"/>
                    </a:lnTo>
                    <a:lnTo>
                      <a:pt x="614" y="86"/>
                    </a:lnTo>
                    <a:lnTo>
                      <a:pt x="612" y="87"/>
                    </a:lnTo>
                    <a:lnTo>
                      <a:pt x="611" y="89"/>
                    </a:lnTo>
                    <a:lnTo>
                      <a:pt x="609" y="88"/>
                    </a:lnTo>
                    <a:lnTo>
                      <a:pt x="609" y="87"/>
                    </a:lnTo>
                    <a:lnTo>
                      <a:pt x="609" y="86"/>
                    </a:lnTo>
                    <a:lnTo>
                      <a:pt x="609" y="83"/>
                    </a:lnTo>
                    <a:lnTo>
                      <a:pt x="609" y="81"/>
                    </a:lnTo>
                    <a:lnTo>
                      <a:pt x="608" y="81"/>
                    </a:lnTo>
                    <a:lnTo>
                      <a:pt x="607" y="82"/>
                    </a:lnTo>
                    <a:lnTo>
                      <a:pt x="607" y="84"/>
                    </a:lnTo>
                    <a:lnTo>
                      <a:pt x="606" y="85"/>
                    </a:lnTo>
                    <a:lnTo>
                      <a:pt x="606" y="87"/>
                    </a:lnTo>
                    <a:lnTo>
                      <a:pt x="605" y="88"/>
                    </a:lnTo>
                    <a:lnTo>
                      <a:pt x="605" y="89"/>
                    </a:lnTo>
                    <a:lnTo>
                      <a:pt x="604" y="88"/>
                    </a:lnTo>
                    <a:lnTo>
                      <a:pt x="604" y="85"/>
                    </a:lnTo>
                    <a:lnTo>
                      <a:pt x="604" y="84"/>
                    </a:lnTo>
                    <a:lnTo>
                      <a:pt x="604" y="83"/>
                    </a:lnTo>
                    <a:lnTo>
                      <a:pt x="605" y="81"/>
                    </a:lnTo>
                    <a:lnTo>
                      <a:pt x="604" y="81"/>
                    </a:lnTo>
                    <a:lnTo>
                      <a:pt x="603" y="82"/>
                    </a:lnTo>
                    <a:lnTo>
                      <a:pt x="603" y="83"/>
                    </a:lnTo>
                    <a:lnTo>
                      <a:pt x="603" y="85"/>
                    </a:lnTo>
                    <a:lnTo>
                      <a:pt x="601" y="85"/>
                    </a:lnTo>
                    <a:lnTo>
                      <a:pt x="601" y="87"/>
                    </a:lnTo>
                    <a:lnTo>
                      <a:pt x="600" y="88"/>
                    </a:lnTo>
                    <a:lnTo>
                      <a:pt x="599" y="89"/>
                    </a:lnTo>
                    <a:lnTo>
                      <a:pt x="597" y="89"/>
                    </a:lnTo>
                    <a:lnTo>
                      <a:pt x="596" y="91"/>
                    </a:lnTo>
                    <a:lnTo>
                      <a:pt x="596" y="93"/>
                    </a:lnTo>
                    <a:lnTo>
                      <a:pt x="594" y="93"/>
                    </a:lnTo>
                    <a:lnTo>
                      <a:pt x="593" y="93"/>
                    </a:lnTo>
                    <a:lnTo>
                      <a:pt x="593" y="92"/>
                    </a:lnTo>
                    <a:lnTo>
                      <a:pt x="592" y="91"/>
                    </a:lnTo>
                    <a:lnTo>
                      <a:pt x="592" y="89"/>
                    </a:lnTo>
                    <a:lnTo>
                      <a:pt x="591" y="89"/>
                    </a:lnTo>
                    <a:lnTo>
                      <a:pt x="590" y="89"/>
                    </a:lnTo>
                    <a:lnTo>
                      <a:pt x="590" y="92"/>
                    </a:lnTo>
                    <a:lnTo>
                      <a:pt x="585" y="92"/>
                    </a:lnTo>
                    <a:lnTo>
                      <a:pt x="584" y="92"/>
                    </a:lnTo>
                    <a:lnTo>
                      <a:pt x="584" y="92"/>
                    </a:lnTo>
                    <a:lnTo>
                      <a:pt x="583" y="93"/>
                    </a:lnTo>
                    <a:lnTo>
                      <a:pt x="583" y="94"/>
                    </a:lnTo>
                    <a:lnTo>
                      <a:pt x="582" y="94"/>
                    </a:lnTo>
                    <a:lnTo>
                      <a:pt x="581" y="94"/>
                    </a:lnTo>
                    <a:lnTo>
                      <a:pt x="581" y="95"/>
                    </a:lnTo>
                    <a:lnTo>
                      <a:pt x="582" y="96"/>
                    </a:lnTo>
                    <a:lnTo>
                      <a:pt x="582" y="96"/>
                    </a:lnTo>
                    <a:lnTo>
                      <a:pt x="583" y="96"/>
                    </a:lnTo>
                    <a:lnTo>
                      <a:pt x="583" y="98"/>
                    </a:lnTo>
                    <a:lnTo>
                      <a:pt x="582" y="99"/>
                    </a:lnTo>
                    <a:lnTo>
                      <a:pt x="582" y="99"/>
                    </a:lnTo>
                    <a:lnTo>
                      <a:pt x="581" y="98"/>
                    </a:lnTo>
                    <a:lnTo>
                      <a:pt x="580" y="97"/>
                    </a:lnTo>
                    <a:lnTo>
                      <a:pt x="580" y="96"/>
                    </a:lnTo>
                    <a:lnTo>
                      <a:pt x="580" y="96"/>
                    </a:lnTo>
                    <a:lnTo>
                      <a:pt x="579" y="95"/>
                    </a:lnTo>
                    <a:lnTo>
                      <a:pt x="579" y="95"/>
                    </a:lnTo>
                    <a:lnTo>
                      <a:pt x="578" y="94"/>
                    </a:lnTo>
                    <a:lnTo>
                      <a:pt x="579" y="93"/>
                    </a:lnTo>
                    <a:lnTo>
                      <a:pt x="579" y="91"/>
                    </a:lnTo>
                    <a:lnTo>
                      <a:pt x="577" y="91"/>
                    </a:lnTo>
                    <a:lnTo>
                      <a:pt x="575" y="92"/>
                    </a:lnTo>
                    <a:lnTo>
                      <a:pt x="572" y="94"/>
                    </a:lnTo>
                    <a:lnTo>
                      <a:pt x="571" y="95"/>
                    </a:lnTo>
                    <a:lnTo>
                      <a:pt x="569" y="96"/>
                    </a:lnTo>
                    <a:lnTo>
                      <a:pt x="568" y="96"/>
                    </a:lnTo>
                    <a:lnTo>
                      <a:pt x="566" y="95"/>
                    </a:lnTo>
                    <a:lnTo>
                      <a:pt x="565" y="93"/>
                    </a:lnTo>
                    <a:lnTo>
                      <a:pt x="564" y="89"/>
                    </a:lnTo>
                    <a:lnTo>
                      <a:pt x="563" y="89"/>
                    </a:lnTo>
                    <a:lnTo>
                      <a:pt x="561" y="91"/>
                    </a:lnTo>
                    <a:lnTo>
                      <a:pt x="561" y="92"/>
                    </a:lnTo>
                    <a:lnTo>
                      <a:pt x="561" y="94"/>
                    </a:lnTo>
                    <a:lnTo>
                      <a:pt x="561" y="95"/>
                    </a:lnTo>
                    <a:lnTo>
                      <a:pt x="561" y="96"/>
                    </a:lnTo>
                    <a:lnTo>
                      <a:pt x="561" y="97"/>
                    </a:lnTo>
                    <a:lnTo>
                      <a:pt x="560" y="96"/>
                    </a:lnTo>
                    <a:lnTo>
                      <a:pt x="559" y="97"/>
                    </a:lnTo>
                    <a:lnTo>
                      <a:pt x="558" y="98"/>
                    </a:lnTo>
                    <a:lnTo>
                      <a:pt x="557" y="98"/>
                    </a:lnTo>
                    <a:lnTo>
                      <a:pt x="556" y="99"/>
                    </a:lnTo>
                    <a:lnTo>
                      <a:pt x="555" y="98"/>
                    </a:lnTo>
                    <a:lnTo>
                      <a:pt x="553" y="98"/>
                    </a:lnTo>
                    <a:lnTo>
                      <a:pt x="552" y="98"/>
                    </a:lnTo>
                    <a:lnTo>
                      <a:pt x="549" y="97"/>
                    </a:lnTo>
                    <a:lnTo>
                      <a:pt x="546" y="97"/>
                    </a:lnTo>
                    <a:lnTo>
                      <a:pt x="544" y="98"/>
                    </a:lnTo>
                    <a:lnTo>
                      <a:pt x="542" y="98"/>
                    </a:lnTo>
                    <a:lnTo>
                      <a:pt x="540" y="98"/>
                    </a:lnTo>
                    <a:lnTo>
                      <a:pt x="537" y="98"/>
                    </a:lnTo>
                    <a:lnTo>
                      <a:pt x="535" y="96"/>
                    </a:lnTo>
                    <a:lnTo>
                      <a:pt x="534" y="97"/>
                    </a:lnTo>
                    <a:lnTo>
                      <a:pt x="533" y="98"/>
                    </a:lnTo>
                    <a:lnTo>
                      <a:pt x="532" y="98"/>
                    </a:lnTo>
                    <a:lnTo>
                      <a:pt x="531" y="101"/>
                    </a:lnTo>
                    <a:lnTo>
                      <a:pt x="530" y="104"/>
                    </a:lnTo>
                    <a:lnTo>
                      <a:pt x="529" y="103"/>
                    </a:lnTo>
                    <a:lnTo>
                      <a:pt x="529" y="101"/>
                    </a:lnTo>
                    <a:lnTo>
                      <a:pt x="528" y="100"/>
                    </a:lnTo>
                    <a:lnTo>
                      <a:pt x="524" y="103"/>
                    </a:lnTo>
                    <a:lnTo>
                      <a:pt x="521" y="104"/>
                    </a:lnTo>
                    <a:lnTo>
                      <a:pt x="518" y="104"/>
                    </a:lnTo>
                    <a:lnTo>
                      <a:pt x="515" y="105"/>
                    </a:lnTo>
                    <a:lnTo>
                      <a:pt x="515" y="107"/>
                    </a:lnTo>
                    <a:lnTo>
                      <a:pt x="507" y="107"/>
                    </a:lnTo>
                    <a:lnTo>
                      <a:pt x="500" y="107"/>
                    </a:lnTo>
                    <a:lnTo>
                      <a:pt x="493" y="107"/>
                    </a:lnTo>
                    <a:lnTo>
                      <a:pt x="492" y="106"/>
                    </a:lnTo>
                    <a:lnTo>
                      <a:pt x="489" y="106"/>
                    </a:lnTo>
                    <a:lnTo>
                      <a:pt x="488" y="105"/>
                    </a:lnTo>
                    <a:lnTo>
                      <a:pt x="487" y="105"/>
                    </a:lnTo>
                    <a:lnTo>
                      <a:pt x="486" y="106"/>
                    </a:lnTo>
                    <a:lnTo>
                      <a:pt x="485" y="109"/>
                    </a:lnTo>
                    <a:lnTo>
                      <a:pt x="484" y="111"/>
                    </a:lnTo>
                    <a:lnTo>
                      <a:pt x="484" y="111"/>
                    </a:lnTo>
                    <a:lnTo>
                      <a:pt x="483" y="111"/>
                    </a:lnTo>
                    <a:lnTo>
                      <a:pt x="482" y="111"/>
                    </a:lnTo>
                    <a:lnTo>
                      <a:pt x="481" y="111"/>
                    </a:lnTo>
                    <a:lnTo>
                      <a:pt x="480" y="110"/>
                    </a:lnTo>
                    <a:lnTo>
                      <a:pt x="480" y="111"/>
                    </a:lnTo>
                    <a:lnTo>
                      <a:pt x="479" y="113"/>
                    </a:lnTo>
                    <a:lnTo>
                      <a:pt x="479" y="113"/>
                    </a:lnTo>
                    <a:lnTo>
                      <a:pt x="477" y="112"/>
                    </a:lnTo>
                    <a:lnTo>
                      <a:pt x="477" y="112"/>
                    </a:lnTo>
                    <a:lnTo>
                      <a:pt x="477" y="111"/>
                    </a:lnTo>
                    <a:lnTo>
                      <a:pt x="476" y="111"/>
                    </a:lnTo>
                    <a:lnTo>
                      <a:pt x="476" y="113"/>
                    </a:lnTo>
                    <a:lnTo>
                      <a:pt x="476" y="112"/>
                    </a:lnTo>
                    <a:lnTo>
                      <a:pt x="475" y="111"/>
                    </a:lnTo>
                    <a:lnTo>
                      <a:pt x="475" y="109"/>
                    </a:lnTo>
                    <a:lnTo>
                      <a:pt x="475" y="108"/>
                    </a:lnTo>
                    <a:lnTo>
                      <a:pt x="470" y="107"/>
                    </a:lnTo>
                    <a:lnTo>
                      <a:pt x="470" y="109"/>
                    </a:lnTo>
                    <a:lnTo>
                      <a:pt x="470" y="109"/>
                    </a:lnTo>
                    <a:lnTo>
                      <a:pt x="471" y="110"/>
                    </a:lnTo>
                    <a:lnTo>
                      <a:pt x="472" y="110"/>
                    </a:lnTo>
                    <a:lnTo>
                      <a:pt x="473" y="110"/>
                    </a:lnTo>
                    <a:lnTo>
                      <a:pt x="472" y="112"/>
                    </a:lnTo>
                    <a:lnTo>
                      <a:pt x="472" y="115"/>
                    </a:lnTo>
                    <a:lnTo>
                      <a:pt x="471" y="115"/>
                    </a:lnTo>
                    <a:lnTo>
                      <a:pt x="470" y="116"/>
                    </a:lnTo>
                    <a:lnTo>
                      <a:pt x="469" y="115"/>
                    </a:lnTo>
                    <a:lnTo>
                      <a:pt x="468" y="115"/>
                    </a:lnTo>
                    <a:lnTo>
                      <a:pt x="467" y="115"/>
                    </a:lnTo>
                    <a:lnTo>
                      <a:pt x="465" y="115"/>
                    </a:lnTo>
                    <a:lnTo>
                      <a:pt x="465" y="113"/>
                    </a:lnTo>
                    <a:lnTo>
                      <a:pt x="464" y="112"/>
                    </a:lnTo>
                    <a:lnTo>
                      <a:pt x="464" y="115"/>
                    </a:lnTo>
                    <a:lnTo>
                      <a:pt x="463" y="116"/>
                    </a:lnTo>
                    <a:lnTo>
                      <a:pt x="461" y="117"/>
                    </a:lnTo>
                    <a:lnTo>
                      <a:pt x="460" y="117"/>
                    </a:lnTo>
                    <a:lnTo>
                      <a:pt x="458" y="117"/>
                    </a:lnTo>
                    <a:lnTo>
                      <a:pt x="457" y="117"/>
                    </a:lnTo>
                    <a:lnTo>
                      <a:pt x="456" y="118"/>
                    </a:lnTo>
                    <a:lnTo>
                      <a:pt x="455" y="119"/>
                    </a:lnTo>
                    <a:lnTo>
                      <a:pt x="453" y="119"/>
                    </a:lnTo>
                    <a:lnTo>
                      <a:pt x="452" y="118"/>
                    </a:lnTo>
                    <a:lnTo>
                      <a:pt x="450" y="118"/>
                    </a:lnTo>
                    <a:lnTo>
                      <a:pt x="449" y="118"/>
                    </a:lnTo>
                    <a:lnTo>
                      <a:pt x="448" y="118"/>
                    </a:lnTo>
                    <a:lnTo>
                      <a:pt x="447" y="119"/>
                    </a:lnTo>
                    <a:lnTo>
                      <a:pt x="446" y="120"/>
                    </a:lnTo>
                    <a:lnTo>
                      <a:pt x="445" y="118"/>
                    </a:lnTo>
                    <a:lnTo>
                      <a:pt x="444" y="118"/>
                    </a:lnTo>
                    <a:lnTo>
                      <a:pt x="443" y="118"/>
                    </a:lnTo>
                    <a:lnTo>
                      <a:pt x="443" y="120"/>
                    </a:lnTo>
                    <a:lnTo>
                      <a:pt x="436" y="119"/>
                    </a:lnTo>
                    <a:lnTo>
                      <a:pt x="436" y="121"/>
                    </a:lnTo>
                    <a:lnTo>
                      <a:pt x="431" y="121"/>
                    </a:lnTo>
                    <a:lnTo>
                      <a:pt x="428" y="121"/>
                    </a:lnTo>
                    <a:lnTo>
                      <a:pt x="428" y="123"/>
                    </a:lnTo>
                    <a:lnTo>
                      <a:pt x="427" y="123"/>
                    </a:lnTo>
                    <a:lnTo>
                      <a:pt x="427" y="122"/>
                    </a:lnTo>
                    <a:lnTo>
                      <a:pt x="426" y="121"/>
                    </a:lnTo>
                    <a:lnTo>
                      <a:pt x="426" y="120"/>
                    </a:lnTo>
                    <a:lnTo>
                      <a:pt x="425" y="120"/>
                    </a:lnTo>
                    <a:lnTo>
                      <a:pt x="424" y="120"/>
                    </a:lnTo>
                    <a:lnTo>
                      <a:pt x="424" y="122"/>
                    </a:lnTo>
                    <a:lnTo>
                      <a:pt x="423" y="122"/>
                    </a:lnTo>
                    <a:lnTo>
                      <a:pt x="423" y="122"/>
                    </a:lnTo>
                    <a:lnTo>
                      <a:pt x="422" y="122"/>
                    </a:lnTo>
                    <a:lnTo>
                      <a:pt x="422" y="124"/>
                    </a:lnTo>
                    <a:lnTo>
                      <a:pt x="421" y="124"/>
                    </a:lnTo>
                    <a:lnTo>
                      <a:pt x="421" y="125"/>
                    </a:lnTo>
                    <a:lnTo>
                      <a:pt x="420" y="124"/>
                    </a:lnTo>
                    <a:lnTo>
                      <a:pt x="419" y="124"/>
                    </a:lnTo>
                    <a:lnTo>
                      <a:pt x="419" y="128"/>
                    </a:lnTo>
                    <a:lnTo>
                      <a:pt x="419" y="130"/>
                    </a:lnTo>
                    <a:lnTo>
                      <a:pt x="420" y="132"/>
                    </a:lnTo>
                    <a:lnTo>
                      <a:pt x="420" y="133"/>
                    </a:lnTo>
                    <a:lnTo>
                      <a:pt x="420" y="135"/>
                    </a:lnTo>
                    <a:lnTo>
                      <a:pt x="419" y="135"/>
                    </a:lnTo>
                    <a:lnTo>
                      <a:pt x="416" y="135"/>
                    </a:lnTo>
                    <a:lnTo>
                      <a:pt x="415" y="135"/>
                    </a:lnTo>
                    <a:lnTo>
                      <a:pt x="414" y="134"/>
                    </a:lnTo>
                    <a:lnTo>
                      <a:pt x="413" y="133"/>
                    </a:lnTo>
                    <a:lnTo>
                      <a:pt x="412" y="132"/>
                    </a:lnTo>
                    <a:lnTo>
                      <a:pt x="411" y="134"/>
                    </a:lnTo>
                    <a:lnTo>
                      <a:pt x="410" y="135"/>
                    </a:lnTo>
                    <a:lnTo>
                      <a:pt x="408" y="136"/>
                    </a:lnTo>
                    <a:lnTo>
                      <a:pt x="405" y="136"/>
                    </a:lnTo>
                    <a:lnTo>
                      <a:pt x="403" y="136"/>
                    </a:lnTo>
                    <a:lnTo>
                      <a:pt x="402" y="136"/>
                    </a:lnTo>
                    <a:lnTo>
                      <a:pt x="402" y="131"/>
                    </a:lnTo>
                    <a:lnTo>
                      <a:pt x="405" y="131"/>
                    </a:lnTo>
                    <a:lnTo>
                      <a:pt x="407" y="131"/>
                    </a:lnTo>
                    <a:lnTo>
                      <a:pt x="408" y="130"/>
                    </a:lnTo>
                    <a:lnTo>
                      <a:pt x="409" y="129"/>
                    </a:lnTo>
                    <a:lnTo>
                      <a:pt x="410" y="129"/>
                    </a:lnTo>
                    <a:lnTo>
                      <a:pt x="411" y="129"/>
                    </a:lnTo>
                    <a:lnTo>
                      <a:pt x="413" y="129"/>
                    </a:lnTo>
                    <a:lnTo>
                      <a:pt x="414" y="129"/>
                    </a:lnTo>
                    <a:lnTo>
                      <a:pt x="415" y="130"/>
                    </a:lnTo>
                    <a:lnTo>
                      <a:pt x="416" y="131"/>
                    </a:lnTo>
                    <a:lnTo>
                      <a:pt x="419" y="133"/>
                    </a:lnTo>
                    <a:lnTo>
                      <a:pt x="417" y="131"/>
                    </a:lnTo>
                    <a:lnTo>
                      <a:pt x="416" y="128"/>
                    </a:lnTo>
                    <a:lnTo>
                      <a:pt x="416" y="125"/>
                    </a:lnTo>
                    <a:lnTo>
                      <a:pt x="415" y="124"/>
                    </a:lnTo>
                    <a:lnTo>
                      <a:pt x="413" y="124"/>
                    </a:lnTo>
                    <a:lnTo>
                      <a:pt x="412" y="124"/>
                    </a:lnTo>
                    <a:lnTo>
                      <a:pt x="411" y="124"/>
                    </a:lnTo>
                    <a:lnTo>
                      <a:pt x="410" y="125"/>
                    </a:lnTo>
                    <a:lnTo>
                      <a:pt x="409" y="127"/>
                    </a:lnTo>
                    <a:lnTo>
                      <a:pt x="408" y="127"/>
                    </a:lnTo>
                    <a:lnTo>
                      <a:pt x="407" y="127"/>
                    </a:lnTo>
                    <a:lnTo>
                      <a:pt x="405" y="127"/>
                    </a:lnTo>
                    <a:lnTo>
                      <a:pt x="405" y="127"/>
                    </a:lnTo>
                    <a:lnTo>
                      <a:pt x="403" y="127"/>
                    </a:lnTo>
                    <a:lnTo>
                      <a:pt x="401" y="128"/>
                    </a:lnTo>
                    <a:lnTo>
                      <a:pt x="399" y="128"/>
                    </a:lnTo>
                    <a:lnTo>
                      <a:pt x="397" y="128"/>
                    </a:lnTo>
                    <a:lnTo>
                      <a:pt x="395" y="128"/>
                    </a:lnTo>
                    <a:lnTo>
                      <a:pt x="392" y="127"/>
                    </a:lnTo>
                    <a:lnTo>
                      <a:pt x="390" y="124"/>
                    </a:lnTo>
                    <a:lnTo>
                      <a:pt x="389" y="121"/>
                    </a:lnTo>
                    <a:lnTo>
                      <a:pt x="387" y="123"/>
                    </a:lnTo>
                    <a:lnTo>
                      <a:pt x="386" y="125"/>
                    </a:lnTo>
                    <a:lnTo>
                      <a:pt x="384" y="128"/>
                    </a:lnTo>
                    <a:lnTo>
                      <a:pt x="381" y="130"/>
                    </a:lnTo>
                    <a:lnTo>
                      <a:pt x="379" y="131"/>
                    </a:lnTo>
                    <a:lnTo>
                      <a:pt x="377" y="131"/>
                    </a:lnTo>
                    <a:lnTo>
                      <a:pt x="377" y="129"/>
                    </a:lnTo>
                    <a:lnTo>
                      <a:pt x="378" y="128"/>
                    </a:lnTo>
                    <a:lnTo>
                      <a:pt x="378" y="128"/>
                    </a:lnTo>
                    <a:lnTo>
                      <a:pt x="379" y="127"/>
                    </a:lnTo>
                    <a:lnTo>
                      <a:pt x="380" y="125"/>
                    </a:lnTo>
                    <a:lnTo>
                      <a:pt x="380" y="123"/>
                    </a:lnTo>
                    <a:lnTo>
                      <a:pt x="379" y="121"/>
                    </a:lnTo>
                    <a:lnTo>
                      <a:pt x="379" y="120"/>
                    </a:lnTo>
                    <a:lnTo>
                      <a:pt x="378" y="120"/>
                    </a:lnTo>
                    <a:lnTo>
                      <a:pt x="378" y="121"/>
                    </a:lnTo>
                    <a:lnTo>
                      <a:pt x="377" y="122"/>
                    </a:lnTo>
                    <a:lnTo>
                      <a:pt x="376" y="124"/>
                    </a:lnTo>
                    <a:lnTo>
                      <a:pt x="376" y="125"/>
                    </a:lnTo>
                    <a:lnTo>
                      <a:pt x="375" y="125"/>
                    </a:lnTo>
                    <a:lnTo>
                      <a:pt x="374" y="124"/>
                    </a:lnTo>
                    <a:lnTo>
                      <a:pt x="374" y="127"/>
                    </a:lnTo>
                    <a:lnTo>
                      <a:pt x="374" y="129"/>
                    </a:lnTo>
                    <a:lnTo>
                      <a:pt x="374" y="130"/>
                    </a:lnTo>
                    <a:lnTo>
                      <a:pt x="374" y="130"/>
                    </a:lnTo>
                    <a:lnTo>
                      <a:pt x="372" y="130"/>
                    </a:lnTo>
                    <a:lnTo>
                      <a:pt x="372" y="132"/>
                    </a:lnTo>
                    <a:lnTo>
                      <a:pt x="371" y="133"/>
                    </a:lnTo>
                    <a:lnTo>
                      <a:pt x="369" y="132"/>
                    </a:lnTo>
                    <a:lnTo>
                      <a:pt x="369" y="131"/>
                    </a:lnTo>
                    <a:lnTo>
                      <a:pt x="368" y="131"/>
                    </a:lnTo>
                    <a:lnTo>
                      <a:pt x="368" y="130"/>
                    </a:lnTo>
                    <a:lnTo>
                      <a:pt x="368" y="131"/>
                    </a:lnTo>
                    <a:lnTo>
                      <a:pt x="367" y="132"/>
                    </a:lnTo>
                    <a:lnTo>
                      <a:pt x="366" y="133"/>
                    </a:lnTo>
                    <a:lnTo>
                      <a:pt x="365" y="133"/>
                    </a:lnTo>
                    <a:lnTo>
                      <a:pt x="364" y="133"/>
                    </a:lnTo>
                    <a:lnTo>
                      <a:pt x="364" y="132"/>
                    </a:lnTo>
                    <a:lnTo>
                      <a:pt x="363" y="132"/>
                    </a:lnTo>
                    <a:lnTo>
                      <a:pt x="362" y="132"/>
                    </a:lnTo>
                    <a:lnTo>
                      <a:pt x="362" y="134"/>
                    </a:lnTo>
                    <a:lnTo>
                      <a:pt x="361" y="134"/>
                    </a:lnTo>
                    <a:lnTo>
                      <a:pt x="356" y="133"/>
                    </a:lnTo>
                    <a:lnTo>
                      <a:pt x="355" y="133"/>
                    </a:lnTo>
                    <a:lnTo>
                      <a:pt x="354" y="133"/>
                    </a:lnTo>
                    <a:lnTo>
                      <a:pt x="353" y="134"/>
                    </a:lnTo>
                    <a:lnTo>
                      <a:pt x="352" y="135"/>
                    </a:lnTo>
                    <a:lnTo>
                      <a:pt x="352" y="137"/>
                    </a:lnTo>
                    <a:lnTo>
                      <a:pt x="352" y="142"/>
                    </a:lnTo>
                    <a:lnTo>
                      <a:pt x="351" y="144"/>
                    </a:lnTo>
                    <a:lnTo>
                      <a:pt x="350" y="145"/>
                    </a:lnTo>
                    <a:lnTo>
                      <a:pt x="349" y="146"/>
                    </a:lnTo>
                    <a:lnTo>
                      <a:pt x="347" y="146"/>
                    </a:lnTo>
                    <a:lnTo>
                      <a:pt x="345" y="145"/>
                    </a:lnTo>
                    <a:lnTo>
                      <a:pt x="344" y="144"/>
                    </a:lnTo>
                    <a:lnTo>
                      <a:pt x="343" y="142"/>
                    </a:lnTo>
                    <a:lnTo>
                      <a:pt x="345" y="143"/>
                    </a:lnTo>
                    <a:lnTo>
                      <a:pt x="348" y="142"/>
                    </a:lnTo>
                    <a:lnTo>
                      <a:pt x="349" y="140"/>
                    </a:lnTo>
                    <a:lnTo>
                      <a:pt x="351" y="137"/>
                    </a:lnTo>
                    <a:lnTo>
                      <a:pt x="350" y="136"/>
                    </a:lnTo>
                    <a:lnTo>
                      <a:pt x="349" y="135"/>
                    </a:lnTo>
                    <a:lnTo>
                      <a:pt x="348" y="134"/>
                    </a:lnTo>
                    <a:lnTo>
                      <a:pt x="347" y="134"/>
                    </a:lnTo>
                    <a:lnTo>
                      <a:pt x="345" y="135"/>
                    </a:lnTo>
                    <a:lnTo>
                      <a:pt x="344" y="137"/>
                    </a:lnTo>
                    <a:lnTo>
                      <a:pt x="339" y="136"/>
                    </a:lnTo>
                    <a:lnTo>
                      <a:pt x="339" y="136"/>
                    </a:lnTo>
                    <a:lnTo>
                      <a:pt x="338" y="137"/>
                    </a:lnTo>
                    <a:lnTo>
                      <a:pt x="338" y="139"/>
                    </a:lnTo>
                    <a:lnTo>
                      <a:pt x="338" y="139"/>
                    </a:lnTo>
                    <a:lnTo>
                      <a:pt x="338" y="137"/>
                    </a:lnTo>
                    <a:lnTo>
                      <a:pt x="337" y="136"/>
                    </a:lnTo>
                    <a:lnTo>
                      <a:pt x="337" y="136"/>
                    </a:lnTo>
                    <a:lnTo>
                      <a:pt x="336" y="136"/>
                    </a:lnTo>
                    <a:lnTo>
                      <a:pt x="335" y="136"/>
                    </a:lnTo>
                    <a:lnTo>
                      <a:pt x="333" y="136"/>
                    </a:lnTo>
                    <a:lnTo>
                      <a:pt x="333" y="136"/>
                    </a:lnTo>
                    <a:lnTo>
                      <a:pt x="332" y="139"/>
                    </a:lnTo>
                    <a:lnTo>
                      <a:pt x="328" y="137"/>
                    </a:lnTo>
                    <a:lnTo>
                      <a:pt x="326" y="137"/>
                    </a:lnTo>
                    <a:lnTo>
                      <a:pt x="325" y="139"/>
                    </a:lnTo>
                    <a:lnTo>
                      <a:pt x="325" y="139"/>
                    </a:lnTo>
                    <a:lnTo>
                      <a:pt x="324" y="139"/>
                    </a:lnTo>
                    <a:lnTo>
                      <a:pt x="324" y="139"/>
                    </a:lnTo>
                    <a:lnTo>
                      <a:pt x="323" y="137"/>
                    </a:lnTo>
                    <a:lnTo>
                      <a:pt x="323" y="135"/>
                    </a:lnTo>
                    <a:lnTo>
                      <a:pt x="324" y="135"/>
                    </a:lnTo>
                    <a:lnTo>
                      <a:pt x="324" y="135"/>
                    </a:lnTo>
                    <a:lnTo>
                      <a:pt x="325" y="135"/>
                    </a:lnTo>
                    <a:lnTo>
                      <a:pt x="325" y="133"/>
                    </a:lnTo>
                    <a:lnTo>
                      <a:pt x="324" y="132"/>
                    </a:lnTo>
                    <a:lnTo>
                      <a:pt x="324" y="132"/>
                    </a:lnTo>
                    <a:lnTo>
                      <a:pt x="323" y="132"/>
                    </a:lnTo>
                    <a:lnTo>
                      <a:pt x="321" y="132"/>
                    </a:lnTo>
                    <a:lnTo>
                      <a:pt x="320" y="133"/>
                    </a:lnTo>
                    <a:lnTo>
                      <a:pt x="321" y="134"/>
                    </a:lnTo>
                    <a:lnTo>
                      <a:pt x="321" y="136"/>
                    </a:lnTo>
                    <a:lnTo>
                      <a:pt x="321" y="140"/>
                    </a:lnTo>
                    <a:lnTo>
                      <a:pt x="318" y="139"/>
                    </a:lnTo>
                    <a:lnTo>
                      <a:pt x="315" y="140"/>
                    </a:lnTo>
                    <a:lnTo>
                      <a:pt x="313" y="140"/>
                    </a:lnTo>
                    <a:lnTo>
                      <a:pt x="311" y="141"/>
                    </a:lnTo>
                    <a:lnTo>
                      <a:pt x="308" y="141"/>
                    </a:lnTo>
                    <a:lnTo>
                      <a:pt x="307" y="141"/>
                    </a:lnTo>
                    <a:lnTo>
                      <a:pt x="306" y="141"/>
                    </a:lnTo>
                    <a:lnTo>
                      <a:pt x="305" y="142"/>
                    </a:lnTo>
                    <a:lnTo>
                      <a:pt x="304" y="143"/>
                    </a:lnTo>
                    <a:lnTo>
                      <a:pt x="303" y="143"/>
                    </a:lnTo>
                    <a:lnTo>
                      <a:pt x="303" y="140"/>
                    </a:lnTo>
                    <a:lnTo>
                      <a:pt x="303" y="139"/>
                    </a:lnTo>
                    <a:lnTo>
                      <a:pt x="302" y="137"/>
                    </a:lnTo>
                    <a:lnTo>
                      <a:pt x="302" y="137"/>
                    </a:lnTo>
                    <a:lnTo>
                      <a:pt x="301" y="136"/>
                    </a:lnTo>
                    <a:lnTo>
                      <a:pt x="299" y="135"/>
                    </a:lnTo>
                    <a:lnTo>
                      <a:pt x="299" y="136"/>
                    </a:lnTo>
                    <a:lnTo>
                      <a:pt x="297" y="136"/>
                    </a:lnTo>
                    <a:lnTo>
                      <a:pt x="297" y="137"/>
                    </a:lnTo>
                    <a:lnTo>
                      <a:pt x="299" y="139"/>
                    </a:lnTo>
                    <a:lnTo>
                      <a:pt x="300" y="140"/>
                    </a:lnTo>
                    <a:lnTo>
                      <a:pt x="300" y="142"/>
                    </a:lnTo>
                    <a:lnTo>
                      <a:pt x="299" y="142"/>
                    </a:lnTo>
                    <a:lnTo>
                      <a:pt x="299" y="142"/>
                    </a:lnTo>
                    <a:lnTo>
                      <a:pt x="297" y="142"/>
                    </a:lnTo>
                    <a:lnTo>
                      <a:pt x="296" y="142"/>
                    </a:lnTo>
                    <a:lnTo>
                      <a:pt x="295" y="142"/>
                    </a:lnTo>
                    <a:lnTo>
                      <a:pt x="295" y="142"/>
                    </a:lnTo>
                    <a:lnTo>
                      <a:pt x="293" y="143"/>
                    </a:lnTo>
                    <a:lnTo>
                      <a:pt x="293" y="144"/>
                    </a:lnTo>
                    <a:lnTo>
                      <a:pt x="292" y="143"/>
                    </a:lnTo>
                    <a:lnTo>
                      <a:pt x="291" y="142"/>
                    </a:lnTo>
                    <a:lnTo>
                      <a:pt x="290" y="140"/>
                    </a:lnTo>
                    <a:lnTo>
                      <a:pt x="290" y="139"/>
                    </a:lnTo>
                    <a:lnTo>
                      <a:pt x="289" y="136"/>
                    </a:lnTo>
                    <a:lnTo>
                      <a:pt x="288" y="135"/>
                    </a:lnTo>
                    <a:lnTo>
                      <a:pt x="287" y="135"/>
                    </a:lnTo>
                    <a:lnTo>
                      <a:pt x="287" y="137"/>
                    </a:lnTo>
                    <a:lnTo>
                      <a:pt x="287" y="140"/>
                    </a:lnTo>
                    <a:lnTo>
                      <a:pt x="287" y="141"/>
                    </a:lnTo>
                    <a:lnTo>
                      <a:pt x="287" y="141"/>
                    </a:lnTo>
                    <a:lnTo>
                      <a:pt x="288" y="141"/>
                    </a:lnTo>
                    <a:lnTo>
                      <a:pt x="289" y="141"/>
                    </a:lnTo>
                    <a:lnTo>
                      <a:pt x="290" y="141"/>
                    </a:lnTo>
                    <a:lnTo>
                      <a:pt x="290" y="142"/>
                    </a:lnTo>
                    <a:lnTo>
                      <a:pt x="290" y="144"/>
                    </a:lnTo>
                    <a:lnTo>
                      <a:pt x="288" y="144"/>
                    </a:lnTo>
                    <a:lnTo>
                      <a:pt x="285" y="145"/>
                    </a:lnTo>
                    <a:lnTo>
                      <a:pt x="283" y="146"/>
                    </a:lnTo>
                    <a:lnTo>
                      <a:pt x="281" y="146"/>
                    </a:lnTo>
                    <a:lnTo>
                      <a:pt x="279" y="146"/>
                    </a:lnTo>
                    <a:lnTo>
                      <a:pt x="277" y="145"/>
                    </a:lnTo>
                    <a:lnTo>
                      <a:pt x="275" y="144"/>
                    </a:lnTo>
                    <a:lnTo>
                      <a:pt x="273" y="142"/>
                    </a:lnTo>
                    <a:lnTo>
                      <a:pt x="273" y="143"/>
                    </a:lnTo>
                    <a:lnTo>
                      <a:pt x="272" y="144"/>
                    </a:lnTo>
                    <a:lnTo>
                      <a:pt x="272" y="145"/>
                    </a:lnTo>
                    <a:lnTo>
                      <a:pt x="272" y="146"/>
                    </a:lnTo>
                    <a:lnTo>
                      <a:pt x="271" y="147"/>
                    </a:lnTo>
                    <a:lnTo>
                      <a:pt x="270" y="147"/>
                    </a:lnTo>
                    <a:lnTo>
                      <a:pt x="270" y="146"/>
                    </a:lnTo>
                    <a:lnTo>
                      <a:pt x="269" y="148"/>
                    </a:lnTo>
                    <a:lnTo>
                      <a:pt x="269" y="148"/>
                    </a:lnTo>
                    <a:lnTo>
                      <a:pt x="269" y="148"/>
                    </a:lnTo>
                    <a:lnTo>
                      <a:pt x="268" y="148"/>
                    </a:lnTo>
                    <a:lnTo>
                      <a:pt x="268" y="147"/>
                    </a:lnTo>
                    <a:lnTo>
                      <a:pt x="267" y="147"/>
                    </a:lnTo>
                    <a:lnTo>
                      <a:pt x="267" y="147"/>
                    </a:lnTo>
                    <a:lnTo>
                      <a:pt x="266" y="148"/>
                    </a:lnTo>
                    <a:lnTo>
                      <a:pt x="259" y="147"/>
                    </a:lnTo>
                    <a:lnTo>
                      <a:pt x="258" y="149"/>
                    </a:lnTo>
                    <a:lnTo>
                      <a:pt x="257" y="151"/>
                    </a:lnTo>
                    <a:lnTo>
                      <a:pt x="256" y="151"/>
                    </a:lnTo>
                    <a:lnTo>
                      <a:pt x="254" y="149"/>
                    </a:lnTo>
                    <a:lnTo>
                      <a:pt x="253" y="149"/>
                    </a:lnTo>
                    <a:lnTo>
                      <a:pt x="253" y="148"/>
                    </a:lnTo>
                    <a:lnTo>
                      <a:pt x="254" y="147"/>
                    </a:lnTo>
                    <a:lnTo>
                      <a:pt x="255" y="147"/>
                    </a:lnTo>
                    <a:lnTo>
                      <a:pt x="255" y="147"/>
                    </a:lnTo>
                    <a:lnTo>
                      <a:pt x="256" y="147"/>
                    </a:lnTo>
                    <a:lnTo>
                      <a:pt x="256" y="145"/>
                    </a:lnTo>
                    <a:lnTo>
                      <a:pt x="256" y="143"/>
                    </a:lnTo>
                    <a:lnTo>
                      <a:pt x="256" y="142"/>
                    </a:lnTo>
                    <a:lnTo>
                      <a:pt x="255" y="142"/>
                    </a:lnTo>
                    <a:lnTo>
                      <a:pt x="255" y="142"/>
                    </a:lnTo>
                    <a:lnTo>
                      <a:pt x="254" y="142"/>
                    </a:lnTo>
                    <a:lnTo>
                      <a:pt x="253" y="142"/>
                    </a:lnTo>
                    <a:lnTo>
                      <a:pt x="251" y="143"/>
                    </a:lnTo>
                    <a:lnTo>
                      <a:pt x="247" y="144"/>
                    </a:lnTo>
                    <a:lnTo>
                      <a:pt x="245" y="143"/>
                    </a:lnTo>
                    <a:lnTo>
                      <a:pt x="244" y="143"/>
                    </a:lnTo>
                    <a:lnTo>
                      <a:pt x="243" y="143"/>
                    </a:lnTo>
                    <a:lnTo>
                      <a:pt x="243" y="141"/>
                    </a:lnTo>
                    <a:lnTo>
                      <a:pt x="243" y="139"/>
                    </a:lnTo>
                    <a:lnTo>
                      <a:pt x="243" y="136"/>
                    </a:lnTo>
                    <a:lnTo>
                      <a:pt x="242" y="135"/>
                    </a:lnTo>
                    <a:lnTo>
                      <a:pt x="243" y="136"/>
                    </a:lnTo>
                    <a:lnTo>
                      <a:pt x="244" y="139"/>
                    </a:lnTo>
                    <a:lnTo>
                      <a:pt x="244" y="140"/>
                    </a:lnTo>
                    <a:lnTo>
                      <a:pt x="245" y="140"/>
                    </a:lnTo>
                    <a:lnTo>
                      <a:pt x="245" y="139"/>
                    </a:lnTo>
                    <a:lnTo>
                      <a:pt x="246" y="136"/>
                    </a:lnTo>
                    <a:lnTo>
                      <a:pt x="246" y="133"/>
                    </a:lnTo>
                    <a:lnTo>
                      <a:pt x="246" y="132"/>
                    </a:lnTo>
                    <a:lnTo>
                      <a:pt x="247" y="131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9" y="128"/>
                    </a:lnTo>
                    <a:lnTo>
                      <a:pt x="248" y="131"/>
                    </a:lnTo>
                    <a:lnTo>
                      <a:pt x="248" y="132"/>
                    </a:lnTo>
                    <a:lnTo>
                      <a:pt x="248" y="132"/>
                    </a:lnTo>
                    <a:lnTo>
                      <a:pt x="248" y="133"/>
                    </a:lnTo>
                    <a:lnTo>
                      <a:pt x="249" y="134"/>
                    </a:lnTo>
                    <a:lnTo>
                      <a:pt x="249" y="136"/>
                    </a:lnTo>
                    <a:lnTo>
                      <a:pt x="248" y="136"/>
                    </a:lnTo>
                    <a:lnTo>
                      <a:pt x="247" y="136"/>
                    </a:lnTo>
                    <a:lnTo>
                      <a:pt x="247" y="136"/>
                    </a:lnTo>
                    <a:lnTo>
                      <a:pt x="246" y="139"/>
                    </a:lnTo>
                    <a:lnTo>
                      <a:pt x="246" y="141"/>
                    </a:lnTo>
                    <a:lnTo>
                      <a:pt x="247" y="141"/>
                    </a:lnTo>
                    <a:lnTo>
                      <a:pt x="248" y="141"/>
                    </a:lnTo>
                    <a:lnTo>
                      <a:pt x="249" y="140"/>
                    </a:lnTo>
                    <a:lnTo>
                      <a:pt x="251" y="139"/>
                    </a:lnTo>
                    <a:lnTo>
                      <a:pt x="252" y="139"/>
                    </a:lnTo>
                    <a:lnTo>
                      <a:pt x="253" y="140"/>
                    </a:lnTo>
                    <a:lnTo>
                      <a:pt x="255" y="139"/>
                    </a:lnTo>
                    <a:lnTo>
                      <a:pt x="256" y="137"/>
                    </a:lnTo>
                    <a:lnTo>
                      <a:pt x="258" y="136"/>
                    </a:lnTo>
                    <a:lnTo>
                      <a:pt x="260" y="135"/>
                    </a:lnTo>
                    <a:lnTo>
                      <a:pt x="263" y="134"/>
                    </a:lnTo>
                    <a:lnTo>
                      <a:pt x="264" y="134"/>
                    </a:lnTo>
                    <a:lnTo>
                      <a:pt x="265" y="135"/>
                    </a:lnTo>
                    <a:lnTo>
                      <a:pt x="266" y="135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8" y="135"/>
                    </a:lnTo>
                    <a:lnTo>
                      <a:pt x="268" y="134"/>
                    </a:lnTo>
                    <a:lnTo>
                      <a:pt x="269" y="132"/>
                    </a:lnTo>
                    <a:lnTo>
                      <a:pt x="269" y="130"/>
                    </a:lnTo>
                    <a:lnTo>
                      <a:pt x="269" y="128"/>
                    </a:lnTo>
                    <a:lnTo>
                      <a:pt x="269" y="125"/>
                    </a:lnTo>
                    <a:lnTo>
                      <a:pt x="269" y="123"/>
                    </a:lnTo>
                    <a:lnTo>
                      <a:pt x="270" y="123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4"/>
                    </a:lnTo>
                    <a:lnTo>
                      <a:pt x="271" y="127"/>
                    </a:lnTo>
                    <a:lnTo>
                      <a:pt x="271" y="129"/>
                    </a:lnTo>
                    <a:lnTo>
                      <a:pt x="271" y="131"/>
                    </a:lnTo>
                    <a:lnTo>
                      <a:pt x="271" y="133"/>
                    </a:lnTo>
                    <a:lnTo>
                      <a:pt x="272" y="134"/>
                    </a:lnTo>
                    <a:lnTo>
                      <a:pt x="272" y="134"/>
                    </a:lnTo>
                    <a:lnTo>
                      <a:pt x="273" y="134"/>
                    </a:lnTo>
                    <a:lnTo>
                      <a:pt x="275" y="133"/>
                    </a:lnTo>
                    <a:lnTo>
                      <a:pt x="276" y="134"/>
                    </a:lnTo>
                    <a:lnTo>
                      <a:pt x="277" y="135"/>
                    </a:lnTo>
                    <a:lnTo>
                      <a:pt x="277" y="136"/>
                    </a:lnTo>
                    <a:lnTo>
                      <a:pt x="278" y="137"/>
                    </a:lnTo>
                    <a:lnTo>
                      <a:pt x="279" y="137"/>
                    </a:lnTo>
                    <a:lnTo>
                      <a:pt x="279" y="139"/>
                    </a:lnTo>
                    <a:lnTo>
                      <a:pt x="280" y="140"/>
                    </a:lnTo>
                    <a:lnTo>
                      <a:pt x="281" y="140"/>
                    </a:lnTo>
                    <a:lnTo>
                      <a:pt x="282" y="140"/>
                    </a:lnTo>
                    <a:lnTo>
                      <a:pt x="282" y="137"/>
                    </a:lnTo>
                    <a:lnTo>
                      <a:pt x="283" y="135"/>
                    </a:lnTo>
                    <a:lnTo>
                      <a:pt x="283" y="132"/>
                    </a:lnTo>
                    <a:lnTo>
                      <a:pt x="283" y="130"/>
                    </a:lnTo>
                    <a:lnTo>
                      <a:pt x="283" y="129"/>
                    </a:lnTo>
                    <a:lnTo>
                      <a:pt x="284" y="128"/>
                    </a:lnTo>
                    <a:lnTo>
                      <a:pt x="284" y="125"/>
                    </a:lnTo>
                    <a:lnTo>
                      <a:pt x="285" y="124"/>
                    </a:lnTo>
                    <a:lnTo>
                      <a:pt x="287" y="124"/>
                    </a:lnTo>
                    <a:lnTo>
                      <a:pt x="288" y="123"/>
                    </a:lnTo>
                    <a:lnTo>
                      <a:pt x="289" y="122"/>
                    </a:lnTo>
                    <a:lnTo>
                      <a:pt x="290" y="120"/>
                    </a:lnTo>
                    <a:lnTo>
                      <a:pt x="290" y="118"/>
                    </a:lnTo>
                    <a:lnTo>
                      <a:pt x="291" y="118"/>
                    </a:lnTo>
                    <a:lnTo>
                      <a:pt x="299" y="119"/>
                    </a:lnTo>
                    <a:lnTo>
                      <a:pt x="297" y="121"/>
                    </a:lnTo>
                    <a:lnTo>
                      <a:pt x="297" y="122"/>
                    </a:lnTo>
                    <a:lnTo>
                      <a:pt x="297" y="124"/>
                    </a:lnTo>
                    <a:lnTo>
                      <a:pt x="297" y="125"/>
                    </a:lnTo>
                    <a:lnTo>
                      <a:pt x="297" y="128"/>
                    </a:lnTo>
                    <a:lnTo>
                      <a:pt x="297" y="132"/>
                    </a:lnTo>
                    <a:lnTo>
                      <a:pt x="299" y="132"/>
                    </a:lnTo>
                    <a:lnTo>
                      <a:pt x="300" y="130"/>
                    </a:lnTo>
                    <a:lnTo>
                      <a:pt x="301" y="128"/>
                    </a:lnTo>
                    <a:lnTo>
                      <a:pt x="302" y="127"/>
                    </a:lnTo>
                    <a:lnTo>
                      <a:pt x="303" y="125"/>
                    </a:lnTo>
                    <a:lnTo>
                      <a:pt x="304" y="124"/>
                    </a:lnTo>
                    <a:lnTo>
                      <a:pt x="305" y="122"/>
                    </a:lnTo>
                    <a:lnTo>
                      <a:pt x="305" y="120"/>
                    </a:lnTo>
                    <a:lnTo>
                      <a:pt x="305" y="119"/>
                    </a:lnTo>
                    <a:lnTo>
                      <a:pt x="305" y="118"/>
                    </a:lnTo>
                    <a:lnTo>
                      <a:pt x="305" y="117"/>
                    </a:lnTo>
                    <a:lnTo>
                      <a:pt x="305" y="115"/>
                    </a:lnTo>
                    <a:lnTo>
                      <a:pt x="307" y="113"/>
                    </a:lnTo>
                    <a:lnTo>
                      <a:pt x="308" y="113"/>
                    </a:lnTo>
                    <a:lnTo>
                      <a:pt x="308" y="113"/>
                    </a:lnTo>
                    <a:lnTo>
                      <a:pt x="308" y="115"/>
                    </a:lnTo>
                    <a:lnTo>
                      <a:pt x="307" y="117"/>
                    </a:lnTo>
                    <a:lnTo>
                      <a:pt x="307" y="119"/>
                    </a:lnTo>
                    <a:lnTo>
                      <a:pt x="307" y="122"/>
                    </a:lnTo>
                    <a:lnTo>
                      <a:pt x="308" y="124"/>
                    </a:lnTo>
                    <a:lnTo>
                      <a:pt x="308" y="124"/>
                    </a:lnTo>
                    <a:lnTo>
                      <a:pt x="309" y="123"/>
                    </a:lnTo>
                    <a:lnTo>
                      <a:pt x="311" y="122"/>
                    </a:lnTo>
                    <a:lnTo>
                      <a:pt x="312" y="121"/>
                    </a:lnTo>
                    <a:lnTo>
                      <a:pt x="312" y="120"/>
                    </a:lnTo>
                    <a:lnTo>
                      <a:pt x="312" y="122"/>
                    </a:lnTo>
                    <a:lnTo>
                      <a:pt x="312" y="123"/>
                    </a:lnTo>
                    <a:lnTo>
                      <a:pt x="311" y="125"/>
                    </a:lnTo>
                    <a:lnTo>
                      <a:pt x="313" y="125"/>
                    </a:lnTo>
                    <a:lnTo>
                      <a:pt x="315" y="125"/>
                    </a:lnTo>
                    <a:lnTo>
                      <a:pt x="316" y="123"/>
                    </a:lnTo>
                    <a:lnTo>
                      <a:pt x="316" y="121"/>
                    </a:lnTo>
                    <a:lnTo>
                      <a:pt x="317" y="120"/>
                    </a:lnTo>
                    <a:lnTo>
                      <a:pt x="318" y="120"/>
                    </a:lnTo>
                    <a:lnTo>
                      <a:pt x="318" y="120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17" y="118"/>
                    </a:lnTo>
                    <a:lnTo>
                      <a:pt x="316" y="118"/>
                    </a:lnTo>
                    <a:lnTo>
                      <a:pt x="315" y="118"/>
                    </a:lnTo>
                    <a:lnTo>
                      <a:pt x="315" y="117"/>
                    </a:lnTo>
                    <a:lnTo>
                      <a:pt x="315" y="116"/>
                    </a:lnTo>
                    <a:lnTo>
                      <a:pt x="315" y="112"/>
                    </a:lnTo>
                    <a:lnTo>
                      <a:pt x="317" y="112"/>
                    </a:lnTo>
                    <a:lnTo>
                      <a:pt x="318" y="113"/>
                    </a:lnTo>
                    <a:lnTo>
                      <a:pt x="319" y="115"/>
                    </a:lnTo>
                    <a:lnTo>
                      <a:pt x="320" y="116"/>
                    </a:lnTo>
                    <a:lnTo>
                      <a:pt x="320" y="118"/>
                    </a:lnTo>
                    <a:lnTo>
                      <a:pt x="320" y="121"/>
                    </a:lnTo>
                    <a:lnTo>
                      <a:pt x="325" y="122"/>
                    </a:lnTo>
                    <a:lnTo>
                      <a:pt x="325" y="120"/>
                    </a:lnTo>
                    <a:lnTo>
                      <a:pt x="325" y="118"/>
                    </a:lnTo>
                    <a:lnTo>
                      <a:pt x="326" y="117"/>
                    </a:lnTo>
                    <a:lnTo>
                      <a:pt x="326" y="113"/>
                    </a:lnTo>
                    <a:lnTo>
                      <a:pt x="326" y="113"/>
                    </a:lnTo>
                    <a:lnTo>
                      <a:pt x="327" y="112"/>
                    </a:lnTo>
                    <a:lnTo>
                      <a:pt x="326" y="110"/>
                    </a:lnTo>
                    <a:lnTo>
                      <a:pt x="326" y="109"/>
                    </a:lnTo>
                    <a:lnTo>
                      <a:pt x="329" y="109"/>
                    </a:lnTo>
                    <a:lnTo>
                      <a:pt x="330" y="109"/>
                    </a:lnTo>
                    <a:lnTo>
                      <a:pt x="331" y="109"/>
                    </a:lnTo>
                    <a:lnTo>
                      <a:pt x="332" y="109"/>
                    </a:lnTo>
                    <a:lnTo>
                      <a:pt x="332" y="109"/>
                    </a:lnTo>
                    <a:lnTo>
                      <a:pt x="333" y="109"/>
                    </a:lnTo>
                    <a:lnTo>
                      <a:pt x="333" y="110"/>
                    </a:lnTo>
                    <a:lnTo>
                      <a:pt x="333" y="112"/>
                    </a:lnTo>
                    <a:lnTo>
                      <a:pt x="333" y="113"/>
                    </a:lnTo>
                    <a:lnTo>
                      <a:pt x="333" y="115"/>
                    </a:lnTo>
                    <a:lnTo>
                      <a:pt x="332" y="115"/>
                    </a:lnTo>
                    <a:lnTo>
                      <a:pt x="332" y="116"/>
                    </a:lnTo>
                    <a:lnTo>
                      <a:pt x="331" y="116"/>
                    </a:lnTo>
                    <a:lnTo>
                      <a:pt x="331" y="117"/>
                    </a:lnTo>
                    <a:lnTo>
                      <a:pt x="335" y="118"/>
                    </a:lnTo>
                    <a:lnTo>
                      <a:pt x="336" y="120"/>
                    </a:lnTo>
                    <a:lnTo>
                      <a:pt x="337" y="120"/>
                    </a:lnTo>
                    <a:lnTo>
                      <a:pt x="338" y="120"/>
                    </a:lnTo>
                    <a:lnTo>
                      <a:pt x="339" y="118"/>
                    </a:lnTo>
                    <a:lnTo>
                      <a:pt x="340" y="118"/>
                    </a:lnTo>
                    <a:lnTo>
                      <a:pt x="341" y="118"/>
                    </a:lnTo>
                    <a:lnTo>
                      <a:pt x="341" y="118"/>
                    </a:lnTo>
                    <a:lnTo>
                      <a:pt x="342" y="118"/>
                    </a:lnTo>
                    <a:lnTo>
                      <a:pt x="342" y="116"/>
                    </a:lnTo>
                    <a:lnTo>
                      <a:pt x="342" y="116"/>
                    </a:lnTo>
                    <a:lnTo>
                      <a:pt x="341" y="116"/>
                    </a:lnTo>
                    <a:lnTo>
                      <a:pt x="340" y="115"/>
                    </a:lnTo>
                    <a:lnTo>
                      <a:pt x="340" y="113"/>
                    </a:lnTo>
                    <a:lnTo>
                      <a:pt x="341" y="111"/>
                    </a:lnTo>
                    <a:lnTo>
                      <a:pt x="342" y="110"/>
                    </a:lnTo>
                    <a:lnTo>
                      <a:pt x="343" y="111"/>
                    </a:lnTo>
                    <a:lnTo>
                      <a:pt x="345" y="111"/>
                    </a:lnTo>
                    <a:lnTo>
                      <a:pt x="347" y="112"/>
                    </a:lnTo>
                    <a:lnTo>
                      <a:pt x="348" y="113"/>
                    </a:lnTo>
                    <a:lnTo>
                      <a:pt x="348" y="111"/>
                    </a:lnTo>
                    <a:lnTo>
                      <a:pt x="348" y="108"/>
                    </a:lnTo>
                    <a:lnTo>
                      <a:pt x="349" y="106"/>
                    </a:lnTo>
                    <a:lnTo>
                      <a:pt x="350" y="107"/>
                    </a:lnTo>
                    <a:lnTo>
                      <a:pt x="351" y="107"/>
                    </a:lnTo>
                    <a:lnTo>
                      <a:pt x="352" y="106"/>
                    </a:lnTo>
                    <a:lnTo>
                      <a:pt x="353" y="105"/>
                    </a:lnTo>
                    <a:lnTo>
                      <a:pt x="354" y="105"/>
                    </a:lnTo>
                    <a:lnTo>
                      <a:pt x="355" y="106"/>
                    </a:lnTo>
                    <a:lnTo>
                      <a:pt x="355" y="107"/>
                    </a:lnTo>
                    <a:lnTo>
                      <a:pt x="356" y="106"/>
                    </a:lnTo>
                    <a:lnTo>
                      <a:pt x="357" y="106"/>
                    </a:lnTo>
                    <a:lnTo>
                      <a:pt x="357" y="106"/>
                    </a:lnTo>
                    <a:lnTo>
                      <a:pt x="357" y="107"/>
                    </a:lnTo>
                    <a:lnTo>
                      <a:pt x="356" y="110"/>
                    </a:lnTo>
                    <a:lnTo>
                      <a:pt x="357" y="109"/>
                    </a:lnTo>
                    <a:lnTo>
                      <a:pt x="359" y="109"/>
                    </a:lnTo>
                    <a:lnTo>
                      <a:pt x="360" y="108"/>
                    </a:lnTo>
                    <a:lnTo>
                      <a:pt x="359" y="109"/>
                    </a:lnTo>
                    <a:lnTo>
                      <a:pt x="359" y="111"/>
                    </a:lnTo>
                    <a:lnTo>
                      <a:pt x="359" y="112"/>
                    </a:lnTo>
                    <a:lnTo>
                      <a:pt x="361" y="112"/>
                    </a:lnTo>
                    <a:lnTo>
                      <a:pt x="362" y="113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63" y="116"/>
                    </a:lnTo>
                    <a:lnTo>
                      <a:pt x="364" y="112"/>
                    </a:lnTo>
                    <a:lnTo>
                      <a:pt x="364" y="110"/>
                    </a:lnTo>
                    <a:lnTo>
                      <a:pt x="365" y="108"/>
                    </a:lnTo>
                    <a:lnTo>
                      <a:pt x="366" y="108"/>
                    </a:lnTo>
                    <a:lnTo>
                      <a:pt x="366" y="106"/>
                    </a:lnTo>
                    <a:lnTo>
                      <a:pt x="368" y="106"/>
                    </a:lnTo>
                    <a:lnTo>
                      <a:pt x="369" y="105"/>
                    </a:lnTo>
                    <a:lnTo>
                      <a:pt x="371" y="104"/>
                    </a:lnTo>
                    <a:lnTo>
                      <a:pt x="372" y="103"/>
                    </a:lnTo>
                    <a:lnTo>
                      <a:pt x="373" y="101"/>
                    </a:lnTo>
                    <a:lnTo>
                      <a:pt x="374" y="101"/>
                    </a:lnTo>
                    <a:lnTo>
                      <a:pt x="376" y="101"/>
                    </a:lnTo>
                    <a:lnTo>
                      <a:pt x="377" y="104"/>
                    </a:lnTo>
                    <a:lnTo>
                      <a:pt x="378" y="104"/>
                    </a:lnTo>
                    <a:lnTo>
                      <a:pt x="379" y="104"/>
                    </a:lnTo>
                    <a:lnTo>
                      <a:pt x="380" y="104"/>
                    </a:lnTo>
                    <a:lnTo>
                      <a:pt x="381" y="103"/>
                    </a:lnTo>
                    <a:lnTo>
                      <a:pt x="383" y="103"/>
                    </a:lnTo>
                    <a:lnTo>
                      <a:pt x="384" y="103"/>
                    </a:lnTo>
                    <a:lnTo>
                      <a:pt x="383" y="106"/>
                    </a:lnTo>
                    <a:lnTo>
                      <a:pt x="381" y="108"/>
                    </a:lnTo>
                    <a:lnTo>
                      <a:pt x="381" y="108"/>
                    </a:lnTo>
                    <a:lnTo>
                      <a:pt x="380" y="108"/>
                    </a:lnTo>
                    <a:lnTo>
                      <a:pt x="379" y="108"/>
                    </a:lnTo>
                    <a:lnTo>
                      <a:pt x="378" y="108"/>
                    </a:lnTo>
                    <a:lnTo>
                      <a:pt x="377" y="108"/>
                    </a:lnTo>
                    <a:lnTo>
                      <a:pt x="376" y="109"/>
                    </a:lnTo>
                    <a:lnTo>
                      <a:pt x="375" y="112"/>
                    </a:lnTo>
                    <a:lnTo>
                      <a:pt x="376" y="112"/>
                    </a:lnTo>
                    <a:lnTo>
                      <a:pt x="377" y="111"/>
                    </a:lnTo>
                    <a:lnTo>
                      <a:pt x="377" y="110"/>
                    </a:lnTo>
                    <a:lnTo>
                      <a:pt x="377" y="110"/>
                    </a:lnTo>
                    <a:lnTo>
                      <a:pt x="378" y="111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1" y="111"/>
                    </a:lnTo>
                    <a:lnTo>
                      <a:pt x="384" y="111"/>
                    </a:lnTo>
                    <a:lnTo>
                      <a:pt x="385" y="110"/>
                    </a:lnTo>
                    <a:lnTo>
                      <a:pt x="387" y="111"/>
                    </a:lnTo>
                    <a:lnTo>
                      <a:pt x="388" y="111"/>
                    </a:lnTo>
                    <a:lnTo>
                      <a:pt x="389" y="113"/>
                    </a:lnTo>
                    <a:lnTo>
                      <a:pt x="390" y="117"/>
                    </a:lnTo>
                    <a:lnTo>
                      <a:pt x="393" y="109"/>
                    </a:lnTo>
                    <a:lnTo>
                      <a:pt x="393" y="111"/>
                    </a:lnTo>
                    <a:lnTo>
                      <a:pt x="395" y="112"/>
                    </a:lnTo>
                    <a:lnTo>
                      <a:pt x="395" y="113"/>
                    </a:lnTo>
                    <a:lnTo>
                      <a:pt x="396" y="115"/>
                    </a:lnTo>
                    <a:lnTo>
                      <a:pt x="397" y="111"/>
                    </a:lnTo>
                    <a:lnTo>
                      <a:pt x="397" y="110"/>
                    </a:lnTo>
                    <a:lnTo>
                      <a:pt x="399" y="109"/>
                    </a:lnTo>
                    <a:lnTo>
                      <a:pt x="399" y="107"/>
                    </a:lnTo>
                    <a:lnTo>
                      <a:pt x="400" y="106"/>
                    </a:lnTo>
                    <a:lnTo>
                      <a:pt x="400" y="104"/>
                    </a:lnTo>
                    <a:lnTo>
                      <a:pt x="401" y="101"/>
                    </a:lnTo>
                    <a:lnTo>
                      <a:pt x="400" y="101"/>
                    </a:lnTo>
                    <a:lnTo>
                      <a:pt x="399" y="103"/>
                    </a:lnTo>
                    <a:lnTo>
                      <a:pt x="399" y="103"/>
                    </a:lnTo>
                    <a:lnTo>
                      <a:pt x="398" y="104"/>
                    </a:lnTo>
                    <a:lnTo>
                      <a:pt x="398" y="105"/>
                    </a:lnTo>
                    <a:lnTo>
                      <a:pt x="397" y="105"/>
                    </a:lnTo>
                    <a:lnTo>
                      <a:pt x="397" y="104"/>
                    </a:lnTo>
                    <a:lnTo>
                      <a:pt x="396" y="101"/>
                    </a:lnTo>
                    <a:lnTo>
                      <a:pt x="397" y="99"/>
                    </a:lnTo>
                    <a:lnTo>
                      <a:pt x="399" y="99"/>
                    </a:lnTo>
                    <a:lnTo>
                      <a:pt x="400" y="99"/>
                    </a:lnTo>
                    <a:lnTo>
                      <a:pt x="402" y="99"/>
                    </a:lnTo>
                    <a:lnTo>
                      <a:pt x="403" y="99"/>
                    </a:lnTo>
                    <a:lnTo>
                      <a:pt x="403" y="103"/>
                    </a:lnTo>
                    <a:lnTo>
                      <a:pt x="403" y="105"/>
                    </a:lnTo>
                    <a:lnTo>
                      <a:pt x="403" y="106"/>
                    </a:lnTo>
                    <a:lnTo>
                      <a:pt x="403" y="107"/>
                    </a:lnTo>
                    <a:lnTo>
                      <a:pt x="403" y="108"/>
                    </a:lnTo>
                    <a:lnTo>
                      <a:pt x="403" y="110"/>
                    </a:lnTo>
                    <a:lnTo>
                      <a:pt x="403" y="111"/>
                    </a:lnTo>
                    <a:lnTo>
                      <a:pt x="404" y="112"/>
                    </a:lnTo>
                    <a:lnTo>
                      <a:pt x="407" y="113"/>
                    </a:lnTo>
                    <a:lnTo>
                      <a:pt x="408" y="113"/>
                    </a:lnTo>
                    <a:lnTo>
                      <a:pt x="409" y="113"/>
                    </a:lnTo>
                    <a:lnTo>
                      <a:pt x="409" y="112"/>
                    </a:lnTo>
                    <a:lnTo>
                      <a:pt x="410" y="111"/>
                    </a:lnTo>
                    <a:lnTo>
                      <a:pt x="410" y="111"/>
                    </a:lnTo>
                    <a:lnTo>
                      <a:pt x="411" y="109"/>
                    </a:lnTo>
                    <a:lnTo>
                      <a:pt x="411" y="107"/>
                    </a:lnTo>
                    <a:lnTo>
                      <a:pt x="412" y="106"/>
                    </a:lnTo>
                    <a:lnTo>
                      <a:pt x="412" y="104"/>
                    </a:lnTo>
                    <a:lnTo>
                      <a:pt x="412" y="100"/>
                    </a:lnTo>
                    <a:lnTo>
                      <a:pt x="411" y="100"/>
                    </a:lnTo>
                    <a:lnTo>
                      <a:pt x="410" y="100"/>
                    </a:lnTo>
                    <a:lnTo>
                      <a:pt x="410" y="101"/>
                    </a:lnTo>
                    <a:lnTo>
                      <a:pt x="409" y="104"/>
                    </a:lnTo>
                    <a:lnTo>
                      <a:pt x="409" y="106"/>
                    </a:lnTo>
                    <a:lnTo>
                      <a:pt x="408" y="108"/>
                    </a:lnTo>
                    <a:lnTo>
                      <a:pt x="408" y="109"/>
                    </a:lnTo>
                    <a:lnTo>
                      <a:pt x="407" y="110"/>
                    </a:lnTo>
                    <a:lnTo>
                      <a:pt x="405" y="110"/>
                    </a:lnTo>
                    <a:lnTo>
                      <a:pt x="405" y="107"/>
                    </a:lnTo>
                    <a:lnTo>
                      <a:pt x="405" y="104"/>
                    </a:lnTo>
                    <a:lnTo>
                      <a:pt x="405" y="100"/>
                    </a:lnTo>
                    <a:lnTo>
                      <a:pt x="407" y="97"/>
                    </a:lnTo>
                    <a:lnTo>
                      <a:pt x="408" y="97"/>
                    </a:lnTo>
                    <a:lnTo>
                      <a:pt x="409" y="96"/>
                    </a:lnTo>
                    <a:lnTo>
                      <a:pt x="409" y="95"/>
                    </a:lnTo>
                    <a:lnTo>
                      <a:pt x="410" y="94"/>
                    </a:lnTo>
                    <a:lnTo>
                      <a:pt x="411" y="93"/>
                    </a:lnTo>
                    <a:lnTo>
                      <a:pt x="411" y="94"/>
                    </a:lnTo>
                    <a:lnTo>
                      <a:pt x="411" y="96"/>
                    </a:lnTo>
                    <a:lnTo>
                      <a:pt x="411" y="97"/>
                    </a:lnTo>
                    <a:lnTo>
                      <a:pt x="412" y="98"/>
                    </a:lnTo>
                    <a:lnTo>
                      <a:pt x="414" y="98"/>
                    </a:lnTo>
                    <a:lnTo>
                      <a:pt x="415" y="97"/>
                    </a:lnTo>
                    <a:lnTo>
                      <a:pt x="416" y="97"/>
                    </a:lnTo>
                    <a:lnTo>
                      <a:pt x="419" y="96"/>
                    </a:lnTo>
                    <a:lnTo>
                      <a:pt x="421" y="96"/>
                    </a:lnTo>
                    <a:lnTo>
                      <a:pt x="422" y="97"/>
                    </a:lnTo>
                    <a:lnTo>
                      <a:pt x="423" y="94"/>
                    </a:lnTo>
                    <a:lnTo>
                      <a:pt x="422" y="92"/>
                    </a:lnTo>
                    <a:lnTo>
                      <a:pt x="422" y="91"/>
                    </a:lnTo>
                    <a:lnTo>
                      <a:pt x="421" y="91"/>
                    </a:lnTo>
                    <a:lnTo>
                      <a:pt x="421" y="89"/>
                    </a:lnTo>
                    <a:lnTo>
                      <a:pt x="421" y="88"/>
                    </a:lnTo>
                    <a:lnTo>
                      <a:pt x="422" y="86"/>
                    </a:lnTo>
                    <a:lnTo>
                      <a:pt x="423" y="86"/>
                    </a:lnTo>
                    <a:lnTo>
                      <a:pt x="424" y="87"/>
                    </a:lnTo>
                    <a:lnTo>
                      <a:pt x="424" y="88"/>
                    </a:lnTo>
                    <a:lnTo>
                      <a:pt x="425" y="91"/>
                    </a:lnTo>
                    <a:lnTo>
                      <a:pt x="425" y="93"/>
                    </a:lnTo>
                    <a:lnTo>
                      <a:pt x="426" y="94"/>
                    </a:lnTo>
                    <a:lnTo>
                      <a:pt x="427" y="95"/>
                    </a:lnTo>
                    <a:lnTo>
                      <a:pt x="428" y="97"/>
                    </a:lnTo>
                    <a:lnTo>
                      <a:pt x="429" y="98"/>
                    </a:lnTo>
                    <a:lnTo>
                      <a:pt x="431" y="99"/>
                    </a:lnTo>
                    <a:lnTo>
                      <a:pt x="432" y="98"/>
                    </a:lnTo>
                    <a:lnTo>
                      <a:pt x="433" y="97"/>
                    </a:lnTo>
                    <a:lnTo>
                      <a:pt x="434" y="95"/>
                    </a:lnTo>
                    <a:lnTo>
                      <a:pt x="435" y="94"/>
                    </a:lnTo>
                    <a:lnTo>
                      <a:pt x="436" y="93"/>
                    </a:lnTo>
                    <a:lnTo>
                      <a:pt x="438" y="93"/>
                    </a:lnTo>
                    <a:lnTo>
                      <a:pt x="437" y="96"/>
                    </a:lnTo>
                    <a:lnTo>
                      <a:pt x="437" y="98"/>
                    </a:lnTo>
                    <a:lnTo>
                      <a:pt x="438" y="100"/>
                    </a:lnTo>
                    <a:lnTo>
                      <a:pt x="438" y="101"/>
                    </a:lnTo>
                    <a:lnTo>
                      <a:pt x="439" y="101"/>
                    </a:lnTo>
                    <a:lnTo>
                      <a:pt x="440" y="101"/>
                    </a:lnTo>
                    <a:lnTo>
                      <a:pt x="440" y="101"/>
                    </a:lnTo>
                    <a:lnTo>
                      <a:pt x="441" y="100"/>
                    </a:lnTo>
                    <a:lnTo>
                      <a:pt x="441" y="99"/>
                    </a:lnTo>
                    <a:lnTo>
                      <a:pt x="441" y="98"/>
                    </a:lnTo>
                    <a:lnTo>
                      <a:pt x="441" y="97"/>
                    </a:lnTo>
                    <a:lnTo>
                      <a:pt x="443" y="96"/>
                    </a:lnTo>
                    <a:lnTo>
                      <a:pt x="444" y="96"/>
                    </a:lnTo>
                    <a:lnTo>
                      <a:pt x="445" y="95"/>
                    </a:lnTo>
                    <a:lnTo>
                      <a:pt x="445" y="95"/>
                    </a:lnTo>
                    <a:lnTo>
                      <a:pt x="446" y="95"/>
                    </a:lnTo>
                    <a:lnTo>
                      <a:pt x="447" y="94"/>
                    </a:lnTo>
                    <a:lnTo>
                      <a:pt x="447" y="94"/>
                    </a:lnTo>
                    <a:lnTo>
                      <a:pt x="448" y="92"/>
                    </a:lnTo>
                    <a:lnTo>
                      <a:pt x="444" y="92"/>
                    </a:lnTo>
                    <a:lnTo>
                      <a:pt x="444" y="89"/>
                    </a:lnTo>
                    <a:lnTo>
                      <a:pt x="446" y="88"/>
                    </a:lnTo>
                    <a:lnTo>
                      <a:pt x="447" y="88"/>
                    </a:lnTo>
                    <a:lnTo>
                      <a:pt x="448" y="89"/>
                    </a:lnTo>
                    <a:lnTo>
                      <a:pt x="450" y="89"/>
                    </a:lnTo>
                    <a:lnTo>
                      <a:pt x="451" y="89"/>
                    </a:lnTo>
                    <a:lnTo>
                      <a:pt x="453" y="89"/>
                    </a:lnTo>
                    <a:lnTo>
                      <a:pt x="453" y="91"/>
                    </a:lnTo>
                    <a:lnTo>
                      <a:pt x="453" y="92"/>
                    </a:lnTo>
                    <a:lnTo>
                      <a:pt x="453" y="94"/>
                    </a:lnTo>
                    <a:lnTo>
                      <a:pt x="452" y="96"/>
                    </a:lnTo>
                    <a:lnTo>
                      <a:pt x="452" y="98"/>
                    </a:lnTo>
                    <a:lnTo>
                      <a:pt x="452" y="99"/>
                    </a:lnTo>
                    <a:lnTo>
                      <a:pt x="452" y="100"/>
                    </a:lnTo>
                    <a:lnTo>
                      <a:pt x="453" y="100"/>
                    </a:lnTo>
                    <a:lnTo>
                      <a:pt x="455" y="99"/>
                    </a:lnTo>
                    <a:lnTo>
                      <a:pt x="456" y="99"/>
                    </a:lnTo>
                    <a:lnTo>
                      <a:pt x="457" y="98"/>
                    </a:lnTo>
                    <a:lnTo>
                      <a:pt x="458" y="97"/>
                    </a:lnTo>
                    <a:lnTo>
                      <a:pt x="459" y="98"/>
                    </a:lnTo>
                    <a:lnTo>
                      <a:pt x="459" y="96"/>
                    </a:lnTo>
                    <a:lnTo>
                      <a:pt x="459" y="93"/>
                    </a:lnTo>
                    <a:lnTo>
                      <a:pt x="458" y="92"/>
                    </a:lnTo>
                    <a:lnTo>
                      <a:pt x="459" y="91"/>
                    </a:lnTo>
                    <a:lnTo>
                      <a:pt x="459" y="91"/>
                    </a:lnTo>
                    <a:lnTo>
                      <a:pt x="460" y="91"/>
                    </a:lnTo>
                    <a:lnTo>
                      <a:pt x="461" y="91"/>
                    </a:lnTo>
                    <a:lnTo>
                      <a:pt x="462" y="91"/>
                    </a:lnTo>
                    <a:lnTo>
                      <a:pt x="462" y="89"/>
                    </a:lnTo>
                    <a:lnTo>
                      <a:pt x="463" y="88"/>
                    </a:lnTo>
                    <a:lnTo>
                      <a:pt x="463" y="87"/>
                    </a:lnTo>
                    <a:lnTo>
                      <a:pt x="463" y="86"/>
                    </a:lnTo>
                    <a:lnTo>
                      <a:pt x="463" y="85"/>
                    </a:lnTo>
                    <a:lnTo>
                      <a:pt x="463" y="84"/>
                    </a:lnTo>
                    <a:lnTo>
                      <a:pt x="464" y="83"/>
                    </a:lnTo>
                    <a:lnTo>
                      <a:pt x="464" y="84"/>
                    </a:lnTo>
                    <a:lnTo>
                      <a:pt x="464" y="85"/>
                    </a:lnTo>
                    <a:lnTo>
                      <a:pt x="465" y="86"/>
                    </a:lnTo>
                    <a:lnTo>
                      <a:pt x="465" y="87"/>
                    </a:lnTo>
                    <a:lnTo>
                      <a:pt x="465" y="88"/>
                    </a:lnTo>
                    <a:lnTo>
                      <a:pt x="467" y="86"/>
                    </a:lnTo>
                    <a:lnTo>
                      <a:pt x="468" y="85"/>
                    </a:lnTo>
                    <a:lnTo>
                      <a:pt x="469" y="84"/>
                    </a:lnTo>
                    <a:lnTo>
                      <a:pt x="470" y="85"/>
                    </a:lnTo>
                    <a:lnTo>
                      <a:pt x="471" y="86"/>
                    </a:lnTo>
                    <a:lnTo>
                      <a:pt x="472" y="87"/>
                    </a:lnTo>
                    <a:lnTo>
                      <a:pt x="473" y="87"/>
                    </a:lnTo>
                    <a:lnTo>
                      <a:pt x="474" y="88"/>
                    </a:lnTo>
                    <a:lnTo>
                      <a:pt x="475" y="87"/>
                    </a:lnTo>
                    <a:lnTo>
                      <a:pt x="475" y="88"/>
                    </a:lnTo>
                    <a:lnTo>
                      <a:pt x="476" y="89"/>
                    </a:lnTo>
                    <a:lnTo>
                      <a:pt x="476" y="88"/>
                    </a:lnTo>
                    <a:lnTo>
                      <a:pt x="476" y="88"/>
                    </a:lnTo>
                    <a:lnTo>
                      <a:pt x="477" y="87"/>
                    </a:lnTo>
                    <a:lnTo>
                      <a:pt x="479" y="87"/>
                    </a:lnTo>
                    <a:lnTo>
                      <a:pt x="479" y="87"/>
                    </a:lnTo>
                    <a:lnTo>
                      <a:pt x="481" y="87"/>
                    </a:lnTo>
                    <a:lnTo>
                      <a:pt x="482" y="87"/>
                    </a:lnTo>
                    <a:lnTo>
                      <a:pt x="483" y="86"/>
                    </a:lnTo>
                    <a:lnTo>
                      <a:pt x="484" y="85"/>
                    </a:lnTo>
                    <a:lnTo>
                      <a:pt x="485" y="85"/>
                    </a:lnTo>
                    <a:lnTo>
                      <a:pt x="487" y="86"/>
                    </a:lnTo>
                    <a:lnTo>
                      <a:pt x="487" y="88"/>
                    </a:lnTo>
                    <a:lnTo>
                      <a:pt x="487" y="91"/>
                    </a:lnTo>
                    <a:lnTo>
                      <a:pt x="486" y="92"/>
                    </a:lnTo>
                    <a:lnTo>
                      <a:pt x="486" y="93"/>
                    </a:lnTo>
                    <a:lnTo>
                      <a:pt x="486" y="94"/>
                    </a:lnTo>
                    <a:lnTo>
                      <a:pt x="487" y="96"/>
                    </a:lnTo>
                    <a:lnTo>
                      <a:pt x="487" y="97"/>
                    </a:lnTo>
                    <a:lnTo>
                      <a:pt x="488" y="97"/>
                    </a:lnTo>
                    <a:lnTo>
                      <a:pt x="489" y="96"/>
                    </a:lnTo>
                    <a:lnTo>
                      <a:pt x="489" y="95"/>
                    </a:lnTo>
                    <a:lnTo>
                      <a:pt x="489" y="93"/>
                    </a:lnTo>
                    <a:lnTo>
                      <a:pt x="491" y="92"/>
                    </a:lnTo>
                    <a:lnTo>
                      <a:pt x="491" y="92"/>
                    </a:lnTo>
                    <a:lnTo>
                      <a:pt x="491" y="89"/>
                    </a:lnTo>
                    <a:lnTo>
                      <a:pt x="491" y="87"/>
                    </a:lnTo>
                    <a:lnTo>
                      <a:pt x="491" y="85"/>
                    </a:lnTo>
                    <a:lnTo>
                      <a:pt x="491" y="84"/>
                    </a:lnTo>
                    <a:lnTo>
                      <a:pt x="492" y="84"/>
                    </a:lnTo>
                    <a:lnTo>
                      <a:pt x="493" y="85"/>
                    </a:lnTo>
                    <a:lnTo>
                      <a:pt x="492" y="86"/>
                    </a:lnTo>
                    <a:lnTo>
                      <a:pt x="492" y="88"/>
                    </a:lnTo>
                    <a:lnTo>
                      <a:pt x="492" y="92"/>
                    </a:lnTo>
                    <a:lnTo>
                      <a:pt x="492" y="92"/>
                    </a:lnTo>
                    <a:lnTo>
                      <a:pt x="493" y="93"/>
                    </a:lnTo>
                    <a:lnTo>
                      <a:pt x="493" y="94"/>
                    </a:lnTo>
                    <a:lnTo>
                      <a:pt x="494" y="94"/>
                    </a:lnTo>
                    <a:lnTo>
                      <a:pt x="495" y="95"/>
                    </a:lnTo>
                    <a:lnTo>
                      <a:pt x="496" y="95"/>
                    </a:lnTo>
                    <a:lnTo>
                      <a:pt x="497" y="94"/>
                    </a:lnTo>
                    <a:lnTo>
                      <a:pt x="498" y="93"/>
                    </a:lnTo>
                    <a:lnTo>
                      <a:pt x="499" y="93"/>
                    </a:lnTo>
                    <a:lnTo>
                      <a:pt x="499" y="89"/>
                    </a:lnTo>
                    <a:lnTo>
                      <a:pt x="499" y="87"/>
                    </a:lnTo>
                    <a:lnTo>
                      <a:pt x="500" y="85"/>
                    </a:lnTo>
                    <a:lnTo>
                      <a:pt x="503" y="83"/>
                    </a:lnTo>
                    <a:lnTo>
                      <a:pt x="505" y="83"/>
                    </a:lnTo>
                    <a:lnTo>
                      <a:pt x="507" y="83"/>
                    </a:lnTo>
                    <a:lnTo>
                      <a:pt x="507" y="84"/>
                    </a:lnTo>
                    <a:lnTo>
                      <a:pt x="506" y="86"/>
                    </a:lnTo>
                    <a:lnTo>
                      <a:pt x="506" y="88"/>
                    </a:lnTo>
                    <a:lnTo>
                      <a:pt x="506" y="91"/>
                    </a:lnTo>
                    <a:lnTo>
                      <a:pt x="506" y="93"/>
                    </a:lnTo>
                    <a:lnTo>
                      <a:pt x="505" y="93"/>
                    </a:lnTo>
                    <a:lnTo>
                      <a:pt x="506" y="95"/>
                    </a:lnTo>
                    <a:lnTo>
                      <a:pt x="507" y="95"/>
                    </a:lnTo>
                    <a:lnTo>
                      <a:pt x="508" y="94"/>
                    </a:lnTo>
                    <a:lnTo>
                      <a:pt x="509" y="93"/>
                    </a:lnTo>
                    <a:lnTo>
                      <a:pt x="511" y="92"/>
                    </a:lnTo>
                    <a:lnTo>
                      <a:pt x="513" y="92"/>
                    </a:lnTo>
                    <a:lnTo>
                      <a:pt x="515" y="91"/>
                    </a:lnTo>
                    <a:lnTo>
                      <a:pt x="515" y="88"/>
                    </a:lnTo>
                    <a:lnTo>
                      <a:pt x="516" y="85"/>
                    </a:lnTo>
                    <a:lnTo>
                      <a:pt x="516" y="83"/>
                    </a:lnTo>
                    <a:lnTo>
                      <a:pt x="517" y="80"/>
                    </a:lnTo>
                    <a:lnTo>
                      <a:pt x="518" y="79"/>
                    </a:lnTo>
                    <a:lnTo>
                      <a:pt x="518" y="82"/>
                    </a:lnTo>
                    <a:lnTo>
                      <a:pt x="518" y="84"/>
                    </a:lnTo>
                    <a:lnTo>
                      <a:pt x="517" y="86"/>
                    </a:lnTo>
                    <a:lnTo>
                      <a:pt x="517" y="89"/>
                    </a:lnTo>
                    <a:lnTo>
                      <a:pt x="518" y="89"/>
                    </a:lnTo>
                    <a:lnTo>
                      <a:pt x="518" y="89"/>
                    </a:lnTo>
                    <a:lnTo>
                      <a:pt x="519" y="91"/>
                    </a:lnTo>
                    <a:lnTo>
                      <a:pt x="519" y="92"/>
                    </a:lnTo>
                    <a:lnTo>
                      <a:pt x="519" y="89"/>
                    </a:lnTo>
                    <a:lnTo>
                      <a:pt x="520" y="87"/>
                    </a:lnTo>
                    <a:lnTo>
                      <a:pt x="520" y="86"/>
                    </a:lnTo>
                    <a:lnTo>
                      <a:pt x="521" y="86"/>
                    </a:lnTo>
                    <a:lnTo>
                      <a:pt x="521" y="87"/>
                    </a:lnTo>
                    <a:lnTo>
                      <a:pt x="522" y="88"/>
                    </a:lnTo>
                    <a:lnTo>
                      <a:pt x="522" y="88"/>
                    </a:lnTo>
                    <a:lnTo>
                      <a:pt x="523" y="89"/>
                    </a:lnTo>
                    <a:lnTo>
                      <a:pt x="523" y="86"/>
                    </a:lnTo>
                    <a:lnTo>
                      <a:pt x="523" y="84"/>
                    </a:lnTo>
                    <a:lnTo>
                      <a:pt x="524" y="83"/>
                    </a:lnTo>
                    <a:lnTo>
                      <a:pt x="525" y="82"/>
                    </a:lnTo>
                    <a:lnTo>
                      <a:pt x="527" y="81"/>
                    </a:lnTo>
                    <a:lnTo>
                      <a:pt x="527" y="80"/>
                    </a:lnTo>
                    <a:lnTo>
                      <a:pt x="528" y="80"/>
                    </a:lnTo>
                    <a:lnTo>
                      <a:pt x="530" y="77"/>
                    </a:lnTo>
                    <a:lnTo>
                      <a:pt x="531" y="75"/>
                    </a:lnTo>
                    <a:lnTo>
                      <a:pt x="532" y="76"/>
                    </a:lnTo>
                    <a:lnTo>
                      <a:pt x="533" y="79"/>
                    </a:lnTo>
                    <a:lnTo>
                      <a:pt x="534" y="81"/>
                    </a:lnTo>
                    <a:lnTo>
                      <a:pt x="535" y="83"/>
                    </a:lnTo>
                    <a:lnTo>
                      <a:pt x="535" y="81"/>
                    </a:lnTo>
                    <a:lnTo>
                      <a:pt x="535" y="79"/>
                    </a:lnTo>
                    <a:lnTo>
                      <a:pt x="535" y="77"/>
                    </a:lnTo>
                    <a:lnTo>
                      <a:pt x="536" y="75"/>
                    </a:lnTo>
                    <a:lnTo>
                      <a:pt x="536" y="76"/>
                    </a:lnTo>
                    <a:lnTo>
                      <a:pt x="537" y="76"/>
                    </a:lnTo>
                    <a:lnTo>
                      <a:pt x="537" y="77"/>
                    </a:lnTo>
                    <a:lnTo>
                      <a:pt x="539" y="77"/>
                    </a:lnTo>
                    <a:lnTo>
                      <a:pt x="539" y="77"/>
                    </a:lnTo>
                    <a:lnTo>
                      <a:pt x="540" y="76"/>
                    </a:lnTo>
                    <a:lnTo>
                      <a:pt x="540" y="77"/>
                    </a:lnTo>
                    <a:lnTo>
                      <a:pt x="540" y="80"/>
                    </a:lnTo>
                    <a:lnTo>
                      <a:pt x="541" y="81"/>
                    </a:lnTo>
                    <a:lnTo>
                      <a:pt x="541" y="80"/>
                    </a:lnTo>
                    <a:lnTo>
                      <a:pt x="542" y="80"/>
                    </a:lnTo>
                    <a:lnTo>
                      <a:pt x="542" y="80"/>
                    </a:lnTo>
                    <a:lnTo>
                      <a:pt x="543" y="80"/>
                    </a:lnTo>
                    <a:lnTo>
                      <a:pt x="544" y="80"/>
                    </a:lnTo>
                    <a:lnTo>
                      <a:pt x="545" y="80"/>
                    </a:lnTo>
                    <a:lnTo>
                      <a:pt x="545" y="76"/>
                    </a:lnTo>
                    <a:lnTo>
                      <a:pt x="546" y="75"/>
                    </a:lnTo>
                    <a:lnTo>
                      <a:pt x="547" y="74"/>
                    </a:lnTo>
                    <a:lnTo>
                      <a:pt x="548" y="74"/>
                    </a:lnTo>
                    <a:lnTo>
                      <a:pt x="551" y="74"/>
                    </a:lnTo>
                    <a:lnTo>
                      <a:pt x="551" y="75"/>
                    </a:lnTo>
                    <a:lnTo>
                      <a:pt x="552" y="76"/>
                    </a:lnTo>
                    <a:lnTo>
                      <a:pt x="552" y="76"/>
                    </a:lnTo>
                    <a:lnTo>
                      <a:pt x="553" y="76"/>
                    </a:lnTo>
                    <a:lnTo>
                      <a:pt x="553" y="75"/>
                    </a:lnTo>
                    <a:lnTo>
                      <a:pt x="555" y="73"/>
                    </a:lnTo>
                    <a:lnTo>
                      <a:pt x="557" y="70"/>
                    </a:lnTo>
                    <a:lnTo>
                      <a:pt x="559" y="69"/>
                    </a:lnTo>
                    <a:lnTo>
                      <a:pt x="561" y="68"/>
                    </a:lnTo>
                    <a:lnTo>
                      <a:pt x="564" y="68"/>
                    </a:lnTo>
                    <a:lnTo>
                      <a:pt x="566" y="69"/>
                    </a:lnTo>
                    <a:lnTo>
                      <a:pt x="566" y="71"/>
                    </a:lnTo>
                    <a:lnTo>
                      <a:pt x="565" y="72"/>
                    </a:lnTo>
                    <a:lnTo>
                      <a:pt x="564" y="74"/>
                    </a:lnTo>
                    <a:lnTo>
                      <a:pt x="564" y="76"/>
                    </a:lnTo>
                    <a:lnTo>
                      <a:pt x="565" y="76"/>
                    </a:lnTo>
                    <a:lnTo>
                      <a:pt x="566" y="76"/>
                    </a:lnTo>
                    <a:lnTo>
                      <a:pt x="566" y="77"/>
                    </a:lnTo>
                    <a:lnTo>
                      <a:pt x="566" y="79"/>
                    </a:lnTo>
                    <a:lnTo>
                      <a:pt x="567" y="80"/>
                    </a:lnTo>
                    <a:lnTo>
                      <a:pt x="567" y="80"/>
                    </a:lnTo>
                    <a:lnTo>
                      <a:pt x="567" y="82"/>
                    </a:lnTo>
                    <a:lnTo>
                      <a:pt x="567" y="82"/>
                    </a:lnTo>
                    <a:lnTo>
                      <a:pt x="566" y="82"/>
                    </a:lnTo>
                    <a:lnTo>
                      <a:pt x="566" y="83"/>
                    </a:lnTo>
                    <a:lnTo>
                      <a:pt x="565" y="84"/>
                    </a:lnTo>
                    <a:lnTo>
                      <a:pt x="567" y="83"/>
                    </a:lnTo>
                    <a:lnTo>
                      <a:pt x="568" y="83"/>
                    </a:lnTo>
                    <a:lnTo>
                      <a:pt x="569" y="82"/>
                    </a:lnTo>
                    <a:lnTo>
                      <a:pt x="570" y="80"/>
                    </a:lnTo>
                    <a:lnTo>
                      <a:pt x="569" y="79"/>
                    </a:lnTo>
                    <a:lnTo>
                      <a:pt x="569" y="79"/>
                    </a:lnTo>
                    <a:lnTo>
                      <a:pt x="569" y="76"/>
                    </a:lnTo>
                    <a:lnTo>
                      <a:pt x="570" y="76"/>
                    </a:lnTo>
                    <a:lnTo>
                      <a:pt x="571" y="75"/>
                    </a:lnTo>
                    <a:lnTo>
                      <a:pt x="571" y="74"/>
                    </a:lnTo>
                    <a:lnTo>
                      <a:pt x="572" y="74"/>
                    </a:lnTo>
                    <a:lnTo>
                      <a:pt x="573" y="75"/>
                    </a:lnTo>
                    <a:lnTo>
                      <a:pt x="573" y="76"/>
                    </a:lnTo>
                    <a:lnTo>
                      <a:pt x="575" y="77"/>
                    </a:lnTo>
                    <a:lnTo>
                      <a:pt x="576" y="77"/>
                    </a:lnTo>
                    <a:lnTo>
                      <a:pt x="576" y="74"/>
                    </a:lnTo>
                    <a:lnTo>
                      <a:pt x="576" y="72"/>
                    </a:lnTo>
                    <a:lnTo>
                      <a:pt x="576" y="71"/>
                    </a:lnTo>
                    <a:lnTo>
                      <a:pt x="576" y="70"/>
                    </a:lnTo>
                    <a:lnTo>
                      <a:pt x="576" y="68"/>
                    </a:lnTo>
                    <a:lnTo>
                      <a:pt x="576" y="64"/>
                    </a:lnTo>
                    <a:lnTo>
                      <a:pt x="577" y="63"/>
                    </a:lnTo>
                    <a:lnTo>
                      <a:pt x="577" y="62"/>
                    </a:lnTo>
                    <a:lnTo>
                      <a:pt x="578" y="60"/>
                    </a:lnTo>
                    <a:lnTo>
                      <a:pt x="579" y="59"/>
                    </a:lnTo>
                    <a:lnTo>
                      <a:pt x="578" y="61"/>
                    </a:lnTo>
                    <a:lnTo>
                      <a:pt x="578" y="64"/>
                    </a:lnTo>
                    <a:lnTo>
                      <a:pt x="578" y="67"/>
                    </a:lnTo>
                    <a:lnTo>
                      <a:pt x="579" y="69"/>
                    </a:lnTo>
                    <a:lnTo>
                      <a:pt x="579" y="70"/>
                    </a:lnTo>
                    <a:lnTo>
                      <a:pt x="579" y="70"/>
                    </a:lnTo>
                    <a:lnTo>
                      <a:pt x="580" y="70"/>
                    </a:lnTo>
                    <a:lnTo>
                      <a:pt x="580" y="68"/>
                    </a:lnTo>
                    <a:lnTo>
                      <a:pt x="582" y="68"/>
                    </a:lnTo>
                    <a:lnTo>
                      <a:pt x="583" y="68"/>
                    </a:lnTo>
                    <a:lnTo>
                      <a:pt x="584" y="68"/>
                    </a:lnTo>
                    <a:lnTo>
                      <a:pt x="585" y="68"/>
                    </a:lnTo>
                    <a:lnTo>
                      <a:pt x="587" y="68"/>
                    </a:lnTo>
                    <a:lnTo>
                      <a:pt x="588" y="68"/>
                    </a:lnTo>
                    <a:lnTo>
                      <a:pt x="589" y="69"/>
                    </a:lnTo>
                    <a:lnTo>
                      <a:pt x="589" y="71"/>
                    </a:lnTo>
                    <a:lnTo>
                      <a:pt x="588" y="71"/>
                    </a:lnTo>
                    <a:lnTo>
                      <a:pt x="587" y="71"/>
                    </a:lnTo>
                    <a:lnTo>
                      <a:pt x="585" y="71"/>
                    </a:lnTo>
                    <a:lnTo>
                      <a:pt x="584" y="70"/>
                    </a:lnTo>
                    <a:lnTo>
                      <a:pt x="583" y="71"/>
                    </a:lnTo>
                    <a:lnTo>
                      <a:pt x="583" y="71"/>
                    </a:lnTo>
                    <a:lnTo>
                      <a:pt x="583" y="73"/>
                    </a:lnTo>
                    <a:lnTo>
                      <a:pt x="590" y="73"/>
                    </a:lnTo>
                    <a:lnTo>
                      <a:pt x="591" y="73"/>
                    </a:lnTo>
                    <a:lnTo>
                      <a:pt x="592" y="72"/>
                    </a:lnTo>
                    <a:lnTo>
                      <a:pt x="593" y="71"/>
                    </a:lnTo>
                    <a:lnTo>
                      <a:pt x="594" y="71"/>
                    </a:lnTo>
                    <a:lnTo>
                      <a:pt x="595" y="72"/>
                    </a:lnTo>
                    <a:lnTo>
                      <a:pt x="596" y="71"/>
                    </a:lnTo>
                    <a:lnTo>
                      <a:pt x="596" y="71"/>
                    </a:lnTo>
                    <a:lnTo>
                      <a:pt x="597" y="71"/>
                    </a:lnTo>
                    <a:lnTo>
                      <a:pt x="599" y="71"/>
                    </a:lnTo>
                    <a:lnTo>
                      <a:pt x="600" y="71"/>
                    </a:lnTo>
                    <a:lnTo>
                      <a:pt x="600" y="70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5"/>
                    </a:lnTo>
                    <a:lnTo>
                      <a:pt x="601" y="64"/>
                    </a:lnTo>
                    <a:lnTo>
                      <a:pt x="602" y="64"/>
                    </a:lnTo>
                    <a:lnTo>
                      <a:pt x="602" y="63"/>
                    </a:lnTo>
                    <a:lnTo>
                      <a:pt x="602" y="61"/>
                    </a:lnTo>
                    <a:lnTo>
                      <a:pt x="602" y="60"/>
                    </a:lnTo>
                    <a:lnTo>
                      <a:pt x="603" y="59"/>
                    </a:lnTo>
                    <a:lnTo>
                      <a:pt x="605" y="60"/>
                    </a:lnTo>
                    <a:lnTo>
                      <a:pt x="606" y="62"/>
                    </a:lnTo>
                    <a:lnTo>
                      <a:pt x="608" y="62"/>
                    </a:lnTo>
                    <a:lnTo>
                      <a:pt x="609" y="62"/>
                    </a:lnTo>
                    <a:lnTo>
                      <a:pt x="611" y="60"/>
                    </a:lnTo>
                    <a:lnTo>
                      <a:pt x="611" y="65"/>
                    </a:lnTo>
                    <a:lnTo>
                      <a:pt x="611" y="68"/>
                    </a:lnTo>
                    <a:lnTo>
                      <a:pt x="612" y="68"/>
                    </a:lnTo>
                    <a:lnTo>
                      <a:pt x="612" y="67"/>
                    </a:lnTo>
                    <a:lnTo>
                      <a:pt x="613" y="65"/>
                    </a:lnTo>
                    <a:lnTo>
                      <a:pt x="613" y="64"/>
                    </a:lnTo>
                    <a:lnTo>
                      <a:pt x="614" y="63"/>
                    </a:lnTo>
                    <a:lnTo>
                      <a:pt x="614" y="62"/>
                    </a:lnTo>
                    <a:lnTo>
                      <a:pt x="615" y="63"/>
                    </a:lnTo>
                    <a:lnTo>
                      <a:pt x="615" y="65"/>
                    </a:lnTo>
                    <a:lnTo>
                      <a:pt x="615" y="67"/>
                    </a:lnTo>
                    <a:lnTo>
                      <a:pt x="614" y="67"/>
                    </a:lnTo>
                    <a:lnTo>
                      <a:pt x="614" y="67"/>
                    </a:lnTo>
                    <a:lnTo>
                      <a:pt x="613" y="69"/>
                    </a:lnTo>
                    <a:lnTo>
                      <a:pt x="614" y="70"/>
                    </a:lnTo>
                    <a:lnTo>
                      <a:pt x="614" y="71"/>
                    </a:lnTo>
                    <a:lnTo>
                      <a:pt x="614" y="73"/>
                    </a:lnTo>
                    <a:lnTo>
                      <a:pt x="616" y="72"/>
                    </a:lnTo>
                    <a:lnTo>
                      <a:pt x="617" y="71"/>
                    </a:lnTo>
                    <a:lnTo>
                      <a:pt x="618" y="70"/>
                    </a:lnTo>
                    <a:lnTo>
                      <a:pt x="620" y="70"/>
                    </a:lnTo>
                    <a:lnTo>
                      <a:pt x="621" y="70"/>
                    </a:lnTo>
                    <a:lnTo>
                      <a:pt x="623" y="72"/>
                    </a:lnTo>
                    <a:lnTo>
                      <a:pt x="623" y="70"/>
                    </a:lnTo>
                    <a:lnTo>
                      <a:pt x="624" y="69"/>
                    </a:lnTo>
                    <a:lnTo>
                      <a:pt x="624" y="68"/>
                    </a:lnTo>
                    <a:lnTo>
                      <a:pt x="624" y="67"/>
                    </a:lnTo>
                    <a:lnTo>
                      <a:pt x="624" y="64"/>
                    </a:lnTo>
                    <a:lnTo>
                      <a:pt x="624" y="61"/>
                    </a:lnTo>
                    <a:lnTo>
                      <a:pt x="624" y="57"/>
                    </a:lnTo>
                    <a:lnTo>
                      <a:pt x="625" y="57"/>
                    </a:lnTo>
                    <a:lnTo>
                      <a:pt x="625" y="57"/>
                    </a:lnTo>
                    <a:lnTo>
                      <a:pt x="626" y="58"/>
                    </a:lnTo>
                    <a:lnTo>
                      <a:pt x="626" y="58"/>
                    </a:lnTo>
                    <a:lnTo>
                      <a:pt x="627" y="59"/>
                    </a:lnTo>
                    <a:lnTo>
                      <a:pt x="627" y="58"/>
                    </a:lnTo>
                    <a:lnTo>
                      <a:pt x="628" y="57"/>
                    </a:lnTo>
                    <a:lnTo>
                      <a:pt x="629" y="58"/>
                    </a:lnTo>
                    <a:lnTo>
                      <a:pt x="630" y="57"/>
                    </a:lnTo>
                    <a:lnTo>
                      <a:pt x="631" y="56"/>
                    </a:lnTo>
                    <a:lnTo>
                      <a:pt x="632" y="53"/>
                    </a:lnTo>
                    <a:lnTo>
                      <a:pt x="632" y="51"/>
                    </a:lnTo>
                    <a:lnTo>
                      <a:pt x="633" y="50"/>
                    </a:lnTo>
                    <a:lnTo>
                      <a:pt x="635" y="50"/>
                    </a:lnTo>
                    <a:lnTo>
                      <a:pt x="635" y="51"/>
                    </a:lnTo>
                    <a:lnTo>
                      <a:pt x="635" y="53"/>
                    </a:lnTo>
                    <a:lnTo>
                      <a:pt x="636" y="55"/>
                    </a:lnTo>
                    <a:lnTo>
                      <a:pt x="636" y="56"/>
                    </a:lnTo>
                    <a:lnTo>
                      <a:pt x="637" y="56"/>
                    </a:lnTo>
                    <a:lnTo>
                      <a:pt x="639" y="56"/>
                    </a:lnTo>
                    <a:lnTo>
                      <a:pt x="641" y="55"/>
                    </a:lnTo>
                    <a:lnTo>
                      <a:pt x="642" y="53"/>
                    </a:lnTo>
                    <a:lnTo>
                      <a:pt x="644" y="52"/>
                    </a:lnTo>
                    <a:lnTo>
                      <a:pt x="645" y="52"/>
                    </a:lnTo>
                    <a:lnTo>
                      <a:pt x="648" y="52"/>
                    </a:lnTo>
                    <a:lnTo>
                      <a:pt x="649" y="53"/>
                    </a:lnTo>
                    <a:lnTo>
                      <a:pt x="650" y="55"/>
                    </a:lnTo>
                    <a:lnTo>
                      <a:pt x="652" y="55"/>
                    </a:lnTo>
                    <a:lnTo>
                      <a:pt x="654" y="55"/>
                    </a:lnTo>
                    <a:lnTo>
                      <a:pt x="655" y="53"/>
                    </a:lnTo>
                    <a:lnTo>
                      <a:pt x="657" y="53"/>
                    </a:lnTo>
                    <a:lnTo>
                      <a:pt x="659" y="52"/>
                    </a:lnTo>
                    <a:lnTo>
                      <a:pt x="661" y="52"/>
                    </a:lnTo>
                    <a:lnTo>
                      <a:pt x="661" y="50"/>
                    </a:lnTo>
                    <a:lnTo>
                      <a:pt x="661" y="50"/>
                    </a:lnTo>
                    <a:lnTo>
                      <a:pt x="663" y="50"/>
                    </a:lnTo>
                    <a:lnTo>
                      <a:pt x="665" y="50"/>
                    </a:lnTo>
                    <a:lnTo>
                      <a:pt x="667" y="50"/>
                    </a:lnTo>
                    <a:lnTo>
                      <a:pt x="668" y="49"/>
                    </a:lnTo>
                    <a:lnTo>
                      <a:pt x="671" y="48"/>
                    </a:lnTo>
                    <a:lnTo>
                      <a:pt x="673" y="48"/>
                    </a:lnTo>
                    <a:lnTo>
                      <a:pt x="675" y="49"/>
                    </a:lnTo>
                    <a:lnTo>
                      <a:pt x="675" y="50"/>
                    </a:lnTo>
                    <a:lnTo>
                      <a:pt x="676" y="51"/>
                    </a:lnTo>
                    <a:lnTo>
                      <a:pt x="675" y="55"/>
                    </a:lnTo>
                    <a:lnTo>
                      <a:pt x="676" y="55"/>
                    </a:lnTo>
                    <a:lnTo>
                      <a:pt x="677" y="56"/>
                    </a:lnTo>
                    <a:lnTo>
                      <a:pt x="678" y="57"/>
                    </a:lnTo>
                    <a:lnTo>
                      <a:pt x="679" y="57"/>
                    </a:lnTo>
                    <a:lnTo>
                      <a:pt x="679" y="57"/>
                    </a:lnTo>
                    <a:lnTo>
                      <a:pt x="679" y="56"/>
                    </a:lnTo>
                    <a:lnTo>
                      <a:pt x="678" y="53"/>
                    </a:lnTo>
                    <a:lnTo>
                      <a:pt x="678" y="52"/>
                    </a:lnTo>
                    <a:lnTo>
                      <a:pt x="679" y="52"/>
                    </a:lnTo>
                    <a:lnTo>
                      <a:pt x="680" y="52"/>
                    </a:lnTo>
                    <a:lnTo>
                      <a:pt x="680" y="52"/>
                    </a:lnTo>
                    <a:lnTo>
                      <a:pt x="681" y="53"/>
                    </a:lnTo>
                    <a:lnTo>
                      <a:pt x="681" y="55"/>
                    </a:lnTo>
                    <a:lnTo>
                      <a:pt x="683" y="55"/>
                    </a:lnTo>
                    <a:lnTo>
                      <a:pt x="683" y="53"/>
                    </a:lnTo>
                    <a:lnTo>
                      <a:pt x="683" y="51"/>
                    </a:lnTo>
                    <a:lnTo>
                      <a:pt x="683" y="50"/>
                    </a:lnTo>
                    <a:lnTo>
                      <a:pt x="683" y="50"/>
                    </a:lnTo>
                    <a:lnTo>
                      <a:pt x="684" y="50"/>
                    </a:lnTo>
                    <a:lnTo>
                      <a:pt x="684" y="51"/>
                    </a:lnTo>
                    <a:lnTo>
                      <a:pt x="685" y="52"/>
                    </a:lnTo>
                    <a:lnTo>
                      <a:pt x="686" y="52"/>
                    </a:lnTo>
                    <a:lnTo>
                      <a:pt x="686" y="51"/>
                    </a:lnTo>
                    <a:lnTo>
                      <a:pt x="686" y="50"/>
                    </a:lnTo>
                    <a:lnTo>
                      <a:pt x="686" y="50"/>
                    </a:lnTo>
                    <a:lnTo>
                      <a:pt x="687" y="50"/>
                    </a:lnTo>
                    <a:lnTo>
                      <a:pt x="687" y="49"/>
                    </a:lnTo>
                    <a:lnTo>
                      <a:pt x="687" y="48"/>
                    </a:lnTo>
                    <a:lnTo>
                      <a:pt x="690" y="48"/>
                    </a:lnTo>
                    <a:lnTo>
                      <a:pt x="691" y="46"/>
                    </a:lnTo>
                    <a:lnTo>
                      <a:pt x="692" y="46"/>
                    </a:lnTo>
                    <a:lnTo>
                      <a:pt x="695" y="46"/>
                    </a:lnTo>
                    <a:lnTo>
                      <a:pt x="696" y="47"/>
                    </a:lnTo>
                    <a:lnTo>
                      <a:pt x="698" y="48"/>
                    </a:lnTo>
                    <a:lnTo>
                      <a:pt x="699" y="49"/>
                    </a:lnTo>
                    <a:lnTo>
                      <a:pt x="701" y="49"/>
                    </a:lnTo>
                    <a:lnTo>
                      <a:pt x="701" y="44"/>
                    </a:lnTo>
                    <a:lnTo>
                      <a:pt x="702" y="44"/>
                    </a:lnTo>
                    <a:lnTo>
                      <a:pt x="703" y="46"/>
                    </a:lnTo>
                    <a:lnTo>
                      <a:pt x="703" y="47"/>
                    </a:lnTo>
                    <a:lnTo>
                      <a:pt x="704" y="47"/>
                    </a:lnTo>
                    <a:lnTo>
                      <a:pt x="704" y="46"/>
                    </a:lnTo>
                    <a:lnTo>
                      <a:pt x="705" y="46"/>
                    </a:lnTo>
                    <a:lnTo>
                      <a:pt x="705" y="45"/>
                    </a:lnTo>
                    <a:lnTo>
                      <a:pt x="707" y="45"/>
                    </a:lnTo>
                    <a:lnTo>
                      <a:pt x="707" y="45"/>
                    </a:lnTo>
                    <a:lnTo>
                      <a:pt x="707" y="47"/>
                    </a:lnTo>
                    <a:lnTo>
                      <a:pt x="708" y="47"/>
                    </a:lnTo>
                    <a:lnTo>
                      <a:pt x="709" y="48"/>
                    </a:lnTo>
                    <a:lnTo>
                      <a:pt x="710" y="47"/>
                    </a:lnTo>
                    <a:lnTo>
                      <a:pt x="711" y="46"/>
                    </a:lnTo>
                    <a:lnTo>
                      <a:pt x="711" y="45"/>
                    </a:lnTo>
                    <a:lnTo>
                      <a:pt x="712" y="45"/>
                    </a:lnTo>
                    <a:lnTo>
                      <a:pt x="713" y="45"/>
                    </a:lnTo>
                    <a:lnTo>
                      <a:pt x="715" y="46"/>
                    </a:lnTo>
                    <a:lnTo>
                      <a:pt x="715" y="44"/>
                    </a:lnTo>
                    <a:lnTo>
                      <a:pt x="716" y="43"/>
                    </a:lnTo>
                    <a:lnTo>
                      <a:pt x="717" y="43"/>
                    </a:lnTo>
                    <a:lnTo>
                      <a:pt x="727" y="44"/>
                    </a:lnTo>
                    <a:lnTo>
                      <a:pt x="729" y="45"/>
                    </a:lnTo>
                    <a:lnTo>
                      <a:pt x="731" y="45"/>
                    </a:lnTo>
                    <a:lnTo>
                      <a:pt x="732" y="45"/>
                    </a:lnTo>
                    <a:lnTo>
                      <a:pt x="732" y="45"/>
                    </a:lnTo>
                    <a:lnTo>
                      <a:pt x="733" y="45"/>
                    </a:lnTo>
                    <a:lnTo>
                      <a:pt x="734" y="44"/>
                    </a:lnTo>
                    <a:lnTo>
                      <a:pt x="734" y="43"/>
                    </a:lnTo>
                    <a:lnTo>
                      <a:pt x="735" y="41"/>
                    </a:lnTo>
                    <a:lnTo>
                      <a:pt x="735" y="40"/>
                    </a:lnTo>
                    <a:lnTo>
                      <a:pt x="736" y="39"/>
                    </a:lnTo>
                    <a:lnTo>
                      <a:pt x="737" y="40"/>
                    </a:lnTo>
                    <a:lnTo>
                      <a:pt x="737" y="40"/>
                    </a:lnTo>
                    <a:lnTo>
                      <a:pt x="738" y="40"/>
                    </a:lnTo>
                    <a:lnTo>
                      <a:pt x="738" y="43"/>
                    </a:lnTo>
                    <a:lnTo>
                      <a:pt x="739" y="43"/>
                    </a:lnTo>
                    <a:lnTo>
                      <a:pt x="739" y="39"/>
                    </a:lnTo>
                    <a:lnTo>
                      <a:pt x="739" y="38"/>
                    </a:lnTo>
                    <a:lnTo>
                      <a:pt x="740" y="38"/>
                    </a:lnTo>
                    <a:lnTo>
                      <a:pt x="740" y="38"/>
                    </a:lnTo>
                    <a:lnTo>
                      <a:pt x="740" y="40"/>
                    </a:lnTo>
                    <a:lnTo>
                      <a:pt x="741" y="41"/>
                    </a:lnTo>
                    <a:lnTo>
                      <a:pt x="741" y="43"/>
                    </a:lnTo>
                    <a:lnTo>
                      <a:pt x="741" y="43"/>
                    </a:lnTo>
                    <a:lnTo>
                      <a:pt x="743" y="41"/>
                    </a:lnTo>
                    <a:lnTo>
                      <a:pt x="743" y="40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6" y="40"/>
                    </a:lnTo>
                    <a:lnTo>
                      <a:pt x="746" y="41"/>
                    </a:lnTo>
                    <a:lnTo>
                      <a:pt x="747" y="43"/>
                    </a:lnTo>
                    <a:lnTo>
                      <a:pt x="747" y="44"/>
                    </a:lnTo>
                    <a:lnTo>
                      <a:pt x="749" y="44"/>
                    </a:lnTo>
                    <a:lnTo>
                      <a:pt x="749" y="46"/>
                    </a:lnTo>
                    <a:lnTo>
                      <a:pt x="750" y="47"/>
                    </a:lnTo>
                    <a:lnTo>
                      <a:pt x="751" y="47"/>
                    </a:lnTo>
                    <a:lnTo>
                      <a:pt x="752" y="47"/>
                    </a:lnTo>
                    <a:lnTo>
                      <a:pt x="753" y="47"/>
                    </a:lnTo>
                    <a:lnTo>
                      <a:pt x="755" y="47"/>
                    </a:lnTo>
                    <a:lnTo>
                      <a:pt x="756" y="47"/>
                    </a:lnTo>
                    <a:lnTo>
                      <a:pt x="756" y="45"/>
                    </a:lnTo>
                    <a:lnTo>
                      <a:pt x="756" y="41"/>
                    </a:lnTo>
                    <a:lnTo>
                      <a:pt x="757" y="41"/>
                    </a:lnTo>
                    <a:lnTo>
                      <a:pt x="757" y="38"/>
                    </a:lnTo>
                    <a:lnTo>
                      <a:pt x="757" y="36"/>
                    </a:lnTo>
                    <a:lnTo>
                      <a:pt x="756" y="35"/>
                    </a:lnTo>
                    <a:lnTo>
                      <a:pt x="756" y="34"/>
                    </a:lnTo>
                    <a:lnTo>
                      <a:pt x="756" y="33"/>
                    </a:lnTo>
                    <a:lnTo>
                      <a:pt x="756" y="32"/>
                    </a:lnTo>
                    <a:lnTo>
                      <a:pt x="756" y="29"/>
                    </a:lnTo>
                    <a:lnTo>
                      <a:pt x="756" y="26"/>
                    </a:lnTo>
                    <a:lnTo>
                      <a:pt x="757" y="27"/>
                    </a:lnTo>
                    <a:lnTo>
                      <a:pt x="758" y="29"/>
                    </a:lnTo>
                    <a:lnTo>
                      <a:pt x="758" y="33"/>
                    </a:lnTo>
                    <a:lnTo>
                      <a:pt x="758" y="35"/>
                    </a:lnTo>
                    <a:lnTo>
                      <a:pt x="759" y="38"/>
                    </a:lnTo>
                    <a:lnTo>
                      <a:pt x="759" y="39"/>
                    </a:lnTo>
                    <a:lnTo>
                      <a:pt x="759" y="37"/>
                    </a:lnTo>
                    <a:lnTo>
                      <a:pt x="760" y="37"/>
                    </a:lnTo>
                    <a:lnTo>
                      <a:pt x="760" y="37"/>
                    </a:lnTo>
                    <a:lnTo>
                      <a:pt x="761" y="37"/>
                    </a:lnTo>
                    <a:lnTo>
                      <a:pt x="762" y="38"/>
                    </a:lnTo>
                    <a:lnTo>
                      <a:pt x="762" y="39"/>
                    </a:lnTo>
                    <a:lnTo>
                      <a:pt x="762" y="40"/>
                    </a:lnTo>
                    <a:lnTo>
                      <a:pt x="763" y="40"/>
                    </a:lnTo>
                    <a:lnTo>
                      <a:pt x="763" y="39"/>
                    </a:lnTo>
                    <a:lnTo>
                      <a:pt x="763" y="37"/>
                    </a:lnTo>
                    <a:lnTo>
                      <a:pt x="768" y="38"/>
                    </a:lnTo>
                    <a:lnTo>
                      <a:pt x="768" y="37"/>
                    </a:lnTo>
                    <a:lnTo>
                      <a:pt x="768" y="36"/>
                    </a:lnTo>
                    <a:lnTo>
                      <a:pt x="769" y="36"/>
                    </a:lnTo>
                    <a:lnTo>
                      <a:pt x="770" y="35"/>
                    </a:lnTo>
                    <a:lnTo>
                      <a:pt x="770" y="35"/>
                    </a:lnTo>
                    <a:lnTo>
                      <a:pt x="771" y="36"/>
                    </a:lnTo>
                    <a:lnTo>
                      <a:pt x="771" y="38"/>
                    </a:lnTo>
                    <a:lnTo>
                      <a:pt x="775" y="38"/>
                    </a:lnTo>
                    <a:lnTo>
                      <a:pt x="777" y="39"/>
                    </a:lnTo>
                    <a:lnTo>
                      <a:pt x="779" y="38"/>
                    </a:lnTo>
                    <a:lnTo>
                      <a:pt x="780" y="38"/>
                    </a:lnTo>
                    <a:lnTo>
                      <a:pt x="781" y="38"/>
                    </a:lnTo>
                    <a:lnTo>
                      <a:pt x="782" y="39"/>
                    </a:lnTo>
                    <a:lnTo>
                      <a:pt x="784" y="40"/>
                    </a:lnTo>
                    <a:lnTo>
                      <a:pt x="786" y="39"/>
                    </a:lnTo>
                    <a:lnTo>
                      <a:pt x="787" y="40"/>
                    </a:lnTo>
                    <a:lnTo>
                      <a:pt x="788" y="40"/>
                    </a:lnTo>
                    <a:lnTo>
                      <a:pt x="789" y="40"/>
                    </a:lnTo>
                    <a:lnTo>
                      <a:pt x="791" y="40"/>
                    </a:lnTo>
                    <a:lnTo>
                      <a:pt x="791" y="41"/>
                    </a:lnTo>
                    <a:lnTo>
                      <a:pt x="792" y="43"/>
                    </a:lnTo>
                    <a:lnTo>
                      <a:pt x="791" y="50"/>
                    </a:lnTo>
                    <a:lnTo>
                      <a:pt x="794" y="49"/>
                    </a:lnTo>
                    <a:lnTo>
                      <a:pt x="796" y="47"/>
                    </a:lnTo>
                    <a:lnTo>
                      <a:pt x="797" y="44"/>
                    </a:lnTo>
                    <a:lnTo>
                      <a:pt x="798" y="45"/>
                    </a:lnTo>
                    <a:lnTo>
                      <a:pt x="798" y="46"/>
                    </a:lnTo>
                    <a:lnTo>
                      <a:pt x="798" y="47"/>
                    </a:lnTo>
                    <a:lnTo>
                      <a:pt x="798" y="48"/>
                    </a:lnTo>
                    <a:lnTo>
                      <a:pt x="799" y="49"/>
                    </a:lnTo>
                    <a:lnTo>
                      <a:pt x="799" y="47"/>
                    </a:lnTo>
                    <a:lnTo>
                      <a:pt x="799" y="45"/>
                    </a:lnTo>
                    <a:lnTo>
                      <a:pt x="799" y="44"/>
                    </a:lnTo>
                    <a:lnTo>
                      <a:pt x="798" y="44"/>
                    </a:lnTo>
                    <a:lnTo>
                      <a:pt x="797" y="43"/>
                    </a:lnTo>
                    <a:lnTo>
                      <a:pt x="796" y="43"/>
                    </a:lnTo>
                    <a:lnTo>
                      <a:pt x="796" y="41"/>
                    </a:lnTo>
                    <a:lnTo>
                      <a:pt x="795" y="40"/>
                    </a:lnTo>
                    <a:lnTo>
                      <a:pt x="796" y="39"/>
                    </a:lnTo>
                    <a:lnTo>
                      <a:pt x="797" y="38"/>
                    </a:lnTo>
                    <a:lnTo>
                      <a:pt x="799" y="38"/>
                    </a:lnTo>
                    <a:lnTo>
                      <a:pt x="800" y="38"/>
                    </a:lnTo>
                    <a:lnTo>
                      <a:pt x="803" y="39"/>
                    </a:lnTo>
                    <a:lnTo>
                      <a:pt x="804" y="38"/>
                    </a:lnTo>
                    <a:lnTo>
                      <a:pt x="805" y="36"/>
                    </a:lnTo>
                    <a:lnTo>
                      <a:pt x="806" y="36"/>
                    </a:lnTo>
                    <a:lnTo>
                      <a:pt x="807" y="37"/>
                    </a:lnTo>
                    <a:lnTo>
                      <a:pt x="808" y="36"/>
                    </a:lnTo>
                    <a:lnTo>
                      <a:pt x="808" y="36"/>
                    </a:lnTo>
                    <a:lnTo>
                      <a:pt x="809" y="35"/>
                    </a:lnTo>
                    <a:lnTo>
                      <a:pt x="809" y="35"/>
                    </a:lnTo>
                    <a:lnTo>
                      <a:pt x="809" y="35"/>
                    </a:lnTo>
                    <a:lnTo>
                      <a:pt x="810" y="37"/>
                    </a:lnTo>
                    <a:lnTo>
                      <a:pt x="810" y="39"/>
                    </a:lnTo>
                    <a:lnTo>
                      <a:pt x="811" y="39"/>
                    </a:lnTo>
                    <a:lnTo>
                      <a:pt x="812" y="40"/>
                    </a:lnTo>
                    <a:lnTo>
                      <a:pt x="812" y="40"/>
                    </a:lnTo>
                    <a:lnTo>
                      <a:pt x="813" y="38"/>
                    </a:lnTo>
                    <a:lnTo>
                      <a:pt x="813" y="37"/>
                    </a:lnTo>
                    <a:lnTo>
                      <a:pt x="813" y="37"/>
                    </a:lnTo>
                    <a:lnTo>
                      <a:pt x="816" y="37"/>
                    </a:lnTo>
                    <a:lnTo>
                      <a:pt x="817" y="38"/>
                    </a:lnTo>
                    <a:lnTo>
                      <a:pt x="818" y="38"/>
                    </a:lnTo>
                    <a:lnTo>
                      <a:pt x="818" y="37"/>
                    </a:lnTo>
                    <a:lnTo>
                      <a:pt x="819" y="36"/>
                    </a:lnTo>
                    <a:lnTo>
                      <a:pt x="819" y="35"/>
                    </a:lnTo>
                    <a:lnTo>
                      <a:pt x="820" y="35"/>
                    </a:lnTo>
                    <a:lnTo>
                      <a:pt x="821" y="36"/>
                    </a:lnTo>
                    <a:lnTo>
                      <a:pt x="821" y="36"/>
                    </a:lnTo>
                    <a:lnTo>
                      <a:pt x="822" y="37"/>
                    </a:lnTo>
                    <a:lnTo>
                      <a:pt x="822" y="37"/>
                    </a:lnTo>
                    <a:lnTo>
                      <a:pt x="822" y="37"/>
                    </a:lnTo>
                    <a:lnTo>
                      <a:pt x="823" y="36"/>
                    </a:lnTo>
                    <a:lnTo>
                      <a:pt x="823" y="36"/>
                    </a:lnTo>
                    <a:lnTo>
                      <a:pt x="824" y="36"/>
                    </a:lnTo>
                    <a:lnTo>
                      <a:pt x="825" y="37"/>
                    </a:lnTo>
                    <a:lnTo>
                      <a:pt x="825" y="38"/>
                    </a:lnTo>
                    <a:lnTo>
                      <a:pt x="827" y="39"/>
                    </a:lnTo>
                    <a:lnTo>
                      <a:pt x="827" y="39"/>
                    </a:lnTo>
                    <a:lnTo>
                      <a:pt x="828" y="38"/>
                    </a:lnTo>
                    <a:lnTo>
                      <a:pt x="828" y="36"/>
                    </a:lnTo>
                    <a:lnTo>
                      <a:pt x="832" y="37"/>
                    </a:lnTo>
                    <a:lnTo>
                      <a:pt x="832" y="37"/>
                    </a:lnTo>
                    <a:lnTo>
                      <a:pt x="833" y="37"/>
                    </a:lnTo>
                    <a:lnTo>
                      <a:pt x="834" y="36"/>
                    </a:lnTo>
                    <a:lnTo>
                      <a:pt x="835" y="35"/>
                    </a:lnTo>
                    <a:lnTo>
                      <a:pt x="835" y="34"/>
                    </a:lnTo>
                    <a:lnTo>
                      <a:pt x="836" y="34"/>
                    </a:lnTo>
                    <a:lnTo>
                      <a:pt x="836" y="35"/>
                    </a:lnTo>
                    <a:lnTo>
                      <a:pt x="837" y="37"/>
                    </a:lnTo>
                    <a:lnTo>
                      <a:pt x="837" y="37"/>
                    </a:lnTo>
                    <a:lnTo>
                      <a:pt x="840" y="36"/>
                    </a:lnTo>
                    <a:lnTo>
                      <a:pt x="841" y="36"/>
                    </a:lnTo>
                    <a:lnTo>
                      <a:pt x="842" y="36"/>
                    </a:lnTo>
                    <a:lnTo>
                      <a:pt x="843" y="38"/>
                    </a:lnTo>
                    <a:lnTo>
                      <a:pt x="844" y="38"/>
                    </a:lnTo>
                    <a:lnTo>
                      <a:pt x="845" y="37"/>
                    </a:lnTo>
                    <a:lnTo>
                      <a:pt x="846" y="37"/>
                    </a:lnTo>
                    <a:lnTo>
                      <a:pt x="846" y="36"/>
                    </a:lnTo>
                    <a:lnTo>
                      <a:pt x="847" y="37"/>
                    </a:lnTo>
                    <a:lnTo>
                      <a:pt x="847" y="38"/>
                    </a:lnTo>
                    <a:lnTo>
                      <a:pt x="848" y="37"/>
                    </a:lnTo>
                    <a:lnTo>
                      <a:pt x="848" y="36"/>
                    </a:lnTo>
                    <a:lnTo>
                      <a:pt x="848" y="35"/>
                    </a:lnTo>
                    <a:lnTo>
                      <a:pt x="848" y="33"/>
                    </a:lnTo>
                    <a:lnTo>
                      <a:pt x="848" y="31"/>
                    </a:lnTo>
                    <a:lnTo>
                      <a:pt x="849" y="31"/>
                    </a:lnTo>
                    <a:lnTo>
                      <a:pt x="851" y="31"/>
                    </a:lnTo>
                    <a:lnTo>
                      <a:pt x="852" y="32"/>
                    </a:lnTo>
                    <a:lnTo>
                      <a:pt x="853" y="33"/>
                    </a:lnTo>
                    <a:lnTo>
                      <a:pt x="854" y="33"/>
                    </a:lnTo>
                    <a:lnTo>
                      <a:pt x="854" y="34"/>
                    </a:lnTo>
                    <a:lnTo>
                      <a:pt x="855" y="34"/>
                    </a:lnTo>
                    <a:lnTo>
                      <a:pt x="857" y="34"/>
                    </a:lnTo>
                    <a:lnTo>
                      <a:pt x="857" y="36"/>
                    </a:lnTo>
                    <a:lnTo>
                      <a:pt x="858" y="37"/>
                    </a:lnTo>
                    <a:lnTo>
                      <a:pt x="858" y="37"/>
                    </a:lnTo>
                    <a:lnTo>
                      <a:pt x="860" y="37"/>
                    </a:lnTo>
                    <a:lnTo>
                      <a:pt x="861" y="36"/>
                    </a:lnTo>
                    <a:lnTo>
                      <a:pt x="861" y="35"/>
                    </a:lnTo>
                    <a:lnTo>
                      <a:pt x="863" y="35"/>
                    </a:lnTo>
                    <a:lnTo>
                      <a:pt x="865" y="34"/>
                    </a:lnTo>
                    <a:lnTo>
                      <a:pt x="866" y="35"/>
                    </a:lnTo>
                    <a:lnTo>
                      <a:pt x="867" y="35"/>
                    </a:lnTo>
                    <a:lnTo>
                      <a:pt x="868" y="34"/>
                    </a:lnTo>
                    <a:lnTo>
                      <a:pt x="869" y="33"/>
                    </a:lnTo>
                    <a:lnTo>
                      <a:pt x="870" y="32"/>
                    </a:lnTo>
                    <a:lnTo>
                      <a:pt x="871" y="32"/>
                    </a:lnTo>
                    <a:lnTo>
                      <a:pt x="872" y="32"/>
                    </a:lnTo>
                    <a:lnTo>
                      <a:pt x="873" y="33"/>
                    </a:lnTo>
                    <a:lnTo>
                      <a:pt x="878" y="34"/>
                    </a:lnTo>
                    <a:lnTo>
                      <a:pt x="878" y="36"/>
                    </a:lnTo>
                    <a:lnTo>
                      <a:pt x="877" y="37"/>
                    </a:lnTo>
                    <a:lnTo>
                      <a:pt x="877" y="38"/>
                    </a:lnTo>
                    <a:lnTo>
                      <a:pt x="877" y="38"/>
                    </a:lnTo>
                    <a:lnTo>
                      <a:pt x="877" y="37"/>
                    </a:lnTo>
                    <a:lnTo>
                      <a:pt x="876" y="37"/>
                    </a:lnTo>
                    <a:lnTo>
                      <a:pt x="876" y="37"/>
                    </a:lnTo>
                    <a:lnTo>
                      <a:pt x="876" y="38"/>
                    </a:lnTo>
                    <a:lnTo>
                      <a:pt x="876" y="40"/>
                    </a:lnTo>
                    <a:lnTo>
                      <a:pt x="876" y="44"/>
                    </a:lnTo>
                    <a:lnTo>
                      <a:pt x="876" y="44"/>
                    </a:lnTo>
                    <a:lnTo>
                      <a:pt x="877" y="43"/>
                    </a:lnTo>
                    <a:lnTo>
                      <a:pt x="877" y="41"/>
                    </a:lnTo>
                    <a:lnTo>
                      <a:pt x="878" y="41"/>
                    </a:lnTo>
                    <a:lnTo>
                      <a:pt x="878" y="44"/>
                    </a:lnTo>
                    <a:lnTo>
                      <a:pt x="879" y="46"/>
                    </a:lnTo>
                    <a:lnTo>
                      <a:pt x="879" y="48"/>
                    </a:lnTo>
                    <a:lnTo>
                      <a:pt x="880" y="50"/>
                    </a:lnTo>
                    <a:lnTo>
                      <a:pt x="881" y="51"/>
                    </a:lnTo>
                    <a:lnTo>
                      <a:pt x="882" y="51"/>
                    </a:lnTo>
                    <a:lnTo>
                      <a:pt x="882" y="49"/>
                    </a:lnTo>
                    <a:lnTo>
                      <a:pt x="882" y="47"/>
                    </a:lnTo>
                    <a:lnTo>
                      <a:pt x="881" y="47"/>
                    </a:lnTo>
                    <a:lnTo>
                      <a:pt x="880" y="44"/>
                    </a:lnTo>
                    <a:lnTo>
                      <a:pt x="880" y="40"/>
                    </a:lnTo>
                    <a:lnTo>
                      <a:pt x="880" y="36"/>
                    </a:lnTo>
                    <a:lnTo>
                      <a:pt x="881" y="35"/>
                    </a:lnTo>
                    <a:lnTo>
                      <a:pt x="882" y="34"/>
                    </a:lnTo>
                    <a:lnTo>
                      <a:pt x="883" y="34"/>
                    </a:lnTo>
                    <a:lnTo>
                      <a:pt x="884" y="34"/>
                    </a:lnTo>
                    <a:lnTo>
                      <a:pt x="887" y="35"/>
                    </a:lnTo>
                    <a:lnTo>
                      <a:pt x="889" y="35"/>
                    </a:lnTo>
                    <a:lnTo>
                      <a:pt x="890" y="33"/>
                    </a:lnTo>
                    <a:lnTo>
                      <a:pt x="890" y="33"/>
                    </a:lnTo>
                    <a:lnTo>
                      <a:pt x="891" y="33"/>
                    </a:lnTo>
                    <a:lnTo>
                      <a:pt x="891" y="34"/>
                    </a:lnTo>
                    <a:lnTo>
                      <a:pt x="891" y="35"/>
                    </a:lnTo>
                    <a:lnTo>
                      <a:pt x="892" y="37"/>
                    </a:lnTo>
                    <a:lnTo>
                      <a:pt x="892" y="37"/>
                    </a:lnTo>
                    <a:lnTo>
                      <a:pt x="892" y="43"/>
                    </a:lnTo>
                    <a:lnTo>
                      <a:pt x="894" y="43"/>
                    </a:lnTo>
                    <a:lnTo>
                      <a:pt x="895" y="43"/>
                    </a:lnTo>
                    <a:lnTo>
                      <a:pt x="895" y="40"/>
                    </a:lnTo>
                    <a:lnTo>
                      <a:pt x="895" y="38"/>
                    </a:lnTo>
                    <a:lnTo>
                      <a:pt x="896" y="38"/>
                    </a:lnTo>
                    <a:lnTo>
                      <a:pt x="897" y="38"/>
                    </a:lnTo>
                    <a:lnTo>
                      <a:pt x="899" y="37"/>
                    </a:lnTo>
                    <a:lnTo>
                      <a:pt x="900" y="36"/>
                    </a:lnTo>
                    <a:lnTo>
                      <a:pt x="900" y="35"/>
                    </a:lnTo>
                    <a:lnTo>
                      <a:pt x="901" y="33"/>
                    </a:lnTo>
                    <a:lnTo>
                      <a:pt x="901" y="36"/>
                    </a:lnTo>
                    <a:lnTo>
                      <a:pt x="900" y="38"/>
                    </a:lnTo>
                    <a:lnTo>
                      <a:pt x="900" y="40"/>
                    </a:lnTo>
                    <a:lnTo>
                      <a:pt x="900" y="44"/>
                    </a:lnTo>
                    <a:lnTo>
                      <a:pt x="902" y="44"/>
                    </a:lnTo>
                    <a:lnTo>
                      <a:pt x="903" y="44"/>
                    </a:lnTo>
                    <a:lnTo>
                      <a:pt x="904" y="43"/>
                    </a:lnTo>
                    <a:lnTo>
                      <a:pt x="904" y="40"/>
                    </a:lnTo>
                    <a:lnTo>
                      <a:pt x="904" y="38"/>
                    </a:lnTo>
                    <a:lnTo>
                      <a:pt x="904" y="37"/>
                    </a:lnTo>
                    <a:lnTo>
                      <a:pt x="904" y="36"/>
                    </a:lnTo>
                    <a:lnTo>
                      <a:pt x="905" y="36"/>
                    </a:lnTo>
                    <a:lnTo>
                      <a:pt x="906" y="36"/>
                    </a:lnTo>
                    <a:lnTo>
                      <a:pt x="905" y="40"/>
                    </a:lnTo>
                    <a:lnTo>
                      <a:pt x="905" y="44"/>
                    </a:lnTo>
                    <a:lnTo>
                      <a:pt x="906" y="47"/>
                    </a:lnTo>
                    <a:lnTo>
                      <a:pt x="906" y="45"/>
                    </a:lnTo>
                    <a:lnTo>
                      <a:pt x="908" y="45"/>
                    </a:lnTo>
                    <a:lnTo>
                      <a:pt x="909" y="45"/>
                    </a:lnTo>
                    <a:lnTo>
                      <a:pt x="911" y="45"/>
                    </a:lnTo>
                    <a:lnTo>
                      <a:pt x="912" y="44"/>
                    </a:lnTo>
                    <a:lnTo>
                      <a:pt x="913" y="43"/>
                    </a:lnTo>
                    <a:lnTo>
                      <a:pt x="913" y="39"/>
                    </a:lnTo>
                    <a:lnTo>
                      <a:pt x="912" y="40"/>
                    </a:lnTo>
                    <a:lnTo>
                      <a:pt x="911" y="39"/>
                    </a:lnTo>
                    <a:lnTo>
                      <a:pt x="911" y="38"/>
                    </a:lnTo>
                    <a:lnTo>
                      <a:pt x="911" y="36"/>
                    </a:lnTo>
                    <a:lnTo>
                      <a:pt x="909" y="34"/>
                    </a:lnTo>
                    <a:lnTo>
                      <a:pt x="909" y="32"/>
                    </a:lnTo>
                    <a:lnTo>
                      <a:pt x="912" y="32"/>
                    </a:lnTo>
                    <a:lnTo>
                      <a:pt x="913" y="33"/>
                    </a:lnTo>
                    <a:lnTo>
                      <a:pt x="914" y="35"/>
                    </a:lnTo>
                    <a:lnTo>
                      <a:pt x="915" y="35"/>
                    </a:lnTo>
                    <a:lnTo>
                      <a:pt x="916" y="35"/>
                    </a:lnTo>
                    <a:lnTo>
                      <a:pt x="918" y="35"/>
                    </a:lnTo>
                    <a:lnTo>
                      <a:pt x="919" y="36"/>
                    </a:lnTo>
                    <a:lnTo>
                      <a:pt x="919" y="37"/>
                    </a:lnTo>
                    <a:lnTo>
                      <a:pt x="920" y="37"/>
                    </a:lnTo>
                    <a:lnTo>
                      <a:pt x="920" y="37"/>
                    </a:lnTo>
                    <a:lnTo>
                      <a:pt x="921" y="35"/>
                    </a:lnTo>
                    <a:lnTo>
                      <a:pt x="931" y="36"/>
                    </a:lnTo>
                    <a:lnTo>
                      <a:pt x="932" y="36"/>
                    </a:lnTo>
                    <a:lnTo>
                      <a:pt x="937" y="37"/>
                    </a:lnTo>
                    <a:lnTo>
                      <a:pt x="937" y="35"/>
                    </a:lnTo>
                    <a:lnTo>
                      <a:pt x="938" y="35"/>
                    </a:lnTo>
                    <a:lnTo>
                      <a:pt x="938" y="35"/>
                    </a:lnTo>
                    <a:lnTo>
                      <a:pt x="939" y="37"/>
                    </a:lnTo>
                    <a:lnTo>
                      <a:pt x="939" y="39"/>
                    </a:lnTo>
                    <a:lnTo>
                      <a:pt x="938" y="40"/>
                    </a:lnTo>
                    <a:lnTo>
                      <a:pt x="938" y="41"/>
                    </a:lnTo>
                    <a:lnTo>
                      <a:pt x="937" y="43"/>
                    </a:lnTo>
                    <a:lnTo>
                      <a:pt x="936" y="45"/>
                    </a:lnTo>
                    <a:lnTo>
                      <a:pt x="937" y="46"/>
                    </a:lnTo>
                    <a:lnTo>
                      <a:pt x="939" y="46"/>
                    </a:lnTo>
                    <a:lnTo>
                      <a:pt x="940" y="45"/>
                    </a:lnTo>
                    <a:lnTo>
                      <a:pt x="942" y="44"/>
                    </a:lnTo>
                    <a:lnTo>
                      <a:pt x="942" y="40"/>
                    </a:lnTo>
                    <a:lnTo>
                      <a:pt x="942" y="39"/>
                    </a:lnTo>
                    <a:lnTo>
                      <a:pt x="941" y="39"/>
                    </a:lnTo>
                    <a:lnTo>
                      <a:pt x="941" y="37"/>
                    </a:lnTo>
                    <a:lnTo>
                      <a:pt x="941" y="35"/>
                    </a:lnTo>
                    <a:lnTo>
                      <a:pt x="950" y="36"/>
                    </a:lnTo>
                    <a:lnTo>
                      <a:pt x="955" y="36"/>
                    </a:lnTo>
                    <a:lnTo>
                      <a:pt x="955" y="37"/>
                    </a:lnTo>
                    <a:lnTo>
                      <a:pt x="955" y="38"/>
                    </a:lnTo>
                    <a:lnTo>
                      <a:pt x="955" y="39"/>
                    </a:lnTo>
                    <a:lnTo>
                      <a:pt x="954" y="41"/>
                    </a:lnTo>
                    <a:lnTo>
                      <a:pt x="955" y="41"/>
                    </a:lnTo>
                    <a:lnTo>
                      <a:pt x="956" y="43"/>
                    </a:lnTo>
                    <a:lnTo>
                      <a:pt x="957" y="43"/>
                    </a:lnTo>
                    <a:lnTo>
                      <a:pt x="959" y="41"/>
                    </a:lnTo>
                    <a:lnTo>
                      <a:pt x="960" y="39"/>
                    </a:lnTo>
                    <a:lnTo>
                      <a:pt x="961" y="37"/>
                    </a:lnTo>
                    <a:lnTo>
                      <a:pt x="962" y="37"/>
                    </a:lnTo>
                    <a:lnTo>
                      <a:pt x="964" y="37"/>
                    </a:lnTo>
                    <a:lnTo>
                      <a:pt x="965" y="37"/>
                    </a:lnTo>
                    <a:lnTo>
                      <a:pt x="967" y="36"/>
                    </a:lnTo>
                    <a:lnTo>
                      <a:pt x="967" y="35"/>
                    </a:lnTo>
                    <a:lnTo>
                      <a:pt x="971" y="35"/>
                    </a:lnTo>
                    <a:lnTo>
                      <a:pt x="971" y="38"/>
                    </a:lnTo>
                    <a:lnTo>
                      <a:pt x="972" y="38"/>
                    </a:lnTo>
                    <a:lnTo>
                      <a:pt x="973" y="39"/>
                    </a:lnTo>
                    <a:lnTo>
                      <a:pt x="973" y="40"/>
                    </a:lnTo>
                    <a:lnTo>
                      <a:pt x="974" y="40"/>
                    </a:lnTo>
                    <a:lnTo>
                      <a:pt x="974" y="38"/>
                    </a:lnTo>
                    <a:lnTo>
                      <a:pt x="975" y="36"/>
                    </a:lnTo>
                    <a:lnTo>
                      <a:pt x="975" y="35"/>
                    </a:lnTo>
                    <a:lnTo>
                      <a:pt x="976" y="35"/>
                    </a:lnTo>
                    <a:lnTo>
                      <a:pt x="977" y="36"/>
                    </a:lnTo>
                    <a:lnTo>
                      <a:pt x="978" y="37"/>
                    </a:lnTo>
                    <a:lnTo>
                      <a:pt x="978" y="39"/>
                    </a:lnTo>
                    <a:lnTo>
                      <a:pt x="978" y="41"/>
                    </a:lnTo>
                    <a:lnTo>
                      <a:pt x="979" y="41"/>
                    </a:lnTo>
                    <a:lnTo>
                      <a:pt x="981" y="41"/>
                    </a:lnTo>
                    <a:lnTo>
                      <a:pt x="983" y="40"/>
                    </a:lnTo>
                    <a:lnTo>
                      <a:pt x="983" y="39"/>
                    </a:lnTo>
                    <a:lnTo>
                      <a:pt x="981" y="39"/>
                    </a:lnTo>
                    <a:lnTo>
                      <a:pt x="980" y="38"/>
                    </a:lnTo>
                    <a:lnTo>
                      <a:pt x="980" y="37"/>
                    </a:lnTo>
                    <a:lnTo>
                      <a:pt x="979" y="36"/>
                    </a:lnTo>
                    <a:lnTo>
                      <a:pt x="979" y="34"/>
                    </a:lnTo>
                    <a:lnTo>
                      <a:pt x="983" y="34"/>
                    </a:lnTo>
                    <a:lnTo>
                      <a:pt x="985" y="34"/>
                    </a:lnTo>
                    <a:lnTo>
                      <a:pt x="986" y="33"/>
                    </a:lnTo>
                    <a:lnTo>
                      <a:pt x="986" y="29"/>
                    </a:lnTo>
                    <a:lnTo>
                      <a:pt x="986" y="27"/>
                    </a:lnTo>
                    <a:lnTo>
                      <a:pt x="985" y="25"/>
                    </a:lnTo>
                    <a:lnTo>
                      <a:pt x="985" y="23"/>
                    </a:lnTo>
                    <a:lnTo>
                      <a:pt x="986" y="21"/>
                    </a:lnTo>
                    <a:lnTo>
                      <a:pt x="987" y="26"/>
                    </a:lnTo>
                    <a:lnTo>
                      <a:pt x="988" y="29"/>
                    </a:lnTo>
                    <a:lnTo>
                      <a:pt x="989" y="33"/>
                    </a:lnTo>
                    <a:lnTo>
                      <a:pt x="991" y="35"/>
                    </a:lnTo>
                    <a:lnTo>
                      <a:pt x="993" y="36"/>
                    </a:lnTo>
                    <a:lnTo>
                      <a:pt x="996" y="35"/>
                    </a:lnTo>
                    <a:lnTo>
                      <a:pt x="998" y="33"/>
                    </a:lnTo>
                    <a:lnTo>
                      <a:pt x="999" y="34"/>
                    </a:lnTo>
                    <a:lnTo>
                      <a:pt x="999" y="36"/>
                    </a:lnTo>
                    <a:lnTo>
                      <a:pt x="998" y="37"/>
                    </a:lnTo>
                    <a:lnTo>
                      <a:pt x="998" y="39"/>
                    </a:lnTo>
                    <a:lnTo>
                      <a:pt x="998" y="40"/>
                    </a:lnTo>
                    <a:lnTo>
                      <a:pt x="998" y="43"/>
                    </a:lnTo>
                    <a:lnTo>
                      <a:pt x="1000" y="45"/>
                    </a:lnTo>
                    <a:lnTo>
                      <a:pt x="1001" y="45"/>
                    </a:lnTo>
                    <a:lnTo>
                      <a:pt x="1003" y="45"/>
                    </a:lnTo>
                    <a:lnTo>
                      <a:pt x="1004" y="43"/>
                    </a:lnTo>
                    <a:lnTo>
                      <a:pt x="1007" y="40"/>
                    </a:lnTo>
                    <a:lnTo>
                      <a:pt x="1008" y="38"/>
                    </a:lnTo>
                    <a:lnTo>
                      <a:pt x="1009" y="36"/>
                    </a:lnTo>
                    <a:lnTo>
                      <a:pt x="1010" y="36"/>
                    </a:lnTo>
                    <a:lnTo>
                      <a:pt x="1011" y="35"/>
                    </a:lnTo>
                    <a:lnTo>
                      <a:pt x="1012" y="34"/>
                    </a:lnTo>
                    <a:lnTo>
                      <a:pt x="1014" y="34"/>
                    </a:lnTo>
                    <a:lnTo>
                      <a:pt x="1015" y="35"/>
                    </a:lnTo>
                    <a:lnTo>
                      <a:pt x="1017" y="35"/>
                    </a:lnTo>
                    <a:lnTo>
                      <a:pt x="1017" y="35"/>
                    </a:lnTo>
                    <a:lnTo>
                      <a:pt x="1019" y="36"/>
                    </a:lnTo>
                    <a:lnTo>
                      <a:pt x="1019" y="37"/>
                    </a:lnTo>
                    <a:lnTo>
                      <a:pt x="1020" y="36"/>
                    </a:lnTo>
                    <a:lnTo>
                      <a:pt x="1021" y="35"/>
                    </a:lnTo>
                    <a:lnTo>
                      <a:pt x="1021" y="34"/>
                    </a:lnTo>
                    <a:lnTo>
                      <a:pt x="1022" y="33"/>
                    </a:lnTo>
                    <a:lnTo>
                      <a:pt x="1025" y="32"/>
                    </a:lnTo>
                    <a:lnTo>
                      <a:pt x="1028" y="31"/>
                    </a:lnTo>
                    <a:lnTo>
                      <a:pt x="1031" y="28"/>
                    </a:lnTo>
                    <a:lnTo>
                      <a:pt x="1031" y="29"/>
                    </a:lnTo>
                    <a:lnTo>
                      <a:pt x="1031" y="32"/>
                    </a:lnTo>
                    <a:lnTo>
                      <a:pt x="1031" y="33"/>
                    </a:lnTo>
                    <a:lnTo>
                      <a:pt x="1031" y="34"/>
                    </a:lnTo>
                    <a:lnTo>
                      <a:pt x="1032" y="33"/>
                    </a:lnTo>
                    <a:lnTo>
                      <a:pt x="1033" y="33"/>
                    </a:lnTo>
                    <a:lnTo>
                      <a:pt x="1034" y="34"/>
                    </a:lnTo>
                    <a:lnTo>
                      <a:pt x="1034" y="36"/>
                    </a:lnTo>
                    <a:lnTo>
                      <a:pt x="1034" y="37"/>
                    </a:lnTo>
                    <a:lnTo>
                      <a:pt x="1035" y="38"/>
                    </a:lnTo>
                    <a:lnTo>
                      <a:pt x="1036" y="39"/>
                    </a:lnTo>
                    <a:lnTo>
                      <a:pt x="1036" y="37"/>
                    </a:lnTo>
                    <a:lnTo>
                      <a:pt x="1036" y="37"/>
                    </a:lnTo>
                    <a:lnTo>
                      <a:pt x="1037" y="37"/>
                    </a:lnTo>
                    <a:lnTo>
                      <a:pt x="1037" y="40"/>
                    </a:lnTo>
                    <a:lnTo>
                      <a:pt x="1038" y="44"/>
                    </a:lnTo>
                    <a:lnTo>
                      <a:pt x="1038" y="47"/>
                    </a:lnTo>
                    <a:lnTo>
                      <a:pt x="1039" y="45"/>
                    </a:lnTo>
                    <a:lnTo>
                      <a:pt x="1040" y="43"/>
                    </a:lnTo>
                    <a:lnTo>
                      <a:pt x="1040" y="40"/>
                    </a:lnTo>
                    <a:lnTo>
                      <a:pt x="1040" y="37"/>
                    </a:lnTo>
                    <a:lnTo>
                      <a:pt x="1040" y="32"/>
                    </a:lnTo>
                    <a:lnTo>
                      <a:pt x="1041" y="32"/>
                    </a:lnTo>
                    <a:lnTo>
                      <a:pt x="1044" y="31"/>
                    </a:lnTo>
                    <a:lnTo>
                      <a:pt x="1044" y="29"/>
                    </a:lnTo>
                    <a:lnTo>
                      <a:pt x="1045" y="29"/>
                    </a:lnTo>
                    <a:lnTo>
                      <a:pt x="1046" y="31"/>
                    </a:lnTo>
                    <a:lnTo>
                      <a:pt x="1046" y="32"/>
                    </a:lnTo>
                    <a:lnTo>
                      <a:pt x="1046" y="34"/>
                    </a:lnTo>
                    <a:lnTo>
                      <a:pt x="1047" y="35"/>
                    </a:lnTo>
                    <a:lnTo>
                      <a:pt x="1048" y="35"/>
                    </a:lnTo>
                    <a:lnTo>
                      <a:pt x="1049" y="34"/>
                    </a:lnTo>
                    <a:lnTo>
                      <a:pt x="1050" y="33"/>
                    </a:lnTo>
                    <a:lnTo>
                      <a:pt x="1051" y="33"/>
                    </a:lnTo>
                    <a:lnTo>
                      <a:pt x="1052" y="33"/>
                    </a:lnTo>
                    <a:lnTo>
                      <a:pt x="1053" y="34"/>
                    </a:lnTo>
                    <a:lnTo>
                      <a:pt x="1056" y="35"/>
                    </a:lnTo>
                    <a:lnTo>
                      <a:pt x="1058" y="34"/>
                    </a:lnTo>
                    <a:lnTo>
                      <a:pt x="1060" y="34"/>
                    </a:lnTo>
                    <a:lnTo>
                      <a:pt x="1062" y="33"/>
                    </a:lnTo>
                    <a:lnTo>
                      <a:pt x="1063" y="32"/>
                    </a:lnTo>
                    <a:lnTo>
                      <a:pt x="1065" y="32"/>
                    </a:lnTo>
                    <a:lnTo>
                      <a:pt x="1067" y="32"/>
                    </a:lnTo>
                    <a:lnTo>
                      <a:pt x="1067" y="33"/>
                    </a:lnTo>
                    <a:lnTo>
                      <a:pt x="1067" y="33"/>
                    </a:lnTo>
                    <a:lnTo>
                      <a:pt x="1068" y="35"/>
                    </a:lnTo>
                    <a:lnTo>
                      <a:pt x="1068" y="35"/>
                    </a:lnTo>
                    <a:lnTo>
                      <a:pt x="1069" y="35"/>
                    </a:lnTo>
                    <a:lnTo>
                      <a:pt x="1070" y="34"/>
                    </a:lnTo>
                    <a:lnTo>
                      <a:pt x="1070" y="32"/>
                    </a:lnTo>
                    <a:lnTo>
                      <a:pt x="1072" y="33"/>
                    </a:lnTo>
                    <a:lnTo>
                      <a:pt x="1074" y="32"/>
                    </a:lnTo>
                    <a:lnTo>
                      <a:pt x="1075" y="31"/>
                    </a:lnTo>
                    <a:lnTo>
                      <a:pt x="1076" y="31"/>
                    </a:lnTo>
                    <a:lnTo>
                      <a:pt x="1079" y="31"/>
                    </a:lnTo>
                    <a:lnTo>
                      <a:pt x="1080" y="33"/>
                    </a:lnTo>
                    <a:lnTo>
                      <a:pt x="1086" y="34"/>
                    </a:lnTo>
                    <a:lnTo>
                      <a:pt x="1087" y="34"/>
                    </a:lnTo>
                    <a:lnTo>
                      <a:pt x="1088" y="34"/>
                    </a:lnTo>
                    <a:lnTo>
                      <a:pt x="1088" y="34"/>
                    </a:lnTo>
                    <a:lnTo>
                      <a:pt x="1089" y="34"/>
                    </a:lnTo>
                    <a:lnTo>
                      <a:pt x="1091" y="33"/>
                    </a:lnTo>
                    <a:lnTo>
                      <a:pt x="1091" y="32"/>
                    </a:lnTo>
                    <a:lnTo>
                      <a:pt x="1092" y="34"/>
                    </a:lnTo>
                    <a:lnTo>
                      <a:pt x="1093" y="34"/>
                    </a:lnTo>
                    <a:lnTo>
                      <a:pt x="1094" y="34"/>
                    </a:lnTo>
                    <a:lnTo>
                      <a:pt x="1095" y="33"/>
                    </a:lnTo>
                    <a:lnTo>
                      <a:pt x="1096" y="32"/>
                    </a:lnTo>
                    <a:lnTo>
                      <a:pt x="1097" y="32"/>
                    </a:lnTo>
                    <a:lnTo>
                      <a:pt x="1098" y="34"/>
                    </a:lnTo>
                    <a:lnTo>
                      <a:pt x="1099" y="35"/>
                    </a:lnTo>
                    <a:lnTo>
                      <a:pt x="1100" y="36"/>
                    </a:lnTo>
                    <a:lnTo>
                      <a:pt x="1103" y="36"/>
                    </a:lnTo>
                    <a:lnTo>
                      <a:pt x="1104" y="35"/>
                    </a:lnTo>
                    <a:lnTo>
                      <a:pt x="1105" y="33"/>
                    </a:lnTo>
                    <a:lnTo>
                      <a:pt x="1106" y="34"/>
                    </a:lnTo>
                    <a:lnTo>
                      <a:pt x="1106" y="35"/>
                    </a:lnTo>
                    <a:lnTo>
                      <a:pt x="1107" y="36"/>
                    </a:lnTo>
                    <a:lnTo>
                      <a:pt x="1108" y="36"/>
                    </a:lnTo>
                    <a:lnTo>
                      <a:pt x="1109" y="37"/>
                    </a:lnTo>
                    <a:lnTo>
                      <a:pt x="1110" y="37"/>
                    </a:lnTo>
                    <a:lnTo>
                      <a:pt x="1111" y="37"/>
                    </a:lnTo>
                    <a:lnTo>
                      <a:pt x="1112" y="37"/>
                    </a:lnTo>
                    <a:lnTo>
                      <a:pt x="1113" y="36"/>
                    </a:lnTo>
                    <a:lnTo>
                      <a:pt x="1115" y="36"/>
                    </a:lnTo>
                    <a:lnTo>
                      <a:pt x="1116" y="37"/>
                    </a:lnTo>
                    <a:lnTo>
                      <a:pt x="1117" y="38"/>
                    </a:lnTo>
                    <a:lnTo>
                      <a:pt x="1118" y="39"/>
                    </a:lnTo>
                    <a:lnTo>
                      <a:pt x="1119" y="39"/>
                    </a:lnTo>
                    <a:lnTo>
                      <a:pt x="1119" y="38"/>
                    </a:lnTo>
                    <a:lnTo>
                      <a:pt x="1120" y="37"/>
                    </a:lnTo>
                    <a:lnTo>
                      <a:pt x="1121" y="37"/>
                    </a:lnTo>
                    <a:lnTo>
                      <a:pt x="1122" y="37"/>
                    </a:lnTo>
                    <a:lnTo>
                      <a:pt x="1123" y="37"/>
                    </a:lnTo>
                    <a:lnTo>
                      <a:pt x="1124" y="37"/>
                    </a:lnTo>
                    <a:lnTo>
                      <a:pt x="1125" y="37"/>
                    </a:lnTo>
                    <a:lnTo>
                      <a:pt x="1125" y="37"/>
                    </a:lnTo>
                    <a:lnTo>
                      <a:pt x="1127" y="35"/>
                    </a:lnTo>
                    <a:lnTo>
                      <a:pt x="1125" y="35"/>
                    </a:lnTo>
                    <a:lnTo>
                      <a:pt x="1125" y="34"/>
                    </a:lnTo>
                    <a:lnTo>
                      <a:pt x="1125" y="34"/>
                    </a:lnTo>
                    <a:lnTo>
                      <a:pt x="1125" y="33"/>
                    </a:lnTo>
                    <a:lnTo>
                      <a:pt x="1127" y="33"/>
                    </a:lnTo>
                    <a:lnTo>
                      <a:pt x="1128" y="33"/>
                    </a:lnTo>
                    <a:lnTo>
                      <a:pt x="1128" y="33"/>
                    </a:lnTo>
                    <a:lnTo>
                      <a:pt x="1129" y="34"/>
                    </a:lnTo>
                    <a:lnTo>
                      <a:pt x="1129" y="35"/>
                    </a:lnTo>
                    <a:lnTo>
                      <a:pt x="1130" y="37"/>
                    </a:lnTo>
                    <a:lnTo>
                      <a:pt x="1130" y="38"/>
                    </a:lnTo>
                    <a:lnTo>
                      <a:pt x="1130" y="36"/>
                    </a:lnTo>
                    <a:lnTo>
                      <a:pt x="1131" y="35"/>
                    </a:lnTo>
                    <a:lnTo>
                      <a:pt x="1131" y="35"/>
                    </a:lnTo>
                    <a:lnTo>
                      <a:pt x="1133" y="36"/>
                    </a:lnTo>
                    <a:lnTo>
                      <a:pt x="1134" y="36"/>
                    </a:lnTo>
                    <a:lnTo>
                      <a:pt x="1135" y="36"/>
                    </a:lnTo>
                    <a:lnTo>
                      <a:pt x="1136" y="36"/>
                    </a:lnTo>
                    <a:lnTo>
                      <a:pt x="1136" y="34"/>
                    </a:lnTo>
                    <a:lnTo>
                      <a:pt x="1137" y="36"/>
                    </a:lnTo>
                    <a:lnTo>
                      <a:pt x="1137" y="37"/>
                    </a:lnTo>
                    <a:lnTo>
                      <a:pt x="1139" y="37"/>
                    </a:lnTo>
                    <a:lnTo>
                      <a:pt x="1140" y="37"/>
                    </a:lnTo>
                    <a:lnTo>
                      <a:pt x="1141" y="37"/>
                    </a:lnTo>
                    <a:lnTo>
                      <a:pt x="1142" y="37"/>
                    </a:lnTo>
                    <a:lnTo>
                      <a:pt x="1143" y="37"/>
                    </a:lnTo>
                    <a:lnTo>
                      <a:pt x="1146" y="37"/>
                    </a:lnTo>
                    <a:lnTo>
                      <a:pt x="1147" y="36"/>
                    </a:lnTo>
                    <a:lnTo>
                      <a:pt x="1147" y="35"/>
                    </a:lnTo>
                    <a:lnTo>
                      <a:pt x="1148" y="35"/>
                    </a:lnTo>
                    <a:lnTo>
                      <a:pt x="1149" y="35"/>
                    </a:lnTo>
                    <a:lnTo>
                      <a:pt x="1151" y="35"/>
                    </a:lnTo>
                    <a:lnTo>
                      <a:pt x="1154" y="35"/>
                    </a:lnTo>
                    <a:lnTo>
                      <a:pt x="1165" y="36"/>
                    </a:lnTo>
                    <a:lnTo>
                      <a:pt x="1165" y="38"/>
                    </a:lnTo>
                    <a:lnTo>
                      <a:pt x="1164" y="39"/>
                    </a:lnTo>
                    <a:lnTo>
                      <a:pt x="1164" y="41"/>
                    </a:lnTo>
                    <a:lnTo>
                      <a:pt x="1167" y="41"/>
                    </a:lnTo>
                    <a:lnTo>
                      <a:pt x="1168" y="40"/>
                    </a:lnTo>
                    <a:lnTo>
                      <a:pt x="1168" y="39"/>
                    </a:lnTo>
                    <a:lnTo>
                      <a:pt x="1169" y="39"/>
                    </a:lnTo>
                    <a:lnTo>
                      <a:pt x="1170" y="39"/>
                    </a:lnTo>
                    <a:lnTo>
                      <a:pt x="1171" y="39"/>
                    </a:lnTo>
                    <a:lnTo>
                      <a:pt x="1171" y="38"/>
                    </a:lnTo>
                    <a:lnTo>
                      <a:pt x="1172" y="37"/>
                    </a:lnTo>
                    <a:lnTo>
                      <a:pt x="1172" y="35"/>
                    </a:lnTo>
                    <a:lnTo>
                      <a:pt x="1173" y="35"/>
                    </a:lnTo>
                    <a:lnTo>
                      <a:pt x="1173" y="32"/>
                    </a:lnTo>
                    <a:lnTo>
                      <a:pt x="1173" y="31"/>
                    </a:lnTo>
                    <a:lnTo>
                      <a:pt x="1173" y="31"/>
                    </a:lnTo>
                    <a:lnTo>
                      <a:pt x="1175" y="31"/>
                    </a:lnTo>
                    <a:lnTo>
                      <a:pt x="1176" y="32"/>
                    </a:lnTo>
                    <a:lnTo>
                      <a:pt x="1177" y="33"/>
                    </a:lnTo>
                    <a:lnTo>
                      <a:pt x="1177" y="33"/>
                    </a:lnTo>
                    <a:lnTo>
                      <a:pt x="1178" y="33"/>
                    </a:lnTo>
                    <a:lnTo>
                      <a:pt x="1179" y="33"/>
                    </a:lnTo>
                    <a:lnTo>
                      <a:pt x="1181" y="32"/>
                    </a:lnTo>
                    <a:lnTo>
                      <a:pt x="1182" y="32"/>
                    </a:lnTo>
                    <a:lnTo>
                      <a:pt x="1183" y="32"/>
                    </a:lnTo>
                    <a:lnTo>
                      <a:pt x="1184" y="32"/>
                    </a:lnTo>
                    <a:lnTo>
                      <a:pt x="1187" y="34"/>
                    </a:lnTo>
                    <a:lnTo>
                      <a:pt x="1188" y="34"/>
                    </a:lnTo>
                    <a:lnTo>
                      <a:pt x="1190" y="34"/>
                    </a:lnTo>
                    <a:lnTo>
                      <a:pt x="1190" y="35"/>
                    </a:lnTo>
                    <a:lnTo>
                      <a:pt x="1190" y="36"/>
                    </a:lnTo>
                    <a:lnTo>
                      <a:pt x="1189" y="36"/>
                    </a:lnTo>
                    <a:lnTo>
                      <a:pt x="1188" y="36"/>
                    </a:lnTo>
                    <a:lnTo>
                      <a:pt x="1189" y="38"/>
                    </a:lnTo>
                    <a:lnTo>
                      <a:pt x="1189" y="40"/>
                    </a:lnTo>
                    <a:lnTo>
                      <a:pt x="1190" y="41"/>
                    </a:lnTo>
                    <a:lnTo>
                      <a:pt x="1191" y="39"/>
                    </a:lnTo>
                    <a:lnTo>
                      <a:pt x="1191" y="37"/>
                    </a:lnTo>
                    <a:lnTo>
                      <a:pt x="1191" y="35"/>
                    </a:lnTo>
                    <a:lnTo>
                      <a:pt x="1192" y="33"/>
                    </a:lnTo>
                    <a:lnTo>
                      <a:pt x="1193" y="32"/>
                    </a:lnTo>
                    <a:lnTo>
                      <a:pt x="1194" y="32"/>
                    </a:lnTo>
                    <a:lnTo>
                      <a:pt x="1195" y="31"/>
                    </a:lnTo>
                    <a:lnTo>
                      <a:pt x="1196" y="31"/>
                    </a:lnTo>
                    <a:lnTo>
                      <a:pt x="1197" y="29"/>
                    </a:lnTo>
                    <a:lnTo>
                      <a:pt x="1197" y="28"/>
                    </a:lnTo>
                    <a:lnTo>
                      <a:pt x="1199" y="28"/>
                    </a:lnTo>
                    <a:lnTo>
                      <a:pt x="1200" y="28"/>
                    </a:lnTo>
                    <a:lnTo>
                      <a:pt x="1201" y="29"/>
                    </a:lnTo>
                    <a:lnTo>
                      <a:pt x="1201" y="28"/>
                    </a:lnTo>
                    <a:lnTo>
                      <a:pt x="1202" y="27"/>
                    </a:lnTo>
                    <a:lnTo>
                      <a:pt x="1203" y="27"/>
                    </a:lnTo>
                    <a:lnTo>
                      <a:pt x="1203" y="28"/>
                    </a:lnTo>
                    <a:lnTo>
                      <a:pt x="1204" y="29"/>
                    </a:lnTo>
                    <a:lnTo>
                      <a:pt x="1204" y="29"/>
                    </a:lnTo>
                    <a:lnTo>
                      <a:pt x="1205" y="33"/>
                    </a:lnTo>
                    <a:lnTo>
                      <a:pt x="1206" y="36"/>
                    </a:lnTo>
                    <a:lnTo>
                      <a:pt x="1207" y="39"/>
                    </a:lnTo>
                    <a:lnTo>
                      <a:pt x="1207" y="44"/>
                    </a:lnTo>
                    <a:lnTo>
                      <a:pt x="1209" y="44"/>
                    </a:lnTo>
                    <a:lnTo>
                      <a:pt x="1209" y="44"/>
                    </a:lnTo>
                    <a:lnTo>
                      <a:pt x="1211" y="43"/>
                    </a:lnTo>
                    <a:lnTo>
                      <a:pt x="1211" y="40"/>
                    </a:lnTo>
                    <a:lnTo>
                      <a:pt x="1209" y="38"/>
                    </a:lnTo>
                    <a:lnTo>
                      <a:pt x="1209" y="34"/>
                    </a:lnTo>
                    <a:lnTo>
                      <a:pt x="1209" y="29"/>
                    </a:lnTo>
                    <a:lnTo>
                      <a:pt x="1209" y="25"/>
                    </a:lnTo>
                    <a:lnTo>
                      <a:pt x="1211" y="25"/>
                    </a:lnTo>
                    <a:lnTo>
                      <a:pt x="1212" y="26"/>
                    </a:lnTo>
                    <a:lnTo>
                      <a:pt x="1213" y="28"/>
                    </a:lnTo>
                    <a:lnTo>
                      <a:pt x="1214" y="28"/>
                    </a:lnTo>
                    <a:lnTo>
                      <a:pt x="1214" y="28"/>
                    </a:lnTo>
                    <a:lnTo>
                      <a:pt x="1215" y="28"/>
                    </a:lnTo>
                    <a:lnTo>
                      <a:pt x="1216" y="28"/>
                    </a:lnTo>
                    <a:lnTo>
                      <a:pt x="1217" y="28"/>
                    </a:lnTo>
                    <a:lnTo>
                      <a:pt x="1217" y="29"/>
                    </a:lnTo>
                    <a:lnTo>
                      <a:pt x="1218" y="32"/>
                    </a:lnTo>
                    <a:lnTo>
                      <a:pt x="1218" y="32"/>
                    </a:lnTo>
                    <a:lnTo>
                      <a:pt x="1219" y="29"/>
                    </a:lnTo>
                    <a:lnTo>
                      <a:pt x="1219" y="28"/>
                    </a:lnTo>
                    <a:lnTo>
                      <a:pt x="1220" y="28"/>
                    </a:lnTo>
                    <a:lnTo>
                      <a:pt x="1221" y="28"/>
                    </a:lnTo>
                    <a:lnTo>
                      <a:pt x="1221" y="29"/>
                    </a:lnTo>
                    <a:lnTo>
                      <a:pt x="1223" y="29"/>
                    </a:lnTo>
                    <a:lnTo>
                      <a:pt x="1224" y="29"/>
                    </a:lnTo>
                    <a:lnTo>
                      <a:pt x="1224" y="31"/>
                    </a:lnTo>
                    <a:lnTo>
                      <a:pt x="1225" y="32"/>
                    </a:lnTo>
                    <a:lnTo>
                      <a:pt x="1226" y="32"/>
                    </a:lnTo>
                    <a:lnTo>
                      <a:pt x="1227" y="33"/>
                    </a:lnTo>
                    <a:lnTo>
                      <a:pt x="1228" y="33"/>
                    </a:lnTo>
                    <a:lnTo>
                      <a:pt x="1229" y="32"/>
                    </a:lnTo>
                    <a:lnTo>
                      <a:pt x="1229" y="29"/>
                    </a:lnTo>
                    <a:lnTo>
                      <a:pt x="1230" y="27"/>
                    </a:lnTo>
                    <a:lnTo>
                      <a:pt x="1231" y="26"/>
                    </a:lnTo>
                    <a:lnTo>
                      <a:pt x="1232" y="26"/>
                    </a:lnTo>
                    <a:lnTo>
                      <a:pt x="1232" y="26"/>
                    </a:lnTo>
                    <a:lnTo>
                      <a:pt x="1233" y="27"/>
                    </a:lnTo>
                    <a:lnTo>
                      <a:pt x="1236" y="27"/>
                    </a:lnTo>
                    <a:lnTo>
                      <a:pt x="1237" y="28"/>
                    </a:lnTo>
                    <a:lnTo>
                      <a:pt x="1238" y="28"/>
                    </a:lnTo>
                    <a:lnTo>
                      <a:pt x="1240" y="29"/>
                    </a:lnTo>
                    <a:lnTo>
                      <a:pt x="1242" y="29"/>
                    </a:lnTo>
                    <a:lnTo>
                      <a:pt x="1245" y="29"/>
                    </a:lnTo>
                    <a:lnTo>
                      <a:pt x="1248" y="28"/>
                    </a:lnTo>
                    <a:lnTo>
                      <a:pt x="1250" y="26"/>
                    </a:lnTo>
                    <a:lnTo>
                      <a:pt x="1251" y="26"/>
                    </a:lnTo>
                    <a:lnTo>
                      <a:pt x="1255" y="27"/>
                    </a:lnTo>
                    <a:lnTo>
                      <a:pt x="1259" y="28"/>
                    </a:lnTo>
                    <a:lnTo>
                      <a:pt x="1261" y="29"/>
                    </a:lnTo>
                    <a:lnTo>
                      <a:pt x="1263" y="29"/>
                    </a:lnTo>
                    <a:lnTo>
                      <a:pt x="1265" y="28"/>
                    </a:lnTo>
                    <a:lnTo>
                      <a:pt x="1267" y="28"/>
                    </a:lnTo>
                    <a:lnTo>
                      <a:pt x="1266" y="32"/>
                    </a:lnTo>
                    <a:lnTo>
                      <a:pt x="1266" y="34"/>
                    </a:lnTo>
                    <a:lnTo>
                      <a:pt x="1266" y="35"/>
                    </a:lnTo>
                    <a:lnTo>
                      <a:pt x="1266" y="35"/>
                    </a:lnTo>
                    <a:lnTo>
                      <a:pt x="1266" y="35"/>
                    </a:lnTo>
                    <a:lnTo>
                      <a:pt x="1267" y="35"/>
                    </a:lnTo>
                    <a:lnTo>
                      <a:pt x="1267" y="35"/>
                    </a:lnTo>
                    <a:lnTo>
                      <a:pt x="1268" y="35"/>
                    </a:lnTo>
                    <a:lnTo>
                      <a:pt x="1269" y="36"/>
                    </a:lnTo>
                    <a:lnTo>
                      <a:pt x="1269" y="34"/>
                    </a:lnTo>
                    <a:lnTo>
                      <a:pt x="1269" y="33"/>
                    </a:lnTo>
                    <a:lnTo>
                      <a:pt x="1269" y="31"/>
                    </a:lnTo>
                    <a:lnTo>
                      <a:pt x="1269" y="28"/>
                    </a:lnTo>
                    <a:lnTo>
                      <a:pt x="1269" y="26"/>
                    </a:lnTo>
                    <a:lnTo>
                      <a:pt x="1271" y="26"/>
                    </a:lnTo>
                    <a:lnTo>
                      <a:pt x="1272" y="26"/>
                    </a:lnTo>
                    <a:lnTo>
                      <a:pt x="1273" y="26"/>
                    </a:lnTo>
                    <a:lnTo>
                      <a:pt x="1274" y="26"/>
                    </a:lnTo>
                    <a:lnTo>
                      <a:pt x="1275" y="26"/>
                    </a:lnTo>
                    <a:lnTo>
                      <a:pt x="1275" y="27"/>
                    </a:lnTo>
                    <a:lnTo>
                      <a:pt x="1276" y="28"/>
                    </a:lnTo>
                    <a:lnTo>
                      <a:pt x="1276" y="29"/>
                    </a:lnTo>
                    <a:lnTo>
                      <a:pt x="1277" y="29"/>
                    </a:lnTo>
                    <a:lnTo>
                      <a:pt x="1278" y="29"/>
                    </a:lnTo>
                    <a:lnTo>
                      <a:pt x="1281" y="29"/>
                    </a:lnTo>
                    <a:lnTo>
                      <a:pt x="1284" y="29"/>
                    </a:lnTo>
                    <a:lnTo>
                      <a:pt x="1284" y="28"/>
                    </a:lnTo>
                    <a:lnTo>
                      <a:pt x="1285" y="28"/>
                    </a:lnTo>
                    <a:lnTo>
                      <a:pt x="1286" y="28"/>
                    </a:lnTo>
                    <a:lnTo>
                      <a:pt x="1287" y="28"/>
                    </a:lnTo>
                    <a:lnTo>
                      <a:pt x="1288" y="28"/>
                    </a:lnTo>
                    <a:lnTo>
                      <a:pt x="1288" y="27"/>
                    </a:lnTo>
                    <a:lnTo>
                      <a:pt x="1289" y="25"/>
                    </a:lnTo>
                    <a:lnTo>
                      <a:pt x="1290" y="25"/>
                    </a:lnTo>
                    <a:lnTo>
                      <a:pt x="1291" y="25"/>
                    </a:lnTo>
                    <a:lnTo>
                      <a:pt x="1293" y="24"/>
                    </a:lnTo>
                    <a:lnTo>
                      <a:pt x="1295" y="23"/>
                    </a:lnTo>
                    <a:lnTo>
                      <a:pt x="1297" y="22"/>
                    </a:lnTo>
                    <a:lnTo>
                      <a:pt x="1298" y="22"/>
                    </a:lnTo>
                    <a:lnTo>
                      <a:pt x="1300" y="22"/>
                    </a:lnTo>
                    <a:lnTo>
                      <a:pt x="1301" y="24"/>
                    </a:lnTo>
                    <a:lnTo>
                      <a:pt x="1302" y="24"/>
                    </a:lnTo>
                    <a:lnTo>
                      <a:pt x="1303" y="24"/>
                    </a:lnTo>
                    <a:lnTo>
                      <a:pt x="1304" y="24"/>
                    </a:lnTo>
                    <a:lnTo>
                      <a:pt x="1304" y="25"/>
                    </a:lnTo>
                    <a:lnTo>
                      <a:pt x="1304" y="27"/>
                    </a:lnTo>
                    <a:lnTo>
                      <a:pt x="1307" y="27"/>
                    </a:lnTo>
                    <a:lnTo>
                      <a:pt x="1308" y="26"/>
                    </a:lnTo>
                    <a:lnTo>
                      <a:pt x="1309" y="25"/>
                    </a:lnTo>
                    <a:lnTo>
                      <a:pt x="1310" y="25"/>
                    </a:lnTo>
                    <a:lnTo>
                      <a:pt x="1311" y="24"/>
                    </a:lnTo>
                    <a:lnTo>
                      <a:pt x="1312" y="25"/>
                    </a:lnTo>
                    <a:lnTo>
                      <a:pt x="1314" y="25"/>
                    </a:lnTo>
                    <a:lnTo>
                      <a:pt x="1315" y="25"/>
                    </a:lnTo>
                    <a:lnTo>
                      <a:pt x="1317" y="25"/>
                    </a:lnTo>
                    <a:lnTo>
                      <a:pt x="1320" y="26"/>
                    </a:lnTo>
                    <a:lnTo>
                      <a:pt x="1321" y="27"/>
                    </a:lnTo>
                    <a:lnTo>
                      <a:pt x="1323" y="27"/>
                    </a:lnTo>
                    <a:lnTo>
                      <a:pt x="1324" y="27"/>
                    </a:lnTo>
                    <a:lnTo>
                      <a:pt x="1325" y="26"/>
                    </a:lnTo>
                    <a:lnTo>
                      <a:pt x="1325" y="24"/>
                    </a:lnTo>
                    <a:lnTo>
                      <a:pt x="1326" y="25"/>
                    </a:lnTo>
                    <a:lnTo>
                      <a:pt x="1327" y="25"/>
                    </a:lnTo>
                    <a:lnTo>
                      <a:pt x="1328" y="25"/>
                    </a:lnTo>
                    <a:lnTo>
                      <a:pt x="1329" y="25"/>
                    </a:lnTo>
                    <a:lnTo>
                      <a:pt x="1332" y="25"/>
                    </a:lnTo>
                    <a:lnTo>
                      <a:pt x="1333" y="25"/>
                    </a:lnTo>
                    <a:lnTo>
                      <a:pt x="1334" y="27"/>
                    </a:lnTo>
                    <a:lnTo>
                      <a:pt x="1334" y="26"/>
                    </a:lnTo>
                    <a:lnTo>
                      <a:pt x="1335" y="25"/>
                    </a:lnTo>
                    <a:lnTo>
                      <a:pt x="1335" y="22"/>
                    </a:lnTo>
                    <a:lnTo>
                      <a:pt x="1336" y="22"/>
                    </a:lnTo>
                    <a:lnTo>
                      <a:pt x="1337" y="23"/>
                    </a:lnTo>
                    <a:lnTo>
                      <a:pt x="1337" y="25"/>
                    </a:lnTo>
                    <a:lnTo>
                      <a:pt x="1338" y="26"/>
                    </a:lnTo>
                    <a:lnTo>
                      <a:pt x="1339" y="28"/>
                    </a:lnTo>
                    <a:lnTo>
                      <a:pt x="1340" y="28"/>
                    </a:lnTo>
                    <a:lnTo>
                      <a:pt x="1341" y="27"/>
                    </a:lnTo>
                    <a:lnTo>
                      <a:pt x="1341" y="25"/>
                    </a:lnTo>
                    <a:lnTo>
                      <a:pt x="1345" y="26"/>
                    </a:lnTo>
                    <a:lnTo>
                      <a:pt x="1349" y="24"/>
                    </a:lnTo>
                    <a:lnTo>
                      <a:pt x="1355" y="25"/>
                    </a:lnTo>
                    <a:lnTo>
                      <a:pt x="1360" y="26"/>
                    </a:lnTo>
                    <a:lnTo>
                      <a:pt x="1364" y="25"/>
                    </a:lnTo>
                    <a:lnTo>
                      <a:pt x="1365" y="26"/>
                    </a:lnTo>
                    <a:lnTo>
                      <a:pt x="1365" y="25"/>
                    </a:lnTo>
                    <a:lnTo>
                      <a:pt x="1367" y="24"/>
                    </a:lnTo>
                    <a:lnTo>
                      <a:pt x="1368" y="23"/>
                    </a:lnTo>
                    <a:lnTo>
                      <a:pt x="1368" y="23"/>
                    </a:lnTo>
                    <a:lnTo>
                      <a:pt x="1369" y="23"/>
                    </a:lnTo>
                    <a:lnTo>
                      <a:pt x="1369" y="21"/>
                    </a:lnTo>
                    <a:lnTo>
                      <a:pt x="1370" y="21"/>
                    </a:lnTo>
                    <a:lnTo>
                      <a:pt x="1371" y="21"/>
                    </a:lnTo>
                    <a:lnTo>
                      <a:pt x="1372" y="22"/>
                    </a:lnTo>
                    <a:lnTo>
                      <a:pt x="1373" y="23"/>
                    </a:lnTo>
                    <a:lnTo>
                      <a:pt x="1373" y="24"/>
                    </a:lnTo>
                    <a:lnTo>
                      <a:pt x="1375" y="24"/>
                    </a:lnTo>
                    <a:lnTo>
                      <a:pt x="1381" y="24"/>
                    </a:lnTo>
                    <a:lnTo>
                      <a:pt x="1385" y="24"/>
                    </a:lnTo>
                    <a:lnTo>
                      <a:pt x="1389" y="24"/>
                    </a:lnTo>
                    <a:lnTo>
                      <a:pt x="1396" y="25"/>
                    </a:lnTo>
                    <a:lnTo>
                      <a:pt x="1396" y="23"/>
                    </a:lnTo>
                    <a:lnTo>
                      <a:pt x="1396" y="21"/>
                    </a:lnTo>
                    <a:lnTo>
                      <a:pt x="1397" y="21"/>
                    </a:lnTo>
                    <a:lnTo>
                      <a:pt x="1398" y="22"/>
                    </a:lnTo>
                    <a:lnTo>
                      <a:pt x="1398" y="22"/>
                    </a:lnTo>
                    <a:lnTo>
                      <a:pt x="1399" y="23"/>
                    </a:lnTo>
                    <a:lnTo>
                      <a:pt x="1400" y="23"/>
                    </a:lnTo>
                    <a:lnTo>
                      <a:pt x="1400" y="23"/>
                    </a:lnTo>
                    <a:lnTo>
                      <a:pt x="1401" y="21"/>
                    </a:lnTo>
                    <a:lnTo>
                      <a:pt x="1401" y="21"/>
                    </a:lnTo>
                    <a:lnTo>
                      <a:pt x="1403" y="23"/>
                    </a:lnTo>
                    <a:lnTo>
                      <a:pt x="1403" y="24"/>
                    </a:lnTo>
                    <a:lnTo>
                      <a:pt x="1404" y="24"/>
                    </a:lnTo>
                    <a:lnTo>
                      <a:pt x="1405" y="24"/>
                    </a:lnTo>
                    <a:lnTo>
                      <a:pt x="1410" y="24"/>
                    </a:lnTo>
                    <a:lnTo>
                      <a:pt x="1411" y="23"/>
                    </a:lnTo>
                    <a:lnTo>
                      <a:pt x="1412" y="22"/>
                    </a:lnTo>
                    <a:lnTo>
                      <a:pt x="1415" y="22"/>
                    </a:lnTo>
                    <a:lnTo>
                      <a:pt x="1416" y="22"/>
                    </a:lnTo>
                    <a:lnTo>
                      <a:pt x="1417" y="23"/>
                    </a:lnTo>
                    <a:lnTo>
                      <a:pt x="1418" y="25"/>
                    </a:lnTo>
                    <a:lnTo>
                      <a:pt x="1418" y="25"/>
                    </a:lnTo>
                    <a:lnTo>
                      <a:pt x="1417" y="26"/>
                    </a:lnTo>
                    <a:lnTo>
                      <a:pt x="1417" y="26"/>
                    </a:lnTo>
                    <a:lnTo>
                      <a:pt x="1416" y="27"/>
                    </a:lnTo>
                    <a:lnTo>
                      <a:pt x="1419" y="28"/>
                    </a:lnTo>
                    <a:lnTo>
                      <a:pt x="1419" y="26"/>
                    </a:lnTo>
                    <a:lnTo>
                      <a:pt x="1420" y="25"/>
                    </a:lnTo>
                    <a:lnTo>
                      <a:pt x="1421" y="25"/>
                    </a:lnTo>
                    <a:lnTo>
                      <a:pt x="1422" y="25"/>
                    </a:lnTo>
                    <a:lnTo>
                      <a:pt x="1423" y="26"/>
                    </a:lnTo>
                    <a:lnTo>
                      <a:pt x="1424" y="26"/>
                    </a:lnTo>
                    <a:lnTo>
                      <a:pt x="1425" y="26"/>
                    </a:lnTo>
                    <a:lnTo>
                      <a:pt x="1427" y="26"/>
                    </a:lnTo>
                    <a:lnTo>
                      <a:pt x="1430" y="25"/>
                    </a:lnTo>
                    <a:lnTo>
                      <a:pt x="1432" y="25"/>
                    </a:lnTo>
                    <a:lnTo>
                      <a:pt x="1433" y="25"/>
                    </a:lnTo>
                    <a:lnTo>
                      <a:pt x="1435" y="24"/>
                    </a:lnTo>
                    <a:lnTo>
                      <a:pt x="1436" y="25"/>
                    </a:lnTo>
                    <a:lnTo>
                      <a:pt x="1442" y="25"/>
                    </a:lnTo>
                    <a:lnTo>
                      <a:pt x="1443" y="25"/>
                    </a:lnTo>
                    <a:lnTo>
                      <a:pt x="1445" y="25"/>
                    </a:lnTo>
                    <a:lnTo>
                      <a:pt x="1446" y="25"/>
                    </a:lnTo>
                    <a:lnTo>
                      <a:pt x="1447" y="26"/>
                    </a:lnTo>
                    <a:lnTo>
                      <a:pt x="1448" y="27"/>
                    </a:lnTo>
                    <a:lnTo>
                      <a:pt x="1449" y="28"/>
                    </a:lnTo>
                    <a:lnTo>
                      <a:pt x="1449" y="31"/>
                    </a:lnTo>
                    <a:lnTo>
                      <a:pt x="1451" y="32"/>
                    </a:lnTo>
                    <a:lnTo>
                      <a:pt x="1451" y="32"/>
                    </a:lnTo>
                    <a:lnTo>
                      <a:pt x="1451" y="32"/>
                    </a:lnTo>
                    <a:lnTo>
                      <a:pt x="1451" y="31"/>
                    </a:lnTo>
                    <a:lnTo>
                      <a:pt x="1451" y="29"/>
                    </a:lnTo>
                    <a:lnTo>
                      <a:pt x="1449" y="26"/>
                    </a:lnTo>
                    <a:lnTo>
                      <a:pt x="1452" y="25"/>
                    </a:lnTo>
                    <a:lnTo>
                      <a:pt x="1454" y="26"/>
                    </a:lnTo>
                    <a:lnTo>
                      <a:pt x="1457" y="26"/>
                    </a:lnTo>
                    <a:lnTo>
                      <a:pt x="1459" y="27"/>
                    </a:lnTo>
                    <a:lnTo>
                      <a:pt x="1463" y="27"/>
                    </a:lnTo>
                    <a:lnTo>
                      <a:pt x="1465" y="27"/>
                    </a:lnTo>
                    <a:lnTo>
                      <a:pt x="1466" y="26"/>
                    </a:lnTo>
                    <a:lnTo>
                      <a:pt x="1467" y="25"/>
                    </a:lnTo>
                    <a:lnTo>
                      <a:pt x="1467" y="26"/>
                    </a:lnTo>
                    <a:lnTo>
                      <a:pt x="1468" y="27"/>
                    </a:lnTo>
                    <a:lnTo>
                      <a:pt x="1469" y="26"/>
                    </a:lnTo>
                    <a:lnTo>
                      <a:pt x="1470" y="26"/>
                    </a:lnTo>
                    <a:lnTo>
                      <a:pt x="1471" y="26"/>
                    </a:lnTo>
                    <a:lnTo>
                      <a:pt x="1472" y="26"/>
                    </a:lnTo>
                    <a:lnTo>
                      <a:pt x="1473" y="26"/>
                    </a:lnTo>
                    <a:lnTo>
                      <a:pt x="1475" y="28"/>
                    </a:lnTo>
                    <a:lnTo>
                      <a:pt x="1476" y="32"/>
                    </a:lnTo>
                    <a:lnTo>
                      <a:pt x="1479" y="28"/>
                    </a:lnTo>
                    <a:lnTo>
                      <a:pt x="1483" y="28"/>
                    </a:lnTo>
                    <a:lnTo>
                      <a:pt x="1489" y="29"/>
                    </a:lnTo>
                    <a:lnTo>
                      <a:pt x="1493" y="32"/>
                    </a:lnTo>
                    <a:lnTo>
                      <a:pt x="1496" y="31"/>
                    </a:lnTo>
                    <a:lnTo>
                      <a:pt x="1499" y="31"/>
                    </a:lnTo>
                    <a:lnTo>
                      <a:pt x="1500" y="32"/>
                    </a:lnTo>
                    <a:lnTo>
                      <a:pt x="1500" y="32"/>
                    </a:lnTo>
                    <a:lnTo>
                      <a:pt x="1501" y="34"/>
                    </a:lnTo>
                    <a:lnTo>
                      <a:pt x="1500" y="36"/>
                    </a:lnTo>
                    <a:lnTo>
                      <a:pt x="1501" y="36"/>
                    </a:lnTo>
                    <a:lnTo>
                      <a:pt x="1502" y="36"/>
                    </a:lnTo>
                    <a:lnTo>
                      <a:pt x="1502" y="34"/>
                    </a:lnTo>
                    <a:lnTo>
                      <a:pt x="1503" y="33"/>
                    </a:lnTo>
                    <a:lnTo>
                      <a:pt x="1503" y="32"/>
                    </a:lnTo>
                    <a:lnTo>
                      <a:pt x="1505" y="32"/>
                    </a:lnTo>
                    <a:lnTo>
                      <a:pt x="1516" y="31"/>
                    </a:lnTo>
                    <a:lnTo>
                      <a:pt x="1526" y="36"/>
                    </a:lnTo>
                    <a:lnTo>
                      <a:pt x="1528" y="37"/>
                    </a:lnTo>
                    <a:lnTo>
                      <a:pt x="1529" y="37"/>
                    </a:lnTo>
                    <a:lnTo>
                      <a:pt x="1531" y="37"/>
                    </a:lnTo>
                    <a:lnTo>
                      <a:pt x="1532" y="38"/>
                    </a:lnTo>
                    <a:lnTo>
                      <a:pt x="1533" y="39"/>
                    </a:lnTo>
                    <a:lnTo>
                      <a:pt x="1535" y="40"/>
                    </a:lnTo>
                    <a:lnTo>
                      <a:pt x="1536" y="38"/>
                    </a:lnTo>
                    <a:lnTo>
                      <a:pt x="1536" y="37"/>
                    </a:lnTo>
                    <a:lnTo>
                      <a:pt x="1536" y="37"/>
                    </a:lnTo>
                    <a:lnTo>
                      <a:pt x="1537" y="38"/>
                    </a:lnTo>
                    <a:lnTo>
                      <a:pt x="1537" y="39"/>
                    </a:lnTo>
                    <a:lnTo>
                      <a:pt x="1537" y="41"/>
                    </a:lnTo>
                    <a:lnTo>
                      <a:pt x="1538" y="43"/>
                    </a:lnTo>
                    <a:lnTo>
                      <a:pt x="1538" y="43"/>
                    </a:lnTo>
                    <a:lnTo>
                      <a:pt x="1538" y="39"/>
                    </a:lnTo>
                    <a:lnTo>
                      <a:pt x="1539" y="37"/>
                    </a:lnTo>
                    <a:lnTo>
                      <a:pt x="1539" y="35"/>
                    </a:lnTo>
                    <a:lnTo>
                      <a:pt x="1540" y="35"/>
                    </a:lnTo>
                    <a:lnTo>
                      <a:pt x="1541" y="35"/>
                    </a:lnTo>
                    <a:lnTo>
                      <a:pt x="1542" y="36"/>
                    </a:lnTo>
                    <a:lnTo>
                      <a:pt x="1543" y="37"/>
                    </a:lnTo>
                    <a:lnTo>
                      <a:pt x="1544" y="37"/>
                    </a:lnTo>
                    <a:lnTo>
                      <a:pt x="1545" y="37"/>
                    </a:lnTo>
                    <a:lnTo>
                      <a:pt x="1545" y="37"/>
                    </a:lnTo>
                    <a:lnTo>
                      <a:pt x="1547" y="36"/>
                    </a:lnTo>
                    <a:lnTo>
                      <a:pt x="1548" y="34"/>
                    </a:lnTo>
                    <a:lnTo>
                      <a:pt x="1548" y="32"/>
                    </a:lnTo>
                    <a:lnTo>
                      <a:pt x="1548" y="31"/>
                    </a:lnTo>
                    <a:lnTo>
                      <a:pt x="1548" y="28"/>
                    </a:lnTo>
                    <a:lnTo>
                      <a:pt x="1548" y="26"/>
                    </a:lnTo>
                    <a:lnTo>
                      <a:pt x="1556" y="26"/>
                    </a:lnTo>
                    <a:lnTo>
                      <a:pt x="1564" y="27"/>
                    </a:lnTo>
                    <a:lnTo>
                      <a:pt x="1572" y="31"/>
                    </a:lnTo>
                    <a:lnTo>
                      <a:pt x="1571" y="34"/>
                    </a:lnTo>
                    <a:lnTo>
                      <a:pt x="1571" y="35"/>
                    </a:lnTo>
                    <a:lnTo>
                      <a:pt x="1571" y="36"/>
                    </a:lnTo>
                    <a:lnTo>
                      <a:pt x="1569" y="35"/>
                    </a:lnTo>
                    <a:lnTo>
                      <a:pt x="1569" y="35"/>
                    </a:lnTo>
                    <a:lnTo>
                      <a:pt x="1568" y="34"/>
                    </a:lnTo>
                    <a:lnTo>
                      <a:pt x="1567" y="34"/>
                    </a:lnTo>
                    <a:lnTo>
                      <a:pt x="1567" y="34"/>
                    </a:lnTo>
                    <a:lnTo>
                      <a:pt x="1567" y="35"/>
                    </a:lnTo>
                    <a:lnTo>
                      <a:pt x="1566" y="38"/>
                    </a:lnTo>
                    <a:lnTo>
                      <a:pt x="1571" y="41"/>
                    </a:lnTo>
                    <a:lnTo>
                      <a:pt x="1576" y="44"/>
                    </a:lnTo>
                    <a:lnTo>
                      <a:pt x="1583" y="44"/>
                    </a:lnTo>
                    <a:lnTo>
                      <a:pt x="1589" y="45"/>
                    </a:lnTo>
                    <a:lnTo>
                      <a:pt x="1596" y="46"/>
                    </a:lnTo>
                    <a:lnTo>
                      <a:pt x="1596" y="45"/>
                    </a:lnTo>
                    <a:lnTo>
                      <a:pt x="1597" y="43"/>
                    </a:lnTo>
                    <a:lnTo>
                      <a:pt x="1597" y="41"/>
                    </a:lnTo>
                    <a:lnTo>
                      <a:pt x="1596" y="41"/>
                    </a:lnTo>
                    <a:lnTo>
                      <a:pt x="1595" y="40"/>
                    </a:lnTo>
                    <a:lnTo>
                      <a:pt x="1595" y="39"/>
                    </a:lnTo>
                    <a:lnTo>
                      <a:pt x="1595" y="38"/>
                    </a:lnTo>
                    <a:lnTo>
                      <a:pt x="1593" y="36"/>
                    </a:lnTo>
                    <a:lnTo>
                      <a:pt x="1593" y="35"/>
                    </a:lnTo>
                    <a:lnTo>
                      <a:pt x="1592" y="35"/>
                    </a:lnTo>
                    <a:lnTo>
                      <a:pt x="1591" y="35"/>
                    </a:lnTo>
                    <a:lnTo>
                      <a:pt x="1591" y="34"/>
                    </a:lnTo>
                    <a:lnTo>
                      <a:pt x="1592" y="33"/>
                    </a:lnTo>
                    <a:lnTo>
                      <a:pt x="1593" y="33"/>
                    </a:lnTo>
                    <a:lnTo>
                      <a:pt x="1595" y="34"/>
                    </a:lnTo>
                    <a:lnTo>
                      <a:pt x="1596" y="35"/>
                    </a:lnTo>
                    <a:lnTo>
                      <a:pt x="1597" y="36"/>
                    </a:lnTo>
                    <a:lnTo>
                      <a:pt x="1599" y="37"/>
                    </a:lnTo>
                    <a:lnTo>
                      <a:pt x="1600" y="36"/>
                    </a:lnTo>
                    <a:lnTo>
                      <a:pt x="1601" y="36"/>
                    </a:lnTo>
                    <a:lnTo>
                      <a:pt x="1601" y="37"/>
                    </a:lnTo>
                    <a:lnTo>
                      <a:pt x="1601" y="39"/>
                    </a:lnTo>
                    <a:lnTo>
                      <a:pt x="1600" y="41"/>
                    </a:lnTo>
                    <a:lnTo>
                      <a:pt x="1600" y="45"/>
                    </a:lnTo>
                    <a:lnTo>
                      <a:pt x="1601" y="45"/>
                    </a:lnTo>
                    <a:lnTo>
                      <a:pt x="1601" y="45"/>
                    </a:lnTo>
                    <a:lnTo>
                      <a:pt x="1602" y="46"/>
                    </a:lnTo>
                    <a:lnTo>
                      <a:pt x="1602" y="47"/>
                    </a:lnTo>
                    <a:lnTo>
                      <a:pt x="1603" y="48"/>
                    </a:lnTo>
                    <a:lnTo>
                      <a:pt x="1604" y="48"/>
                    </a:lnTo>
                    <a:lnTo>
                      <a:pt x="1607" y="47"/>
                    </a:lnTo>
                    <a:lnTo>
                      <a:pt x="1608" y="47"/>
                    </a:lnTo>
                    <a:lnTo>
                      <a:pt x="1609" y="48"/>
                    </a:lnTo>
                    <a:lnTo>
                      <a:pt x="1610" y="48"/>
                    </a:lnTo>
                    <a:lnTo>
                      <a:pt x="1611" y="50"/>
                    </a:lnTo>
                    <a:lnTo>
                      <a:pt x="1612" y="50"/>
                    </a:lnTo>
                    <a:lnTo>
                      <a:pt x="1613" y="50"/>
                    </a:lnTo>
                    <a:lnTo>
                      <a:pt x="1614" y="51"/>
                    </a:lnTo>
                    <a:lnTo>
                      <a:pt x="1615" y="52"/>
                    </a:lnTo>
                    <a:lnTo>
                      <a:pt x="1615" y="52"/>
                    </a:lnTo>
                    <a:lnTo>
                      <a:pt x="1615" y="52"/>
                    </a:lnTo>
                    <a:lnTo>
                      <a:pt x="1615" y="51"/>
                    </a:lnTo>
                    <a:lnTo>
                      <a:pt x="1616" y="50"/>
                    </a:lnTo>
                    <a:lnTo>
                      <a:pt x="1616" y="48"/>
                    </a:lnTo>
                    <a:lnTo>
                      <a:pt x="1625" y="51"/>
                    </a:lnTo>
                    <a:lnTo>
                      <a:pt x="1632" y="52"/>
                    </a:lnTo>
                    <a:lnTo>
                      <a:pt x="1640" y="53"/>
                    </a:lnTo>
                    <a:lnTo>
                      <a:pt x="1641" y="51"/>
                    </a:lnTo>
                    <a:lnTo>
                      <a:pt x="1641" y="49"/>
                    </a:lnTo>
                    <a:lnTo>
                      <a:pt x="1641" y="47"/>
                    </a:lnTo>
                    <a:lnTo>
                      <a:pt x="1640" y="47"/>
                    </a:lnTo>
                    <a:lnTo>
                      <a:pt x="1639" y="46"/>
                    </a:lnTo>
                    <a:lnTo>
                      <a:pt x="1637" y="45"/>
                    </a:lnTo>
                    <a:lnTo>
                      <a:pt x="1636" y="44"/>
                    </a:lnTo>
                    <a:lnTo>
                      <a:pt x="1635" y="43"/>
                    </a:lnTo>
                    <a:lnTo>
                      <a:pt x="1635" y="40"/>
                    </a:lnTo>
                    <a:lnTo>
                      <a:pt x="1636" y="40"/>
                    </a:lnTo>
                    <a:lnTo>
                      <a:pt x="1636" y="40"/>
                    </a:lnTo>
                    <a:lnTo>
                      <a:pt x="1637" y="40"/>
                    </a:lnTo>
                    <a:lnTo>
                      <a:pt x="1638" y="40"/>
                    </a:lnTo>
                    <a:lnTo>
                      <a:pt x="1639" y="39"/>
                    </a:lnTo>
                    <a:lnTo>
                      <a:pt x="1639" y="38"/>
                    </a:lnTo>
                    <a:lnTo>
                      <a:pt x="1640" y="39"/>
                    </a:lnTo>
                    <a:lnTo>
                      <a:pt x="1641" y="40"/>
                    </a:lnTo>
                    <a:lnTo>
                      <a:pt x="1643" y="41"/>
                    </a:lnTo>
                    <a:lnTo>
                      <a:pt x="1644" y="41"/>
                    </a:lnTo>
                    <a:lnTo>
                      <a:pt x="1646" y="41"/>
                    </a:lnTo>
                    <a:lnTo>
                      <a:pt x="1645" y="44"/>
                    </a:lnTo>
                    <a:lnTo>
                      <a:pt x="1644" y="47"/>
                    </a:lnTo>
                    <a:lnTo>
                      <a:pt x="1644" y="49"/>
                    </a:lnTo>
                    <a:lnTo>
                      <a:pt x="1645" y="51"/>
                    </a:lnTo>
                    <a:lnTo>
                      <a:pt x="1645" y="55"/>
                    </a:lnTo>
                    <a:lnTo>
                      <a:pt x="1647" y="55"/>
                    </a:lnTo>
                    <a:lnTo>
                      <a:pt x="1651" y="55"/>
                    </a:lnTo>
                    <a:lnTo>
                      <a:pt x="1656" y="53"/>
                    </a:lnTo>
                    <a:lnTo>
                      <a:pt x="1660" y="53"/>
                    </a:lnTo>
                    <a:lnTo>
                      <a:pt x="1664" y="57"/>
                    </a:lnTo>
                    <a:lnTo>
                      <a:pt x="1665" y="57"/>
                    </a:lnTo>
                    <a:lnTo>
                      <a:pt x="1667" y="56"/>
                    </a:lnTo>
                    <a:lnTo>
                      <a:pt x="1667" y="55"/>
                    </a:lnTo>
                    <a:lnTo>
                      <a:pt x="1668" y="53"/>
                    </a:lnTo>
                    <a:lnTo>
                      <a:pt x="1668" y="53"/>
                    </a:lnTo>
                    <a:lnTo>
                      <a:pt x="1669" y="55"/>
                    </a:lnTo>
                    <a:lnTo>
                      <a:pt x="1672" y="55"/>
                    </a:lnTo>
                    <a:lnTo>
                      <a:pt x="1672" y="57"/>
                    </a:lnTo>
                    <a:lnTo>
                      <a:pt x="1672" y="57"/>
                    </a:lnTo>
                    <a:lnTo>
                      <a:pt x="1673" y="58"/>
                    </a:lnTo>
                    <a:lnTo>
                      <a:pt x="1674" y="58"/>
                    </a:lnTo>
                    <a:lnTo>
                      <a:pt x="1675" y="57"/>
                    </a:lnTo>
                    <a:lnTo>
                      <a:pt x="1675" y="57"/>
                    </a:lnTo>
                    <a:lnTo>
                      <a:pt x="1676" y="58"/>
                    </a:lnTo>
                    <a:lnTo>
                      <a:pt x="1676" y="56"/>
                    </a:lnTo>
                    <a:lnTo>
                      <a:pt x="1677" y="55"/>
                    </a:lnTo>
                    <a:lnTo>
                      <a:pt x="1679" y="55"/>
                    </a:lnTo>
                    <a:lnTo>
                      <a:pt x="1679" y="56"/>
                    </a:lnTo>
                    <a:lnTo>
                      <a:pt x="1680" y="56"/>
                    </a:lnTo>
                    <a:lnTo>
                      <a:pt x="1681" y="56"/>
                    </a:lnTo>
                    <a:lnTo>
                      <a:pt x="1683" y="56"/>
                    </a:lnTo>
                    <a:lnTo>
                      <a:pt x="1683" y="56"/>
                    </a:lnTo>
                    <a:lnTo>
                      <a:pt x="1684" y="57"/>
                    </a:lnTo>
                    <a:lnTo>
                      <a:pt x="1684" y="58"/>
                    </a:lnTo>
                    <a:lnTo>
                      <a:pt x="1685" y="58"/>
                    </a:lnTo>
                    <a:lnTo>
                      <a:pt x="1685" y="57"/>
                    </a:lnTo>
                    <a:lnTo>
                      <a:pt x="1686" y="56"/>
                    </a:lnTo>
                    <a:lnTo>
                      <a:pt x="1687" y="56"/>
                    </a:lnTo>
                    <a:lnTo>
                      <a:pt x="1688" y="56"/>
                    </a:lnTo>
                    <a:lnTo>
                      <a:pt x="1688" y="44"/>
                    </a:lnTo>
                    <a:lnTo>
                      <a:pt x="1689" y="44"/>
                    </a:lnTo>
                    <a:lnTo>
                      <a:pt x="1691" y="45"/>
                    </a:lnTo>
                    <a:lnTo>
                      <a:pt x="1692" y="48"/>
                    </a:lnTo>
                    <a:lnTo>
                      <a:pt x="1693" y="52"/>
                    </a:lnTo>
                    <a:lnTo>
                      <a:pt x="1692" y="57"/>
                    </a:lnTo>
                    <a:lnTo>
                      <a:pt x="1694" y="57"/>
                    </a:lnTo>
                    <a:lnTo>
                      <a:pt x="1698" y="57"/>
                    </a:lnTo>
                    <a:lnTo>
                      <a:pt x="1698" y="56"/>
                    </a:lnTo>
                    <a:lnTo>
                      <a:pt x="1699" y="55"/>
                    </a:lnTo>
                    <a:lnTo>
                      <a:pt x="1699" y="55"/>
                    </a:lnTo>
                    <a:lnTo>
                      <a:pt x="1700" y="52"/>
                    </a:lnTo>
                    <a:lnTo>
                      <a:pt x="1700" y="51"/>
                    </a:lnTo>
                    <a:lnTo>
                      <a:pt x="1699" y="50"/>
                    </a:lnTo>
                    <a:lnTo>
                      <a:pt x="1698" y="49"/>
                    </a:lnTo>
                    <a:lnTo>
                      <a:pt x="1697" y="49"/>
                    </a:lnTo>
                    <a:lnTo>
                      <a:pt x="1696" y="48"/>
                    </a:lnTo>
                    <a:lnTo>
                      <a:pt x="1695" y="46"/>
                    </a:lnTo>
                    <a:lnTo>
                      <a:pt x="1695" y="44"/>
                    </a:lnTo>
                    <a:lnTo>
                      <a:pt x="1695" y="41"/>
                    </a:lnTo>
                    <a:lnTo>
                      <a:pt x="1696" y="39"/>
                    </a:lnTo>
                    <a:lnTo>
                      <a:pt x="1697" y="39"/>
                    </a:lnTo>
                    <a:lnTo>
                      <a:pt x="1698" y="39"/>
                    </a:lnTo>
                    <a:lnTo>
                      <a:pt x="1700" y="40"/>
                    </a:lnTo>
                    <a:lnTo>
                      <a:pt x="1701" y="41"/>
                    </a:lnTo>
                    <a:lnTo>
                      <a:pt x="1701" y="40"/>
                    </a:lnTo>
                    <a:lnTo>
                      <a:pt x="1703" y="40"/>
                    </a:lnTo>
                    <a:lnTo>
                      <a:pt x="1703" y="40"/>
                    </a:lnTo>
                    <a:lnTo>
                      <a:pt x="1703" y="43"/>
                    </a:lnTo>
                    <a:lnTo>
                      <a:pt x="1701" y="45"/>
                    </a:lnTo>
                    <a:lnTo>
                      <a:pt x="1705" y="45"/>
                    </a:lnTo>
                    <a:lnTo>
                      <a:pt x="1706" y="45"/>
                    </a:lnTo>
                    <a:lnTo>
                      <a:pt x="1705" y="50"/>
                    </a:lnTo>
                    <a:lnTo>
                      <a:pt x="1704" y="50"/>
                    </a:lnTo>
                    <a:lnTo>
                      <a:pt x="1704" y="50"/>
                    </a:lnTo>
                    <a:lnTo>
                      <a:pt x="1703" y="52"/>
                    </a:lnTo>
                    <a:lnTo>
                      <a:pt x="1703" y="55"/>
                    </a:lnTo>
                    <a:lnTo>
                      <a:pt x="1705" y="56"/>
                    </a:lnTo>
                    <a:lnTo>
                      <a:pt x="1707" y="56"/>
                    </a:lnTo>
                    <a:lnTo>
                      <a:pt x="1709" y="55"/>
                    </a:lnTo>
                    <a:lnTo>
                      <a:pt x="1711" y="53"/>
                    </a:lnTo>
                    <a:lnTo>
                      <a:pt x="1713" y="53"/>
                    </a:lnTo>
                    <a:lnTo>
                      <a:pt x="1716" y="53"/>
                    </a:lnTo>
                    <a:lnTo>
                      <a:pt x="1717" y="55"/>
                    </a:lnTo>
                    <a:lnTo>
                      <a:pt x="1718" y="56"/>
                    </a:lnTo>
                    <a:lnTo>
                      <a:pt x="1718" y="56"/>
                    </a:lnTo>
                    <a:lnTo>
                      <a:pt x="1719" y="56"/>
                    </a:lnTo>
                    <a:lnTo>
                      <a:pt x="1720" y="55"/>
                    </a:lnTo>
                    <a:lnTo>
                      <a:pt x="1721" y="56"/>
                    </a:lnTo>
                    <a:lnTo>
                      <a:pt x="1721" y="57"/>
                    </a:lnTo>
                    <a:lnTo>
                      <a:pt x="1722" y="57"/>
                    </a:lnTo>
                    <a:lnTo>
                      <a:pt x="1723" y="58"/>
                    </a:lnTo>
                    <a:lnTo>
                      <a:pt x="1724" y="58"/>
                    </a:lnTo>
                    <a:lnTo>
                      <a:pt x="1724" y="57"/>
                    </a:lnTo>
                    <a:lnTo>
                      <a:pt x="1724" y="55"/>
                    </a:lnTo>
                    <a:lnTo>
                      <a:pt x="1725" y="56"/>
                    </a:lnTo>
                    <a:lnTo>
                      <a:pt x="1727" y="57"/>
                    </a:lnTo>
                    <a:lnTo>
                      <a:pt x="1728" y="57"/>
                    </a:lnTo>
                    <a:lnTo>
                      <a:pt x="1728" y="58"/>
                    </a:lnTo>
                    <a:lnTo>
                      <a:pt x="1729" y="57"/>
                    </a:lnTo>
                    <a:lnTo>
                      <a:pt x="1730" y="56"/>
                    </a:lnTo>
                    <a:lnTo>
                      <a:pt x="1730" y="52"/>
                    </a:lnTo>
                    <a:lnTo>
                      <a:pt x="1731" y="49"/>
                    </a:lnTo>
                    <a:lnTo>
                      <a:pt x="1731" y="46"/>
                    </a:lnTo>
                    <a:lnTo>
                      <a:pt x="1732" y="44"/>
                    </a:lnTo>
                    <a:lnTo>
                      <a:pt x="1732" y="41"/>
                    </a:lnTo>
                    <a:lnTo>
                      <a:pt x="1733" y="40"/>
                    </a:lnTo>
                    <a:lnTo>
                      <a:pt x="1734" y="43"/>
                    </a:lnTo>
                    <a:lnTo>
                      <a:pt x="1736" y="44"/>
                    </a:lnTo>
                    <a:lnTo>
                      <a:pt x="1736" y="46"/>
                    </a:lnTo>
                    <a:lnTo>
                      <a:pt x="1737" y="47"/>
                    </a:lnTo>
                    <a:lnTo>
                      <a:pt x="1736" y="49"/>
                    </a:lnTo>
                    <a:lnTo>
                      <a:pt x="1735" y="51"/>
                    </a:lnTo>
                    <a:lnTo>
                      <a:pt x="1732" y="50"/>
                    </a:lnTo>
                    <a:lnTo>
                      <a:pt x="1733" y="52"/>
                    </a:lnTo>
                    <a:lnTo>
                      <a:pt x="1735" y="53"/>
                    </a:lnTo>
                    <a:lnTo>
                      <a:pt x="1739" y="55"/>
                    </a:lnTo>
                    <a:lnTo>
                      <a:pt x="1741" y="55"/>
                    </a:lnTo>
                    <a:lnTo>
                      <a:pt x="1743" y="53"/>
                    </a:lnTo>
                    <a:lnTo>
                      <a:pt x="1745" y="52"/>
                    </a:lnTo>
                    <a:lnTo>
                      <a:pt x="1744" y="50"/>
                    </a:lnTo>
                    <a:lnTo>
                      <a:pt x="1744" y="49"/>
                    </a:lnTo>
                    <a:lnTo>
                      <a:pt x="1743" y="49"/>
                    </a:lnTo>
                    <a:lnTo>
                      <a:pt x="1742" y="49"/>
                    </a:lnTo>
                    <a:lnTo>
                      <a:pt x="1741" y="49"/>
                    </a:lnTo>
                    <a:lnTo>
                      <a:pt x="1741" y="49"/>
                    </a:lnTo>
                    <a:lnTo>
                      <a:pt x="1740" y="49"/>
                    </a:lnTo>
                    <a:lnTo>
                      <a:pt x="1740" y="47"/>
                    </a:lnTo>
                    <a:lnTo>
                      <a:pt x="1739" y="45"/>
                    </a:lnTo>
                    <a:lnTo>
                      <a:pt x="1739" y="44"/>
                    </a:lnTo>
                    <a:lnTo>
                      <a:pt x="1740" y="43"/>
                    </a:lnTo>
                    <a:lnTo>
                      <a:pt x="1740" y="41"/>
                    </a:lnTo>
                    <a:lnTo>
                      <a:pt x="1741" y="41"/>
                    </a:lnTo>
                    <a:lnTo>
                      <a:pt x="1742" y="41"/>
                    </a:lnTo>
                    <a:lnTo>
                      <a:pt x="1743" y="43"/>
                    </a:lnTo>
                    <a:lnTo>
                      <a:pt x="1744" y="43"/>
                    </a:lnTo>
                    <a:lnTo>
                      <a:pt x="1745" y="43"/>
                    </a:lnTo>
                    <a:lnTo>
                      <a:pt x="1746" y="41"/>
                    </a:lnTo>
                    <a:lnTo>
                      <a:pt x="1749" y="41"/>
                    </a:lnTo>
                    <a:lnTo>
                      <a:pt x="1751" y="45"/>
                    </a:lnTo>
                    <a:lnTo>
                      <a:pt x="1752" y="46"/>
                    </a:lnTo>
                    <a:lnTo>
                      <a:pt x="1753" y="45"/>
                    </a:lnTo>
                    <a:lnTo>
                      <a:pt x="1754" y="44"/>
                    </a:lnTo>
                    <a:lnTo>
                      <a:pt x="1755" y="43"/>
                    </a:lnTo>
                    <a:lnTo>
                      <a:pt x="1757" y="40"/>
                    </a:lnTo>
                    <a:lnTo>
                      <a:pt x="1758" y="38"/>
                    </a:lnTo>
                    <a:lnTo>
                      <a:pt x="1759" y="36"/>
                    </a:lnTo>
                    <a:lnTo>
                      <a:pt x="1760" y="35"/>
                    </a:lnTo>
                    <a:lnTo>
                      <a:pt x="1760" y="44"/>
                    </a:lnTo>
                    <a:lnTo>
                      <a:pt x="1763" y="44"/>
                    </a:lnTo>
                    <a:lnTo>
                      <a:pt x="1765" y="43"/>
                    </a:lnTo>
                    <a:lnTo>
                      <a:pt x="1766" y="43"/>
                    </a:lnTo>
                    <a:lnTo>
                      <a:pt x="1767" y="43"/>
                    </a:lnTo>
                    <a:lnTo>
                      <a:pt x="1768" y="43"/>
                    </a:lnTo>
                    <a:lnTo>
                      <a:pt x="1769" y="44"/>
                    </a:lnTo>
                    <a:lnTo>
                      <a:pt x="1770" y="47"/>
                    </a:lnTo>
                    <a:lnTo>
                      <a:pt x="1773" y="43"/>
                    </a:lnTo>
                    <a:lnTo>
                      <a:pt x="1776" y="37"/>
                    </a:lnTo>
                    <a:lnTo>
                      <a:pt x="1776" y="29"/>
                    </a:lnTo>
                    <a:lnTo>
                      <a:pt x="1775" y="29"/>
                    </a:lnTo>
                    <a:lnTo>
                      <a:pt x="1773" y="31"/>
                    </a:lnTo>
                    <a:lnTo>
                      <a:pt x="1771" y="32"/>
                    </a:lnTo>
                    <a:lnTo>
                      <a:pt x="1770" y="32"/>
                    </a:lnTo>
                    <a:lnTo>
                      <a:pt x="1768" y="31"/>
                    </a:lnTo>
                    <a:lnTo>
                      <a:pt x="1764" y="31"/>
                    </a:lnTo>
                    <a:lnTo>
                      <a:pt x="1763" y="33"/>
                    </a:lnTo>
                    <a:lnTo>
                      <a:pt x="1760" y="33"/>
                    </a:lnTo>
                    <a:lnTo>
                      <a:pt x="1759" y="33"/>
                    </a:lnTo>
                    <a:lnTo>
                      <a:pt x="1757" y="33"/>
                    </a:lnTo>
                    <a:lnTo>
                      <a:pt x="1756" y="33"/>
                    </a:lnTo>
                    <a:lnTo>
                      <a:pt x="1755" y="33"/>
                    </a:lnTo>
                    <a:lnTo>
                      <a:pt x="1754" y="35"/>
                    </a:lnTo>
                    <a:lnTo>
                      <a:pt x="1749" y="34"/>
                    </a:lnTo>
                    <a:lnTo>
                      <a:pt x="1746" y="33"/>
                    </a:lnTo>
                    <a:lnTo>
                      <a:pt x="1744" y="33"/>
                    </a:lnTo>
                    <a:lnTo>
                      <a:pt x="1741" y="33"/>
                    </a:lnTo>
                    <a:lnTo>
                      <a:pt x="1739" y="33"/>
                    </a:lnTo>
                    <a:lnTo>
                      <a:pt x="1736" y="34"/>
                    </a:lnTo>
                    <a:lnTo>
                      <a:pt x="1734" y="34"/>
                    </a:lnTo>
                    <a:lnTo>
                      <a:pt x="1732" y="33"/>
                    </a:lnTo>
                    <a:lnTo>
                      <a:pt x="1731" y="31"/>
                    </a:lnTo>
                    <a:lnTo>
                      <a:pt x="1731" y="31"/>
                    </a:lnTo>
                    <a:lnTo>
                      <a:pt x="1730" y="28"/>
                    </a:lnTo>
                    <a:lnTo>
                      <a:pt x="1730" y="27"/>
                    </a:lnTo>
                    <a:lnTo>
                      <a:pt x="1731" y="24"/>
                    </a:lnTo>
                    <a:lnTo>
                      <a:pt x="1732" y="22"/>
                    </a:lnTo>
                    <a:lnTo>
                      <a:pt x="1733" y="21"/>
                    </a:lnTo>
                    <a:lnTo>
                      <a:pt x="1734" y="21"/>
                    </a:lnTo>
                    <a:lnTo>
                      <a:pt x="1735" y="22"/>
                    </a:lnTo>
                    <a:lnTo>
                      <a:pt x="1736" y="23"/>
                    </a:lnTo>
                    <a:lnTo>
                      <a:pt x="1739" y="25"/>
                    </a:lnTo>
                    <a:lnTo>
                      <a:pt x="1740" y="26"/>
                    </a:lnTo>
                    <a:lnTo>
                      <a:pt x="1740" y="26"/>
                    </a:lnTo>
                    <a:lnTo>
                      <a:pt x="1741" y="27"/>
                    </a:lnTo>
                    <a:lnTo>
                      <a:pt x="1742" y="26"/>
                    </a:lnTo>
                    <a:lnTo>
                      <a:pt x="1742" y="26"/>
                    </a:lnTo>
                    <a:lnTo>
                      <a:pt x="1743" y="24"/>
                    </a:lnTo>
                    <a:lnTo>
                      <a:pt x="1743" y="21"/>
                    </a:lnTo>
                    <a:lnTo>
                      <a:pt x="1745" y="21"/>
                    </a:lnTo>
                    <a:lnTo>
                      <a:pt x="1747" y="21"/>
                    </a:lnTo>
                    <a:lnTo>
                      <a:pt x="1752" y="22"/>
                    </a:lnTo>
                    <a:lnTo>
                      <a:pt x="1752" y="21"/>
                    </a:lnTo>
                    <a:lnTo>
                      <a:pt x="1753" y="20"/>
                    </a:lnTo>
                    <a:lnTo>
                      <a:pt x="1753" y="20"/>
                    </a:lnTo>
                    <a:lnTo>
                      <a:pt x="1754" y="19"/>
                    </a:lnTo>
                    <a:lnTo>
                      <a:pt x="1754" y="16"/>
                    </a:lnTo>
                    <a:lnTo>
                      <a:pt x="1754" y="14"/>
                    </a:lnTo>
                    <a:lnTo>
                      <a:pt x="1760" y="14"/>
                    </a:lnTo>
                    <a:lnTo>
                      <a:pt x="1761" y="14"/>
                    </a:lnTo>
                    <a:lnTo>
                      <a:pt x="1761" y="15"/>
                    </a:lnTo>
                    <a:lnTo>
                      <a:pt x="1763" y="16"/>
                    </a:lnTo>
                    <a:lnTo>
                      <a:pt x="1763" y="17"/>
                    </a:lnTo>
                    <a:lnTo>
                      <a:pt x="1764" y="17"/>
                    </a:lnTo>
                    <a:lnTo>
                      <a:pt x="1765" y="17"/>
                    </a:lnTo>
                    <a:lnTo>
                      <a:pt x="1768" y="17"/>
                    </a:lnTo>
                    <a:lnTo>
                      <a:pt x="1768" y="10"/>
                    </a:lnTo>
                    <a:lnTo>
                      <a:pt x="1769" y="10"/>
                    </a:lnTo>
                    <a:lnTo>
                      <a:pt x="1770" y="11"/>
                    </a:lnTo>
                    <a:lnTo>
                      <a:pt x="1771" y="12"/>
                    </a:lnTo>
                    <a:lnTo>
                      <a:pt x="1772" y="13"/>
                    </a:lnTo>
                    <a:lnTo>
                      <a:pt x="1773" y="13"/>
                    </a:lnTo>
                    <a:lnTo>
                      <a:pt x="1773" y="11"/>
                    </a:lnTo>
                    <a:lnTo>
                      <a:pt x="1775" y="9"/>
                    </a:lnTo>
                    <a:lnTo>
                      <a:pt x="1776" y="9"/>
                    </a:lnTo>
                    <a:lnTo>
                      <a:pt x="1777" y="9"/>
                    </a:lnTo>
                    <a:lnTo>
                      <a:pt x="1777" y="12"/>
                    </a:lnTo>
                    <a:lnTo>
                      <a:pt x="1776" y="14"/>
                    </a:lnTo>
                    <a:lnTo>
                      <a:pt x="1776" y="16"/>
                    </a:lnTo>
                    <a:lnTo>
                      <a:pt x="1776" y="19"/>
                    </a:lnTo>
                    <a:lnTo>
                      <a:pt x="1782" y="20"/>
                    </a:lnTo>
                    <a:lnTo>
                      <a:pt x="1782" y="17"/>
                    </a:lnTo>
                    <a:lnTo>
                      <a:pt x="1782" y="15"/>
                    </a:lnTo>
                    <a:lnTo>
                      <a:pt x="1782" y="14"/>
                    </a:lnTo>
                    <a:lnTo>
                      <a:pt x="1782" y="12"/>
                    </a:lnTo>
                    <a:lnTo>
                      <a:pt x="1783" y="10"/>
                    </a:lnTo>
                    <a:lnTo>
                      <a:pt x="1784" y="9"/>
                    </a:lnTo>
                    <a:lnTo>
                      <a:pt x="1785" y="8"/>
                    </a:lnTo>
                    <a:lnTo>
                      <a:pt x="1788" y="7"/>
                    </a:lnTo>
                    <a:lnTo>
                      <a:pt x="1790" y="8"/>
                    </a:lnTo>
                    <a:lnTo>
                      <a:pt x="1790" y="5"/>
                    </a:lnTo>
                    <a:lnTo>
                      <a:pt x="1791" y="4"/>
                    </a:lnTo>
                    <a:lnTo>
                      <a:pt x="1792" y="5"/>
                    </a:lnTo>
                    <a:lnTo>
                      <a:pt x="1793" y="7"/>
                    </a:lnTo>
                    <a:lnTo>
                      <a:pt x="1793" y="9"/>
                    </a:lnTo>
                    <a:lnTo>
                      <a:pt x="1794" y="10"/>
                    </a:lnTo>
                    <a:lnTo>
                      <a:pt x="1795" y="11"/>
                    </a:lnTo>
                    <a:lnTo>
                      <a:pt x="1796" y="11"/>
                    </a:lnTo>
                    <a:lnTo>
                      <a:pt x="1797" y="10"/>
                    </a:lnTo>
                    <a:lnTo>
                      <a:pt x="1799" y="9"/>
                    </a:lnTo>
                    <a:lnTo>
                      <a:pt x="1800" y="9"/>
                    </a:lnTo>
                    <a:lnTo>
                      <a:pt x="1802" y="9"/>
                    </a:lnTo>
                    <a:lnTo>
                      <a:pt x="1803" y="9"/>
                    </a:lnTo>
                    <a:lnTo>
                      <a:pt x="1803" y="11"/>
                    </a:lnTo>
                    <a:lnTo>
                      <a:pt x="1804" y="13"/>
                    </a:lnTo>
                    <a:lnTo>
                      <a:pt x="1804" y="16"/>
                    </a:lnTo>
                    <a:lnTo>
                      <a:pt x="1804" y="16"/>
                    </a:lnTo>
                    <a:lnTo>
                      <a:pt x="1805" y="16"/>
                    </a:lnTo>
                    <a:lnTo>
                      <a:pt x="1805" y="14"/>
                    </a:lnTo>
                    <a:lnTo>
                      <a:pt x="1812" y="15"/>
                    </a:lnTo>
                    <a:lnTo>
                      <a:pt x="1817" y="12"/>
                    </a:lnTo>
                    <a:lnTo>
                      <a:pt x="1823" y="9"/>
                    </a:lnTo>
                    <a:lnTo>
                      <a:pt x="1827" y="4"/>
                    </a:lnTo>
                    <a:lnTo>
                      <a:pt x="1832" y="2"/>
                    </a:lnTo>
                    <a:lnTo>
                      <a:pt x="1837" y="4"/>
                    </a:lnTo>
                    <a:lnTo>
                      <a:pt x="1836" y="8"/>
                    </a:lnTo>
                    <a:lnTo>
                      <a:pt x="1835" y="9"/>
                    </a:lnTo>
                    <a:lnTo>
                      <a:pt x="1832" y="10"/>
                    </a:lnTo>
                    <a:lnTo>
                      <a:pt x="1830" y="10"/>
                    </a:lnTo>
                    <a:lnTo>
                      <a:pt x="1831" y="11"/>
                    </a:lnTo>
                    <a:lnTo>
                      <a:pt x="1832" y="12"/>
                    </a:lnTo>
                    <a:lnTo>
                      <a:pt x="1833" y="12"/>
                    </a:lnTo>
                    <a:lnTo>
                      <a:pt x="1835" y="12"/>
                    </a:lnTo>
                    <a:lnTo>
                      <a:pt x="1836" y="12"/>
                    </a:lnTo>
                    <a:lnTo>
                      <a:pt x="1837" y="12"/>
                    </a:lnTo>
                    <a:lnTo>
                      <a:pt x="1838" y="13"/>
                    </a:lnTo>
                    <a:lnTo>
                      <a:pt x="1840" y="13"/>
                    </a:lnTo>
                    <a:lnTo>
                      <a:pt x="1843" y="13"/>
                    </a:lnTo>
                    <a:lnTo>
                      <a:pt x="1845" y="13"/>
                    </a:lnTo>
                    <a:lnTo>
                      <a:pt x="1848" y="12"/>
                    </a:lnTo>
                    <a:lnTo>
                      <a:pt x="1850" y="11"/>
                    </a:lnTo>
                    <a:lnTo>
                      <a:pt x="1850" y="10"/>
                    </a:lnTo>
                    <a:lnTo>
                      <a:pt x="1849" y="9"/>
                    </a:lnTo>
                    <a:lnTo>
                      <a:pt x="1849" y="9"/>
                    </a:lnTo>
                    <a:lnTo>
                      <a:pt x="1848" y="8"/>
                    </a:lnTo>
                    <a:lnTo>
                      <a:pt x="1848" y="5"/>
                    </a:lnTo>
                    <a:lnTo>
                      <a:pt x="1847" y="5"/>
                    </a:lnTo>
                    <a:lnTo>
                      <a:pt x="1845" y="5"/>
                    </a:lnTo>
                    <a:lnTo>
                      <a:pt x="1844" y="7"/>
                    </a:lnTo>
                    <a:lnTo>
                      <a:pt x="1843" y="8"/>
                    </a:lnTo>
                    <a:lnTo>
                      <a:pt x="1843" y="8"/>
                    </a:lnTo>
                    <a:lnTo>
                      <a:pt x="1841" y="8"/>
                    </a:lnTo>
                    <a:lnTo>
                      <a:pt x="1842" y="2"/>
                    </a:lnTo>
                    <a:lnTo>
                      <a:pt x="1842" y="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rgbClr val="7F666E">
                  <a:alpha val="7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12롯데마트드림Bold" pitchFamily="18" charset="-127"/>
                  <a:ea typeface="12롯데마트드림Bold" pitchFamily="18" charset="-127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700611" y="4719089"/>
                <a:ext cx="6165801" cy="1615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ko-KR" altLang="en-US" sz="3000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근로시간을 늘려 퇴직금 보장</a:t>
                </a:r>
                <a:r>
                  <a:rPr lang="en-US" altLang="ko-KR" sz="2400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: </a:t>
                </a:r>
                <a:endParaRPr lang="en-US" altLang="ko-KR" dirty="0" smtClean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기존 월 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56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시간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(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주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14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시간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)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 에서 </a:t>
                </a:r>
                <a:endParaRPr lang="en-US" altLang="ko-KR" dirty="0" smtClean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월 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60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시간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(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주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15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시간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), 1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년 이상으로 근로기간 연장</a:t>
                </a:r>
                <a:endParaRPr lang="en-US" altLang="ko-KR" dirty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endParaRPr>
              </a:p>
            </p:txBody>
          </p:sp>
        </p:grpSp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7610" y="5267808"/>
              <a:ext cx="826747" cy="826747"/>
            </a:xfrm>
            <a:prstGeom prst="rect">
              <a:avLst/>
            </a:prstGeom>
          </p:spPr>
        </p:pic>
      </p:grpSp>
      <p:grpSp>
        <p:nvGrpSpPr>
          <p:cNvPr id="11" name="그룹 10"/>
          <p:cNvGrpSpPr/>
          <p:nvPr/>
        </p:nvGrpSpPr>
        <p:grpSpPr>
          <a:xfrm>
            <a:off x="847599" y="702128"/>
            <a:ext cx="7452828" cy="1296144"/>
            <a:chOff x="847599" y="702128"/>
            <a:chExt cx="7452828" cy="1296144"/>
          </a:xfrm>
        </p:grpSpPr>
        <p:grpSp>
          <p:nvGrpSpPr>
            <p:cNvPr id="4" name="그룹 3"/>
            <p:cNvGrpSpPr/>
            <p:nvPr/>
          </p:nvGrpSpPr>
          <p:grpSpPr>
            <a:xfrm>
              <a:off x="847599" y="702128"/>
              <a:ext cx="7452828" cy="1296144"/>
              <a:chOff x="847599" y="702128"/>
              <a:chExt cx="7452828" cy="1296144"/>
            </a:xfrm>
          </p:grpSpPr>
          <p:sp>
            <p:nvSpPr>
              <p:cNvPr id="12" name="Freeform 14"/>
              <p:cNvSpPr>
                <a:spLocks noEditPoints="1"/>
              </p:cNvSpPr>
              <p:nvPr/>
            </p:nvSpPr>
            <p:spPr bwMode="auto">
              <a:xfrm>
                <a:off x="847599" y="702128"/>
                <a:ext cx="7452828" cy="1296144"/>
              </a:xfrm>
              <a:custGeom>
                <a:avLst/>
                <a:gdLst>
                  <a:gd name="T0" fmla="*/ 1277 w 2163"/>
                  <a:gd name="T1" fmla="*/ 64 h 674"/>
                  <a:gd name="T2" fmla="*/ 1415 w 2163"/>
                  <a:gd name="T3" fmla="*/ 49 h 674"/>
                  <a:gd name="T4" fmla="*/ 1843 w 2163"/>
                  <a:gd name="T5" fmla="*/ 37 h 674"/>
                  <a:gd name="T6" fmla="*/ 1784 w 2163"/>
                  <a:gd name="T7" fmla="*/ 36 h 674"/>
                  <a:gd name="T8" fmla="*/ 1827 w 2163"/>
                  <a:gd name="T9" fmla="*/ 27 h 674"/>
                  <a:gd name="T10" fmla="*/ 2029 w 2163"/>
                  <a:gd name="T11" fmla="*/ 22 h 674"/>
                  <a:gd name="T12" fmla="*/ 2141 w 2163"/>
                  <a:gd name="T13" fmla="*/ 365 h 674"/>
                  <a:gd name="T14" fmla="*/ 2054 w 2163"/>
                  <a:gd name="T15" fmla="*/ 456 h 674"/>
                  <a:gd name="T16" fmla="*/ 2079 w 2163"/>
                  <a:gd name="T17" fmla="*/ 575 h 674"/>
                  <a:gd name="T18" fmla="*/ 1802 w 2163"/>
                  <a:gd name="T19" fmla="*/ 578 h 674"/>
                  <a:gd name="T20" fmla="*/ 1533 w 2163"/>
                  <a:gd name="T21" fmla="*/ 602 h 674"/>
                  <a:gd name="T22" fmla="*/ 1416 w 2163"/>
                  <a:gd name="T23" fmla="*/ 603 h 674"/>
                  <a:gd name="T24" fmla="*/ 1364 w 2163"/>
                  <a:gd name="T25" fmla="*/ 623 h 674"/>
                  <a:gd name="T26" fmla="*/ 1301 w 2163"/>
                  <a:gd name="T27" fmla="*/ 604 h 674"/>
                  <a:gd name="T28" fmla="*/ 1201 w 2163"/>
                  <a:gd name="T29" fmla="*/ 639 h 674"/>
                  <a:gd name="T30" fmla="*/ 1119 w 2163"/>
                  <a:gd name="T31" fmla="*/ 621 h 674"/>
                  <a:gd name="T32" fmla="*/ 1015 w 2163"/>
                  <a:gd name="T33" fmla="*/ 607 h 674"/>
                  <a:gd name="T34" fmla="*/ 960 w 2163"/>
                  <a:gd name="T35" fmla="*/ 609 h 674"/>
                  <a:gd name="T36" fmla="*/ 914 w 2163"/>
                  <a:gd name="T37" fmla="*/ 634 h 674"/>
                  <a:gd name="T38" fmla="*/ 836 w 2163"/>
                  <a:gd name="T39" fmla="*/ 620 h 674"/>
                  <a:gd name="T40" fmla="*/ 764 w 2163"/>
                  <a:gd name="T41" fmla="*/ 608 h 674"/>
                  <a:gd name="T42" fmla="*/ 690 w 2163"/>
                  <a:gd name="T43" fmla="*/ 589 h 674"/>
                  <a:gd name="T44" fmla="*/ 676 w 2163"/>
                  <a:gd name="T45" fmla="*/ 628 h 674"/>
                  <a:gd name="T46" fmla="*/ 592 w 2163"/>
                  <a:gd name="T47" fmla="*/ 620 h 674"/>
                  <a:gd name="T48" fmla="*/ 548 w 2163"/>
                  <a:gd name="T49" fmla="*/ 651 h 674"/>
                  <a:gd name="T50" fmla="*/ 534 w 2163"/>
                  <a:gd name="T51" fmla="*/ 625 h 674"/>
                  <a:gd name="T52" fmla="*/ 388 w 2163"/>
                  <a:gd name="T53" fmla="*/ 649 h 674"/>
                  <a:gd name="T54" fmla="*/ 308 w 2163"/>
                  <a:gd name="T55" fmla="*/ 627 h 674"/>
                  <a:gd name="T56" fmla="*/ 264 w 2163"/>
                  <a:gd name="T57" fmla="*/ 653 h 674"/>
                  <a:gd name="T58" fmla="*/ 321 w 2163"/>
                  <a:gd name="T59" fmla="*/ 542 h 674"/>
                  <a:gd name="T60" fmla="*/ 344 w 2163"/>
                  <a:gd name="T61" fmla="*/ 493 h 674"/>
                  <a:gd name="T62" fmla="*/ 232 w 2163"/>
                  <a:gd name="T63" fmla="*/ 511 h 674"/>
                  <a:gd name="T64" fmla="*/ 140 w 2163"/>
                  <a:gd name="T65" fmla="*/ 513 h 674"/>
                  <a:gd name="T66" fmla="*/ 232 w 2163"/>
                  <a:gd name="T67" fmla="*/ 418 h 674"/>
                  <a:gd name="T68" fmla="*/ 257 w 2163"/>
                  <a:gd name="T69" fmla="*/ 389 h 674"/>
                  <a:gd name="T70" fmla="*/ 496 w 2163"/>
                  <a:gd name="T71" fmla="*/ 368 h 674"/>
                  <a:gd name="T72" fmla="*/ 652 w 2163"/>
                  <a:gd name="T73" fmla="*/ 344 h 674"/>
                  <a:gd name="T74" fmla="*/ 746 w 2163"/>
                  <a:gd name="T75" fmla="*/ 334 h 674"/>
                  <a:gd name="T76" fmla="*/ 964 w 2163"/>
                  <a:gd name="T77" fmla="*/ 317 h 674"/>
                  <a:gd name="T78" fmla="*/ 761 w 2163"/>
                  <a:gd name="T79" fmla="*/ 311 h 674"/>
                  <a:gd name="T80" fmla="*/ 465 w 2163"/>
                  <a:gd name="T81" fmla="*/ 355 h 674"/>
                  <a:gd name="T82" fmla="*/ 215 w 2163"/>
                  <a:gd name="T83" fmla="*/ 386 h 674"/>
                  <a:gd name="T84" fmla="*/ 37 w 2163"/>
                  <a:gd name="T85" fmla="*/ 395 h 674"/>
                  <a:gd name="T86" fmla="*/ 30 w 2163"/>
                  <a:gd name="T87" fmla="*/ 207 h 674"/>
                  <a:gd name="T88" fmla="*/ 83 w 2163"/>
                  <a:gd name="T89" fmla="*/ 161 h 674"/>
                  <a:gd name="T90" fmla="*/ 155 w 2163"/>
                  <a:gd name="T91" fmla="*/ 166 h 674"/>
                  <a:gd name="T92" fmla="*/ 261 w 2163"/>
                  <a:gd name="T93" fmla="*/ 167 h 674"/>
                  <a:gd name="T94" fmla="*/ 475 w 2163"/>
                  <a:gd name="T95" fmla="*/ 134 h 674"/>
                  <a:gd name="T96" fmla="*/ 627 w 2163"/>
                  <a:gd name="T97" fmla="*/ 98 h 674"/>
                  <a:gd name="T98" fmla="*/ 605 w 2163"/>
                  <a:gd name="T99" fmla="*/ 88 h 674"/>
                  <a:gd name="T100" fmla="*/ 419 w 2163"/>
                  <a:gd name="T101" fmla="*/ 124 h 674"/>
                  <a:gd name="T102" fmla="*/ 297 w 2163"/>
                  <a:gd name="T103" fmla="*/ 142 h 674"/>
                  <a:gd name="T104" fmla="*/ 307 w 2163"/>
                  <a:gd name="T105" fmla="*/ 113 h 674"/>
                  <a:gd name="T106" fmla="*/ 403 w 2163"/>
                  <a:gd name="T107" fmla="*/ 105 h 674"/>
                  <a:gd name="T108" fmla="*/ 493 w 2163"/>
                  <a:gd name="T109" fmla="*/ 93 h 674"/>
                  <a:gd name="T110" fmla="*/ 601 w 2163"/>
                  <a:gd name="T111" fmla="*/ 64 h 674"/>
                  <a:gd name="T112" fmla="*/ 747 w 2163"/>
                  <a:gd name="T113" fmla="*/ 43 h 674"/>
                  <a:gd name="T114" fmla="*/ 876 w 2163"/>
                  <a:gd name="T115" fmla="*/ 37 h 674"/>
                  <a:gd name="T116" fmla="*/ 1010 w 2163"/>
                  <a:gd name="T117" fmla="*/ 36 h 674"/>
                  <a:gd name="T118" fmla="*/ 1187 w 2163"/>
                  <a:gd name="T119" fmla="*/ 34 h 674"/>
                  <a:gd name="T120" fmla="*/ 1368 w 2163"/>
                  <a:gd name="T121" fmla="*/ 23 h 674"/>
                  <a:gd name="T122" fmla="*/ 1601 w 2163"/>
                  <a:gd name="T123" fmla="*/ 45 h 674"/>
                  <a:gd name="T124" fmla="*/ 1742 w 2163"/>
                  <a:gd name="T125" fmla="*/ 41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63" h="674">
                    <a:moveTo>
                      <a:pt x="1759" y="48"/>
                    </a:moveTo>
                    <a:lnTo>
                      <a:pt x="1758" y="49"/>
                    </a:lnTo>
                    <a:lnTo>
                      <a:pt x="1758" y="51"/>
                    </a:lnTo>
                    <a:lnTo>
                      <a:pt x="1758" y="53"/>
                    </a:lnTo>
                    <a:lnTo>
                      <a:pt x="1758" y="56"/>
                    </a:lnTo>
                    <a:lnTo>
                      <a:pt x="1763" y="57"/>
                    </a:lnTo>
                    <a:lnTo>
                      <a:pt x="1764" y="57"/>
                    </a:lnTo>
                    <a:lnTo>
                      <a:pt x="1764" y="56"/>
                    </a:lnTo>
                    <a:lnTo>
                      <a:pt x="1765" y="55"/>
                    </a:lnTo>
                    <a:lnTo>
                      <a:pt x="1765" y="51"/>
                    </a:lnTo>
                    <a:lnTo>
                      <a:pt x="1765" y="50"/>
                    </a:lnTo>
                    <a:lnTo>
                      <a:pt x="1764" y="49"/>
                    </a:lnTo>
                    <a:lnTo>
                      <a:pt x="1763" y="49"/>
                    </a:lnTo>
                    <a:lnTo>
                      <a:pt x="1761" y="49"/>
                    </a:lnTo>
                    <a:lnTo>
                      <a:pt x="1761" y="48"/>
                    </a:lnTo>
                    <a:lnTo>
                      <a:pt x="1760" y="48"/>
                    </a:lnTo>
                    <a:lnTo>
                      <a:pt x="1759" y="48"/>
                    </a:lnTo>
                    <a:close/>
                    <a:moveTo>
                      <a:pt x="1358" y="48"/>
                    </a:moveTo>
                    <a:lnTo>
                      <a:pt x="1358" y="51"/>
                    </a:lnTo>
                    <a:lnTo>
                      <a:pt x="1358" y="55"/>
                    </a:lnTo>
                    <a:lnTo>
                      <a:pt x="1359" y="58"/>
                    </a:lnTo>
                    <a:lnTo>
                      <a:pt x="1360" y="61"/>
                    </a:lnTo>
                    <a:lnTo>
                      <a:pt x="1360" y="57"/>
                    </a:lnTo>
                    <a:lnTo>
                      <a:pt x="1360" y="53"/>
                    </a:lnTo>
                    <a:lnTo>
                      <a:pt x="1361" y="51"/>
                    </a:lnTo>
                    <a:lnTo>
                      <a:pt x="1363" y="51"/>
                    </a:lnTo>
                    <a:lnTo>
                      <a:pt x="1363" y="53"/>
                    </a:lnTo>
                    <a:lnTo>
                      <a:pt x="1364" y="57"/>
                    </a:lnTo>
                    <a:lnTo>
                      <a:pt x="1363" y="57"/>
                    </a:lnTo>
                    <a:lnTo>
                      <a:pt x="1362" y="57"/>
                    </a:lnTo>
                    <a:lnTo>
                      <a:pt x="1362" y="59"/>
                    </a:lnTo>
                    <a:lnTo>
                      <a:pt x="1363" y="60"/>
                    </a:lnTo>
                    <a:lnTo>
                      <a:pt x="1363" y="62"/>
                    </a:lnTo>
                    <a:lnTo>
                      <a:pt x="1362" y="64"/>
                    </a:lnTo>
                    <a:lnTo>
                      <a:pt x="1362" y="64"/>
                    </a:lnTo>
                    <a:lnTo>
                      <a:pt x="1363" y="64"/>
                    </a:lnTo>
                    <a:lnTo>
                      <a:pt x="1364" y="64"/>
                    </a:lnTo>
                    <a:lnTo>
                      <a:pt x="1365" y="64"/>
                    </a:lnTo>
                    <a:lnTo>
                      <a:pt x="1365" y="64"/>
                    </a:lnTo>
                    <a:lnTo>
                      <a:pt x="1367" y="65"/>
                    </a:lnTo>
                    <a:lnTo>
                      <a:pt x="1367" y="67"/>
                    </a:lnTo>
                    <a:lnTo>
                      <a:pt x="1367" y="67"/>
                    </a:lnTo>
                    <a:lnTo>
                      <a:pt x="1368" y="67"/>
                    </a:lnTo>
                    <a:lnTo>
                      <a:pt x="1368" y="65"/>
                    </a:lnTo>
                    <a:lnTo>
                      <a:pt x="1369" y="64"/>
                    </a:lnTo>
                    <a:lnTo>
                      <a:pt x="1368" y="61"/>
                    </a:lnTo>
                    <a:lnTo>
                      <a:pt x="1368" y="59"/>
                    </a:lnTo>
                    <a:lnTo>
                      <a:pt x="1367" y="57"/>
                    </a:lnTo>
                    <a:lnTo>
                      <a:pt x="1367" y="55"/>
                    </a:lnTo>
                    <a:lnTo>
                      <a:pt x="1367" y="51"/>
                    </a:lnTo>
                    <a:lnTo>
                      <a:pt x="1365" y="49"/>
                    </a:lnTo>
                    <a:lnTo>
                      <a:pt x="1359" y="48"/>
                    </a:lnTo>
                    <a:lnTo>
                      <a:pt x="1358" y="48"/>
                    </a:lnTo>
                    <a:close/>
                    <a:moveTo>
                      <a:pt x="1432" y="48"/>
                    </a:moveTo>
                    <a:lnTo>
                      <a:pt x="1433" y="49"/>
                    </a:lnTo>
                    <a:lnTo>
                      <a:pt x="1433" y="51"/>
                    </a:lnTo>
                    <a:lnTo>
                      <a:pt x="1434" y="53"/>
                    </a:lnTo>
                    <a:lnTo>
                      <a:pt x="1435" y="56"/>
                    </a:lnTo>
                    <a:lnTo>
                      <a:pt x="1436" y="56"/>
                    </a:lnTo>
                    <a:lnTo>
                      <a:pt x="1436" y="55"/>
                    </a:lnTo>
                    <a:lnTo>
                      <a:pt x="1437" y="53"/>
                    </a:lnTo>
                    <a:lnTo>
                      <a:pt x="1437" y="53"/>
                    </a:lnTo>
                    <a:lnTo>
                      <a:pt x="1439" y="53"/>
                    </a:lnTo>
                    <a:lnTo>
                      <a:pt x="1440" y="55"/>
                    </a:lnTo>
                    <a:lnTo>
                      <a:pt x="1440" y="56"/>
                    </a:lnTo>
                    <a:lnTo>
                      <a:pt x="1441" y="58"/>
                    </a:lnTo>
                    <a:lnTo>
                      <a:pt x="1441" y="59"/>
                    </a:lnTo>
                    <a:lnTo>
                      <a:pt x="1442" y="59"/>
                    </a:lnTo>
                    <a:lnTo>
                      <a:pt x="1442" y="59"/>
                    </a:lnTo>
                    <a:lnTo>
                      <a:pt x="1443" y="58"/>
                    </a:lnTo>
                    <a:lnTo>
                      <a:pt x="1443" y="57"/>
                    </a:lnTo>
                    <a:lnTo>
                      <a:pt x="1443" y="56"/>
                    </a:lnTo>
                    <a:lnTo>
                      <a:pt x="1442" y="53"/>
                    </a:lnTo>
                    <a:lnTo>
                      <a:pt x="1442" y="51"/>
                    </a:lnTo>
                    <a:lnTo>
                      <a:pt x="1442" y="49"/>
                    </a:lnTo>
                    <a:lnTo>
                      <a:pt x="1439" y="48"/>
                    </a:lnTo>
                    <a:lnTo>
                      <a:pt x="1432" y="48"/>
                    </a:lnTo>
                    <a:close/>
                    <a:moveTo>
                      <a:pt x="1753" y="47"/>
                    </a:moveTo>
                    <a:lnTo>
                      <a:pt x="1752" y="48"/>
                    </a:lnTo>
                    <a:lnTo>
                      <a:pt x="1751" y="50"/>
                    </a:lnTo>
                    <a:lnTo>
                      <a:pt x="1751" y="52"/>
                    </a:lnTo>
                    <a:lnTo>
                      <a:pt x="1751" y="52"/>
                    </a:lnTo>
                    <a:lnTo>
                      <a:pt x="1751" y="53"/>
                    </a:lnTo>
                    <a:lnTo>
                      <a:pt x="1751" y="56"/>
                    </a:lnTo>
                    <a:lnTo>
                      <a:pt x="1754" y="56"/>
                    </a:lnTo>
                    <a:lnTo>
                      <a:pt x="1754" y="48"/>
                    </a:lnTo>
                    <a:lnTo>
                      <a:pt x="1753" y="47"/>
                    </a:lnTo>
                    <a:close/>
                    <a:moveTo>
                      <a:pt x="1331" y="47"/>
                    </a:moveTo>
                    <a:lnTo>
                      <a:pt x="1329" y="48"/>
                    </a:lnTo>
                    <a:lnTo>
                      <a:pt x="1329" y="56"/>
                    </a:lnTo>
                    <a:lnTo>
                      <a:pt x="1329" y="58"/>
                    </a:lnTo>
                    <a:lnTo>
                      <a:pt x="1329" y="60"/>
                    </a:lnTo>
                    <a:lnTo>
                      <a:pt x="1328" y="60"/>
                    </a:lnTo>
                    <a:lnTo>
                      <a:pt x="1327" y="61"/>
                    </a:lnTo>
                    <a:lnTo>
                      <a:pt x="1327" y="60"/>
                    </a:lnTo>
                    <a:lnTo>
                      <a:pt x="1326" y="60"/>
                    </a:lnTo>
                    <a:lnTo>
                      <a:pt x="1325" y="60"/>
                    </a:lnTo>
                    <a:lnTo>
                      <a:pt x="1326" y="58"/>
                    </a:lnTo>
                    <a:lnTo>
                      <a:pt x="1326" y="57"/>
                    </a:lnTo>
                    <a:lnTo>
                      <a:pt x="1326" y="56"/>
                    </a:lnTo>
                    <a:lnTo>
                      <a:pt x="1327" y="53"/>
                    </a:lnTo>
                    <a:lnTo>
                      <a:pt x="1327" y="51"/>
                    </a:lnTo>
                    <a:lnTo>
                      <a:pt x="1327" y="50"/>
                    </a:lnTo>
                    <a:lnTo>
                      <a:pt x="1317" y="49"/>
                    </a:lnTo>
                    <a:lnTo>
                      <a:pt x="1316" y="49"/>
                    </a:lnTo>
                    <a:lnTo>
                      <a:pt x="1315" y="49"/>
                    </a:lnTo>
                    <a:lnTo>
                      <a:pt x="1313" y="49"/>
                    </a:lnTo>
                    <a:lnTo>
                      <a:pt x="1312" y="48"/>
                    </a:lnTo>
                    <a:lnTo>
                      <a:pt x="1311" y="48"/>
                    </a:lnTo>
                    <a:lnTo>
                      <a:pt x="1310" y="48"/>
                    </a:lnTo>
                    <a:lnTo>
                      <a:pt x="1309" y="49"/>
                    </a:lnTo>
                    <a:lnTo>
                      <a:pt x="1308" y="50"/>
                    </a:lnTo>
                    <a:lnTo>
                      <a:pt x="1305" y="50"/>
                    </a:lnTo>
                    <a:lnTo>
                      <a:pt x="1302" y="50"/>
                    </a:lnTo>
                    <a:lnTo>
                      <a:pt x="1296" y="49"/>
                    </a:lnTo>
                    <a:lnTo>
                      <a:pt x="1289" y="50"/>
                    </a:lnTo>
                    <a:lnTo>
                      <a:pt x="1281" y="50"/>
                    </a:lnTo>
                    <a:lnTo>
                      <a:pt x="1279" y="50"/>
                    </a:lnTo>
                    <a:lnTo>
                      <a:pt x="1276" y="50"/>
                    </a:lnTo>
                    <a:lnTo>
                      <a:pt x="1274" y="51"/>
                    </a:lnTo>
                    <a:lnTo>
                      <a:pt x="1272" y="52"/>
                    </a:lnTo>
                    <a:lnTo>
                      <a:pt x="1271" y="52"/>
                    </a:lnTo>
                    <a:lnTo>
                      <a:pt x="1271" y="52"/>
                    </a:lnTo>
                    <a:lnTo>
                      <a:pt x="1263" y="51"/>
                    </a:lnTo>
                    <a:lnTo>
                      <a:pt x="1261" y="51"/>
                    </a:lnTo>
                    <a:lnTo>
                      <a:pt x="1261" y="51"/>
                    </a:lnTo>
                    <a:lnTo>
                      <a:pt x="1260" y="52"/>
                    </a:lnTo>
                    <a:lnTo>
                      <a:pt x="1260" y="53"/>
                    </a:lnTo>
                    <a:lnTo>
                      <a:pt x="1260" y="55"/>
                    </a:lnTo>
                    <a:lnTo>
                      <a:pt x="1261" y="56"/>
                    </a:lnTo>
                    <a:lnTo>
                      <a:pt x="1262" y="57"/>
                    </a:lnTo>
                    <a:lnTo>
                      <a:pt x="1262" y="58"/>
                    </a:lnTo>
                    <a:lnTo>
                      <a:pt x="1261" y="59"/>
                    </a:lnTo>
                    <a:lnTo>
                      <a:pt x="1261" y="61"/>
                    </a:lnTo>
                    <a:lnTo>
                      <a:pt x="1261" y="62"/>
                    </a:lnTo>
                    <a:lnTo>
                      <a:pt x="1260" y="64"/>
                    </a:lnTo>
                    <a:lnTo>
                      <a:pt x="1261" y="65"/>
                    </a:lnTo>
                    <a:lnTo>
                      <a:pt x="1262" y="65"/>
                    </a:lnTo>
                    <a:lnTo>
                      <a:pt x="1263" y="64"/>
                    </a:lnTo>
                    <a:lnTo>
                      <a:pt x="1263" y="63"/>
                    </a:lnTo>
                    <a:lnTo>
                      <a:pt x="1263" y="61"/>
                    </a:lnTo>
                    <a:lnTo>
                      <a:pt x="1264" y="59"/>
                    </a:lnTo>
                    <a:lnTo>
                      <a:pt x="1264" y="58"/>
                    </a:lnTo>
                    <a:lnTo>
                      <a:pt x="1265" y="57"/>
                    </a:lnTo>
                    <a:lnTo>
                      <a:pt x="1265" y="57"/>
                    </a:lnTo>
                    <a:lnTo>
                      <a:pt x="1266" y="60"/>
                    </a:lnTo>
                    <a:lnTo>
                      <a:pt x="1266" y="62"/>
                    </a:lnTo>
                    <a:lnTo>
                      <a:pt x="1267" y="64"/>
                    </a:lnTo>
                    <a:lnTo>
                      <a:pt x="1269" y="65"/>
                    </a:lnTo>
                    <a:lnTo>
                      <a:pt x="1271" y="65"/>
                    </a:lnTo>
                    <a:lnTo>
                      <a:pt x="1271" y="64"/>
                    </a:lnTo>
                    <a:lnTo>
                      <a:pt x="1272" y="61"/>
                    </a:lnTo>
                    <a:lnTo>
                      <a:pt x="1272" y="58"/>
                    </a:lnTo>
                    <a:lnTo>
                      <a:pt x="1273" y="57"/>
                    </a:lnTo>
                    <a:lnTo>
                      <a:pt x="1273" y="57"/>
                    </a:lnTo>
                    <a:lnTo>
                      <a:pt x="1274" y="57"/>
                    </a:lnTo>
                    <a:lnTo>
                      <a:pt x="1274" y="55"/>
                    </a:lnTo>
                    <a:lnTo>
                      <a:pt x="1276" y="56"/>
                    </a:lnTo>
                    <a:lnTo>
                      <a:pt x="1276" y="58"/>
                    </a:lnTo>
                    <a:lnTo>
                      <a:pt x="1277" y="60"/>
                    </a:lnTo>
                    <a:lnTo>
                      <a:pt x="1277" y="61"/>
                    </a:lnTo>
                    <a:lnTo>
                      <a:pt x="1278" y="61"/>
                    </a:lnTo>
                    <a:lnTo>
                      <a:pt x="1279" y="60"/>
                    </a:lnTo>
                    <a:lnTo>
                      <a:pt x="1280" y="59"/>
                    </a:lnTo>
                    <a:lnTo>
                      <a:pt x="1280" y="59"/>
                    </a:lnTo>
                    <a:lnTo>
                      <a:pt x="1281" y="59"/>
                    </a:lnTo>
                    <a:lnTo>
                      <a:pt x="1287" y="59"/>
                    </a:lnTo>
                    <a:lnTo>
                      <a:pt x="1286" y="61"/>
                    </a:lnTo>
                    <a:lnTo>
                      <a:pt x="1284" y="61"/>
                    </a:lnTo>
                    <a:lnTo>
                      <a:pt x="1283" y="62"/>
                    </a:lnTo>
                    <a:lnTo>
                      <a:pt x="1280" y="62"/>
                    </a:lnTo>
                    <a:lnTo>
                      <a:pt x="1278" y="62"/>
                    </a:lnTo>
                    <a:lnTo>
                      <a:pt x="1277" y="63"/>
                    </a:lnTo>
                    <a:lnTo>
                      <a:pt x="1277" y="64"/>
                    </a:lnTo>
                    <a:lnTo>
                      <a:pt x="1276" y="65"/>
                    </a:lnTo>
                    <a:lnTo>
                      <a:pt x="1275" y="65"/>
                    </a:lnTo>
                    <a:lnTo>
                      <a:pt x="1275" y="67"/>
                    </a:lnTo>
                    <a:lnTo>
                      <a:pt x="1274" y="67"/>
                    </a:lnTo>
                    <a:lnTo>
                      <a:pt x="1274" y="67"/>
                    </a:lnTo>
                    <a:lnTo>
                      <a:pt x="1275" y="69"/>
                    </a:lnTo>
                    <a:lnTo>
                      <a:pt x="1276" y="70"/>
                    </a:lnTo>
                    <a:lnTo>
                      <a:pt x="1276" y="71"/>
                    </a:lnTo>
                    <a:lnTo>
                      <a:pt x="1277" y="71"/>
                    </a:lnTo>
                    <a:lnTo>
                      <a:pt x="1278" y="71"/>
                    </a:lnTo>
                    <a:lnTo>
                      <a:pt x="1280" y="71"/>
                    </a:lnTo>
                    <a:lnTo>
                      <a:pt x="1280" y="72"/>
                    </a:lnTo>
                    <a:lnTo>
                      <a:pt x="1281" y="74"/>
                    </a:lnTo>
                    <a:lnTo>
                      <a:pt x="1281" y="74"/>
                    </a:lnTo>
                    <a:lnTo>
                      <a:pt x="1281" y="75"/>
                    </a:lnTo>
                    <a:lnTo>
                      <a:pt x="1281" y="76"/>
                    </a:lnTo>
                    <a:lnTo>
                      <a:pt x="1283" y="76"/>
                    </a:lnTo>
                    <a:lnTo>
                      <a:pt x="1283" y="76"/>
                    </a:lnTo>
                    <a:lnTo>
                      <a:pt x="1284" y="75"/>
                    </a:lnTo>
                    <a:lnTo>
                      <a:pt x="1284" y="74"/>
                    </a:lnTo>
                    <a:lnTo>
                      <a:pt x="1284" y="71"/>
                    </a:lnTo>
                    <a:lnTo>
                      <a:pt x="1285" y="70"/>
                    </a:lnTo>
                    <a:lnTo>
                      <a:pt x="1285" y="70"/>
                    </a:lnTo>
                    <a:lnTo>
                      <a:pt x="1286" y="70"/>
                    </a:lnTo>
                    <a:lnTo>
                      <a:pt x="1287" y="71"/>
                    </a:lnTo>
                    <a:lnTo>
                      <a:pt x="1288" y="72"/>
                    </a:lnTo>
                    <a:lnTo>
                      <a:pt x="1290" y="73"/>
                    </a:lnTo>
                    <a:lnTo>
                      <a:pt x="1291" y="73"/>
                    </a:lnTo>
                    <a:lnTo>
                      <a:pt x="1292" y="73"/>
                    </a:lnTo>
                    <a:lnTo>
                      <a:pt x="1292" y="73"/>
                    </a:lnTo>
                    <a:lnTo>
                      <a:pt x="1293" y="73"/>
                    </a:lnTo>
                    <a:lnTo>
                      <a:pt x="1293" y="74"/>
                    </a:lnTo>
                    <a:lnTo>
                      <a:pt x="1293" y="75"/>
                    </a:lnTo>
                    <a:lnTo>
                      <a:pt x="1296" y="75"/>
                    </a:lnTo>
                    <a:lnTo>
                      <a:pt x="1296" y="75"/>
                    </a:lnTo>
                    <a:lnTo>
                      <a:pt x="1297" y="74"/>
                    </a:lnTo>
                    <a:lnTo>
                      <a:pt x="1297" y="73"/>
                    </a:lnTo>
                    <a:lnTo>
                      <a:pt x="1298" y="73"/>
                    </a:lnTo>
                    <a:lnTo>
                      <a:pt x="1300" y="73"/>
                    </a:lnTo>
                    <a:lnTo>
                      <a:pt x="1301" y="70"/>
                    </a:lnTo>
                    <a:lnTo>
                      <a:pt x="1302" y="67"/>
                    </a:lnTo>
                    <a:lnTo>
                      <a:pt x="1303" y="63"/>
                    </a:lnTo>
                    <a:lnTo>
                      <a:pt x="1303" y="63"/>
                    </a:lnTo>
                    <a:lnTo>
                      <a:pt x="1304" y="64"/>
                    </a:lnTo>
                    <a:lnTo>
                      <a:pt x="1304" y="64"/>
                    </a:lnTo>
                    <a:lnTo>
                      <a:pt x="1304" y="65"/>
                    </a:lnTo>
                    <a:lnTo>
                      <a:pt x="1307" y="65"/>
                    </a:lnTo>
                    <a:lnTo>
                      <a:pt x="1309" y="65"/>
                    </a:lnTo>
                    <a:lnTo>
                      <a:pt x="1310" y="67"/>
                    </a:lnTo>
                    <a:lnTo>
                      <a:pt x="1311" y="68"/>
                    </a:lnTo>
                    <a:lnTo>
                      <a:pt x="1312" y="69"/>
                    </a:lnTo>
                    <a:lnTo>
                      <a:pt x="1313" y="70"/>
                    </a:lnTo>
                    <a:lnTo>
                      <a:pt x="1314" y="70"/>
                    </a:lnTo>
                    <a:lnTo>
                      <a:pt x="1315" y="70"/>
                    </a:lnTo>
                    <a:lnTo>
                      <a:pt x="1316" y="68"/>
                    </a:lnTo>
                    <a:lnTo>
                      <a:pt x="1317" y="67"/>
                    </a:lnTo>
                    <a:lnTo>
                      <a:pt x="1319" y="68"/>
                    </a:lnTo>
                    <a:lnTo>
                      <a:pt x="1320" y="69"/>
                    </a:lnTo>
                    <a:lnTo>
                      <a:pt x="1321" y="70"/>
                    </a:lnTo>
                    <a:lnTo>
                      <a:pt x="1321" y="70"/>
                    </a:lnTo>
                    <a:lnTo>
                      <a:pt x="1323" y="70"/>
                    </a:lnTo>
                    <a:lnTo>
                      <a:pt x="1324" y="71"/>
                    </a:lnTo>
                    <a:lnTo>
                      <a:pt x="1325" y="69"/>
                    </a:lnTo>
                    <a:lnTo>
                      <a:pt x="1325" y="68"/>
                    </a:lnTo>
                    <a:lnTo>
                      <a:pt x="1326" y="68"/>
                    </a:lnTo>
                    <a:lnTo>
                      <a:pt x="1327" y="69"/>
                    </a:lnTo>
                    <a:lnTo>
                      <a:pt x="1327" y="69"/>
                    </a:lnTo>
                    <a:lnTo>
                      <a:pt x="1328" y="70"/>
                    </a:lnTo>
                    <a:lnTo>
                      <a:pt x="1328" y="71"/>
                    </a:lnTo>
                    <a:lnTo>
                      <a:pt x="1331" y="71"/>
                    </a:lnTo>
                    <a:lnTo>
                      <a:pt x="1332" y="70"/>
                    </a:lnTo>
                    <a:lnTo>
                      <a:pt x="1333" y="69"/>
                    </a:lnTo>
                    <a:lnTo>
                      <a:pt x="1333" y="67"/>
                    </a:lnTo>
                    <a:lnTo>
                      <a:pt x="1343" y="65"/>
                    </a:lnTo>
                    <a:lnTo>
                      <a:pt x="1351" y="65"/>
                    </a:lnTo>
                    <a:lnTo>
                      <a:pt x="1351" y="63"/>
                    </a:lnTo>
                    <a:lnTo>
                      <a:pt x="1352" y="62"/>
                    </a:lnTo>
                    <a:lnTo>
                      <a:pt x="1353" y="62"/>
                    </a:lnTo>
                    <a:lnTo>
                      <a:pt x="1353" y="62"/>
                    </a:lnTo>
                    <a:lnTo>
                      <a:pt x="1355" y="62"/>
                    </a:lnTo>
                    <a:lnTo>
                      <a:pt x="1355" y="62"/>
                    </a:lnTo>
                    <a:lnTo>
                      <a:pt x="1355" y="61"/>
                    </a:lnTo>
                    <a:lnTo>
                      <a:pt x="1355" y="60"/>
                    </a:lnTo>
                    <a:lnTo>
                      <a:pt x="1353" y="59"/>
                    </a:lnTo>
                    <a:lnTo>
                      <a:pt x="1353" y="58"/>
                    </a:lnTo>
                    <a:lnTo>
                      <a:pt x="1353" y="56"/>
                    </a:lnTo>
                    <a:lnTo>
                      <a:pt x="1353" y="55"/>
                    </a:lnTo>
                    <a:lnTo>
                      <a:pt x="1353" y="53"/>
                    </a:lnTo>
                    <a:lnTo>
                      <a:pt x="1353" y="52"/>
                    </a:lnTo>
                    <a:lnTo>
                      <a:pt x="1353" y="50"/>
                    </a:lnTo>
                    <a:lnTo>
                      <a:pt x="1353" y="50"/>
                    </a:lnTo>
                    <a:lnTo>
                      <a:pt x="1355" y="50"/>
                    </a:lnTo>
                    <a:lnTo>
                      <a:pt x="1356" y="50"/>
                    </a:lnTo>
                    <a:lnTo>
                      <a:pt x="1356" y="50"/>
                    </a:lnTo>
                    <a:lnTo>
                      <a:pt x="1357" y="50"/>
                    </a:lnTo>
                    <a:lnTo>
                      <a:pt x="1357" y="50"/>
                    </a:lnTo>
                    <a:lnTo>
                      <a:pt x="1357" y="48"/>
                    </a:lnTo>
                    <a:lnTo>
                      <a:pt x="1348" y="48"/>
                    </a:lnTo>
                    <a:lnTo>
                      <a:pt x="1337" y="48"/>
                    </a:lnTo>
                    <a:lnTo>
                      <a:pt x="1336" y="50"/>
                    </a:lnTo>
                    <a:lnTo>
                      <a:pt x="1336" y="50"/>
                    </a:lnTo>
                    <a:lnTo>
                      <a:pt x="1335" y="49"/>
                    </a:lnTo>
                    <a:lnTo>
                      <a:pt x="1334" y="49"/>
                    </a:lnTo>
                    <a:lnTo>
                      <a:pt x="1333" y="48"/>
                    </a:lnTo>
                    <a:lnTo>
                      <a:pt x="1331" y="47"/>
                    </a:lnTo>
                    <a:close/>
                    <a:moveTo>
                      <a:pt x="1948" y="47"/>
                    </a:moveTo>
                    <a:lnTo>
                      <a:pt x="1945" y="49"/>
                    </a:lnTo>
                    <a:lnTo>
                      <a:pt x="1946" y="50"/>
                    </a:lnTo>
                    <a:lnTo>
                      <a:pt x="1946" y="51"/>
                    </a:lnTo>
                    <a:lnTo>
                      <a:pt x="1947" y="51"/>
                    </a:lnTo>
                    <a:lnTo>
                      <a:pt x="1948" y="51"/>
                    </a:lnTo>
                    <a:lnTo>
                      <a:pt x="1949" y="51"/>
                    </a:lnTo>
                    <a:lnTo>
                      <a:pt x="1950" y="51"/>
                    </a:lnTo>
                    <a:lnTo>
                      <a:pt x="1951" y="52"/>
                    </a:lnTo>
                    <a:lnTo>
                      <a:pt x="1951" y="55"/>
                    </a:lnTo>
                    <a:lnTo>
                      <a:pt x="1952" y="55"/>
                    </a:lnTo>
                    <a:lnTo>
                      <a:pt x="1955" y="55"/>
                    </a:lnTo>
                    <a:lnTo>
                      <a:pt x="1953" y="51"/>
                    </a:lnTo>
                    <a:lnTo>
                      <a:pt x="1951" y="49"/>
                    </a:lnTo>
                    <a:lnTo>
                      <a:pt x="1950" y="47"/>
                    </a:lnTo>
                    <a:lnTo>
                      <a:pt x="1948" y="47"/>
                    </a:lnTo>
                    <a:close/>
                    <a:moveTo>
                      <a:pt x="1371" y="47"/>
                    </a:moveTo>
                    <a:lnTo>
                      <a:pt x="1371" y="49"/>
                    </a:lnTo>
                    <a:lnTo>
                      <a:pt x="1370" y="50"/>
                    </a:lnTo>
                    <a:lnTo>
                      <a:pt x="1370" y="51"/>
                    </a:lnTo>
                    <a:lnTo>
                      <a:pt x="1371" y="52"/>
                    </a:lnTo>
                    <a:lnTo>
                      <a:pt x="1371" y="52"/>
                    </a:lnTo>
                    <a:lnTo>
                      <a:pt x="1371" y="55"/>
                    </a:lnTo>
                    <a:lnTo>
                      <a:pt x="1372" y="56"/>
                    </a:lnTo>
                    <a:lnTo>
                      <a:pt x="1372" y="57"/>
                    </a:lnTo>
                    <a:lnTo>
                      <a:pt x="1373" y="60"/>
                    </a:lnTo>
                    <a:lnTo>
                      <a:pt x="1374" y="61"/>
                    </a:lnTo>
                    <a:lnTo>
                      <a:pt x="1375" y="61"/>
                    </a:lnTo>
                    <a:lnTo>
                      <a:pt x="1377" y="61"/>
                    </a:lnTo>
                    <a:lnTo>
                      <a:pt x="1379" y="61"/>
                    </a:lnTo>
                    <a:lnTo>
                      <a:pt x="1380" y="62"/>
                    </a:lnTo>
                    <a:lnTo>
                      <a:pt x="1381" y="63"/>
                    </a:lnTo>
                    <a:lnTo>
                      <a:pt x="1381" y="65"/>
                    </a:lnTo>
                    <a:lnTo>
                      <a:pt x="1382" y="67"/>
                    </a:lnTo>
                    <a:lnTo>
                      <a:pt x="1382" y="67"/>
                    </a:lnTo>
                    <a:lnTo>
                      <a:pt x="1383" y="68"/>
                    </a:lnTo>
                    <a:lnTo>
                      <a:pt x="1383" y="69"/>
                    </a:lnTo>
                    <a:lnTo>
                      <a:pt x="1383" y="69"/>
                    </a:lnTo>
                    <a:lnTo>
                      <a:pt x="1384" y="65"/>
                    </a:lnTo>
                    <a:lnTo>
                      <a:pt x="1385" y="64"/>
                    </a:lnTo>
                    <a:lnTo>
                      <a:pt x="1386" y="63"/>
                    </a:lnTo>
                    <a:lnTo>
                      <a:pt x="1387" y="64"/>
                    </a:lnTo>
                    <a:lnTo>
                      <a:pt x="1387" y="59"/>
                    </a:lnTo>
                    <a:lnTo>
                      <a:pt x="1386" y="60"/>
                    </a:lnTo>
                    <a:lnTo>
                      <a:pt x="1385" y="61"/>
                    </a:lnTo>
                    <a:lnTo>
                      <a:pt x="1383" y="61"/>
                    </a:lnTo>
                    <a:lnTo>
                      <a:pt x="1382" y="59"/>
                    </a:lnTo>
                    <a:lnTo>
                      <a:pt x="1383" y="57"/>
                    </a:lnTo>
                    <a:lnTo>
                      <a:pt x="1383" y="56"/>
                    </a:lnTo>
                    <a:lnTo>
                      <a:pt x="1383" y="53"/>
                    </a:lnTo>
                    <a:lnTo>
                      <a:pt x="1381" y="52"/>
                    </a:lnTo>
                    <a:lnTo>
                      <a:pt x="1380" y="55"/>
                    </a:lnTo>
                    <a:lnTo>
                      <a:pt x="1380" y="55"/>
                    </a:lnTo>
                    <a:lnTo>
                      <a:pt x="1380" y="53"/>
                    </a:lnTo>
                    <a:lnTo>
                      <a:pt x="1380" y="52"/>
                    </a:lnTo>
                    <a:lnTo>
                      <a:pt x="1379" y="52"/>
                    </a:lnTo>
                    <a:lnTo>
                      <a:pt x="1377" y="53"/>
                    </a:lnTo>
                    <a:lnTo>
                      <a:pt x="1376" y="53"/>
                    </a:lnTo>
                    <a:lnTo>
                      <a:pt x="1375" y="55"/>
                    </a:lnTo>
                    <a:lnTo>
                      <a:pt x="1374" y="56"/>
                    </a:lnTo>
                    <a:lnTo>
                      <a:pt x="1373" y="55"/>
                    </a:lnTo>
                    <a:lnTo>
                      <a:pt x="1373" y="52"/>
                    </a:lnTo>
                    <a:lnTo>
                      <a:pt x="1373" y="50"/>
                    </a:lnTo>
                    <a:lnTo>
                      <a:pt x="1374" y="49"/>
                    </a:lnTo>
                    <a:lnTo>
                      <a:pt x="1374" y="47"/>
                    </a:lnTo>
                    <a:lnTo>
                      <a:pt x="1371" y="47"/>
                    </a:lnTo>
                    <a:close/>
                    <a:moveTo>
                      <a:pt x="1417" y="46"/>
                    </a:moveTo>
                    <a:lnTo>
                      <a:pt x="1416" y="48"/>
                    </a:lnTo>
                    <a:lnTo>
                      <a:pt x="1415" y="49"/>
                    </a:lnTo>
                    <a:lnTo>
                      <a:pt x="1413" y="49"/>
                    </a:lnTo>
                    <a:lnTo>
                      <a:pt x="1411" y="48"/>
                    </a:lnTo>
                    <a:lnTo>
                      <a:pt x="1410" y="48"/>
                    </a:lnTo>
                    <a:lnTo>
                      <a:pt x="1409" y="48"/>
                    </a:lnTo>
                    <a:lnTo>
                      <a:pt x="1407" y="48"/>
                    </a:lnTo>
                    <a:lnTo>
                      <a:pt x="1407" y="48"/>
                    </a:lnTo>
                    <a:lnTo>
                      <a:pt x="1404" y="47"/>
                    </a:lnTo>
                    <a:lnTo>
                      <a:pt x="1404" y="49"/>
                    </a:lnTo>
                    <a:lnTo>
                      <a:pt x="1405" y="50"/>
                    </a:lnTo>
                    <a:lnTo>
                      <a:pt x="1406" y="50"/>
                    </a:lnTo>
                    <a:lnTo>
                      <a:pt x="1407" y="50"/>
                    </a:lnTo>
                    <a:lnTo>
                      <a:pt x="1407" y="50"/>
                    </a:lnTo>
                    <a:lnTo>
                      <a:pt x="1408" y="50"/>
                    </a:lnTo>
                    <a:lnTo>
                      <a:pt x="1409" y="50"/>
                    </a:lnTo>
                    <a:lnTo>
                      <a:pt x="1408" y="52"/>
                    </a:lnTo>
                    <a:lnTo>
                      <a:pt x="1408" y="55"/>
                    </a:lnTo>
                    <a:lnTo>
                      <a:pt x="1408" y="56"/>
                    </a:lnTo>
                    <a:lnTo>
                      <a:pt x="1409" y="57"/>
                    </a:lnTo>
                    <a:lnTo>
                      <a:pt x="1409" y="59"/>
                    </a:lnTo>
                    <a:lnTo>
                      <a:pt x="1410" y="61"/>
                    </a:lnTo>
                    <a:lnTo>
                      <a:pt x="1409" y="67"/>
                    </a:lnTo>
                    <a:lnTo>
                      <a:pt x="1411" y="67"/>
                    </a:lnTo>
                    <a:lnTo>
                      <a:pt x="1417" y="67"/>
                    </a:lnTo>
                    <a:lnTo>
                      <a:pt x="1418" y="64"/>
                    </a:lnTo>
                    <a:lnTo>
                      <a:pt x="1418" y="62"/>
                    </a:lnTo>
                    <a:lnTo>
                      <a:pt x="1418" y="61"/>
                    </a:lnTo>
                    <a:lnTo>
                      <a:pt x="1418" y="61"/>
                    </a:lnTo>
                    <a:lnTo>
                      <a:pt x="1418" y="61"/>
                    </a:lnTo>
                    <a:lnTo>
                      <a:pt x="1417" y="60"/>
                    </a:lnTo>
                    <a:lnTo>
                      <a:pt x="1416" y="59"/>
                    </a:lnTo>
                    <a:lnTo>
                      <a:pt x="1416" y="58"/>
                    </a:lnTo>
                    <a:lnTo>
                      <a:pt x="1416" y="56"/>
                    </a:lnTo>
                    <a:lnTo>
                      <a:pt x="1416" y="51"/>
                    </a:lnTo>
                    <a:lnTo>
                      <a:pt x="1417" y="51"/>
                    </a:lnTo>
                    <a:lnTo>
                      <a:pt x="1418" y="51"/>
                    </a:lnTo>
                    <a:lnTo>
                      <a:pt x="1418" y="52"/>
                    </a:lnTo>
                    <a:lnTo>
                      <a:pt x="1419" y="53"/>
                    </a:lnTo>
                    <a:lnTo>
                      <a:pt x="1420" y="55"/>
                    </a:lnTo>
                    <a:lnTo>
                      <a:pt x="1421" y="55"/>
                    </a:lnTo>
                    <a:lnTo>
                      <a:pt x="1421" y="56"/>
                    </a:lnTo>
                    <a:lnTo>
                      <a:pt x="1421" y="57"/>
                    </a:lnTo>
                    <a:lnTo>
                      <a:pt x="1421" y="59"/>
                    </a:lnTo>
                    <a:lnTo>
                      <a:pt x="1421" y="62"/>
                    </a:lnTo>
                    <a:lnTo>
                      <a:pt x="1421" y="64"/>
                    </a:lnTo>
                    <a:lnTo>
                      <a:pt x="1422" y="64"/>
                    </a:lnTo>
                    <a:lnTo>
                      <a:pt x="1424" y="65"/>
                    </a:lnTo>
                    <a:lnTo>
                      <a:pt x="1424" y="62"/>
                    </a:lnTo>
                    <a:lnTo>
                      <a:pt x="1424" y="60"/>
                    </a:lnTo>
                    <a:lnTo>
                      <a:pt x="1425" y="59"/>
                    </a:lnTo>
                    <a:lnTo>
                      <a:pt x="1427" y="58"/>
                    </a:lnTo>
                    <a:lnTo>
                      <a:pt x="1428" y="57"/>
                    </a:lnTo>
                    <a:lnTo>
                      <a:pt x="1428" y="55"/>
                    </a:lnTo>
                    <a:lnTo>
                      <a:pt x="1428" y="47"/>
                    </a:lnTo>
                    <a:lnTo>
                      <a:pt x="1428" y="47"/>
                    </a:lnTo>
                    <a:lnTo>
                      <a:pt x="1427" y="47"/>
                    </a:lnTo>
                    <a:lnTo>
                      <a:pt x="1417" y="46"/>
                    </a:lnTo>
                    <a:close/>
                    <a:moveTo>
                      <a:pt x="1790" y="44"/>
                    </a:moveTo>
                    <a:lnTo>
                      <a:pt x="1789" y="44"/>
                    </a:lnTo>
                    <a:lnTo>
                      <a:pt x="1789" y="45"/>
                    </a:lnTo>
                    <a:lnTo>
                      <a:pt x="1788" y="46"/>
                    </a:lnTo>
                    <a:lnTo>
                      <a:pt x="1788" y="47"/>
                    </a:lnTo>
                    <a:lnTo>
                      <a:pt x="1787" y="48"/>
                    </a:lnTo>
                    <a:lnTo>
                      <a:pt x="1787" y="49"/>
                    </a:lnTo>
                    <a:lnTo>
                      <a:pt x="1787" y="50"/>
                    </a:lnTo>
                    <a:lnTo>
                      <a:pt x="1787" y="51"/>
                    </a:lnTo>
                    <a:lnTo>
                      <a:pt x="1787" y="51"/>
                    </a:lnTo>
                    <a:lnTo>
                      <a:pt x="1788" y="52"/>
                    </a:lnTo>
                    <a:lnTo>
                      <a:pt x="1789" y="52"/>
                    </a:lnTo>
                    <a:lnTo>
                      <a:pt x="1789" y="51"/>
                    </a:lnTo>
                    <a:lnTo>
                      <a:pt x="1790" y="50"/>
                    </a:lnTo>
                    <a:lnTo>
                      <a:pt x="1790" y="48"/>
                    </a:lnTo>
                    <a:lnTo>
                      <a:pt x="1790" y="47"/>
                    </a:lnTo>
                    <a:lnTo>
                      <a:pt x="1791" y="47"/>
                    </a:lnTo>
                    <a:lnTo>
                      <a:pt x="1790" y="45"/>
                    </a:lnTo>
                    <a:lnTo>
                      <a:pt x="1790" y="44"/>
                    </a:lnTo>
                    <a:close/>
                    <a:moveTo>
                      <a:pt x="1776" y="43"/>
                    </a:moveTo>
                    <a:lnTo>
                      <a:pt x="1775" y="46"/>
                    </a:lnTo>
                    <a:lnTo>
                      <a:pt x="1773" y="48"/>
                    </a:lnTo>
                    <a:lnTo>
                      <a:pt x="1772" y="50"/>
                    </a:lnTo>
                    <a:lnTo>
                      <a:pt x="1771" y="50"/>
                    </a:lnTo>
                    <a:lnTo>
                      <a:pt x="1769" y="49"/>
                    </a:lnTo>
                    <a:lnTo>
                      <a:pt x="1769" y="51"/>
                    </a:lnTo>
                    <a:lnTo>
                      <a:pt x="1769" y="51"/>
                    </a:lnTo>
                    <a:lnTo>
                      <a:pt x="1770" y="51"/>
                    </a:lnTo>
                    <a:lnTo>
                      <a:pt x="1771" y="52"/>
                    </a:lnTo>
                    <a:lnTo>
                      <a:pt x="1772" y="53"/>
                    </a:lnTo>
                    <a:lnTo>
                      <a:pt x="1773" y="55"/>
                    </a:lnTo>
                    <a:lnTo>
                      <a:pt x="1775" y="53"/>
                    </a:lnTo>
                    <a:lnTo>
                      <a:pt x="1776" y="52"/>
                    </a:lnTo>
                    <a:lnTo>
                      <a:pt x="1777" y="52"/>
                    </a:lnTo>
                    <a:lnTo>
                      <a:pt x="1777" y="51"/>
                    </a:lnTo>
                    <a:lnTo>
                      <a:pt x="1778" y="50"/>
                    </a:lnTo>
                    <a:lnTo>
                      <a:pt x="1776" y="43"/>
                    </a:lnTo>
                    <a:close/>
                    <a:moveTo>
                      <a:pt x="1913" y="41"/>
                    </a:moveTo>
                    <a:lnTo>
                      <a:pt x="1911" y="41"/>
                    </a:lnTo>
                    <a:lnTo>
                      <a:pt x="1910" y="43"/>
                    </a:lnTo>
                    <a:lnTo>
                      <a:pt x="1909" y="45"/>
                    </a:lnTo>
                    <a:lnTo>
                      <a:pt x="1908" y="45"/>
                    </a:lnTo>
                    <a:lnTo>
                      <a:pt x="1908" y="45"/>
                    </a:lnTo>
                    <a:lnTo>
                      <a:pt x="1908" y="47"/>
                    </a:lnTo>
                    <a:lnTo>
                      <a:pt x="1909" y="46"/>
                    </a:lnTo>
                    <a:lnTo>
                      <a:pt x="1910" y="46"/>
                    </a:lnTo>
                    <a:lnTo>
                      <a:pt x="1912" y="47"/>
                    </a:lnTo>
                    <a:lnTo>
                      <a:pt x="1913" y="48"/>
                    </a:lnTo>
                    <a:lnTo>
                      <a:pt x="1914" y="49"/>
                    </a:lnTo>
                    <a:lnTo>
                      <a:pt x="1915" y="49"/>
                    </a:lnTo>
                    <a:lnTo>
                      <a:pt x="1916" y="49"/>
                    </a:lnTo>
                    <a:lnTo>
                      <a:pt x="1916" y="48"/>
                    </a:lnTo>
                    <a:lnTo>
                      <a:pt x="1917" y="46"/>
                    </a:lnTo>
                    <a:lnTo>
                      <a:pt x="1917" y="43"/>
                    </a:lnTo>
                    <a:lnTo>
                      <a:pt x="1916" y="43"/>
                    </a:lnTo>
                    <a:lnTo>
                      <a:pt x="1914" y="43"/>
                    </a:lnTo>
                    <a:lnTo>
                      <a:pt x="1913" y="41"/>
                    </a:lnTo>
                    <a:close/>
                    <a:moveTo>
                      <a:pt x="1938" y="41"/>
                    </a:moveTo>
                    <a:lnTo>
                      <a:pt x="1937" y="41"/>
                    </a:lnTo>
                    <a:lnTo>
                      <a:pt x="1937" y="43"/>
                    </a:lnTo>
                    <a:lnTo>
                      <a:pt x="1937" y="44"/>
                    </a:lnTo>
                    <a:lnTo>
                      <a:pt x="1936" y="46"/>
                    </a:lnTo>
                    <a:lnTo>
                      <a:pt x="1936" y="47"/>
                    </a:lnTo>
                    <a:lnTo>
                      <a:pt x="1935" y="47"/>
                    </a:lnTo>
                    <a:lnTo>
                      <a:pt x="1936" y="49"/>
                    </a:lnTo>
                    <a:lnTo>
                      <a:pt x="1936" y="50"/>
                    </a:lnTo>
                    <a:lnTo>
                      <a:pt x="1937" y="50"/>
                    </a:lnTo>
                    <a:lnTo>
                      <a:pt x="1938" y="50"/>
                    </a:lnTo>
                    <a:lnTo>
                      <a:pt x="1939" y="50"/>
                    </a:lnTo>
                    <a:lnTo>
                      <a:pt x="1939" y="43"/>
                    </a:lnTo>
                    <a:lnTo>
                      <a:pt x="1938" y="41"/>
                    </a:lnTo>
                    <a:close/>
                    <a:moveTo>
                      <a:pt x="1818" y="40"/>
                    </a:moveTo>
                    <a:lnTo>
                      <a:pt x="1817" y="40"/>
                    </a:lnTo>
                    <a:lnTo>
                      <a:pt x="1816" y="41"/>
                    </a:lnTo>
                    <a:lnTo>
                      <a:pt x="1815" y="43"/>
                    </a:lnTo>
                    <a:lnTo>
                      <a:pt x="1814" y="44"/>
                    </a:lnTo>
                    <a:lnTo>
                      <a:pt x="1813" y="46"/>
                    </a:lnTo>
                    <a:lnTo>
                      <a:pt x="1812" y="48"/>
                    </a:lnTo>
                    <a:lnTo>
                      <a:pt x="1812" y="51"/>
                    </a:lnTo>
                    <a:lnTo>
                      <a:pt x="1813" y="51"/>
                    </a:lnTo>
                    <a:lnTo>
                      <a:pt x="1815" y="52"/>
                    </a:lnTo>
                    <a:lnTo>
                      <a:pt x="1816" y="52"/>
                    </a:lnTo>
                    <a:lnTo>
                      <a:pt x="1818" y="52"/>
                    </a:lnTo>
                    <a:lnTo>
                      <a:pt x="1819" y="51"/>
                    </a:lnTo>
                    <a:lnTo>
                      <a:pt x="1820" y="50"/>
                    </a:lnTo>
                    <a:lnTo>
                      <a:pt x="1820" y="47"/>
                    </a:lnTo>
                    <a:lnTo>
                      <a:pt x="1820" y="44"/>
                    </a:lnTo>
                    <a:lnTo>
                      <a:pt x="1819" y="41"/>
                    </a:lnTo>
                    <a:lnTo>
                      <a:pt x="1819" y="40"/>
                    </a:lnTo>
                    <a:lnTo>
                      <a:pt x="1818" y="40"/>
                    </a:lnTo>
                    <a:close/>
                    <a:moveTo>
                      <a:pt x="1854" y="38"/>
                    </a:moveTo>
                    <a:lnTo>
                      <a:pt x="1854" y="40"/>
                    </a:lnTo>
                    <a:lnTo>
                      <a:pt x="1854" y="43"/>
                    </a:lnTo>
                    <a:lnTo>
                      <a:pt x="1855" y="43"/>
                    </a:lnTo>
                    <a:lnTo>
                      <a:pt x="1855" y="44"/>
                    </a:lnTo>
                    <a:lnTo>
                      <a:pt x="1856" y="44"/>
                    </a:lnTo>
                    <a:lnTo>
                      <a:pt x="1856" y="45"/>
                    </a:lnTo>
                    <a:lnTo>
                      <a:pt x="1855" y="47"/>
                    </a:lnTo>
                    <a:lnTo>
                      <a:pt x="1855" y="49"/>
                    </a:lnTo>
                    <a:lnTo>
                      <a:pt x="1857" y="49"/>
                    </a:lnTo>
                    <a:lnTo>
                      <a:pt x="1859" y="49"/>
                    </a:lnTo>
                    <a:lnTo>
                      <a:pt x="1859" y="46"/>
                    </a:lnTo>
                    <a:lnTo>
                      <a:pt x="1860" y="45"/>
                    </a:lnTo>
                    <a:lnTo>
                      <a:pt x="1860" y="45"/>
                    </a:lnTo>
                    <a:lnTo>
                      <a:pt x="1860" y="45"/>
                    </a:lnTo>
                    <a:lnTo>
                      <a:pt x="1861" y="46"/>
                    </a:lnTo>
                    <a:lnTo>
                      <a:pt x="1862" y="45"/>
                    </a:lnTo>
                    <a:lnTo>
                      <a:pt x="1863" y="45"/>
                    </a:lnTo>
                    <a:lnTo>
                      <a:pt x="1863" y="43"/>
                    </a:lnTo>
                    <a:lnTo>
                      <a:pt x="1862" y="41"/>
                    </a:lnTo>
                    <a:lnTo>
                      <a:pt x="1861" y="41"/>
                    </a:lnTo>
                    <a:lnTo>
                      <a:pt x="1860" y="41"/>
                    </a:lnTo>
                    <a:lnTo>
                      <a:pt x="1860" y="41"/>
                    </a:lnTo>
                    <a:lnTo>
                      <a:pt x="1859" y="40"/>
                    </a:lnTo>
                    <a:lnTo>
                      <a:pt x="1859" y="39"/>
                    </a:lnTo>
                    <a:lnTo>
                      <a:pt x="1857" y="38"/>
                    </a:lnTo>
                    <a:lnTo>
                      <a:pt x="1854" y="38"/>
                    </a:lnTo>
                    <a:close/>
                    <a:moveTo>
                      <a:pt x="1843" y="37"/>
                    </a:moveTo>
                    <a:lnTo>
                      <a:pt x="1842" y="38"/>
                    </a:lnTo>
                    <a:lnTo>
                      <a:pt x="1841" y="39"/>
                    </a:lnTo>
                    <a:lnTo>
                      <a:pt x="1840" y="40"/>
                    </a:lnTo>
                    <a:lnTo>
                      <a:pt x="1839" y="40"/>
                    </a:lnTo>
                    <a:lnTo>
                      <a:pt x="1839" y="40"/>
                    </a:lnTo>
                    <a:lnTo>
                      <a:pt x="1837" y="38"/>
                    </a:lnTo>
                    <a:lnTo>
                      <a:pt x="1836" y="38"/>
                    </a:lnTo>
                    <a:lnTo>
                      <a:pt x="1835" y="39"/>
                    </a:lnTo>
                    <a:lnTo>
                      <a:pt x="1833" y="40"/>
                    </a:lnTo>
                    <a:lnTo>
                      <a:pt x="1832" y="40"/>
                    </a:lnTo>
                    <a:lnTo>
                      <a:pt x="1831" y="41"/>
                    </a:lnTo>
                    <a:lnTo>
                      <a:pt x="1829" y="40"/>
                    </a:lnTo>
                    <a:lnTo>
                      <a:pt x="1829" y="43"/>
                    </a:lnTo>
                    <a:lnTo>
                      <a:pt x="1828" y="44"/>
                    </a:lnTo>
                    <a:lnTo>
                      <a:pt x="1828" y="43"/>
                    </a:lnTo>
                    <a:lnTo>
                      <a:pt x="1827" y="41"/>
                    </a:lnTo>
                    <a:lnTo>
                      <a:pt x="1827" y="40"/>
                    </a:lnTo>
                    <a:lnTo>
                      <a:pt x="1826" y="40"/>
                    </a:lnTo>
                    <a:lnTo>
                      <a:pt x="1825" y="40"/>
                    </a:lnTo>
                    <a:lnTo>
                      <a:pt x="1825" y="40"/>
                    </a:lnTo>
                    <a:lnTo>
                      <a:pt x="1824" y="40"/>
                    </a:lnTo>
                    <a:lnTo>
                      <a:pt x="1824" y="43"/>
                    </a:lnTo>
                    <a:lnTo>
                      <a:pt x="1825" y="46"/>
                    </a:lnTo>
                    <a:lnTo>
                      <a:pt x="1827" y="47"/>
                    </a:lnTo>
                    <a:lnTo>
                      <a:pt x="1829" y="48"/>
                    </a:lnTo>
                    <a:lnTo>
                      <a:pt x="1831" y="47"/>
                    </a:lnTo>
                    <a:lnTo>
                      <a:pt x="1832" y="45"/>
                    </a:lnTo>
                    <a:lnTo>
                      <a:pt x="1835" y="41"/>
                    </a:lnTo>
                    <a:lnTo>
                      <a:pt x="1835" y="44"/>
                    </a:lnTo>
                    <a:lnTo>
                      <a:pt x="1836" y="45"/>
                    </a:lnTo>
                    <a:lnTo>
                      <a:pt x="1837" y="46"/>
                    </a:lnTo>
                    <a:lnTo>
                      <a:pt x="1838" y="46"/>
                    </a:lnTo>
                    <a:lnTo>
                      <a:pt x="1838" y="46"/>
                    </a:lnTo>
                    <a:lnTo>
                      <a:pt x="1840" y="46"/>
                    </a:lnTo>
                    <a:lnTo>
                      <a:pt x="1841" y="46"/>
                    </a:lnTo>
                    <a:lnTo>
                      <a:pt x="1842" y="47"/>
                    </a:lnTo>
                    <a:lnTo>
                      <a:pt x="1842" y="45"/>
                    </a:lnTo>
                    <a:lnTo>
                      <a:pt x="1843" y="44"/>
                    </a:lnTo>
                    <a:lnTo>
                      <a:pt x="1843" y="43"/>
                    </a:lnTo>
                    <a:lnTo>
                      <a:pt x="1843" y="40"/>
                    </a:lnTo>
                    <a:lnTo>
                      <a:pt x="1843" y="39"/>
                    </a:lnTo>
                    <a:lnTo>
                      <a:pt x="1843" y="37"/>
                    </a:lnTo>
                    <a:close/>
                    <a:moveTo>
                      <a:pt x="1077" y="35"/>
                    </a:moveTo>
                    <a:lnTo>
                      <a:pt x="1076" y="35"/>
                    </a:lnTo>
                    <a:lnTo>
                      <a:pt x="1075" y="36"/>
                    </a:lnTo>
                    <a:lnTo>
                      <a:pt x="1074" y="38"/>
                    </a:lnTo>
                    <a:lnTo>
                      <a:pt x="1074" y="40"/>
                    </a:lnTo>
                    <a:lnTo>
                      <a:pt x="1075" y="40"/>
                    </a:lnTo>
                    <a:lnTo>
                      <a:pt x="1076" y="40"/>
                    </a:lnTo>
                    <a:lnTo>
                      <a:pt x="1077" y="40"/>
                    </a:lnTo>
                    <a:lnTo>
                      <a:pt x="1079" y="40"/>
                    </a:lnTo>
                    <a:lnTo>
                      <a:pt x="1080" y="38"/>
                    </a:lnTo>
                    <a:lnTo>
                      <a:pt x="1080" y="36"/>
                    </a:lnTo>
                    <a:lnTo>
                      <a:pt x="1079" y="36"/>
                    </a:lnTo>
                    <a:lnTo>
                      <a:pt x="1077" y="35"/>
                    </a:lnTo>
                    <a:close/>
                    <a:moveTo>
                      <a:pt x="1877" y="33"/>
                    </a:moveTo>
                    <a:lnTo>
                      <a:pt x="1876" y="33"/>
                    </a:lnTo>
                    <a:lnTo>
                      <a:pt x="1876" y="34"/>
                    </a:lnTo>
                    <a:lnTo>
                      <a:pt x="1876" y="36"/>
                    </a:lnTo>
                    <a:lnTo>
                      <a:pt x="1876" y="38"/>
                    </a:lnTo>
                    <a:lnTo>
                      <a:pt x="1879" y="38"/>
                    </a:lnTo>
                    <a:lnTo>
                      <a:pt x="1880" y="39"/>
                    </a:lnTo>
                    <a:lnTo>
                      <a:pt x="1879" y="40"/>
                    </a:lnTo>
                    <a:lnTo>
                      <a:pt x="1878" y="40"/>
                    </a:lnTo>
                    <a:lnTo>
                      <a:pt x="1877" y="41"/>
                    </a:lnTo>
                    <a:lnTo>
                      <a:pt x="1876" y="40"/>
                    </a:lnTo>
                    <a:lnTo>
                      <a:pt x="1877" y="43"/>
                    </a:lnTo>
                    <a:lnTo>
                      <a:pt x="1878" y="44"/>
                    </a:lnTo>
                    <a:lnTo>
                      <a:pt x="1879" y="44"/>
                    </a:lnTo>
                    <a:lnTo>
                      <a:pt x="1880" y="43"/>
                    </a:lnTo>
                    <a:lnTo>
                      <a:pt x="1881" y="41"/>
                    </a:lnTo>
                    <a:lnTo>
                      <a:pt x="1883" y="40"/>
                    </a:lnTo>
                    <a:lnTo>
                      <a:pt x="1883" y="38"/>
                    </a:lnTo>
                    <a:lnTo>
                      <a:pt x="1883" y="36"/>
                    </a:lnTo>
                    <a:lnTo>
                      <a:pt x="1881" y="36"/>
                    </a:lnTo>
                    <a:lnTo>
                      <a:pt x="1881" y="35"/>
                    </a:lnTo>
                    <a:lnTo>
                      <a:pt x="1881" y="34"/>
                    </a:lnTo>
                    <a:lnTo>
                      <a:pt x="1880" y="33"/>
                    </a:lnTo>
                    <a:lnTo>
                      <a:pt x="1879" y="33"/>
                    </a:lnTo>
                    <a:lnTo>
                      <a:pt x="1878" y="33"/>
                    </a:lnTo>
                    <a:lnTo>
                      <a:pt x="1877" y="33"/>
                    </a:lnTo>
                    <a:close/>
                    <a:moveTo>
                      <a:pt x="1944" y="33"/>
                    </a:moveTo>
                    <a:lnTo>
                      <a:pt x="1945" y="36"/>
                    </a:lnTo>
                    <a:lnTo>
                      <a:pt x="1946" y="38"/>
                    </a:lnTo>
                    <a:lnTo>
                      <a:pt x="1947" y="39"/>
                    </a:lnTo>
                    <a:lnTo>
                      <a:pt x="1948" y="39"/>
                    </a:lnTo>
                    <a:lnTo>
                      <a:pt x="1950" y="39"/>
                    </a:lnTo>
                    <a:lnTo>
                      <a:pt x="1951" y="39"/>
                    </a:lnTo>
                    <a:lnTo>
                      <a:pt x="1952" y="39"/>
                    </a:lnTo>
                    <a:lnTo>
                      <a:pt x="1950" y="36"/>
                    </a:lnTo>
                    <a:lnTo>
                      <a:pt x="1949" y="34"/>
                    </a:lnTo>
                    <a:lnTo>
                      <a:pt x="1947" y="33"/>
                    </a:lnTo>
                    <a:lnTo>
                      <a:pt x="1944" y="33"/>
                    </a:lnTo>
                    <a:close/>
                    <a:moveTo>
                      <a:pt x="1552" y="28"/>
                    </a:moveTo>
                    <a:lnTo>
                      <a:pt x="1551" y="31"/>
                    </a:lnTo>
                    <a:lnTo>
                      <a:pt x="1550" y="33"/>
                    </a:lnTo>
                    <a:lnTo>
                      <a:pt x="1550" y="36"/>
                    </a:lnTo>
                    <a:lnTo>
                      <a:pt x="1550" y="39"/>
                    </a:lnTo>
                    <a:lnTo>
                      <a:pt x="1554" y="39"/>
                    </a:lnTo>
                    <a:lnTo>
                      <a:pt x="1554" y="38"/>
                    </a:lnTo>
                    <a:lnTo>
                      <a:pt x="1554" y="38"/>
                    </a:lnTo>
                    <a:lnTo>
                      <a:pt x="1555" y="38"/>
                    </a:lnTo>
                    <a:lnTo>
                      <a:pt x="1556" y="39"/>
                    </a:lnTo>
                    <a:lnTo>
                      <a:pt x="1557" y="40"/>
                    </a:lnTo>
                    <a:lnTo>
                      <a:pt x="1559" y="40"/>
                    </a:lnTo>
                    <a:lnTo>
                      <a:pt x="1560" y="40"/>
                    </a:lnTo>
                    <a:lnTo>
                      <a:pt x="1559" y="41"/>
                    </a:lnTo>
                    <a:lnTo>
                      <a:pt x="1559" y="41"/>
                    </a:lnTo>
                    <a:lnTo>
                      <a:pt x="1557" y="43"/>
                    </a:lnTo>
                    <a:lnTo>
                      <a:pt x="1557" y="44"/>
                    </a:lnTo>
                    <a:lnTo>
                      <a:pt x="1557" y="45"/>
                    </a:lnTo>
                    <a:lnTo>
                      <a:pt x="1557" y="47"/>
                    </a:lnTo>
                    <a:lnTo>
                      <a:pt x="1559" y="47"/>
                    </a:lnTo>
                    <a:lnTo>
                      <a:pt x="1559" y="48"/>
                    </a:lnTo>
                    <a:lnTo>
                      <a:pt x="1560" y="48"/>
                    </a:lnTo>
                    <a:lnTo>
                      <a:pt x="1561" y="48"/>
                    </a:lnTo>
                    <a:lnTo>
                      <a:pt x="1561" y="46"/>
                    </a:lnTo>
                    <a:lnTo>
                      <a:pt x="1562" y="44"/>
                    </a:lnTo>
                    <a:lnTo>
                      <a:pt x="1562" y="44"/>
                    </a:lnTo>
                    <a:lnTo>
                      <a:pt x="1563" y="44"/>
                    </a:lnTo>
                    <a:lnTo>
                      <a:pt x="1564" y="43"/>
                    </a:lnTo>
                    <a:lnTo>
                      <a:pt x="1564" y="43"/>
                    </a:lnTo>
                    <a:lnTo>
                      <a:pt x="1565" y="40"/>
                    </a:lnTo>
                    <a:lnTo>
                      <a:pt x="1565" y="38"/>
                    </a:lnTo>
                    <a:lnTo>
                      <a:pt x="1564" y="37"/>
                    </a:lnTo>
                    <a:lnTo>
                      <a:pt x="1564" y="36"/>
                    </a:lnTo>
                    <a:lnTo>
                      <a:pt x="1565" y="35"/>
                    </a:lnTo>
                    <a:lnTo>
                      <a:pt x="1565" y="33"/>
                    </a:lnTo>
                    <a:lnTo>
                      <a:pt x="1562" y="32"/>
                    </a:lnTo>
                    <a:lnTo>
                      <a:pt x="1560" y="32"/>
                    </a:lnTo>
                    <a:lnTo>
                      <a:pt x="1559" y="31"/>
                    </a:lnTo>
                    <a:lnTo>
                      <a:pt x="1557" y="31"/>
                    </a:lnTo>
                    <a:lnTo>
                      <a:pt x="1555" y="29"/>
                    </a:lnTo>
                    <a:lnTo>
                      <a:pt x="1552" y="28"/>
                    </a:lnTo>
                    <a:close/>
                    <a:moveTo>
                      <a:pt x="1806" y="25"/>
                    </a:moveTo>
                    <a:lnTo>
                      <a:pt x="1804" y="26"/>
                    </a:lnTo>
                    <a:lnTo>
                      <a:pt x="1803" y="26"/>
                    </a:lnTo>
                    <a:lnTo>
                      <a:pt x="1801" y="26"/>
                    </a:lnTo>
                    <a:lnTo>
                      <a:pt x="1799" y="26"/>
                    </a:lnTo>
                    <a:lnTo>
                      <a:pt x="1797" y="26"/>
                    </a:lnTo>
                    <a:lnTo>
                      <a:pt x="1795" y="27"/>
                    </a:lnTo>
                    <a:lnTo>
                      <a:pt x="1794" y="28"/>
                    </a:lnTo>
                    <a:lnTo>
                      <a:pt x="1790" y="28"/>
                    </a:lnTo>
                    <a:lnTo>
                      <a:pt x="1787" y="28"/>
                    </a:lnTo>
                    <a:lnTo>
                      <a:pt x="1783" y="28"/>
                    </a:lnTo>
                    <a:lnTo>
                      <a:pt x="1780" y="29"/>
                    </a:lnTo>
                    <a:lnTo>
                      <a:pt x="1780" y="32"/>
                    </a:lnTo>
                    <a:lnTo>
                      <a:pt x="1780" y="32"/>
                    </a:lnTo>
                    <a:lnTo>
                      <a:pt x="1780" y="33"/>
                    </a:lnTo>
                    <a:lnTo>
                      <a:pt x="1780" y="34"/>
                    </a:lnTo>
                    <a:lnTo>
                      <a:pt x="1780" y="35"/>
                    </a:lnTo>
                    <a:lnTo>
                      <a:pt x="1779" y="35"/>
                    </a:lnTo>
                    <a:lnTo>
                      <a:pt x="1778" y="35"/>
                    </a:lnTo>
                    <a:lnTo>
                      <a:pt x="1777" y="36"/>
                    </a:lnTo>
                    <a:lnTo>
                      <a:pt x="1777" y="37"/>
                    </a:lnTo>
                    <a:lnTo>
                      <a:pt x="1777" y="39"/>
                    </a:lnTo>
                    <a:lnTo>
                      <a:pt x="1777" y="40"/>
                    </a:lnTo>
                    <a:lnTo>
                      <a:pt x="1778" y="40"/>
                    </a:lnTo>
                    <a:lnTo>
                      <a:pt x="1779" y="40"/>
                    </a:lnTo>
                    <a:lnTo>
                      <a:pt x="1780" y="40"/>
                    </a:lnTo>
                    <a:lnTo>
                      <a:pt x="1780" y="40"/>
                    </a:lnTo>
                    <a:lnTo>
                      <a:pt x="1781" y="40"/>
                    </a:lnTo>
                    <a:lnTo>
                      <a:pt x="1781" y="43"/>
                    </a:lnTo>
                    <a:lnTo>
                      <a:pt x="1781" y="46"/>
                    </a:lnTo>
                    <a:lnTo>
                      <a:pt x="1780" y="47"/>
                    </a:lnTo>
                    <a:lnTo>
                      <a:pt x="1780" y="48"/>
                    </a:lnTo>
                    <a:lnTo>
                      <a:pt x="1781" y="50"/>
                    </a:lnTo>
                    <a:lnTo>
                      <a:pt x="1784" y="51"/>
                    </a:lnTo>
                    <a:lnTo>
                      <a:pt x="1784" y="48"/>
                    </a:lnTo>
                    <a:lnTo>
                      <a:pt x="1784" y="44"/>
                    </a:lnTo>
                    <a:lnTo>
                      <a:pt x="1784" y="40"/>
                    </a:lnTo>
                    <a:lnTo>
                      <a:pt x="1784" y="38"/>
                    </a:lnTo>
                    <a:lnTo>
                      <a:pt x="1784" y="36"/>
                    </a:lnTo>
                    <a:lnTo>
                      <a:pt x="1784" y="36"/>
                    </a:lnTo>
                    <a:lnTo>
                      <a:pt x="1785" y="36"/>
                    </a:lnTo>
                    <a:lnTo>
                      <a:pt x="1787" y="36"/>
                    </a:lnTo>
                    <a:lnTo>
                      <a:pt x="1788" y="37"/>
                    </a:lnTo>
                    <a:lnTo>
                      <a:pt x="1788" y="38"/>
                    </a:lnTo>
                    <a:lnTo>
                      <a:pt x="1790" y="38"/>
                    </a:lnTo>
                    <a:lnTo>
                      <a:pt x="1791" y="40"/>
                    </a:lnTo>
                    <a:lnTo>
                      <a:pt x="1791" y="41"/>
                    </a:lnTo>
                    <a:lnTo>
                      <a:pt x="1792" y="43"/>
                    </a:lnTo>
                    <a:lnTo>
                      <a:pt x="1792" y="43"/>
                    </a:lnTo>
                    <a:lnTo>
                      <a:pt x="1792" y="44"/>
                    </a:lnTo>
                    <a:lnTo>
                      <a:pt x="1792" y="46"/>
                    </a:lnTo>
                    <a:lnTo>
                      <a:pt x="1792" y="49"/>
                    </a:lnTo>
                    <a:lnTo>
                      <a:pt x="1793" y="49"/>
                    </a:lnTo>
                    <a:lnTo>
                      <a:pt x="1794" y="48"/>
                    </a:lnTo>
                    <a:lnTo>
                      <a:pt x="1795" y="46"/>
                    </a:lnTo>
                    <a:lnTo>
                      <a:pt x="1795" y="44"/>
                    </a:lnTo>
                    <a:lnTo>
                      <a:pt x="1794" y="39"/>
                    </a:lnTo>
                    <a:lnTo>
                      <a:pt x="1796" y="39"/>
                    </a:lnTo>
                    <a:lnTo>
                      <a:pt x="1797" y="40"/>
                    </a:lnTo>
                    <a:lnTo>
                      <a:pt x="1797" y="43"/>
                    </a:lnTo>
                    <a:lnTo>
                      <a:pt x="1799" y="45"/>
                    </a:lnTo>
                    <a:lnTo>
                      <a:pt x="1800" y="47"/>
                    </a:lnTo>
                    <a:lnTo>
                      <a:pt x="1801" y="48"/>
                    </a:lnTo>
                    <a:lnTo>
                      <a:pt x="1801" y="45"/>
                    </a:lnTo>
                    <a:lnTo>
                      <a:pt x="1801" y="43"/>
                    </a:lnTo>
                    <a:lnTo>
                      <a:pt x="1801" y="41"/>
                    </a:lnTo>
                    <a:lnTo>
                      <a:pt x="1801" y="40"/>
                    </a:lnTo>
                    <a:lnTo>
                      <a:pt x="1800" y="39"/>
                    </a:lnTo>
                    <a:lnTo>
                      <a:pt x="1800" y="38"/>
                    </a:lnTo>
                    <a:lnTo>
                      <a:pt x="1800" y="37"/>
                    </a:lnTo>
                    <a:lnTo>
                      <a:pt x="1800" y="35"/>
                    </a:lnTo>
                    <a:lnTo>
                      <a:pt x="1800" y="33"/>
                    </a:lnTo>
                    <a:lnTo>
                      <a:pt x="1801" y="32"/>
                    </a:lnTo>
                    <a:lnTo>
                      <a:pt x="1803" y="32"/>
                    </a:lnTo>
                    <a:lnTo>
                      <a:pt x="1804" y="33"/>
                    </a:lnTo>
                    <a:lnTo>
                      <a:pt x="1804" y="35"/>
                    </a:lnTo>
                    <a:lnTo>
                      <a:pt x="1804" y="38"/>
                    </a:lnTo>
                    <a:lnTo>
                      <a:pt x="1805" y="36"/>
                    </a:lnTo>
                    <a:lnTo>
                      <a:pt x="1806" y="33"/>
                    </a:lnTo>
                    <a:lnTo>
                      <a:pt x="1807" y="31"/>
                    </a:lnTo>
                    <a:lnTo>
                      <a:pt x="1807" y="28"/>
                    </a:lnTo>
                    <a:lnTo>
                      <a:pt x="1807" y="26"/>
                    </a:lnTo>
                    <a:lnTo>
                      <a:pt x="1806" y="25"/>
                    </a:lnTo>
                    <a:close/>
                    <a:moveTo>
                      <a:pt x="1869" y="24"/>
                    </a:moveTo>
                    <a:lnTo>
                      <a:pt x="1869" y="27"/>
                    </a:lnTo>
                    <a:lnTo>
                      <a:pt x="1871" y="28"/>
                    </a:lnTo>
                    <a:lnTo>
                      <a:pt x="1871" y="31"/>
                    </a:lnTo>
                    <a:lnTo>
                      <a:pt x="1871" y="32"/>
                    </a:lnTo>
                    <a:lnTo>
                      <a:pt x="1872" y="34"/>
                    </a:lnTo>
                    <a:lnTo>
                      <a:pt x="1872" y="36"/>
                    </a:lnTo>
                    <a:lnTo>
                      <a:pt x="1871" y="40"/>
                    </a:lnTo>
                    <a:lnTo>
                      <a:pt x="1871" y="39"/>
                    </a:lnTo>
                    <a:lnTo>
                      <a:pt x="1869" y="38"/>
                    </a:lnTo>
                    <a:lnTo>
                      <a:pt x="1869" y="37"/>
                    </a:lnTo>
                    <a:lnTo>
                      <a:pt x="1868" y="37"/>
                    </a:lnTo>
                    <a:lnTo>
                      <a:pt x="1867" y="38"/>
                    </a:lnTo>
                    <a:lnTo>
                      <a:pt x="1867" y="38"/>
                    </a:lnTo>
                    <a:lnTo>
                      <a:pt x="1866" y="39"/>
                    </a:lnTo>
                    <a:lnTo>
                      <a:pt x="1866" y="39"/>
                    </a:lnTo>
                    <a:lnTo>
                      <a:pt x="1865" y="39"/>
                    </a:lnTo>
                    <a:lnTo>
                      <a:pt x="1865" y="41"/>
                    </a:lnTo>
                    <a:lnTo>
                      <a:pt x="1865" y="44"/>
                    </a:lnTo>
                    <a:lnTo>
                      <a:pt x="1865" y="45"/>
                    </a:lnTo>
                    <a:lnTo>
                      <a:pt x="1865" y="47"/>
                    </a:lnTo>
                    <a:lnTo>
                      <a:pt x="1867" y="47"/>
                    </a:lnTo>
                    <a:lnTo>
                      <a:pt x="1868" y="48"/>
                    </a:lnTo>
                    <a:lnTo>
                      <a:pt x="1868" y="45"/>
                    </a:lnTo>
                    <a:lnTo>
                      <a:pt x="1868" y="44"/>
                    </a:lnTo>
                    <a:lnTo>
                      <a:pt x="1869" y="43"/>
                    </a:lnTo>
                    <a:lnTo>
                      <a:pt x="1869" y="44"/>
                    </a:lnTo>
                    <a:lnTo>
                      <a:pt x="1871" y="45"/>
                    </a:lnTo>
                    <a:lnTo>
                      <a:pt x="1871" y="45"/>
                    </a:lnTo>
                    <a:lnTo>
                      <a:pt x="1872" y="44"/>
                    </a:lnTo>
                    <a:lnTo>
                      <a:pt x="1873" y="44"/>
                    </a:lnTo>
                    <a:lnTo>
                      <a:pt x="1874" y="43"/>
                    </a:lnTo>
                    <a:lnTo>
                      <a:pt x="1875" y="43"/>
                    </a:lnTo>
                    <a:lnTo>
                      <a:pt x="1875" y="40"/>
                    </a:lnTo>
                    <a:lnTo>
                      <a:pt x="1874" y="37"/>
                    </a:lnTo>
                    <a:lnTo>
                      <a:pt x="1874" y="35"/>
                    </a:lnTo>
                    <a:lnTo>
                      <a:pt x="1874" y="32"/>
                    </a:lnTo>
                    <a:lnTo>
                      <a:pt x="1873" y="28"/>
                    </a:lnTo>
                    <a:lnTo>
                      <a:pt x="1874" y="25"/>
                    </a:lnTo>
                    <a:lnTo>
                      <a:pt x="1869" y="24"/>
                    </a:lnTo>
                    <a:close/>
                    <a:moveTo>
                      <a:pt x="1836" y="23"/>
                    </a:moveTo>
                    <a:lnTo>
                      <a:pt x="1836" y="28"/>
                    </a:lnTo>
                    <a:lnTo>
                      <a:pt x="1833" y="27"/>
                    </a:lnTo>
                    <a:lnTo>
                      <a:pt x="1832" y="28"/>
                    </a:lnTo>
                    <a:lnTo>
                      <a:pt x="1830" y="29"/>
                    </a:lnTo>
                    <a:lnTo>
                      <a:pt x="1829" y="32"/>
                    </a:lnTo>
                    <a:lnTo>
                      <a:pt x="1829" y="35"/>
                    </a:lnTo>
                    <a:lnTo>
                      <a:pt x="1830" y="35"/>
                    </a:lnTo>
                    <a:lnTo>
                      <a:pt x="1831" y="33"/>
                    </a:lnTo>
                    <a:lnTo>
                      <a:pt x="1833" y="32"/>
                    </a:lnTo>
                    <a:lnTo>
                      <a:pt x="1835" y="31"/>
                    </a:lnTo>
                    <a:lnTo>
                      <a:pt x="1836" y="31"/>
                    </a:lnTo>
                    <a:lnTo>
                      <a:pt x="1838" y="31"/>
                    </a:lnTo>
                    <a:lnTo>
                      <a:pt x="1838" y="34"/>
                    </a:lnTo>
                    <a:lnTo>
                      <a:pt x="1838" y="35"/>
                    </a:lnTo>
                    <a:lnTo>
                      <a:pt x="1839" y="36"/>
                    </a:lnTo>
                    <a:lnTo>
                      <a:pt x="1840" y="36"/>
                    </a:lnTo>
                    <a:lnTo>
                      <a:pt x="1840" y="28"/>
                    </a:lnTo>
                    <a:lnTo>
                      <a:pt x="1841" y="28"/>
                    </a:lnTo>
                    <a:lnTo>
                      <a:pt x="1842" y="29"/>
                    </a:lnTo>
                    <a:lnTo>
                      <a:pt x="1843" y="28"/>
                    </a:lnTo>
                    <a:lnTo>
                      <a:pt x="1844" y="28"/>
                    </a:lnTo>
                    <a:lnTo>
                      <a:pt x="1845" y="26"/>
                    </a:lnTo>
                    <a:lnTo>
                      <a:pt x="1845" y="24"/>
                    </a:lnTo>
                    <a:lnTo>
                      <a:pt x="1837" y="23"/>
                    </a:lnTo>
                    <a:lnTo>
                      <a:pt x="1836" y="23"/>
                    </a:lnTo>
                    <a:close/>
                    <a:moveTo>
                      <a:pt x="1876" y="22"/>
                    </a:moveTo>
                    <a:lnTo>
                      <a:pt x="1876" y="23"/>
                    </a:lnTo>
                    <a:lnTo>
                      <a:pt x="1875" y="25"/>
                    </a:lnTo>
                    <a:lnTo>
                      <a:pt x="1876" y="26"/>
                    </a:lnTo>
                    <a:lnTo>
                      <a:pt x="1876" y="27"/>
                    </a:lnTo>
                    <a:lnTo>
                      <a:pt x="1876" y="31"/>
                    </a:lnTo>
                    <a:lnTo>
                      <a:pt x="1877" y="31"/>
                    </a:lnTo>
                    <a:lnTo>
                      <a:pt x="1878" y="31"/>
                    </a:lnTo>
                    <a:lnTo>
                      <a:pt x="1879" y="29"/>
                    </a:lnTo>
                    <a:lnTo>
                      <a:pt x="1880" y="28"/>
                    </a:lnTo>
                    <a:lnTo>
                      <a:pt x="1880" y="25"/>
                    </a:lnTo>
                    <a:lnTo>
                      <a:pt x="1879" y="26"/>
                    </a:lnTo>
                    <a:lnTo>
                      <a:pt x="1879" y="25"/>
                    </a:lnTo>
                    <a:lnTo>
                      <a:pt x="1878" y="24"/>
                    </a:lnTo>
                    <a:lnTo>
                      <a:pt x="1877" y="23"/>
                    </a:lnTo>
                    <a:lnTo>
                      <a:pt x="1877" y="22"/>
                    </a:lnTo>
                    <a:lnTo>
                      <a:pt x="1876" y="22"/>
                    </a:lnTo>
                    <a:close/>
                    <a:moveTo>
                      <a:pt x="1917" y="22"/>
                    </a:moveTo>
                    <a:lnTo>
                      <a:pt x="1917" y="23"/>
                    </a:lnTo>
                    <a:lnTo>
                      <a:pt x="1916" y="25"/>
                    </a:lnTo>
                    <a:lnTo>
                      <a:pt x="1916" y="27"/>
                    </a:lnTo>
                    <a:lnTo>
                      <a:pt x="1916" y="29"/>
                    </a:lnTo>
                    <a:lnTo>
                      <a:pt x="1916" y="31"/>
                    </a:lnTo>
                    <a:lnTo>
                      <a:pt x="1917" y="32"/>
                    </a:lnTo>
                    <a:lnTo>
                      <a:pt x="1917" y="33"/>
                    </a:lnTo>
                    <a:lnTo>
                      <a:pt x="1917" y="35"/>
                    </a:lnTo>
                    <a:lnTo>
                      <a:pt x="1922" y="35"/>
                    </a:lnTo>
                    <a:lnTo>
                      <a:pt x="1921" y="33"/>
                    </a:lnTo>
                    <a:lnTo>
                      <a:pt x="1921" y="31"/>
                    </a:lnTo>
                    <a:lnTo>
                      <a:pt x="1920" y="29"/>
                    </a:lnTo>
                    <a:lnTo>
                      <a:pt x="1919" y="27"/>
                    </a:lnTo>
                    <a:lnTo>
                      <a:pt x="1917" y="25"/>
                    </a:lnTo>
                    <a:lnTo>
                      <a:pt x="1917" y="22"/>
                    </a:lnTo>
                    <a:close/>
                    <a:moveTo>
                      <a:pt x="1819" y="17"/>
                    </a:moveTo>
                    <a:lnTo>
                      <a:pt x="1819" y="19"/>
                    </a:lnTo>
                    <a:lnTo>
                      <a:pt x="1818" y="19"/>
                    </a:lnTo>
                    <a:lnTo>
                      <a:pt x="1817" y="21"/>
                    </a:lnTo>
                    <a:lnTo>
                      <a:pt x="1816" y="22"/>
                    </a:lnTo>
                    <a:lnTo>
                      <a:pt x="1815" y="24"/>
                    </a:lnTo>
                    <a:lnTo>
                      <a:pt x="1815" y="26"/>
                    </a:lnTo>
                    <a:lnTo>
                      <a:pt x="1814" y="26"/>
                    </a:lnTo>
                    <a:lnTo>
                      <a:pt x="1814" y="28"/>
                    </a:lnTo>
                    <a:lnTo>
                      <a:pt x="1815" y="31"/>
                    </a:lnTo>
                    <a:lnTo>
                      <a:pt x="1816" y="32"/>
                    </a:lnTo>
                    <a:lnTo>
                      <a:pt x="1817" y="32"/>
                    </a:lnTo>
                    <a:lnTo>
                      <a:pt x="1818" y="32"/>
                    </a:lnTo>
                    <a:lnTo>
                      <a:pt x="1819" y="32"/>
                    </a:lnTo>
                    <a:lnTo>
                      <a:pt x="1819" y="32"/>
                    </a:lnTo>
                    <a:lnTo>
                      <a:pt x="1820" y="32"/>
                    </a:lnTo>
                    <a:lnTo>
                      <a:pt x="1821" y="32"/>
                    </a:lnTo>
                    <a:lnTo>
                      <a:pt x="1821" y="33"/>
                    </a:lnTo>
                    <a:lnTo>
                      <a:pt x="1821" y="34"/>
                    </a:lnTo>
                    <a:lnTo>
                      <a:pt x="1823" y="35"/>
                    </a:lnTo>
                    <a:lnTo>
                      <a:pt x="1824" y="36"/>
                    </a:lnTo>
                    <a:lnTo>
                      <a:pt x="1824" y="37"/>
                    </a:lnTo>
                    <a:lnTo>
                      <a:pt x="1825" y="37"/>
                    </a:lnTo>
                    <a:lnTo>
                      <a:pt x="1825" y="36"/>
                    </a:lnTo>
                    <a:lnTo>
                      <a:pt x="1825" y="34"/>
                    </a:lnTo>
                    <a:lnTo>
                      <a:pt x="1825" y="33"/>
                    </a:lnTo>
                    <a:lnTo>
                      <a:pt x="1825" y="32"/>
                    </a:lnTo>
                    <a:lnTo>
                      <a:pt x="1824" y="32"/>
                    </a:lnTo>
                    <a:lnTo>
                      <a:pt x="1824" y="31"/>
                    </a:lnTo>
                    <a:lnTo>
                      <a:pt x="1825" y="28"/>
                    </a:lnTo>
                    <a:lnTo>
                      <a:pt x="1825" y="27"/>
                    </a:lnTo>
                    <a:lnTo>
                      <a:pt x="1827" y="27"/>
                    </a:lnTo>
                    <a:lnTo>
                      <a:pt x="1828" y="25"/>
                    </a:lnTo>
                    <a:lnTo>
                      <a:pt x="1821" y="24"/>
                    </a:lnTo>
                    <a:lnTo>
                      <a:pt x="1821" y="21"/>
                    </a:lnTo>
                    <a:lnTo>
                      <a:pt x="1820" y="19"/>
                    </a:lnTo>
                    <a:lnTo>
                      <a:pt x="1819" y="17"/>
                    </a:lnTo>
                    <a:close/>
                    <a:moveTo>
                      <a:pt x="1860" y="17"/>
                    </a:moveTo>
                    <a:lnTo>
                      <a:pt x="1859" y="19"/>
                    </a:lnTo>
                    <a:lnTo>
                      <a:pt x="1859" y="20"/>
                    </a:lnTo>
                    <a:lnTo>
                      <a:pt x="1857" y="21"/>
                    </a:lnTo>
                    <a:lnTo>
                      <a:pt x="1857" y="22"/>
                    </a:lnTo>
                    <a:lnTo>
                      <a:pt x="1857" y="23"/>
                    </a:lnTo>
                    <a:lnTo>
                      <a:pt x="1856" y="23"/>
                    </a:lnTo>
                    <a:lnTo>
                      <a:pt x="1855" y="23"/>
                    </a:lnTo>
                    <a:lnTo>
                      <a:pt x="1855" y="24"/>
                    </a:lnTo>
                    <a:lnTo>
                      <a:pt x="1856" y="26"/>
                    </a:lnTo>
                    <a:lnTo>
                      <a:pt x="1856" y="28"/>
                    </a:lnTo>
                    <a:lnTo>
                      <a:pt x="1857" y="28"/>
                    </a:lnTo>
                    <a:lnTo>
                      <a:pt x="1859" y="28"/>
                    </a:lnTo>
                    <a:lnTo>
                      <a:pt x="1860" y="29"/>
                    </a:lnTo>
                    <a:lnTo>
                      <a:pt x="1861" y="31"/>
                    </a:lnTo>
                    <a:lnTo>
                      <a:pt x="1861" y="27"/>
                    </a:lnTo>
                    <a:lnTo>
                      <a:pt x="1861" y="25"/>
                    </a:lnTo>
                    <a:lnTo>
                      <a:pt x="1862" y="23"/>
                    </a:lnTo>
                    <a:lnTo>
                      <a:pt x="1861" y="22"/>
                    </a:lnTo>
                    <a:lnTo>
                      <a:pt x="1861" y="21"/>
                    </a:lnTo>
                    <a:lnTo>
                      <a:pt x="1860" y="19"/>
                    </a:lnTo>
                    <a:lnTo>
                      <a:pt x="1860" y="17"/>
                    </a:lnTo>
                    <a:close/>
                    <a:moveTo>
                      <a:pt x="1893" y="16"/>
                    </a:moveTo>
                    <a:lnTo>
                      <a:pt x="1892" y="17"/>
                    </a:lnTo>
                    <a:lnTo>
                      <a:pt x="1892" y="20"/>
                    </a:lnTo>
                    <a:lnTo>
                      <a:pt x="1892" y="21"/>
                    </a:lnTo>
                    <a:lnTo>
                      <a:pt x="1892" y="23"/>
                    </a:lnTo>
                    <a:lnTo>
                      <a:pt x="1892" y="24"/>
                    </a:lnTo>
                    <a:lnTo>
                      <a:pt x="1892" y="24"/>
                    </a:lnTo>
                    <a:lnTo>
                      <a:pt x="1891" y="25"/>
                    </a:lnTo>
                    <a:lnTo>
                      <a:pt x="1889" y="24"/>
                    </a:lnTo>
                    <a:lnTo>
                      <a:pt x="1890" y="27"/>
                    </a:lnTo>
                    <a:lnTo>
                      <a:pt x="1890" y="29"/>
                    </a:lnTo>
                    <a:lnTo>
                      <a:pt x="1891" y="32"/>
                    </a:lnTo>
                    <a:lnTo>
                      <a:pt x="1891" y="32"/>
                    </a:lnTo>
                    <a:lnTo>
                      <a:pt x="1892" y="32"/>
                    </a:lnTo>
                    <a:lnTo>
                      <a:pt x="1893" y="32"/>
                    </a:lnTo>
                    <a:lnTo>
                      <a:pt x="1895" y="32"/>
                    </a:lnTo>
                    <a:lnTo>
                      <a:pt x="1896" y="32"/>
                    </a:lnTo>
                    <a:lnTo>
                      <a:pt x="1898" y="33"/>
                    </a:lnTo>
                    <a:lnTo>
                      <a:pt x="1898" y="31"/>
                    </a:lnTo>
                    <a:lnTo>
                      <a:pt x="1899" y="31"/>
                    </a:lnTo>
                    <a:lnTo>
                      <a:pt x="1901" y="31"/>
                    </a:lnTo>
                    <a:lnTo>
                      <a:pt x="1902" y="31"/>
                    </a:lnTo>
                    <a:lnTo>
                      <a:pt x="1903" y="32"/>
                    </a:lnTo>
                    <a:lnTo>
                      <a:pt x="1904" y="32"/>
                    </a:lnTo>
                    <a:lnTo>
                      <a:pt x="1905" y="32"/>
                    </a:lnTo>
                    <a:lnTo>
                      <a:pt x="1907" y="31"/>
                    </a:lnTo>
                    <a:lnTo>
                      <a:pt x="1907" y="28"/>
                    </a:lnTo>
                    <a:lnTo>
                      <a:pt x="1907" y="26"/>
                    </a:lnTo>
                    <a:lnTo>
                      <a:pt x="1904" y="27"/>
                    </a:lnTo>
                    <a:lnTo>
                      <a:pt x="1902" y="27"/>
                    </a:lnTo>
                    <a:lnTo>
                      <a:pt x="1900" y="26"/>
                    </a:lnTo>
                    <a:lnTo>
                      <a:pt x="1898" y="23"/>
                    </a:lnTo>
                    <a:lnTo>
                      <a:pt x="1896" y="21"/>
                    </a:lnTo>
                    <a:lnTo>
                      <a:pt x="1893" y="16"/>
                    </a:lnTo>
                    <a:close/>
                    <a:moveTo>
                      <a:pt x="1905" y="10"/>
                    </a:moveTo>
                    <a:lnTo>
                      <a:pt x="1905" y="13"/>
                    </a:lnTo>
                    <a:lnTo>
                      <a:pt x="1905" y="14"/>
                    </a:lnTo>
                    <a:lnTo>
                      <a:pt x="1907" y="15"/>
                    </a:lnTo>
                    <a:lnTo>
                      <a:pt x="1907" y="15"/>
                    </a:lnTo>
                    <a:lnTo>
                      <a:pt x="1908" y="15"/>
                    </a:lnTo>
                    <a:lnTo>
                      <a:pt x="1909" y="15"/>
                    </a:lnTo>
                    <a:lnTo>
                      <a:pt x="1910" y="15"/>
                    </a:lnTo>
                    <a:lnTo>
                      <a:pt x="1911" y="15"/>
                    </a:lnTo>
                    <a:lnTo>
                      <a:pt x="1911" y="13"/>
                    </a:lnTo>
                    <a:lnTo>
                      <a:pt x="1911" y="11"/>
                    </a:lnTo>
                    <a:lnTo>
                      <a:pt x="1910" y="10"/>
                    </a:lnTo>
                    <a:lnTo>
                      <a:pt x="1909" y="10"/>
                    </a:lnTo>
                    <a:lnTo>
                      <a:pt x="1908" y="10"/>
                    </a:lnTo>
                    <a:lnTo>
                      <a:pt x="1908" y="10"/>
                    </a:lnTo>
                    <a:lnTo>
                      <a:pt x="1907" y="10"/>
                    </a:lnTo>
                    <a:lnTo>
                      <a:pt x="1905" y="10"/>
                    </a:lnTo>
                    <a:close/>
                    <a:moveTo>
                      <a:pt x="1843" y="0"/>
                    </a:moveTo>
                    <a:lnTo>
                      <a:pt x="1844" y="0"/>
                    </a:lnTo>
                    <a:lnTo>
                      <a:pt x="1845" y="1"/>
                    </a:lnTo>
                    <a:lnTo>
                      <a:pt x="1847" y="2"/>
                    </a:lnTo>
                    <a:lnTo>
                      <a:pt x="1848" y="3"/>
                    </a:lnTo>
                    <a:lnTo>
                      <a:pt x="1849" y="4"/>
                    </a:lnTo>
                    <a:lnTo>
                      <a:pt x="1850" y="3"/>
                    </a:lnTo>
                    <a:lnTo>
                      <a:pt x="1851" y="2"/>
                    </a:lnTo>
                    <a:lnTo>
                      <a:pt x="1853" y="2"/>
                    </a:lnTo>
                    <a:lnTo>
                      <a:pt x="1854" y="3"/>
                    </a:lnTo>
                    <a:lnTo>
                      <a:pt x="1856" y="3"/>
                    </a:lnTo>
                    <a:lnTo>
                      <a:pt x="1859" y="4"/>
                    </a:lnTo>
                    <a:lnTo>
                      <a:pt x="1862" y="4"/>
                    </a:lnTo>
                    <a:lnTo>
                      <a:pt x="1864" y="4"/>
                    </a:lnTo>
                    <a:lnTo>
                      <a:pt x="1867" y="3"/>
                    </a:lnTo>
                    <a:lnTo>
                      <a:pt x="1868" y="3"/>
                    </a:lnTo>
                    <a:lnTo>
                      <a:pt x="1871" y="2"/>
                    </a:lnTo>
                    <a:lnTo>
                      <a:pt x="1872" y="1"/>
                    </a:lnTo>
                    <a:lnTo>
                      <a:pt x="1877" y="2"/>
                    </a:lnTo>
                    <a:lnTo>
                      <a:pt x="1881" y="3"/>
                    </a:lnTo>
                    <a:lnTo>
                      <a:pt x="1886" y="3"/>
                    </a:lnTo>
                    <a:lnTo>
                      <a:pt x="1889" y="7"/>
                    </a:lnTo>
                    <a:lnTo>
                      <a:pt x="1891" y="13"/>
                    </a:lnTo>
                    <a:lnTo>
                      <a:pt x="1891" y="13"/>
                    </a:lnTo>
                    <a:lnTo>
                      <a:pt x="1892" y="12"/>
                    </a:lnTo>
                    <a:lnTo>
                      <a:pt x="1893" y="11"/>
                    </a:lnTo>
                    <a:lnTo>
                      <a:pt x="1895" y="12"/>
                    </a:lnTo>
                    <a:lnTo>
                      <a:pt x="1896" y="13"/>
                    </a:lnTo>
                    <a:lnTo>
                      <a:pt x="1897" y="13"/>
                    </a:lnTo>
                    <a:lnTo>
                      <a:pt x="1897" y="14"/>
                    </a:lnTo>
                    <a:lnTo>
                      <a:pt x="1898" y="14"/>
                    </a:lnTo>
                    <a:lnTo>
                      <a:pt x="1899" y="14"/>
                    </a:lnTo>
                    <a:lnTo>
                      <a:pt x="1900" y="12"/>
                    </a:lnTo>
                    <a:lnTo>
                      <a:pt x="1900" y="10"/>
                    </a:lnTo>
                    <a:lnTo>
                      <a:pt x="1899" y="9"/>
                    </a:lnTo>
                    <a:lnTo>
                      <a:pt x="1898" y="9"/>
                    </a:lnTo>
                    <a:lnTo>
                      <a:pt x="1897" y="9"/>
                    </a:lnTo>
                    <a:lnTo>
                      <a:pt x="1895" y="9"/>
                    </a:lnTo>
                    <a:lnTo>
                      <a:pt x="1893" y="9"/>
                    </a:lnTo>
                    <a:lnTo>
                      <a:pt x="1892" y="9"/>
                    </a:lnTo>
                    <a:lnTo>
                      <a:pt x="1895" y="4"/>
                    </a:lnTo>
                    <a:lnTo>
                      <a:pt x="1897" y="3"/>
                    </a:lnTo>
                    <a:lnTo>
                      <a:pt x="1900" y="4"/>
                    </a:lnTo>
                    <a:lnTo>
                      <a:pt x="1903" y="7"/>
                    </a:lnTo>
                    <a:lnTo>
                      <a:pt x="1908" y="8"/>
                    </a:lnTo>
                    <a:lnTo>
                      <a:pt x="1911" y="5"/>
                    </a:lnTo>
                    <a:lnTo>
                      <a:pt x="1924" y="7"/>
                    </a:lnTo>
                    <a:lnTo>
                      <a:pt x="1927" y="8"/>
                    </a:lnTo>
                    <a:lnTo>
                      <a:pt x="1931" y="9"/>
                    </a:lnTo>
                    <a:lnTo>
                      <a:pt x="1933" y="11"/>
                    </a:lnTo>
                    <a:lnTo>
                      <a:pt x="1935" y="13"/>
                    </a:lnTo>
                    <a:lnTo>
                      <a:pt x="1934" y="13"/>
                    </a:lnTo>
                    <a:lnTo>
                      <a:pt x="1933" y="14"/>
                    </a:lnTo>
                    <a:lnTo>
                      <a:pt x="1933" y="15"/>
                    </a:lnTo>
                    <a:lnTo>
                      <a:pt x="1932" y="16"/>
                    </a:lnTo>
                    <a:lnTo>
                      <a:pt x="1932" y="17"/>
                    </a:lnTo>
                    <a:lnTo>
                      <a:pt x="1932" y="19"/>
                    </a:lnTo>
                    <a:lnTo>
                      <a:pt x="1933" y="19"/>
                    </a:lnTo>
                    <a:lnTo>
                      <a:pt x="1934" y="21"/>
                    </a:lnTo>
                    <a:lnTo>
                      <a:pt x="1935" y="22"/>
                    </a:lnTo>
                    <a:lnTo>
                      <a:pt x="1936" y="22"/>
                    </a:lnTo>
                    <a:lnTo>
                      <a:pt x="1937" y="21"/>
                    </a:lnTo>
                    <a:lnTo>
                      <a:pt x="1937" y="19"/>
                    </a:lnTo>
                    <a:lnTo>
                      <a:pt x="1938" y="17"/>
                    </a:lnTo>
                    <a:lnTo>
                      <a:pt x="1938" y="15"/>
                    </a:lnTo>
                    <a:lnTo>
                      <a:pt x="1938" y="14"/>
                    </a:lnTo>
                    <a:lnTo>
                      <a:pt x="1949" y="12"/>
                    </a:lnTo>
                    <a:lnTo>
                      <a:pt x="1959" y="12"/>
                    </a:lnTo>
                    <a:lnTo>
                      <a:pt x="1969" y="12"/>
                    </a:lnTo>
                    <a:lnTo>
                      <a:pt x="1970" y="13"/>
                    </a:lnTo>
                    <a:lnTo>
                      <a:pt x="1970" y="15"/>
                    </a:lnTo>
                    <a:lnTo>
                      <a:pt x="1970" y="17"/>
                    </a:lnTo>
                    <a:lnTo>
                      <a:pt x="1970" y="21"/>
                    </a:lnTo>
                    <a:lnTo>
                      <a:pt x="1970" y="22"/>
                    </a:lnTo>
                    <a:lnTo>
                      <a:pt x="1971" y="23"/>
                    </a:lnTo>
                    <a:lnTo>
                      <a:pt x="1972" y="23"/>
                    </a:lnTo>
                    <a:lnTo>
                      <a:pt x="1972" y="22"/>
                    </a:lnTo>
                    <a:lnTo>
                      <a:pt x="1972" y="20"/>
                    </a:lnTo>
                    <a:lnTo>
                      <a:pt x="1972" y="19"/>
                    </a:lnTo>
                    <a:lnTo>
                      <a:pt x="1973" y="17"/>
                    </a:lnTo>
                    <a:lnTo>
                      <a:pt x="1973" y="17"/>
                    </a:lnTo>
                    <a:lnTo>
                      <a:pt x="1974" y="17"/>
                    </a:lnTo>
                    <a:lnTo>
                      <a:pt x="1975" y="17"/>
                    </a:lnTo>
                    <a:lnTo>
                      <a:pt x="1976" y="17"/>
                    </a:lnTo>
                    <a:lnTo>
                      <a:pt x="1976" y="15"/>
                    </a:lnTo>
                    <a:lnTo>
                      <a:pt x="1977" y="15"/>
                    </a:lnTo>
                    <a:lnTo>
                      <a:pt x="1980" y="15"/>
                    </a:lnTo>
                    <a:lnTo>
                      <a:pt x="1982" y="15"/>
                    </a:lnTo>
                    <a:lnTo>
                      <a:pt x="1985" y="16"/>
                    </a:lnTo>
                    <a:lnTo>
                      <a:pt x="1987" y="17"/>
                    </a:lnTo>
                    <a:lnTo>
                      <a:pt x="1989" y="17"/>
                    </a:lnTo>
                    <a:lnTo>
                      <a:pt x="1993" y="17"/>
                    </a:lnTo>
                    <a:lnTo>
                      <a:pt x="1994" y="17"/>
                    </a:lnTo>
                    <a:lnTo>
                      <a:pt x="2009" y="20"/>
                    </a:lnTo>
                    <a:lnTo>
                      <a:pt x="2011" y="20"/>
                    </a:lnTo>
                    <a:lnTo>
                      <a:pt x="2029" y="22"/>
                    </a:lnTo>
                    <a:lnTo>
                      <a:pt x="2030" y="22"/>
                    </a:lnTo>
                    <a:lnTo>
                      <a:pt x="2041" y="23"/>
                    </a:lnTo>
                    <a:lnTo>
                      <a:pt x="2043" y="24"/>
                    </a:lnTo>
                    <a:lnTo>
                      <a:pt x="2054" y="23"/>
                    </a:lnTo>
                    <a:lnTo>
                      <a:pt x="2065" y="23"/>
                    </a:lnTo>
                    <a:lnTo>
                      <a:pt x="2075" y="23"/>
                    </a:lnTo>
                    <a:lnTo>
                      <a:pt x="2085" y="19"/>
                    </a:lnTo>
                    <a:lnTo>
                      <a:pt x="2085" y="19"/>
                    </a:lnTo>
                    <a:lnTo>
                      <a:pt x="2087" y="19"/>
                    </a:lnTo>
                    <a:lnTo>
                      <a:pt x="2088" y="17"/>
                    </a:lnTo>
                    <a:lnTo>
                      <a:pt x="2090" y="17"/>
                    </a:lnTo>
                    <a:lnTo>
                      <a:pt x="2091" y="16"/>
                    </a:lnTo>
                    <a:lnTo>
                      <a:pt x="2092" y="16"/>
                    </a:lnTo>
                    <a:lnTo>
                      <a:pt x="2094" y="16"/>
                    </a:lnTo>
                    <a:lnTo>
                      <a:pt x="2095" y="17"/>
                    </a:lnTo>
                    <a:lnTo>
                      <a:pt x="2096" y="20"/>
                    </a:lnTo>
                    <a:lnTo>
                      <a:pt x="2096" y="23"/>
                    </a:lnTo>
                    <a:lnTo>
                      <a:pt x="2103" y="19"/>
                    </a:lnTo>
                    <a:lnTo>
                      <a:pt x="2113" y="15"/>
                    </a:lnTo>
                    <a:lnTo>
                      <a:pt x="2123" y="14"/>
                    </a:lnTo>
                    <a:lnTo>
                      <a:pt x="2131" y="16"/>
                    </a:lnTo>
                    <a:lnTo>
                      <a:pt x="2138" y="23"/>
                    </a:lnTo>
                    <a:lnTo>
                      <a:pt x="2138" y="27"/>
                    </a:lnTo>
                    <a:lnTo>
                      <a:pt x="2139" y="29"/>
                    </a:lnTo>
                    <a:lnTo>
                      <a:pt x="2138" y="32"/>
                    </a:lnTo>
                    <a:lnTo>
                      <a:pt x="2138" y="34"/>
                    </a:lnTo>
                    <a:lnTo>
                      <a:pt x="2137" y="37"/>
                    </a:lnTo>
                    <a:lnTo>
                      <a:pt x="2136" y="39"/>
                    </a:lnTo>
                    <a:lnTo>
                      <a:pt x="2136" y="40"/>
                    </a:lnTo>
                    <a:lnTo>
                      <a:pt x="2140" y="41"/>
                    </a:lnTo>
                    <a:lnTo>
                      <a:pt x="2140" y="38"/>
                    </a:lnTo>
                    <a:lnTo>
                      <a:pt x="2141" y="37"/>
                    </a:lnTo>
                    <a:lnTo>
                      <a:pt x="2142" y="36"/>
                    </a:lnTo>
                    <a:lnTo>
                      <a:pt x="2143" y="36"/>
                    </a:lnTo>
                    <a:lnTo>
                      <a:pt x="2144" y="36"/>
                    </a:lnTo>
                    <a:lnTo>
                      <a:pt x="2145" y="37"/>
                    </a:lnTo>
                    <a:lnTo>
                      <a:pt x="2147" y="38"/>
                    </a:lnTo>
                    <a:lnTo>
                      <a:pt x="2147" y="39"/>
                    </a:lnTo>
                    <a:lnTo>
                      <a:pt x="2147" y="41"/>
                    </a:lnTo>
                    <a:lnTo>
                      <a:pt x="2148" y="48"/>
                    </a:lnTo>
                    <a:lnTo>
                      <a:pt x="2149" y="56"/>
                    </a:lnTo>
                    <a:lnTo>
                      <a:pt x="2148" y="55"/>
                    </a:lnTo>
                    <a:lnTo>
                      <a:pt x="2147" y="56"/>
                    </a:lnTo>
                    <a:lnTo>
                      <a:pt x="2145" y="59"/>
                    </a:lnTo>
                    <a:lnTo>
                      <a:pt x="2144" y="61"/>
                    </a:lnTo>
                    <a:lnTo>
                      <a:pt x="2143" y="65"/>
                    </a:lnTo>
                    <a:lnTo>
                      <a:pt x="2143" y="70"/>
                    </a:lnTo>
                    <a:lnTo>
                      <a:pt x="2144" y="68"/>
                    </a:lnTo>
                    <a:lnTo>
                      <a:pt x="2145" y="67"/>
                    </a:lnTo>
                    <a:lnTo>
                      <a:pt x="2148" y="64"/>
                    </a:lnTo>
                    <a:lnTo>
                      <a:pt x="2149" y="64"/>
                    </a:lnTo>
                    <a:lnTo>
                      <a:pt x="2151" y="64"/>
                    </a:lnTo>
                    <a:lnTo>
                      <a:pt x="2152" y="65"/>
                    </a:lnTo>
                    <a:lnTo>
                      <a:pt x="2153" y="68"/>
                    </a:lnTo>
                    <a:lnTo>
                      <a:pt x="2154" y="72"/>
                    </a:lnTo>
                    <a:lnTo>
                      <a:pt x="2153" y="74"/>
                    </a:lnTo>
                    <a:lnTo>
                      <a:pt x="2152" y="76"/>
                    </a:lnTo>
                    <a:lnTo>
                      <a:pt x="2151" y="79"/>
                    </a:lnTo>
                    <a:lnTo>
                      <a:pt x="2150" y="80"/>
                    </a:lnTo>
                    <a:lnTo>
                      <a:pt x="2148" y="82"/>
                    </a:lnTo>
                    <a:lnTo>
                      <a:pt x="2148" y="85"/>
                    </a:lnTo>
                    <a:lnTo>
                      <a:pt x="2147" y="88"/>
                    </a:lnTo>
                    <a:lnTo>
                      <a:pt x="2148" y="89"/>
                    </a:lnTo>
                    <a:lnTo>
                      <a:pt x="2149" y="88"/>
                    </a:lnTo>
                    <a:lnTo>
                      <a:pt x="2149" y="87"/>
                    </a:lnTo>
                    <a:lnTo>
                      <a:pt x="2150" y="86"/>
                    </a:lnTo>
                    <a:lnTo>
                      <a:pt x="2150" y="85"/>
                    </a:lnTo>
                    <a:lnTo>
                      <a:pt x="2151" y="84"/>
                    </a:lnTo>
                    <a:lnTo>
                      <a:pt x="2151" y="84"/>
                    </a:lnTo>
                    <a:lnTo>
                      <a:pt x="2153" y="84"/>
                    </a:lnTo>
                    <a:lnTo>
                      <a:pt x="2153" y="85"/>
                    </a:lnTo>
                    <a:lnTo>
                      <a:pt x="2154" y="86"/>
                    </a:lnTo>
                    <a:lnTo>
                      <a:pt x="2154" y="87"/>
                    </a:lnTo>
                    <a:lnTo>
                      <a:pt x="2155" y="87"/>
                    </a:lnTo>
                    <a:lnTo>
                      <a:pt x="2156" y="87"/>
                    </a:lnTo>
                    <a:lnTo>
                      <a:pt x="2156" y="100"/>
                    </a:lnTo>
                    <a:lnTo>
                      <a:pt x="2153" y="112"/>
                    </a:lnTo>
                    <a:lnTo>
                      <a:pt x="2149" y="122"/>
                    </a:lnTo>
                    <a:lnTo>
                      <a:pt x="2143" y="128"/>
                    </a:lnTo>
                    <a:lnTo>
                      <a:pt x="2142" y="130"/>
                    </a:lnTo>
                    <a:lnTo>
                      <a:pt x="2141" y="132"/>
                    </a:lnTo>
                    <a:lnTo>
                      <a:pt x="2139" y="132"/>
                    </a:lnTo>
                    <a:lnTo>
                      <a:pt x="2139" y="133"/>
                    </a:lnTo>
                    <a:lnTo>
                      <a:pt x="2138" y="134"/>
                    </a:lnTo>
                    <a:lnTo>
                      <a:pt x="2138" y="136"/>
                    </a:lnTo>
                    <a:lnTo>
                      <a:pt x="2137" y="137"/>
                    </a:lnTo>
                    <a:lnTo>
                      <a:pt x="2136" y="137"/>
                    </a:lnTo>
                    <a:lnTo>
                      <a:pt x="2135" y="137"/>
                    </a:lnTo>
                    <a:lnTo>
                      <a:pt x="2135" y="137"/>
                    </a:lnTo>
                    <a:lnTo>
                      <a:pt x="2137" y="137"/>
                    </a:lnTo>
                    <a:lnTo>
                      <a:pt x="2137" y="141"/>
                    </a:lnTo>
                    <a:lnTo>
                      <a:pt x="2137" y="144"/>
                    </a:lnTo>
                    <a:lnTo>
                      <a:pt x="2137" y="146"/>
                    </a:lnTo>
                    <a:lnTo>
                      <a:pt x="2138" y="146"/>
                    </a:lnTo>
                    <a:lnTo>
                      <a:pt x="2139" y="151"/>
                    </a:lnTo>
                    <a:lnTo>
                      <a:pt x="2139" y="156"/>
                    </a:lnTo>
                    <a:lnTo>
                      <a:pt x="2140" y="161"/>
                    </a:lnTo>
                    <a:lnTo>
                      <a:pt x="2142" y="163"/>
                    </a:lnTo>
                    <a:lnTo>
                      <a:pt x="2143" y="165"/>
                    </a:lnTo>
                    <a:lnTo>
                      <a:pt x="2145" y="167"/>
                    </a:lnTo>
                    <a:lnTo>
                      <a:pt x="2147" y="170"/>
                    </a:lnTo>
                    <a:lnTo>
                      <a:pt x="2148" y="172"/>
                    </a:lnTo>
                    <a:lnTo>
                      <a:pt x="2149" y="176"/>
                    </a:lnTo>
                    <a:lnTo>
                      <a:pt x="2149" y="178"/>
                    </a:lnTo>
                    <a:lnTo>
                      <a:pt x="2150" y="179"/>
                    </a:lnTo>
                    <a:lnTo>
                      <a:pt x="2151" y="179"/>
                    </a:lnTo>
                    <a:lnTo>
                      <a:pt x="2151" y="187"/>
                    </a:lnTo>
                    <a:lnTo>
                      <a:pt x="2150" y="193"/>
                    </a:lnTo>
                    <a:lnTo>
                      <a:pt x="2149" y="200"/>
                    </a:lnTo>
                    <a:lnTo>
                      <a:pt x="2150" y="203"/>
                    </a:lnTo>
                    <a:lnTo>
                      <a:pt x="2151" y="205"/>
                    </a:lnTo>
                    <a:lnTo>
                      <a:pt x="2152" y="208"/>
                    </a:lnTo>
                    <a:lnTo>
                      <a:pt x="2152" y="211"/>
                    </a:lnTo>
                    <a:lnTo>
                      <a:pt x="2152" y="215"/>
                    </a:lnTo>
                    <a:lnTo>
                      <a:pt x="2153" y="221"/>
                    </a:lnTo>
                    <a:lnTo>
                      <a:pt x="2152" y="229"/>
                    </a:lnTo>
                    <a:lnTo>
                      <a:pt x="2153" y="236"/>
                    </a:lnTo>
                    <a:lnTo>
                      <a:pt x="2153" y="244"/>
                    </a:lnTo>
                    <a:lnTo>
                      <a:pt x="2152" y="253"/>
                    </a:lnTo>
                    <a:lnTo>
                      <a:pt x="2152" y="261"/>
                    </a:lnTo>
                    <a:lnTo>
                      <a:pt x="2152" y="262"/>
                    </a:lnTo>
                    <a:lnTo>
                      <a:pt x="2151" y="263"/>
                    </a:lnTo>
                    <a:lnTo>
                      <a:pt x="2151" y="262"/>
                    </a:lnTo>
                    <a:lnTo>
                      <a:pt x="2151" y="261"/>
                    </a:lnTo>
                    <a:lnTo>
                      <a:pt x="2150" y="260"/>
                    </a:lnTo>
                    <a:lnTo>
                      <a:pt x="2149" y="260"/>
                    </a:lnTo>
                    <a:lnTo>
                      <a:pt x="2148" y="260"/>
                    </a:lnTo>
                    <a:lnTo>
                      <a:pt x="2148" y="263"/>
                    </a:lnTo>
                    <a:lnTo>
                      <a:pt x="2148" y="265"/>
                    </a:lnTo>
                    <a:lnTo>
                      <a:pt x="2149" y="266"/>
                    </a:lnTo>
                    <a:lnTo>
                      <a:pt x="2149" y="268"/>
                    </a:lnTo>
                    <a:lnTo>
                      <a:pt x="2149" y="269"/>
                    </a:lnTo>
                    <a:lnTo>
                      <a:pt x="2149" y="272"/>
                    </a:lnTo>
                    <a:lnTo>
                      <a:pt x="2149" y="276"/>
                    </a:lnTo>
                    <a:lnTo>
                      <a:pt x="2149" y="278"/>
                    </a:lnTo>
                    <a:lnTo>
                      <a:pt x="2150" y="280"/>
                    </a:lnTo>
                    <a:lnTo>
                      <a:pt x="2150" y="280"/>
                    </a:lnTo>
                    <a:lnTo>
                      <a:pt x="2151" y="280"/>
                    </a:lnTo>
                    <a:lnTo>
                      <a:pt x="2152" y="279"/>
                    </a:lnTo>
                    <a:lnTo>
                      <a:pt x="2153" y="278"/>
                    </a:lnTo>
                    <a:lnTo>
                      <a:pt x="2154" y="277"/>
                    </a:lnTo>
                    <a:lnTo>
                      <a:pt x="2154" y="277"/>
                    </a:lnTo>
                    <a:lnTo>
                      <a:pt x="2155" y="276"/>
                    </a:lnTo>
                    <a:lnTo>
                      <a:pt x="2155" y="280"/>
                    </a:lnTo>
                    <a:lnTo>
                      <a:pt x="2156" y="283"/>
                    </a:lnTo>
                    <a:lnTo>
                      <a:pt x="2156" y="286"/>
                    </a:lnTo>
                    <a:lnTo>
                      <a:pt x="2157" y="287"/>
                    </a:lnTo>
                    <a:lnTo>
                      <a:pt x="2157" y="290"/>
                    </a:lnTo>
                    <a:lnTo>
                      <a:pt x="2157" y="292"/>
                    </a:lnTo>
                    <a:lnTo>
                      <a:pt x="2157" y="296"/>
                    </a:lnTo>
                    <a:lnTo>
                      <a:pt x="2156" y="299"/>
                    </a:lnTo>
                    <a:lnTo>
                      <a:pt x="2156" y="301"/>
                    </a:lnTo>
                    <a:lnTo>
                      <a:pt x="2156" y="304"/>
                    </a:lnTo>
                    <a:lnTo>
                      <a:pt x="2156" y="305"/>
                    </a:lnTo>
                    <a:lnTo>
                      <a:pt x="2157" y="307"/>
                    </a:lnTo>
                    <a:lnTo>
                      <a:pt x="2160" y="305"/>
                    </a:lnTo>
                    <a:lnTo>
                      <a:pt x="2160" y="307"/>
                    </a:lnTo>
                    <a:lnTo>
                      <a:pt x="2161" y="308"/>
                    </a:lnTo>
                    <a:lnTo>
                      <a:pt x="2161" y="309"/>
                    </a:lnTo>
                    <a:lnTo>
                      <a:pt x="2161" y="312"/>
                    </a:lnTo>
                    <a:lnTo>
                      <a:pt x="2161" y="315"/>
                    </a:lnTo>
                    <a:lnTo>
                      <a:pt x="2161" y="317"/>
                    </a:lnTo>
                    <a:lnTo>
                      <a:pt x="2161" y="319"/>
                    </a:lnTo>
                    <a:lnTo>
                      <a:pt x="2162" y="320"/>
                    </a:lnTo>
                    <a:lnTo>
                      <a:pt x="2163" y="320"/>
                    </a:lnTo>
                    <a:lnTo>
                      <a:pt x="2161" y="328"/>
                    </a:lnTo>
                    <a:lnTo>
                      <a:pt x="2159" y="333"/>
                    </a:lnTo>
                    <a:lnTo>
                      <a:pt x="2155" y="337"/>
                    </a:lnTo>
                    <a:lnTo>
                      <a:pt x="2152" y="341"/>
                    </a:lnTo>
                    <a:lnTo>
                      <a:pt x="2151" y="353"/>
                    </a:lnTo>
                    <a:lnTo>
                      <a:pt x="2148" y="361"/>
                    </a:lnTo>
                    <a:lnTo>
                      <a:pt x="2144" y="365"/>
                    </a:lnTo>
                    <a:lnTo>
                      <a:pt x="2140" y="369"/>
                    </a:lnTo>
                    <a:lnTo>
                      <a:pt x="2141" y="365"/>
                    </a:lnTo>
                    <a:lnTo>
                      <a:pt x="2141" y="361"/>
                    </a:lnTo>
                    <a:lnTo>
                      <a:pt x="2141" y="359"/>
                    </a:lnTo>
                    <a:lnTo>
                      <a:pt x="2140" y="357"/>
                    </a:lnTo>
                    <a:lnTo>
                      <a:pt x="2139" y="356"/>
                    </a:lnTo>
                    <a:lnTo>
                      <a:pt x="2140" y="352"/>
                    </a:lnTo>
                    <a:lnTo>
                      <a:pt x="2138" y="352"/>
                    </a:lnTo>
                    <a:lnTo>
                      <a:pt x="2136" y="352"/>
                    </a:lnTo>
                    <a:lnTo>
                      <a:pt x="2135" y="353"/>
                    </a:lnTo>
                    <a:lnTo>
                      <a:pt x="2132" y="355"/>
                    </a:lnTo>
                    <a:lnTo>
                      <a:pt x="2130" y="355"/>
                    </a:lnTo>
                    <a:lnTo>
                      <a:pt x="2129" y="356"/>
                    </a:lnTo>
                    <a:lnTo>
                      <a:pt x="2127" y="357"/>
                    </a:lnTo>
                    <a:lnTo>
                      <a:pt x="2126" y="356"/>
                    </a:lnTo>
                    <a:lnTo>
                      <a:pt x="2125" y="357"/>
                    </a:lnTo>
                    <a:lnTo>
                      <a:pt x="2124" y="357"/>
                    </a:lnTo>
                    <a:lnTo>
                      <a:pt x="2123" y="358"/>
                    </a:lnTo>
                    <a:lnTo>
                      <a:pt x="2121" y="358"/>
                    </a:lnTo>
                    <a:lnTo>
                      <a:pt x="2121" y="355"/>
                    </a:lnTo>
                    <a:lnTo>
                      <a:pt x="2121" y="352"/>
                    </a:lnTo>
                    <a:lnTo>
                      <a:pt x="2123" y="350"/>
                    </a:lnTo>
                    <a:lnTo>
                      <a:pt x="2123" y="349"/>
                    </a:lnTo>
                    <a:lnTo>
                      <a:pt x="2124" y="346"/>
                    </a:lnTo>
                    <a:lnTo>
                      <a:pt x="2124" y="343"/>
                    </a:lnTo>
                    <a:lnTo>
                      <a:pt x="2123" y="343"/>
                    </a:lnTo>
                    <a:lnTo>
                      <a:pt x="2121" y="344"/>
                    </a:lnTo>
                    <a:lnTo>
                      <a:pt x="2120" y="344"/>
                    </a:lnTo>
                    <a:lnTo>
                      <a:pt x="2119" y="345"/>
                    </a:lnTo>
                    <a:lnTo>
                      <a:pt x="2117" y="345"/>
                    </a:lnTo>
                    <a:lnTo>
                      <a:pt x="2116" y="345"/>
                    </a:lnTo>
                    <a:lnTo>
                      <a:pt x="2115" y="345"/>
                    </a:lnTo>
                    <a:lnTo>
                      <a:pt x="2114" y="345"/>
                    </a:lnTo>
                    <a:lnTo>
                      <a:pt x="2114" y="345"/>
                    </a:lnTo>
                    <a:lnTo>
                      <a:pt x="2113" y="347"/>
                    </a:lnTo>
                    <a:lnTo>
                      <a:pt x="2113" y="349"/>
                    </a:lnTo>
                    <a:lnTo>
                      <a:pt x="2112" y="351"/>
                    </a:lnTo>
                    <a:lnTo>
                      <a:pt x="2112" y="351"/>
                    </a:lnTo>
                    <a:lnTo>
                      <a:pt x="2111" y="351"/>
                    </a:lnTo>
                    <a:lnTo>
                      <a:pt x="2111" y="353"/>
                    </a:lnTo>
                    <a:lnTo>
                      <a:pt x="2112" y="355"/>
                    </a:lnTo>
                    <a:lnTo>
                      <a:pt x="2113" y="355"/>
                    </a:lnTo>
                    <a:lnTo>
                      <a:pt x="2114" y="355"/>
                    </a:lnTo>
                    <a:lnTo>
                      <a:pt x="2115" y="355"/>
                    </a:lnTo>
                    <a:lnTo>
                      <a:pt x="2116" y="355"/>
                    </a:lnTo>
                    <a:lnTo>
                      <a:pt x="2117" y="356"/>
                    </a:lnTo>
                    <a:lnTo>
                      <a:pt x="2116" y="358"/>
                    </a:lnTo>
                    <a:lnTo>
                      <a:pt x="2114" y="359"/>
                    </a:lnTo>
                    <a:lnTo>
                      <a:pt x="2113" y="359"/>
                    </a:lnTo>
                    <a:lnTo>
                      <a:pt x="2111" y="359"/>
                    </a:lnTo>
                    <a:lnTo>
                      <a:pt x="2108" y="359"/>
                    </a:lnTo>
                    <a:lnTo>
                      <a:pt x="2106" y="359"/>
                    </a:lnTo>
                    <a:lnTo>
                      <a:pt x="2105" y="359"/>
                    </a:lnTo>
                    <a:lnTo>
                      <a:pt x="2103" y="359"/>
                    </a:lnTo>
                    <a:lnTo>
                      <a:pt x="2102" y="361"/>
                    </a:lnTo>
                    <a:lnTo>
                      <a:pt x="2101" y="360"/>
                    </a:lnTo>
                    <a:lnTo>
                      <a:pt x="2100" y="360"/>
                    </a:lnTo>
                    <a:lnTo>
                      <a:pt x="2099" y="361"/>
                    </a:lnTo>
                    <a:lnTo>
                      <a:pt x="2097" y="361"/>
                    </a:lnTo>
                    <a:lnTo>
                      <a:pt x="2097" y="360"/>
                    </a:lnTo>
                    <a:lnTo>
                      <a:pt x="2096" y="359"/>
                    </a:lnTo>
                    <a:lnTo>
                      <a:pt x="2096" y="358"/>
                    </a:lnTo>
                    <a:lnTo>
                      <a:pt x="2095" y="358"/>
                    </a:lnTo>
                    <a:lnTo>
                      <a:pt x="2094" y="358"/>
                    </a:lnTo>
                    <a:lnTo>
                      <a:pt x="2092" y="359"/>
                    </a:lnTo>
                    <a:lnTo>
                      <a:pt x="2091" y="361"/>
                    </a:lnTo>
                    <a:lnTo>
                      <a:pt x="2090" y="362"/>
                    </a:lnTo>
                    <a:lnTo>
                      <a:pt x="2089" y="362"/>
                    </a:lnTo>
                    <a:lnTo>
                      <a:pt x="2088" y="361"/>
                    </a:lnTo>
                    <a:lnTo>
                      <a:pt x="2087" y="360"/>
                    </a:lnTo>
                    <a:lnTo>
                      <a:pt x="2085" y="359"/>
                    </a:lnTo>
                    <a:lnTo>
                      <a:pt x="2084" y="359"/>
                    </a:lnTo>
                    <a:lnTo>
                      <a:pt x="2083" y="360"/>
                    </a:lnTo>
                    <a:lnTo>
                      <a:pt x="2082" y="360"/>
                    </a:lnTo>
                    <a:lnTo>
                      <a:pt x="2081" y="361"/>
                    </a:lnTo>
                    <a:lnTo>
                      <a:pt x="2080" y="361"/>
                    </a:lnTo>
                    <a:lnTo>
                      <a:pt x="2079" y="360"/>
                    </a:lnTo>
                    <a:lnTo>
                      <a:pt x="2078" y="361"/>
                    </a:lnTo>
                    <a:lnTo>
                      <a:pt x="2077" y="361"/>
                    </a:lnTo>
                    <a:lnTo>
                      <a:pt x="2076" y="362"/>
                    </a:lnTo>
                    <a:lnTo>
                      <a:pt x="2076" y="363"/>
                    </a:lnTo>
                    <a:lnTo>
                      <a:pt x="2073" y="362"/>
                    </a:lnTo>
                    <a:lnTo>
                      <a:pt x="2072" y="364"/>
                    </a:lnTo>
                    <a:lnTo>
                      <a:pt x="2071" y="364"/>
                    </a:lnTo>
                    <a:lnTo>
                      <a:pt x="2070" y="363"/>
                    </a:lnTo>
                    <a:lnTo>
                      <a:pt x="2069" y="362"/>
                    </a:lnTo>
                    <a:lnTo>
                      <a:pt x="2068" y="361"/>
                    </a:lnTo>
                    <a:lnTo>
                      <a:pt x="2067" y="361"/>
                    </a:lnTo>
                    <a:lnTo>
                      <a:pt x="2065" y="361"/>
                    </a:lnTo>
                    <a:lnTo>
                      <a:pt x="2064" y="363"/>
                    </a:lnTo>
                    <a:lnTo>
                      <a:pt x="2061" y="364"/>
                    </a:lnTo>
                    <a:lnTo>
                      <a:pt x="2060" y="367"/>
                    </a:lnTo>
                    <a:lnTo>
                      <a:pt x="2059" y="369"/>
                    </a:lnTo>
                    <a:lnTo>
                      <a:pt x="2056" y="368"/>
                    </a:lnTo>
                    <a:lnTo>
                      <a:pt x="2055" y="370"/>
                    </a:lnTo>
                    <a:lnTo>
                      <a:pt x="2054" y="371"/>
                    </a:lnTo>
                    <a:lnTo>
                      <a:pt x="2055" y="371"/>
                    </a:lnTo>
                    <a:lnTo>
                      <a:pt x="2056" y="372"/>
                    </a:lnTo>
                    <a:lnTo>
                      <a:pt x="2057" y="373"/>
                    </a:lnTo>
                    <a:lnTo>
                      <a:pt x="2058" y="372"/>
                    </a:lnTo>
                    <a:lnTo>
                      <a:pt x="2059" y="370"/>
                    </a:lnTo>
                    <a:lnTo>
                      <a:pt x="2059" y="369"/>
                    </a:lnTo>
                    <a:lnTo>
                      <a:pt x="2060" y="368"/>
                    </a:lnTo>
                    <a:lnTo>
                      <a:pt x="2060" y="368"/>
                    </a:lnTo>
                    <a:lnTo>
                      <a:pt x="2061" y="368"/>
                    </a:lnTo>
                    <a:lnTo>
                      <a:pt x="2061" y="370"/>
                    </a:lnTo>
                    <a:lnTo>
                      <a:pt x="2061" y="372"/>
                    </a:lnTo>
                    <a:lnTo>
                      <a:pt x="2061" y="375"/>
                    </a:lnTo>
                    <a:lnTo>
                      <a:pt x="2061" y="377"/>
                    </a:lnTo>
                    <a:lnTo>
                      <a:pt x="2061" y="380"/>
                    </a:lnTo>
                    <a:lnTo>
                      <a:pt x="2060" y="381"/>
                    </a:lnTo>
                    <a:lnTo>
                      <a:pt x="2060" y="381"/>
                    </a:lnTo>
                    <a:lnTo>
                      <a:pt x="2060" y="383"/>
                    </a:lnTo>
                    <a:lnTo>
                      <a:pt x="2058" y="389"/>
                    </a:lnTo>
                    <a:lnTo>
                      <a:pt x="2057" y="394"/>
                    </a:lnTo>
                    <a:lnTo>
                      <a:pt x="2056" y="398"/>
                    </a:lnTo>
                    <a:lnTo>
                      <a:pt x="2055" y="400"/>
                    </a:lnTo>
                    <a:lnTo>
                      <a:pt x="2054" y="403"/>
                    </a:lnTo>
                    <a:lnTo>
                      <a:pt x="2053" y="406"/>
                    </a:lnTo>
                    <a:lnTo>
                      <a:pt x="2054" y="408"/>
                    </a:lnTo>
                    <a:lnTo>
                      <a:pt x="2054" y="411"/>
                    </a:lnTo>
                    <a:lnTo>
                      <a:pt x="2054" y="416"/>
                    </a:lnTo>
                    <a:lnTo>
                      <a:pt x="2054" y="419"/>
                    </a:lnTo>
                    <a:lnTo>
                      <a:pt x="2053" y="419"/>
                    </a:lnTo>
                    <a:lnTo>
                      <a:pt x="2053" y="422"/>
                    </a:lnTo>
                    <a:lnTo>
                      <a:pt x="2053" y="425"/>
                    </a:lnTo>
                    <a:lnTo>
                      <a:pt x="2052" y="428"/>
                    </a:lnTo>
                    <a:lnTo>
                      <a:pt x="2052" y="429"/>
                    </a:lnTo>
                    <a:lnTo>
                      <a:pt x="2051" y="430"/>
                    </a:lnTo>
                    <a:lnTo>
                      <a:pt x="2049" y="432"/>
                    </a:lnTo>
                    <a:lnTo>
                      <a:pt x="2049" y="434"/>
                    </a:lnTo>
                    <a:lnTo>
                      <a:pt x="2052" y="434"/>
                    </a:lnTo>
                    <a:lnTo>
                      <a:pt x="2054" y="434"/>
                    </a:lnTo>
                    <a:lnTo>
                      <a:pt x="2057" y="435"/>
                    </a:lnTo>
                    <a:lnTo>
                      <a:pt x="2056" y="437"/>
                    </a:lnTo>
                    <a:lnTo>
                      <a:pt x="2054" y="440"/>
                    </a:lnTo>
                    <a:lnTo>
                      <a:pt x="2053" y="441"/>
                    </a:lnTo>
                    <a:lnTo>
                      <a:pt x="2052" y="440"/>
                    </a:lnTo>
                    <a:lnTo>
                      <a:pt x="2051" y="440"/>
                    </a:lnTo>
                    <a:lnTo>
                      <a:pt x="2049" y="439"/>
                    </a:lnTo>
                    <a:lnTo>
                      <a:pt x="2049" y="439"/>
                    </a:lnTo>
                    <a:lnTo>
                      <a:pt x="2048" y="440"/>
                    </a:lnTo>
                    <a:lnTo>
                      <a:pt x="2049" y="446"/>
                    </a:lnTo>
                    <a:lnTo>
                      <a:pt x="2049" y="452"/>
                    </a:lnTo>
                    <a:lnTo>
                      <a:pt x="2049" y="453"/>
                    </a:lnTo>
                    <a:lnTo>
                      <a:pt x="2051" y="454"/>
                    </a:lnTo>
                    <a:lnTo>
                      <a:pt x="2051" y="453"/>
                    </a:lnTo>
                    <a:lnTo>
                      <a:pt x="2052" y="453"/>
                    </a:lnTo>
                    <a:lnTo>
                      <a:pt x="2052" y="452"/>
                    </a:lnTo>
                    <a:lnTo>
                      <a:pt x="2054" y="453"/>
                    </a:lnTo>
                    <a:lnTo>
                      <a:pt x="2055" y="453"/>
                    </a:lnTo>
                    <a:lnTo>
                      <a:pt x="2057" y="453"/>
                    </a:lnTo>
                    <a:lnTo>
                      <a:pt x="2058" y="452"/>
                    </a:lnTo>
                    <a:lnTo>
                      <a:pt x="2059" y="453"/>
                    </a:lnTo>
                    <a:lnTo>
                      <a:pt x="2060" y="451"/>
                    </a:lnTo>
                    <a:lnTo>
                      <a:pt x="2061" y="449"/>
                    </a:lnTo>
                    <a:lnTo>
                      <a:pt x="2063" y="449"/>
                    </a:lnTo>
                    <a:lnTo>
                      <a:pt x="2061" y="451"/>
                    </a:lnTo>
                    <a:lnTo>
                      <a:pt x="2063" y="452"/>
                    </a:lnTo>
                    <a:lnTo>
                      <a:pt x="2063" y="452"/>
                    </a:lnTo>
                    <a:lnTo>
                      <a:pt x="2063" y="453"/>
                    </a:lnTo>
                    <a:lnTo>
                      <a:pt x="2064" y="454"/>
                    </a:lnTo>
                    <a:lnTo>
                      <a:pt x="2064" y="454"/>
                    </a:lnTo>
                    <a:lnTo>
                      <a:pt x="2065" y="453"/>
                    </a:lnTo>
                    <a:lnTo>
                      <a:pt x="2066" y="453"/>
                    </a:lnTo>
                    <a:lnTo>
                      <a:pt x="2066" y="453"/>
                    </a:lnTo>
                    <a:lnTo>
                      <a:pt x="2066" y="454"/>
                    </a:lnTo>
                    <a:lnTo>
                      <a:pt x="2067" y="455"/>
                    </a:lnTo>
                    <a:lnTo>
                      <a:pt x="2067" y="455"/>
                    </a:lnTo>
                    <a:lnTo>
                      <a:pt x="2067" y="456"/>
                    </a:lnTo>
                    <a:lnTo>
                      <a:pt x="2065" y="457"/>
                    </a:lnTo>
                    <a:lnTo>
                      <a:pt x="2063" y="458"/>
                    </a:lnTo>
                    <a:lnTo>
                      <a:pt x="2060" y="457"/>
                    </a:lnTo>
                    <a:lnTo>
                      <a:pt x="2058" y="457"/>
                    </a:lnTo>
                    <a:lnTo>
                      <a:pt x="2056" y="456"/>
                    </a:lnTo>
                    <a:lnTo>
                      <a:pt x="2054" y="456"/>
                    </a:lnTo>
                    <a:lnTo>
                      <a:pt x="2053" y="458"/>
                    </a:lnTo>
                    <a:lnTo>
                      <a:pt x="2052" y="458"/>
                    </a:lnTo>
                    <a:lnTo>
                      <a:pt x="2051" y="458"/>
                    </a:lnTo>
                    <a:lnTo>
                      <a:pt x="2049" y="457"/>
                    </a:lnTo>
                    <a:lnTo>
                      <a:pt x="2049" y="455"/>
                    </a:lnTo>
                    <a:lnTo>
                      <a:pt x="2048" y="455"/>
                    </a:lnTo>
                    <a:lnTo>
                      <a:pt x="2047" y="463"/>
                    </a:lnTo>
                    <a:lnTo>
                      <a:pt x="2045" y="469"/>
                    </a:lnTo>
                    <a:lnTo>
                      <a:pt x="2049" y="470"/>
                    </a:lnTo>
                    <a:lnTo>
                      <a:pt x="2052" y="470"/>
                    </a:lnTo>
                    <a:lnTo>
                      <a:pt x="2053" y="469"/>
                    </a:lnTo>
                    <a:lnTo>
                      <a:pt x="2054" y="468"/>
                    </a:lnTo>
                    <a:lnTo>
                      <a:pt x="2055" y="468"/>
                    </a:lnTo>
                    <a:lnTo>
                      <a:pt x="2056" y="468"/>
                    </a:lnTo>
                    <a:lnTo>
                      <a:pt x="2057" y="468"/>
                    </a:lnTo>
                    <a:lnTo>
                      <a:pt x="2058" y="467"/>
                    </a:lnTo>
                    <a:lnTo>
                      <a:pt x="2066" y="467"/>
                    </a:lnTo>
                    <a:lnTo>
                      <a:pt x="2071" y="464"/>
                    </a:lnTo>
                    <a:lnTo>
                      <a:pt x="2079" y="460"/>
                    </a:lnTo>
                    <a:lnTo>
                      <a:pt x="2079" y="459"/>
                    </a:lnTo>
                    <a:lnTo>
                      <a:pt x="2079" y="458"/>
                    </a:lnTo>
                    <a:lnTo>
                      <a:pt x="2078" y="458"/>
                    </a:lnTo>
                    <a:lnTo>
                      <a:pt x="2077" y="458"/>
                    </a:lnTo>
                    <a:lnTo>
                      <a:pt x="2077" y="458"/>
                    </a:lnTo>
                    <a:lnTo>
                      <a:pt x="2076" y="458"/>
                    </a:lnTo>
                    <a:lnTo>
                      <a:pt x="2076" y="457"/>
                    </a:lnTo>
                    <a:lnTo>
                      <a:pt x="2076" y="456"/>
                    </a:lnTo>
                    <a:lnTo>
                      <a:pt x="2075" y="456"/>
                    </a:lnTo>
                    <a:lnTo>
                      <a:pt x="2075" y="455"/>
                    </a:lnTo>
                    <a:lnTo>
                      <a:pt x="2075" y="454"/>
                    </a:lnTo>
                    <a:lnTo>
                      <a:pt x="2077" y="455"/>
                    </a:lnTo>
                    <a:lnTo>
                      <a:pt x="2077" y="455"/>
                    </a:lnTo>
                    <a:lnTo>
                      <a:pt x="2078" y="456"/>
                    </a:lnTo>
                    <a:lnTo>
                      <a:pt x="2078" y="456"/>
                    </a:lnTo>
                    <a:lnTo>
                      <a:pt x="2079" y="457"/>
                    </a:lnTo>
                    <a:lnTo>
                      <a:pt x="2079" y="457"/>
                    </a:lnTo>
                    <a:lnTo>
                      <a:pt x="2080" y="456"/>
                    </a:lnTo>
                    <a:lnTo>
                      <a:pt x="2080" y="454"/>
                    </a:lnTo>
                    <a:lnTo>
                      <a:pt x="2081" y="454"/>
                    </a:lnTo>
                    <a:lnTo>
                      <a:pt x="2081" y="454"/>
                    </a:lnTo>
                    <a:lnTo>
                      <a:pt x="2081" y="454"/>
                    </a:lnTo>
                    <a:lnTo>
                      <a:pt x="2082" y="455"/>
                    </a:lnTo>
                    <a:lnTo>
                      <a:pt x="2082" y="456"/>
                    </a:lnTo>
                    <a:lnTo>
                      <a:pt x="2082" y="456"/>
                    </a:lnTo>
                    <a:lnTo>
                      <a:pt x="2082" y="456"/>
                    </a:lnTo>
                    <a:lnTo>
                      <a:pt x="2083" y="454"/>
                    </a:lnTo>
                    <a:lnTo>
                      <a:pt x="2083" y="455"/>
                    </a:lnTo>
                    <a:lnTo>
                      <a:pt x="2083" y="456"/>
                    </a:lnTo>
                    <a:lnTo>
                      <a:pt x="2085" y="457"/>
                    </a:lnTo>
                    <a:lnTo>
                      <a:pt x="2085" y="458"/>
                    </a:lnTo>
                    <a:lnTo>
                      <a:pt x="2085" y="459"/>
                    </a:lnTo>
                    <a:lnTo>
                      <a:pt x="2085" y="460"/>
                    </a:lnTo>
                    <a:lnTo>
                      <a:pt x="2085" y="461"/>
                    </a:lnTo>
                    <a:lnTo>
                      <a:pt x="2085" y="463"/>
                    </a:lnTo>
                    <a:lnTo>
                      <a:pt x="2085" y="463"/>
                    </a:lnTo>
                    <a:lnTo>
                      <a:pt x="2087" y="463"/>
                    </a:lnTo>
                    <a:lnTo>
                      <a:pt x="2088" y="463"/>
                    </a:lnTo>
                    <a:lnTo>
                      <a:pt x="2088" y="461"/>
                    </a:lnTo>
                    <a:lnTo>
                      <a:pt x="2089" y="459"/>
                    </a:lnTo>
                    <a:lnTo>
                      <a:pt x="2090" y="457"/>
                    </a:lnTo>
                    <a:lnTo>
                      <a:pt x="2090" y="456"/>
                    </a:lnTo>
                    <a:lnTo>
                      <a:pt x="2090" y="455"/>
                    </a:lnTo>
                    <a:lnTo>
                      <a:pt x="2091" y="455"/>
                    </a:lnTo>
                    <a:lnTo>
                      <a:pt x="2091" y="456"/>
                    </a:lnTo>
                    <a:lnTo>
                      <a:pt x="2090" y="458"/>
                    </a:lnTo>
                    <a:lnTo>
                      <a:pt x="2091" y="459"/>
                    </a:lnTo>
                    <a:lnTo>
                      <a:pt x="2091" y="459"/>
                    </a:lnTo>
                    <a:lnTo>
                      <a:pt x="2091" y="459"/>
                    </a:lnTo>
                    <a:lnTo>
                      <a:pt x="2092" y="458"/>
                    </a:lnTo>
                    <a:lnTo>
                      <a:pt x="2092" y="458"/>
                    </a:lnTo>
                    <a:lnTo>
                      <a:pt x="2093" y="459"/>
                    </a:lnTo>
                    <a:lnTo>
                      <a:pt x="2093" y="460"/>
                    </a:lnTo>
                    <a:lnTo>
                      <a:pt x="2092" y="461"/>
                    </a:lnTo>
                    <a:lnTo>
                      <a:pt x="2092" y="463"/>
                    </a:lnTo>
                    <a:lnTo>
                      <a:pt x="2092" y="464"/>
                    </a:lnTo>
                    <a:lnTo>
                      <a:pt x="2091" y="467"/>
                    </a:lnTo>
                    <a:lnTo>
                      <a:pt x="2091" y="471"/>
                    </a:lnTo>
                    <a:lnTo>
                      <a:pt x="2095" y="472"/>
                    </a:lnTo>
                    <a:lnTo>
                      <a:pt x="2094" y="476"/>
                    </a:lnTo>
                    <a:lnTo>
                      <a:pt x="2092" y="479"/>
                    </a:lnTo>
                    <a:lnTo>
                      <a:pt x="2092" y="479"/>
                    </a:lnTo>
                    <a:lnTo>
                      <a:pt x="2092" y="482"/>
                    </a:lnTo>
                    <a:lnTo>
                      <a:pt x="2092" y="484"/>
                    </a:lnTo>
                    <a:lnTo>
                      <a:pt x="2093" y="484"/>
                    </a:lnTo>
                    <a:lnTo>
                      <a:pt x="2093" y="487"/>
                    </a:lnTo>
                    <a:lnTo>
                      <a:pt x="2094" y="487"/>
                    </a:lnTo>
                    <a:lnTo>
                      <a:pt x="2094" y="488"/>
                    </a:lnTo>
                    <a:lnTo>
                      <a:pt x="2094" y="490"/>
                    </a:lnTo>
                    <a:lnTo>
                      <a:pt x="2094" y="491"/>
                    </a:lnTo>
                    <a:lnTo>
                      <a:pt x="2095" y="491"/>
                    </a:lnTo>
                    <a:lnTo>
                      <a:pt x="2095" y="492"/>
                    </a:lnTo>
                    <a:lnTo>
                      <a:pt x="2095" y="493"/>
                    </a:lnTo>
                    <a:lnTo>
                      <a:pt x="2095" y="493"/>
                    </a:lnTo>
                    <a:lnTo>
                      <a:pt x="2096" y="492"/>
                    </a:lnTo>
                    <a:lnTo>
                      <a:pt x="2096" y="491"/>
                    </a:lnTo>
                    <a:lnTo>
                      <a:pt x="2097" y="490"/>
                    </a:lnTo>
                    <a:lnTo>
                      <a:pt x="2097" y="490"/>
                    </a:lnTo>
                    <a:lnTo>
                      <a:pt x="2099" y="490"/>
                    </a:lnTo>
                    <a:lnTo>
                      <a:pt x="2097" y="492"/>
                    </a:lnTo>
                    <a:lnTo>
                      <a:pt x="2099" y="493"/>
                    </a:lnTo>
                    <a:lnTo>
                      <a:pt x="2099" y="495"/>
                    </a:lnTo>
                    <a:lnTo>
                      <a:pt x="2099" y="499"/>
                    </a:lnTo>
                    <a:lnTo>
                      <a:pt x="2099" y="501"/>
                    </a:lnTo>
                    <a:lnTo>
                      <a:pt x="2097" y="503"/>
                    </a:lnTo>
                    <a:lnTo>
                      <a:pt x="2097" y="504"/>
                    </a:lnTo>
                    <a:lnTo>
                      <a:pt x="2097" y="506"/>
                    </a:lnTo>
                    <a:lnTo>
                      <a:pt x="2097" y="508"/>
                    </a:lnTo>
                    <a:lnTo>
                      <a:pt x="2096" y="509"/>
                    </a:lnTo>
                    <a:lnTo>
                      <a:pt x="2096" y="511"/>
                    </a:lnTo>
                    <a:lnTo>
                      <a:pt x="2096" y="512"/>
                    </a:lnTo>
                    <a:lnTo>
                      <a:pt x="2094" y="512"/>
                    </a:lnTo>
                    <a:lnTo>
                      <a:pt x="2094" y="512"/>
                    </a:lnTo>
                    <a:lnTo>
                      <a:pt x="2094" y="513"/>
                    </a:lnTo>
                    <a:lnTo>
                      <a:pt x="2093" y="514"/>
                    </a:lnTo>
                    <a:lnTo>
                      <a:pt x="2093" y="515"/>
                    </a:lnTo>
                    <a:lnTo>
                      <a:pt x="2093" y="516"/>
                    </a:lnTo>
                    <a:lnTo>
                      <a:pt x="2092" y="516"/>
                    </a:lnTo>
                    <a:lnTo>
                      <a:pt x="2092" y="518"/>
                    </a:lnTo>
                    <a:lnTo>
                      <a:pt x="2091" y="523"/>
                    </a:lnTo>
                    <a:lnTo>
                      <a:pt x="2091" y="527"/>
                    </a:lnTo>
                    <a:lnTo>
                      <a:pt x="2091" y="530"/>
                    </a:lnTo>
                    <a:lnTo>
                      <a:pt x="2092" y="532"/>
                    </a:lnTo>
                    <a:lnTo>
                      <a:pt x="2093" y="532"/>
                    </a:lnTo>
                    <a:lnTo>
                      <a:pt x="2094" y="531"/>
                    </a:lnTo>
                    <a:lnTo>
                      <a:pt x="2094" y="535"/>
                    </a:lnTo>
                    <a:lnTo>
                      <a:pt x="2093" y="537"/>
                    </a:lnTo>
                    <a:lnTo>
                      <a:pt x="2092" y="538"/>
                    </a:lnTo>
                    <a:lnTo>
                      <a:pt x="2092" y="539"/>
                    </a:lnTo>
                    <a:lnTo>
                      <a:pt x="2092" y="540"/>
                    </a:lnTo>
                    <a:lnTo>
                      <a:pt x="2092" y="541"/>
                    </a:lnTo>
                    <a:lnTo>
                      <a:pt x="2092" y="541"/>
                    </a:lnTo>
                    <a:lnTo>
                      <a:pt x="2093" y="541"/>
                    </a:lnTo>
                    <a:lnTo>
                      <a:pt x="2093" y="541"/>
                    </a:lnTo>
                    <a:lnTo>
                      <a:pt x="2094" y="541"/>
                    </a:lnTo>
                    <a:lnTo>
                      <a:pt x="2093" y="543"/>
                    </a:lnTo>
                    <a:lnTo>
                      <a:pt x="2093" y="545"/>
                    </a:lnTo>
                    <a:lnTo>
                      <a:pt x="2092" y="547"/>
                    </a:lnTo>
                    <a:lnTo>
                      <a:pt x="2091" y="548"/>
                    </a:lnTo>
                    <a:lnTo>
                      <a:pt x="2091" y="549"/>
                    </a:lnTo>
                    <a:lnTo>
                      <a:pt x="2090" y="550"/>
                    </a:lnTo>
                    <a:lnTo>
                      <a:pt x="2090" y="550"/>
                    </a:lnTo>
                    <a:lnTo>
                      <a:pt x="2089" y="551"/>
                    </a:lnTo>
                    <a:lnTo>
                      <a:pt x="2089" y="553"/>
                    </a:lnTo>
                    <a:lnTo>
                      <a:pt x="2088" y="556"/>
                    </a:lnTo>
                    <a:lnTo>
                      <a:pt x="2085" y="559"/>
                    </a:lnTo>
                    <a:lnTo>
                      <a:pt x="2084" y="560"/>
                    </a:lnTo>
                    <a:lnTo>
                      <a:pt x="2083" y="563"/>
                    </a:lnTo>
                    <a:lnTo>
                      <a:pt x="2082" y="564"/>
                    </a:lnTo>
                    <a:lnTo>
                      <a:pt x="2082" y="564"/>
                    </a:lnTo>
                    <a:lnTo>
                      <a:pt x="2082" y="566"/>
                    </a:lnTo>
                    <a:lnTo>
                      <a:pt x="2083" y="566"/>
                    </a:lnTo>
                    <a:lnTo>
                      <a:pt x="2084" y="566"/>
                    </a:lnTo>
                    <a:lnTo>
                      <a:pt x="2084" y="564"/>
                    </a:lnTo>
                    <a:lnTo>
                      <a:pt x="2085" y="563"/>
                    </a:lnTo>
                    <a:lnTo>
                      <a:pt x="2087" y="563"/>
                    </a:lnTo>
                    <a:lnTo>
                      <a:pt x="2087" y="562"/>
                    </a:lnTo>
                    <a:lnTo>
                      <a:pt x="2088" y="562"/>
                    </a:lnTo>
                    <a:lnTo>
                      <a:pt x="2089" y="561"/>
                    </a:lnTo>
                    <a:lnTo>
                      <a:pt x="2091" y="560"/>
                    </a:lnTo>
                    <a:lnTo>
                      <a:pt x="2092" y="559"/>
                    </a:lnTo>
                    <a:lnTo>
                      <a:pt x="2093" y="559"/>
                    </a:lnTo>
                    <a:lnTo>
                      <a:pt x="2094" y="560"/>
                    </a:lnTo>
                    <a:lnTo>
                      <a:pt x="2093" y="561"/>
                    </a:lnTo>
                    <a:lnTo>
                      <a:pt x="2091" y="562"/>
                    </a:lnTo>
                    <a:lnTo>
                      <a:pt x="2090" y="564"/>
                    </a:lnTo>
                    <a:lnTo>
                      <a:pt x="2089" y="564"/>
                    </a:lnTo>
                    <a:lnTo>
                      <a:pt x="2089" y="567"/>
                    </a:lnTo>
                    <a:lnTo>
                      <a:pt x="2088" y="568"/>
                    </a:lnTo>
                    <a:lnTo>
                      <a:pt x="2087" y="568"/>
                    </a:lnTo>
                    <a:lnTo>
                      <a:pt x="2085" y="568"/>
                    </a:lnTo>
                    <a:lnTo>
                      <a:pt x="2084" y="568"/>
                    </a:lnTo>
                    <a:lnTo>
                      <a:pt x="2082" y="571"/>
                    </a:lnTo>
                    <a:lnTo>
                      <a:pt x="2081" y="573"/>
                    </a:lnTo>
                    <a:lnTo>
                      <a:pt x="2079" y="575"/>
                    </a:lnTo>
                    <a:lnTo>
                      <a:pt x="2078" y="578"/>
                    </a:lnTo>
                    <a:lnTo>
                      <a:pt x="2076" y="580"/>
                    </a:lnTo>
                    <a:lnTo>
                      <a:pt x="2075" y="583"/>
                    </a:lnTo>
                    <a:lnTo>
                      <a:pt x="2073" y="584"/>
                    </a:lnTo>
                    <a:lnTo>
                      <a:pt x="2071" y="584"/>
                    </a:lnTo>
                    <a:lnTo>
                      <a:pt x="2072" y="580"/>
                    </a:lnTo>
                    <a:lnTo>
                      <a:pt x="2073" y="578"/>
                    </a:lnTo>
                    <a:lnTo>
                      <a:pt x="2075" y="577"/>
                    </a:lnTo>
                    <a:lnTo>
                      <a:pt x="2076" y="576"/>
                    </a:lnTo>
                    <a:lnTo>
                      <a:pt x="2077" y="574"/>
                    </a:lnTo>
                    <a:lnTo>
                      <a:pt x="2078" y="574"/>
                    </a:lnTo>
                    <a:lnTo>
                      <a:pt x="2078" y="573"/>
                    </a:lnTo>
                    <a:lnTo>
                      <a:pt x="2078" y="573"/>
                    </a:lnTo>
                    <a:lnTo>
                      <a:pt x="2078" y="571"/>
                    </a:lnTo>
                    <a:lnTo>
                      <a:pt x="2077" y="571"/>
                    </a:lnTo>
                    <a:lnTo>
                      <a:pt x="2077" y="571"/>
                    </a:lnTo>
                    <a:lnTo>
                      <a:pt x="2076" y="571"/>
                    </a:lnTo>
                    <a:lnTo>
                      <a:pt x="2075" y="572"/>
                    </a:lnTo>
                    <a:lnTo>
                      <a:pt x="2073" y="572"/>
                    </a:lnTo>
                    <a:lnTo>
                      <a:pt x="2073" y="571"/>
                    </a:lnTo>
                    <a:lnTo>
                      <a:pt x="2073" y="568"/>
                    </a:lnTo>
                    <a:lnTo>
                      <a:pt x="2075" y="567"/>
                    </a:lnTo>
                    <a:lnTo>
                      <a:pt x="2076" y="566"/>
                    </a:lnTo>
                    <a:lnTo>
                      <a:pt x="2077" y="566"/>
                    </a:lnTo>
                    <a:lnTo>
                      <a:pt x="2077" y="565"/>
                    </a:lnTo>
                    <a:lnTo>
                      <a:pt x="2078" y="563"/>
                    </a:lnTo>
                    <a:lnTo>
                      <a:pt x="2079" y="560"/>
                    </a:lnTo>
                    <a:lnTo>
                      <a:pt x="2080" y="559"/>
                    </a:lnTo>
                    <a:lnTo>
                      <a:pt x="2080" y="556"/>
                    </a:lnTo>
                    <a:lnTo>
                      <a:pt x="2081" y="555"/>
                    </a:lnTo>
                    <a:lnTo>
                      <a:pt x="2082" y="553"/>
                    </a:lnTo>
                    <a:lnTo>
                      <a:pt x="2082" y="553"/>
                    </a:lnTo>
                    <a:lnTo>
                      <a:pt x="2082" y="552"/>
                    </a:lnTo>
                    <a:lnTo>
                      <a:pt x="2082" y="551"/>
                    </a:lnTo>
                    <a:lnTo>
                      <a:pt x="2081" y="551"/>
                    </a:lnTo>
                    <a:lnTo>
                      <a:pt x="2081" y="551"/>
                    </a:lnTo>
                    <a:lnTo>
                      <a:pt x="2081" y="550"/>
                    </a:lnTo>
                    <a:lnTo>
                      <a:pt x="2081" y="549"/>
                    </a:lnTo>
                    <a:lnTo>
                      <a:pt x="2082" y="549"/>
                    </a:lnTo>
                    <a:lnTo>
                      <a:pt x="2082" y="549"/>
                    </a:lnTo>
                    <a:lnTo>
                      <a:pt x="2083" y="548"/>
                    </a:lnTo>
                    <a:lnTo>
                      <a:pt x="2084" y="547"/>
                    </a:lnTo>
                    <a:lnTo>
                      <a:pt x="2084" y="544"/>
                    </a:lnTo>
                    <a:lnTo>
                      <a:pt x="2084" y="544"/>
                    </a:lnTo>
                    <a:lnTo>
                      <a:pt x="2083" y="547"/>
                    </a:lnTo>
                    <a:lnTo>
                      <a:pt x="2082" y="547"/>
                    </a:lnTo>
                    <a:lnTo>
                      <a:pt x="2082" y="548"/>
                    </a:lnTo>
                    <a:lnTo>
                      <a:pt x="2081" y="547"/>
                    </a:lnTo>
                    <a:lnTo>
                      <a:pt x="2080" y="547"/>
                    </a:lnTo>
                    <a:lnTo>
                      <a:pt x="2079" y="548"/>
                    </a:lnTo>
                    <a:lnTo>
                      <a:pt x="2079" y="549"/>
                    </a:lnTo>
                    <a:lnTo>
                      <a:pt x="2078" y="549"/>
                    </a:lnTo>
                    <a:lnTo>
                      <a:pt x="2078" y="550"/>
                    </a:lnTo>
                    <a:lnTo>
                      <a:pt x="2078" y="551"/>
                    </a:lnTo>
                    <a:lnTo>
                      <a:pt x="2078" y="554"/>
                    </a:lnTo>
                    <a:lnTo>
                      <a:pt x="2077" y="554"/>
                    </a:lnTo>
                    <a:lnTo>
                      <a:pt x="2077" y="554"/>
                    </a:lnTo>
                    <a:lnTo>
                      <a:pt x="2076" y="554"/>
                    </a:lnTo>
                    <a:lnTo>
                      <a:pt x="2075" y="555"/>
                    </a:lnTo>
                    <a:lnTo>
                      <a:pt x="2073" y="556"/>
                    </a:lnTo>
                    <a:lnTo>
                      <a:pt x="2073" y="560"/>
                    </a:lnTo>
                    <a:lnTo>
                      <a:pt x="2070" y="559"/>
                    </a:lnTo>
                    <a:lnTo>
                      <a:pt x="2069" y="559"/>
                    </a:lnTo>
                    <a:lnTo>
                      <a:pt x="2068" y="561"/>
                    </a:lnTo>
                    <a:lnTo>
                      <a:pt x="2067" y="561"/>
                    </a:lnTo>
                    <a:lnTo>
                      <a:pt x="2066" y="561"/>
                    </a:lnTo>
                    <a:lnTo>
                      <a:pt x="2065" y="562"/>
                    </a:lnTo>
                    <a:lnTo>
                      <a:pt x="2064" y="561"/>
                    </a:lnTo>
                    <a:lnTo>
                      <a:pt x="2061" y="563"/>
                    </a:lnTo>
                    <a:lnTo>
                      <a:pt x="2060" y="564"/>
                    </a:lnTo>
                    <a:lnTo>
                      <a:pt x="2058" y="564"/>
                    </a:lnTo>
                    <a:lnTo>
                      <a:pt x="2029" y="566"/>
                    </a:lnTo>
                    <a:lnTo>
                      <a:pt x="1999" y="568"/>
                    </a:lnTo>
                    <a:lnTo>
                      <a:pt x="1969" y="572"/>
                    </a:lnTo>
                    <a:lnTo>
                      <a:pt x="1968" y="573"/>
                    </a:lnTo>
                    <a:lnTo>
                      <a:pt x="1967" y="574"/>
                    </a:lnTo>
                    <a:lnTo>
                      <a:pt x="1965" y="573"/>
                    </a:lnTo>
                    <a:lnTo>
                      <a:pt x="1964" y="573"/>
                    </a:lnTo>
                    <a:lnTo>
                      <a:pt x="1962" y="573"/>
                    </a:lnTo>
                    <a:lnTo>
                      <a:pt x="1962" y="574"/>
                    </a:lnTo>
                    <a:lnTo>
                      <a:pt x="1961" y="574"/>
                    </a:lnTo>
                    <a:lnTo>
                      <a:pt x="1959" y="574"/>
                    </a:lnTo>
                    <a:lnTo>
                      <a:pt x="1958" y="573"/>
                    </a:lnTo>
                    <a:lnTo>
                      <a:pt x="1957" y="573"/>
                    </a:lnTo>
                    <a:lnTo>
                      <a:pt x="1955" y="575"/>
                    </a:lnTo>
                    <a:lnTo>
                      <a:pt x="1952" y="575"/>
                    </a:lnTo>
                    <a:lnTo>
                      <a:pt x="1949" y="575"/>
                    </a:lnTo>
                    <a:lnTo>
                      <a:pt x="1949" y="576"/>
                    </a:lnTo>
                    <a:lnTo>
                      <a:pt x="1948" y="577"/>
                    </a:lnTo>
                    <a:lnTo>
                      <a:pt x="1947" y="576"/>
                    </a:lnTo>
                    <a:lnTo>
                      <a:pt x="1946" y="576"/>
                    </a:lnTo>
                    <a:lnTo>
                      <a:pt x="1946" y="576"/>
                    </a:lnTo>
                    <a:lnTo>
                      <a:pt x="1944" y="576"/>
                    </a:lnTo>
                    <a:lnTo>
                      <a:pt x="1943" y="577"/>
                    </a:lnTo>
                    <a:lnTo>
                      <a:pt x="1940" y="577"/>
                    </a:lnTo>
                    <a:lnTo>
                      <a:pt x="1939" y="576"/>
                    </a:lnTo>
                    <a:lnTo>
                      <a:pt x="1938" y="576"/>
                    </a:lnTo>
                    <a:lnTo>
                      <a:pt x="1937" y="576"/>
                    </a:lnTo>
                    <a:lnTo>
                      <a:pt x="1936" y="577"/>
                    </a:lnTo>
                    <a:lnTo>
                      <a:pt x="1936" y="577"/>
                    </a:lnTo>
                    <a:lnTo>
                      <a:pt x="1935" y="577"/>
                    </a:lnTo>
                    <a:lnTo>
                      <a:pt x="1934" y="577"/>
                    </a:lnTo>
                    <a:lnTo>
                      <a:pt x="1933" y="577"/>
                    </a:lnTo>
                    <a:lnTo>
                      <a:pt x="1931" y="578"/>
                    </a:lnTo>
                    <a:lnTo>
                      <a:pt x="1929" y="578"/>
                    </a:lnTo>
                    <a:lnTo>
                      <a:pt x="1927" y="577"/>
                    </a:lnTo>
                    <a:lnTo>
                      <a:pt x="1916" y="578"/>
                    </a:lnTo>
                    <a:lnTo>
                      <a:pt x="1903" y="579"/>
                    </a:lnTo>
                    <a:lnTo>
                      <a:pt x="1890" y="577"/>
                    </a:lnTo>
                    <a:lnTo>
                      <a:pt x="1890" y="577"/>
                    </a:lnTo>
                    <a:lnTo>
                      <a:pt x="1888" y="578"/>
                    </a:lnTo>
                    <a:lnTo>
                      <a:pt x="1887" y="578"/>
                    </a:lnTo>
                    <a:lnTo>
                      <a:pt x="1885" y="578"/>
                    </a:lnTo>
                    <a:lnTo>
                      <a:pt x="1884" y="576"/>
                    </a:lnTo>
                    <a:lnTo>
                      <a:pt x="1883" y="575"/>
                    </a:lnTo>
                    <a:lnTo>
                      <a:pt x="1883" y="573"/>
                    </a:lnTo>
                    <a:lnTo>
                      <a:pt x="1881" y="575"/>
                    </a:lnTo>
                    <a:lnTo>
                      <a:pt x="1880" y="576"/>
                    </a:lnTo>
                    <a:lnTo>
                      <a:pt x="1879" y="576"/>
                    </a:lnTo>
                    <a:lnTo>
                      <a:pt x="1878" y="576"/>
                    </a:lnTo>
                    <a:lnTo>
                      <a:pt x="1877" y="576"/>
                    </a:lnTo>
                    <a:lnTo>
                      <a:pt x="1877" y="577"/>
                    </a:lnTo>
                    <a:lnTo>
                      <a:pt x="1876" y="578"/>
                    </a:lnTo>
                    <a:lnTo>
                      <a:pt x="1875" y="577"/>
                    </a:lnTo>
                    <a:lnTo>
                      <a:pt x="1874" y="577"/>
                    </a:lnTo>
                    <a:lnTo>
                      <a:pt x="1874" y="577"/>
                    </a:lnTo>
                    <a:lnTo>
                      <a:pt x="1873" y="577"/>
                    </a:lnTo>
                    <a:lnTo>
                      <a:pt x="1872" y="577"/>
                    </a:lnTo>
                    <a:lnTo>
                      <a:pt x="1871" y="576"/>
                    </a:lnTo>
                    <a:lnTo>
                      <a:pt x="1871" y="575"/>
                    </a:lnTo>
                    <a:lnTo>
                      <a:pt x="1869" y="576"/>
                    </a:lnTo>
                    <a:lnTo>
                      <a:pt x="1868" y="576"/>
                    </a:lnTo>
                    <a:lnTo>
                      <a:pt x="1867" y="576"/>
                    </a:lnTo>
                    <a:lnTo>
                      <a:pt x="1866" y="575"/>
                    </a:lnTo>
                    <a:lnTo>
                      <a:pt x="1864" y="575"/>
                    </a:lnTo>
                    <a:lnTo>
                      <a:pt x="1862" y="575"/>
                    </a:lnTo>
                    <a:lnTo>
                      <a:pt x="1860" y="574"/>
                    </a:lnTo>
                    <a:lnTo>
                      <a:pt x="1859" y="574"/>
                    </a:lnTo>
                    <a:lnTo>
                      <a:pt x="1857" y="574"/>
                    </a:lnTo>
                    <a:lnTo>
                      <a:pt x="1856" y="573"/>
                    </a:lnTo>
                    <a:lnTo>
                      <a:pt x="1855" y="574"/>
                    </a:lnTo>
                    <a:lnTo>
                      <a:pt x="1855" y="575"/>
                    </a:lnTo>
                    <a:lnTo>
                      <a:pt x="1849" y="574"/>
                    </a:lnTo>
                    <a:lnTo>
                      <a:pt x="1848" y="574"/>
                    </a:lnTo>
                    <a:lnTo>
                      <a:pt x="1847" y="574"/>
                    </a:lnTo>
                    <a:lnTo>
                      <a:pt x="1845" y="573"/>
                    </a:lnTo>
                    <a:lnTo>
                      <a:pt x="1844" y="573"/>
                    </a:lnTo>
                    <a:lnTo>
                      <a:pt x="1843" y="573"/>
                    </a:lnTo>
                    <a:lnTo>
                      <a:pt x="1842" y="574"/>
                    </a:lnTo>
                    <a:lnTo>
                      <a:pt x="1840" y="573"/>
                    </a:lnTo>
                    <a:lnTo>
                      <a:pt x="1838" y="573"/>
                    </a:lnTo>
                    <a:lnTo>
                      <a:pt x="1836" y="574"/>
                    </a:lnTo>
                    <a:lnTo>
                      <a:pt x="1832" y="574"/>
                    </a:lnTo>
                    <a:lnTo>
                      <a:pt x="1830" y="574"/>
                    </a:lnTo>
                    <a:lnTo>
                      <a:pt x="1828" y="573"/>
                    </a:lnTo>
                    <a:lnTo>
                      <a:pt x="1825" y="574"/>
                    </a:lnTo>
                    <a:lnTo>
                      <a:pt x="1825" y="574"/>
                    </a:lnTo>
                    <a:lnTo>
                      <a:pt x="1825" y="574"/>
                    </a:lnTo>
                    <a:lnTo>
                      <a:pt x="1823" y="574"/>
                    </a:lnTo>
                    <a:lnTo>
                      <a:pt x="1818" y="574"/>
                    </a:lnTo>
                    <a:lnTo>
                      <a:pt x="1818" y="574"/>
                    </a:lnTo>
                    <a:lnTo>
                      <a:pt x="1817" y="576"/>
                    </a:lnTo>
                    <a:lnTo>
                      <a:pt x="1815" y="577"/>
                    </a:lnTo>
                    <a:lnTo>
                      <a:pt x="1814" y="577"/>
                    </a:lnTo>
                    <a:lnTo>
                      <a:pt x="1812" y="576"/>
                    </a:lnTo>
                    <a:lnTo>
                      <a:pt x="1809" y="575"/>
                    </a:lnTo>
                    <a:lnTo>
                      <a:pt x="1807" y="575"/>
                    </a:lnTo>
                    <a:lnTo>
                      <a:pt x="1806" y="575"/>
                    </a:lnTo>
                    <a:lnTo>
                      <a:pt x="1804" y="576"/>
                    </a:lnTo>
                    <a:lnTo>
                      <a:pt x="1803" y="576"/>
                    </a:lnTo>
                    <a:lnTo>
                      <a:pt x="1803" y="577"/>
                    </a:lnTo>
                    <a:lnTo>
                      <a:pt x="1803" y="578"/>
                    </a:lnTo>
                    <a:lnTo>
                      <a:pt x="1802" y="579"/>
                    </a:lnTo>
                    <a:lnTo>
                      <a:pt x="1802" y="578"/>
                    </a:lnTo>
                    <a:lnTo>
                      <a:pt x="1801" y="578"/>
                    </a:lnTo>
                    <a:lnTo>
                      <a:pt x="1800" y="578"/>
                    </a:lnTo>
                    <a:lnTo>
                      <a:pt x="1800" y="579"/>
                    </a:lnTo>
                    <a:lnTo>
                      <a:pt x="1797" y="579"/>
                    </a:lnTo>
                    <a:lnTo>
                      <a:pt x="1791" y="579"/>
                    </a:lnTo>
                    <a:lnTo>
                      <a:pt x="1789" y="580"/>
                    </a:lnTo>
                    <a:lnTo>
                      <a:pt x="1787" y="580"/>
                    </a:lnTo>
                    <a:lnTo>
                      <a:pt x="1783" y="580"/>
                    </a:lnTo>
                    <a:lnTo>
                      <a:pt x="1781" y="580"/>
                    </a:lnTo>
                    <a:lnTo>
                      <a:pt x="1779" y="578"/>
                    </a:lnTo>
                    <a:lnTo>
                      <a:pt x="1777" y="580"/>
                    </a:lnTo>
                    <a:lnTo>
                      <a:pt x="1776" y="581"/>
                    </a:lnTo>
                    <a:lnTo>
                      <a:pt x="1773" y="583"/>
                    </a:lnTo>
                    <a:lnTo>
                      <a:pt x="1771" y="583"/>
                    </a:lnTo>
                    <a:lnTo>
                      <a:pt x="1768" y="583"/>
                    </a:lnTo>
                    <a:lnTo>
                      <a:pt x="1766" y="583"/>
                    </a:lnTo>
                    <a:lnTo>
                      <a:pt x="1764" y="583"/>
                    </a:lnTo>
                    <a:lnTo>
                      <a:pt x="1758" y="584"/>
                    </a:lnTo>
                    <a:lnTo>
                      <a:pt x="1754" y="584"/>
                    </a:lnTo>
                    <a:lnTo>
                      <a:pt x="1745" y="585"/>
                    </a:lnTo>
                    <a:lnTo>
                      <a:pt x="1744" y="585"/>
                    </a:lnTo>
                    <a:lnTo>
                      <a:pt x="1739" y="586"/>
                    </a:lnTo>
                    <a:lnTo>
                      <a:pt x="1728" y="588"/>
                    </a:lnTo>
                    <a:lnTo>
                      <a:pt x="1716" y="590"/>
                    </a:lnTo>
                    <a:lnTo>
                      <a:pt x="1704" y="589"/>
                    </a:lnTo>
                    <a:lnTo>
                      <a:pt x="1693" y="586"/>
                    </a:lnTo>
                    <a:lnTo>
                      <a:pt x="1694" y="587"/>
                    </a:lnTo>
                    <a:lnTo>
                      <a:pt x="1694" y="588"/>
                    </a:lnTo>
                    <a:lnTo>
                      <a:pt x="1694" y="590"/>
                    </a:lnTo>
                    <a:lnTo>
                      <a:pt x="1688" y="590"/>
                    </a:lnTo>
                    <a:lnTo>
                      <a:pt x="1683" y="591"/>
                    </a:lnTo>
                    <a:lnTo>
                      <a:pt x="1677" y="592"/>
                    </a:lnTo>
                    <a:lnTo>
                      <a:pt x="1672" y="590"/>
                    </a:lnTo>
                    <a:lnTo>
                      <a:pt x="1671" y="590"/>
                    </a:lnTo>
                    <a:lnTo>
                      <a:pt x="1670" y="591"/>
                    </a:lnTo>
                    <a:lnTo>
                      <a:pt x="1670" y="591"/>
                    </a:lnTo>
                    <a:lnTo>
                      <a:pt x="1669" y="593"/>
                    </a:lnTo>
                    <a:lnTo>
                      <a:pt x="1668" y="593"/>
                    </a:lnTo>
                    <a:lnTo>
                      <a:pt x="1667" y="593"/>
                    </a:lnTo>
                    <a:lnTo>
                      <a:pt x="1667" y="591"/>
                    </a:lnTo>
                    <a:lnTo>
                      <a:pt x="1665" y="590"/>
                    </a:lnTo>
                    <a:lnTo>
                      <a:pt x="1664" y="589"/>
                    </a:lnTo>
                    <a:lnTo>
                      <a:pt x="1664" y="590"/>
                    </a:lnTo>
                    <a:lnTo>
                      <a:pt x="1664" y="591"/>
                    </a:lnTo>
                    <a:lnTo>
                      <a:pt x="1664" y="593"/>
                    </a:lnTo>
                    <a:lnTo>
                      <a:pt x="1660" y="592"/>
                    </a:lnTo>
                    <a:lnTo>
                      <a:pt x="1655" y="592"/>
                    </a:lnTo>
                    <a:lnTo>
                      <a:pt x="1650" y="591"/>
                    </a:lnTo>
                    <a:lnTo>
                      <a:pt x="1646" y="588"/>
                    </a:lnTo>
                    <a:lnTo>
                      <a:pt x="1645" y="588"/>
                    </a:lnTo>
                    <a:lnTo>
                      <a:pt x="1645" y="589"/>
                    </a:lnTo>
                    <a:lnTo>
                      <a:pt x="1644" y="589"/>
                    </a:lnTo>
                    <a:lnTo>
                      <a:pt x="1644" y="591"/>
                    </a:lnTo>
                    <a:lnTo>
                      <a:pt x="1645" y="591"/>
                    </a:lnTo>
                    <a:lnTo>
                      <a:pt x="1646" y="591"/>
                    </a:lnTo>
                    <a:lnTo>
                      <a:pt x="1647" y="591"/>
                    </a:lnTo>
                    <a:lnTo>
                      <a:pt x="1647" y="592"/>
                    </a:lnTo>
                    <a:lnTo>
                      <a:pt x="1646" y="593"/>
                    </a:lnTo>
                    <a:lnTo>
                      <a:pt x="1644" y="593"/>
                    </a:lnTo>
                    <a:lnTo>
                      <a:pt x="1641" y="595"/>
                    </a:lnTo>
                    <a:lnTo>
                      <a:pt x="1639" y="595"/>
                    </a:lnTo>
                    <a:lnTo>
                      <a:pt x="1638" y="597"/>
                    </a:lnTo>
                    <a:lnTo>
                      <a:pt x="1638" y="593"/>
                    </a:lnTo>
                    <a:lnTo>
                      <a:pt x="1637" y="591"/>
                    </a:lnTo>
                    <a:lnTo>
                      <a:pt x="1636" y="589"/>
                    </a:lnTo>
                    <a:lnTo>
                      <a:pt x="1635" y="589"/>
                    </a:lnTo>
                    <a:lnTo>
                      <a:pt x="1635" y="589"/>
                    </a:lnTo>
                    <a:lnTo>
                      <a:pt x="1634" y="590"/>
                    </a:lnTo>
                    <a:lnTo>
                      <a:pt x="1634" y="592"/>
                    </a:lnTo>
                    <a:lnTo>
                      <a:pt x="1634" y="595"/>
                    </a:lnTo>
                    <a:lnTo>
                      <a:pt x="1635" y="595"/>
                    </a:lnTo>
                    <a:lnTo>
                      <a:pt x="1635" y="595"/>
                    </a:lnTo>
                    <a:lnTo>
                      <a:pt x="1636" y="595"/>
                    </a:lnTo>
                    <a:lnTo>
                      <a:pt x="1636" y="596"/>
                    </a:lnTo>
                    <a:lnTo>
                      <a:pt x="1637" y="597"/>
                    </a:lnTo>
                    <a:lnTo>
                      <a:pt x="1635" y="597"/>
                    </a:lnTo>
                    <a:lnTo>
                      <a:pt x="1634" y="598"/>
                    </a:lnTo>
                    <a:lnTo>
                      <a:pt x="1633" y="599"/>
                    </a:lnTo>
                    <a:lnTo>
                      <a:pt x="1632" y="599"/>
                    </a:lnTo>
                    <a:lnTo>
                      <a:pt x="1632" y="599"/>
                    </a:lnTo>
                    <a:lnTo>
                      <a:pt x="1629" y="598"/>
                    </a:lnTo>
                    <a:lnTo>
                      <a:pt x="1629" y="600"/>
                    </a:lnTo>
                    <a:lnTo>
                      <a:pt x="1628" y="601"/>
                    </a:lnTo>
                    <a:lnTo>
                      <a:pt x="1626" y="601"/>
                    </a:lnTo>
                    <a:lnTo>
                      <a:pt x="1625" y="601"/>
                    </a:lnTo>
                    <a:lnTo>
                      <a:pt x="1624" y="600"/>
                    </a:lnTo>
                    <a:lnTo>
                      <a:pt x="1622" y="600"/>
                    </a:lnTo>
                    <a:lnTo>
                      <a:pt x="1621" y="599"/>
                    </a:lnTo>
                    <a:lnTo>
                      <a:pt x="1620" y="600"/>
                    </a:lnTo>
                    <a:lnTo>
                      <a:pt x="1619" y="601"/>
                    </a:lnTo>
                    <a:lnTo>
                      <a:pt x="1617" y="600"/>
                    </a:lnTo>
                    <a:lnTo>
                      <a:pt x="1616" y="599"/>
                    </a:lnTo>
                    <a:lnTo>
                      <a:pt x="1616" y="598"/>
                    </a:lnTo>
                    <a:lnTo>
                      <a:pt x="1617" y="596"/>
                    </a:lnTo>
                    <a:lnTo>
                      <a:pt x="1619" y="593"/>
                    </a:lnTo>
                    <a:lnTo>
                      <a:pt x="1616" y="595"/>
                    </a:lnTo>
                    <a:lnTo>
                      <a:pt x="1611" y="595"/>
                    </a:lnTo>
                    <a:lnTo>
                      <a:pt x="1610" y="597"/>
                    </a:lnTo>
                    <a:lnTo>
                      <a:pt x="1609" y="598"/>
                    </a:lnTo>
                    <a:lnTo>
                      <a:pt x="1607" y="598"/>
                    </a:lnTo>
                    <a:lnTo>
                      <a:pt x="1605" y="598"/>
                    </a:lnTo>
                    <a:lnTo>
                      <a:pt x="1603" y="598"/>
                    </a:lnTo>
                    <a:lnTo>
                      <a:pt x="1601" y="598"/>
                    </a:lnTo>
                    <a:lnTo>
                      <a:pt x="1600" y="599"/>
                    </a:lnTo>
                    <a:lnTo>
                      <a:pt x="1586" y="600"/>
                    </a:lnTo>
                    <a:lnTo>
                      <a:pt x="1585" y="601"/>
                    </a:lnTo>
                    <a:lnTo>
                      <a:pt x="1584" y="601"/>
                    </a:lnTo>
                    <a:lnTo>
                      <a:pt x="1583" y="600"/>
                    </a:lnTo>
                    <a:lnTo>
                      <a:pt x="1583" y="600"/>
                    </a:lnTo>
                    <a:lnTo>
                      <a:pt x="1581" y="601"/>
                    </a:lnTo>
                    <a:lnTo>
                      <a:pt x="1580" y="602"/>
                    </a:lnTo>
                    <a:lnTo>
                      <a:pt x="1580" y="603"/>
                    </a:lnTo>
                    <a:lnTo>
                      <a:pt x="1581" y="604"/>
                    </a:lnTo>
                    <a:lnTo>
                      <a:pt x="1581" y="605"/>
                    </a:lnTo>
                    <a:lnTo>
                      <a:pt x="1580" y="607"/>
                    </a:lnTo>
                    <a:lnTo>
                      <a:pt x="1579" y="607"/>
                    </a:lnTo>
                    <a:lnTo>
                      <a:pt x="1579" y="608"/>
                    </a:lnTo>
                    <a:lnTo>
                      <a:pt x="1578" y="609"/>
                    </a:lnTo>
                    <a:lnTo>
                      <a:pt x="1569" y="610"/>
                    </a:lnTo>
                    <a:lnTo>
                      <a:pt x="1566" y="611"/>
                    </a:lnTo>
                    <a:lnTo>
                      <a:pt x="1564" y="611"/>
                    </a:lnTo>
                    <a:lnTo>
                      <a:pt x="1563" y="610"/>
                    </a:lnTo>
                    <a:lnTo>
                      <a:pt x="1563" y="609"/>
                    </a:lnTo>
                    <a:lnTo>
                      <a:pt x="1564" y="608"/>
                    </a:lnTo>
                    <a:lnTo>
                      <a:pt x="1566" y="608"/>
                    </a:lnTo>
                    <a:lnTo>
                      <a:pt x="1569" y="608"/>
                    </a:lnTo>
                    <a:lnTo>
                      <a:pt x="1578" y="607"/>
                    </a:lnTo>
                    <a:lnTo>
                      <a:pt x="1577" y="603"/>
                    </a:lnTo>
                    <a:lnTo>
                      <a:pt x="1576" y="602"/>
                    </a:lnTo>
                    <a:lnTo>
                      <a:pt x="1575" y="601"/>
                    </a:lnTo>
                    <a:lnTo>
                      <a:pt x="1573" y="601"/>
                    </a:lnTo>
                    <a:lnTo>
                      <a:pt x="1572" y="602"/>
                    </a:lnTo>
                    <a:lnTo>
                      <a:pt x="1569" y="602"/>
                    </a:lnTo>
                    <a:lnTo>
                      <a:pt x="1567" y="602"/>
                    </a:lnTo>
                    <a:lnTo>
                      <a:pt x="1566" y="602"/>
                    </a:lnTo>
                    <a:lnTo>
                      <a:pt x="1563" y="603"/>
                    </a:lnTo>
                    <a:lnTo>
                      <a:pt x="1559" y="602"/>
                    </a:lnTo>
                    <a:lnTo>
                      <a:pt x="1555" y="601"/>
                    </a:lnTo>
                    <a:lnTo>
                      <a:pt x="1555" y="603"/>
                    </a:lnTo>
                    <a:lnTo>
                      <a:pt x="1554" y="604"/>
                    </a:lnTo>
                    <a:lnTo>
                      <a:pt x="1553" y="604"/>
                    </a:lnTo>
                    <a:lnTo>
                      <a:pt x="1552" y="603"/>
                    </a:lnTo>
                    <a:lnTo>
                      <a:pt x="1550" y="603"/>
                    </a:lnTo>
                    <a:lnTo>
                      <a:pt x="1549" y="603"/>
                    </a:lnTo>
                    <a:lnTo>
                      <a:pt x="1547" y="604"/>
                    </a:lnTo>
                    <a:lnTo>
                      <a:pt x="1545" y="605"/>
                    </a:lnTo>
                    <a:lnTo>
                      <a:pt x="1544" y="605"/>
                    </a:lnTo>
                    <a:lnTo>
                      <a:pt x="1542" y="605"/>
                    </a:lnTo>
                    <a:lnTo>
                      <a:pt x="1541" y="605"/>
                    </a:lnTo>
                    <a:lnTo>
                      <a:pt x="1540" y="605"/>
                    </a:lnTo>
                    <a:lnTo>
                      <a:pt x="1540" y="607"/>
                    </a:lnTo>
                    <a:lnTo>
                      <a:pt x="1540" y="608"/>
                    </a:lnTo>
                    <a:lnTo>
                      <a:pt x="1541" y="609"/>
                    </a:lnTo>
                    <a:lnTo>
                      <a:pt x="1542" y="610"/>
                    </a:lnTo>
                    <a:lnTo>
                      <a:pt x="1543" y="611"/>
                    </a:lnTo>
                    <a:lnTo>
                      <a:pt x="1544" y="612"/>
                    </a:lnTo>
                    <a:lnTo>
                      <a:pt x="1544" y="613"/>
                    </a:lnTo>
                    <a:lnTo>
                      <a:pt x="1544" y="613"/>
                    </a:lnTo>
                    <a:lnTo>
                      <a:pt x="1543" y="614"/>
                    </a:lnTo>
                    <a:lnTo>
                      <a:pt x="1542" y="614"/>
                    </a:lnTo>
                    <a:lnTo>
                      <a:pt x="1540" y="614"/>
                    </a:lnTo>
                    <a:lnTo>
                      <a:pt x="1539" y="614"/>
                    </a:lnTo>
                    <a:lnTo>
                      <a:pt x="1538" y="613"/>
                    </a:lnTo>
                    <a:lnTo>
                      <a:pt x="1538" y="611"/>
                    </a:lnTo>
                    <a:lnTo>
                      <a:pt x="1538" y="609"/>
                    </a:lnTo>
                    <a:lnTo>
                      <a:pt x="1538" y="607"/>
                    </a:lnTo>
                    <a:lnTo>
                      <a:pt x="1537" y="605"/>
                    </a:lnTo>
                    <a:lnTo>
                      <a:pt x="1537" y="605"/>
                    </a:lnTo>
                    <a:lnTo>
                      <a:pt x="1536" y="605"/>
                    </a:lnTo>
                    <a:lnTo>
                      <a:pt x="1535" y="607"/>
                    </a:lnTo>
                    <a:lnTo>
                      <a:pt x="1533" y="607"/>
                    </a:lnTo>
                    <a:lnTo>
                      <a:pt x="1533" y="607"/>
                    </a:lnTo>
                    <a:lnTo>
                      <a:pt x="1532" y="603"/>
                    </a:lnTo>
                    <a:lnTo>
                      <a:pt x="1533" y="602"/>
                    </a:lnTo>
                    <a:lnTo>
                      <a:pt x="1533" y="601"/>
                    </a:lnTo>
                    <a:lnTo>
                      <a:pt x="1535" y="601"/>
                    </a:lnTo>
                    <a:lnTo>
                      <a:pt x="1535" y="601"/>
                    </a:lnTo>
                    <a:lnTo>
                      <a:pt x="1536" y="601"/>
                    </a:lnTo>
                    <a:lnTo>
                      <a:pt x="1537" y="601"/>
                    </a:lnTo>
                    <a:lnTo>
                      <a:pt x="1537" y="601"/>
                    </a:lnTo>
                    <a:lnTo>
                      <a:pt x="1538" y="600"/>
                    </a:lnTo>
                    <a:lnTo>
                      <a:pt x="1538" y="598"/>
                    </a:lnTo>
                    <a:lnTo>
                      <a:pt x="1537" y="596"/>
                    </a:lnTo>
                    <a:lnTo>
                      <a:pt x="1537" y="596"/>
                    </a:lnTo>
                    <a:lnTo>
                      <a:pt x="1536" y="596"/>
                    </a:lnTo>
                    <a:lnTo>
                      <a:pt x="1535" y="596"/>
                    </a:lnTo>
                    <a:lnTo>
                      <a:pt x="1535" y="596"/>
                    </a:lnTo>
                    <a:lnTo>
                      <a:pt x="1533" y="596"/>
                    </a:lnTo>
                    <a:lnTo>
                      <a:pt x="1531" y="596"/>
                    </a:lnTo>
                    <a:lnTo>
                      <a:pt x="1531" y="596"/>
                    </a:lnTo>
                    <a:lnTo>
                      <a:pt x="1530" y="596"/>
                    </a:lnTo>
                    <a:lnTo>
                      <a:pt x="1529" y="597"/>
                    </a:lnTo>
                    <a:lnTo>
                      <a:pt x="1528" y="597"/>
                    </a:lnTo>
                    <a:lnTo>
                      <a:pt x="1528" y="597"/>
                    </a:lnTo>
                    <a:lnTo>
                      <a:pt x="1527" y="596"/>
                    </a:lnTo>
                    <a:lnTo>
                      <a:pt x="1527" y="595"/>
                    </a:lnTo>
                    <a:lnTo>
                      <a:pt x="1527" y="593"/>
                    </a:lnTo>
                    <a:lnTo>
                      <a:pt x="1527" y="592"/>
                    </a:lnTo>
                    <a:lnTo>
                      <a:pt x="1527" y="591"/>
                    </a:lnTo>
                    <a:lnTo>
                      <a:pt x="1526" y="591"/>
                    </a:lnTo>
                    <a:lnTo>
                      <a:pt x="1525" y="591"/>
                    </a:lnTo>
                    <a:lnTo>
                      <a:pt x="1526" y="595"/>
                    </a:lnTo>
                    <a:lnTo>
                      <a:pt x="1525" y="596"/>
                    </a:lnTo>
                    <a:lnTo>
                      <a:pt x="1525" y="597"/>
                    </a:lnTo>
                    <a:lnTo>
                      <a:pt x="1525" y="599"/>
                    </a:lnTo>
                    <a:lnTo>
                      <a:pt x="1524" y="600"/>
                    </a:lnTo>
                    <a:lnTo>
                      <a:pt x="1524" y="600"/>
                    </a:lnTo>
                    <a:lnTo>
                      <a:pt x="1523" y="600"/>
                    </a:lnTo>
                    <a:lnTo>
                      <a:pt x="1517" y="600"/>
                    </a:lnTo>
                    <a:lnTo>
                      <a:pt x="1512" y="602"/>
                    </a:lnTo>
                    <a:lnTo>
                      <a:pt x="1506" y="604"/>
                    </a:lnTo>
                    <a:lnTo>
                      <a:pt x="1501" y="604"/>
                    </a:lnTo>
                    <a:lnTo>
                      <a:pt x="1496" y="600"/>
                    </a:lnTo>
                    <a:lnTo>
                      <a:pt x="1497" y="600"/>
                    </a:lnTo>
                    <a:lnTo>
                      <a:pt x="1499" y="600"/>
                    </a:lnTo>
                    <a:lnTo>
                      <a:pt x="1500" y="600"/>
                    </a:lnTo>
                    <a:lnTo>
                      <a:pt x="1501" y="600"/>
                    </a:lnTo>
                    <a:lnTo>
                      <a:pt x="1502" y="600"/>
                    </a:lnTo>
                    <a:lnTo>
                      <a:pt x="1502" y="599"/>
                    </a:lnTo>
                    <a:lnTo>
                      <a:pt x="1503" y="597"/>
                    </a:lnTo>
                    <a:lnTo>
                      <a:pt x="1502" y="597"/>
                    </a:lnTo>
                    <a:lnTo>
                      <a:pt x="1501" y="596"/>
                    </a:lnTo>
                    <a:lnTo>
                      <a:pt x="1500" y="595"/>
                    </a:lnTo>
                    <a:lnTo>
                      <a:pt x="1499" y="595"/>
                    </a:lnTo>
                    <a:lnTo>
                      <a:pt x="1497" y="595"/>
                    </a:lnTo>
                    <a:lnTo>
                      <a:pt x="1497" y="595"/>
                    </a:lnTo>
                    <a:lnTo>
                      <a:pt x="1496" y="595"/>
                    </a:lnTo>
                    <a:lnTo>
                      <a:pt x="1496" y="593"/>
                    </a:lnTo>
                    <a:lnTo>
                      <a:pt x="1496" y="592"/>
                    </a:lnTo>
                    <a:lnTo>
                      <a:pt x="1495" y="590"/>
                    </a:lnTo>
                    <a:lnTo>
                      <a:pt x="1495" y="588"/>
                    </a:lnTo>
                    <a:lnTo>
                      <a:pt x="1495" y="586"/>
                    </a:lnTo>
                    <a:lnTo>
                      <a:pt x="1494" y="585"/>
                    </a:lnTo>
                    <a:lnTo>
                      <a:pt x="1494" y="585"/>
                    </a:lnTo>
                    <a:lnTo>
                      <a:pt x="1492" y="585"/>
                    </a:lnTo>
                    <a:lnTo>
                      <a:pt x="1492" y="587"/>
                    </a:lnTo>
                    <a:lnTo>
                      <a:pt x="1493" y="589"/>
                    </a:lnTo>
                    <a:lnTo>
                      <a:pt x="1493" y="589"/>
                    </a:lnTo>
                    <a:lnTo>
                      <a:pt x="1494" y="590"/>
                    </a:lnTo>
                    <a:lnTo>
                      <a:pt x="1494" y="591"/>
                    </a:lnTo>
                    <a:lnTo>
                      <a:pt x="1494" y="592"/>
                    </a:lnTo>
                    <a:lnTo>
                      <a:pt x="1493" y="592"/>
                    </a:lnTo>
                    <a:lnTo>
                      <a:pt x="1493" y="593"/>
                    </a:lnTo>
                    <a:lnTo>
                      <a:pt x="1493" y="596"/>
                    </a:lnTo>
                    <a:lnTo>
                      <a:pt x="1493" y="598"/>
                    </a:lnTo>
                    <a:lnTo>
                      <a:pt x="1493" y="600"/>
                    </a:lnTo>
                    <a:lnTo>
                      <a:pt x="1494" y="602"/>
                    </a:lnTo>
                    <a:lnTo>
                      <a:pt x="1494" y="604"/>
                    </a:lnTo>
                    <a:lnTo>
                      <a:pt x="1494" y="605"/>
                    </a:lnTo>
                    <a:lnTo>
                      <a:pt x="1494" y="608"/>
                    </a:lnTo>
                    <a:lnTo>
                      <a:pt x="1495" y="609"/>
                    </a:lnTo>
                    <a:lnTo>
                      <a:pt x="1495" y="611"/>
                    </a:lnTo>
                    <a:lnTo>
                      <a:pt x="1495" y="612"/>
                    </a:lnTo>
                    <a:lnTo>
                      <a:pt x="1495" y="613"/>
                    </a:lnTo>
                    <a:lnTo>
                      <a:pt x="1495" y="616"/>
                    </a:lnTo>
                    <a:lnTo>
                      <a:pt x="1493" y="616"/>
                    </a:lnTo>
                    <a:lnTo>
                      <a:pt x="1492" y="616"/>
                    </a:lnTo>
                    <a:lnTo>
                      <a:pt x="1490" y="616"/>
                    </a:lnTo>
                    <a:lnTo>
                      <a:pt x="1489" y="616"/>
                    </a:lnTo>
                    <a:lnTo>
                      <a:pt x="1488" y="615"/>
                    </a:lnTo>
                    <a:lnTo>
                      <a:pt x="1487" y="614"/>
                    </a:lnTo>
                    <a:lnTo>
                      <a:pt x="1487" y="612"/>
                    </a:lnTo>
                    <a:lnTo>
                      <a:pt x="1487" y="612"/>
                    </a:lnTo>
                    <a:lnTo>
                      <a:pt x="1487" y="613"/>
                    </a:lnTo>
                    <a:lnTo>
                      <a:pt x="1487" y="615"/>
                    </a:lnTo>
                    <a:lnTo>
                      <a:pt x="1485" y="616"/>
                    </a:lnTo>
                    <a:lnTo>
                      <a:pt x="1485" y="617"/>
                    </a:lnTo>
                    <a:lnTo>
                      <a:pt x="1484" y="617"/>
                    </a:lnTo>
                    <a:lnTo>
                      <a:pt x="1483" y="617"/>
                    </a:lnTo>
                    <a:lnTo>
                      <a:pt x="1482" y="617"/>
                    </a:lnTo>
                    <a:lnTo>
                      <a:pt x="1482" y="615"/>
                    </a:lnTo>
                    <a:lnTo>
                      <a:pt x="1481" y="614"/>
                    </a:lnTo>
                    <a:lnTo>
                      <a:pt x="1481" y="613"/>
                    </a:lnTo>
                    <a:lnTo>
                      <a:pt x="1480" y="612"/>
                    </a:lnTo>
                    <a:lnTo>
                      <a:pt x="1479" y="612"/>
                    </a:lnTo>
                    <a:lnTo>
                      <a:pt x="1478" y="612"/>
                    </a:lnTo>
                    <a:lnTo>
                      <a:pt x="1478" y="612"/>
                    </a:lnTo>
                    <a:lnTo>
                      <a:pt x="1478" y="610"/>
                    </a:lnTo>
                    <a:lnTo>
                      <a:pt x="1476" y="610"/>
                    </a:lnTo>
                    <a:lnTo>
                      <a:pt x="1473" y="609"/>
                    </a:lnTo>
                    <a:lnTo>
                      <a:pt x="1472" y="608"/>
                    </a:lnTo>
                    <a:lnTo>
                      <a:pt x="1470" y="607"/>
                    </a:lnTo>
                    <a:lnTo>
                      <a:pt x="1469" y="607"/>
                    </a:lnTo>
                    <a:lnTo>
                      <a:pt x="1467" y="607"/>
                    </a:lnTo>
                    <a:lnTo>
                      <a:pt x="1466" y="609"/>
                    </a:lnTo>
                    <a:lnTo>
                      <a:pt x="1463" y="610"/>
                    </a:lnTo>
                    <a:lnTo>
                      <a:pt x="1460" y="610"/>
                    </a:lnTo>
                    <a:lnTo>
                      <a:pt x="1459" y="610"/>
                    </a:lnTo>
                    <a:lnTo>
                      <a:pt x="1458" y="609"/>
                    </a:lnTo>
                    <a:lnTo>
                      <a:pt x="1456" y="608"/>
                    </a:lnTo>
                    <a:lnTo>
                      <a:pt x="1455" y="608"/>
                    </a:lnTo>
                    <a:lnTo>
                      <a:pt x="1455" y="607"/>
                    </a:lnTo>
                    <a:lnTo>
                      <a:pt x="1454" y="605"/>
                    </a:lnTo>
                    <a:lnTo>
                      <a:pt x="1454" y="604"/>
                    </a:lnTo>
                    <a:lnTo>
                      <a:pt x="1454" y="603"/>
                    </a:lnTo>
                    <a:lnTo>
                      <a:pt x="1453" y="602"/>
                    </a:lnTo>
                    <a:lnTo>
                      <a:pt x="1453" y="602"/>
                    </a:lnTo>
                    <a:lnTo>
                      <a:pt x="1452" y="603"/>
                    </a:lnTo>
                    <a:lnTo>
                      <a:pt x="1453" y="615"/>
                    </a:lnTo>
                    <a:lnTo>
                      <a:pt x="1447" y="616"/>
                    </a:lnTo>
                    <a:lnTo>
                      <a:pt x="1441" y="617"/>
                    </a:lnTo>
                    <a:lnTo>
                      <a:pt x="1439" y="617"/>
                    </a:lnTo>
                    <a:lnTo>
                      <a:pt x="1436" y="616"/>
                    </a:lnTo>
                    <a:lnTo>
                      <a:pt x="1435" y="614"/>
                    </a:lnTo>
                    <a:lnTo>
                      <a:pt x="1434" y="610"/>
                    </a:lnTo>
                    <a:lnTo>
                      <a:pt x="1432" y="610"/>
                    </a:lnTo>
                    <a:lnTo>
                      <a:pt x="1430" y="612"/>
                    </a:lnTo>
                    <a:lnTo>
                      <a:pt x="1428" y="613"/>
                    </a:lnTo>
                    <a:lnTo>
                      <a:pt x="1424" y="614"/>
                    </a:lnTo>
                    <a:lnTo>
                      <a:pt x="1424" y="611"/>
                    </a:lnTo>
                    <a:lnTo>
                      <a:pt x="1424" y="610"/>
                    </a:lnTo>
                    <a:lnTo>
                      <a:pt x="1424" y="609"/>
                    </a:lnTo>
                    <a:lnTo>
                      <a:pt x="1425" y="609"/>
                    </a:lnTo>
                    <a:lnTo>
                      <a:pt x="1425" y="609"/>
                    </a:lnTo>
                    <a:lnTo>
                      <a:pt x="1427" y="609"/>
                    </a:lnTo>
                    <a:lnTo>
                      <a:pt x="1427" y="608"/>
                    </a:lnTo>
                    <a:lnTo>
                      <a:pt x="1427" y="605"/>
                    </a:lnTo>
                    <a:lnTo>
                      <a:pt x="1422" y="607"/>
                    </a:lnTo>
                    <a:lnTo>
                      <a:pt x="1422" y="608"/>
                    </a:lnTo>
                    <a:lnTo>
                      <a:pt x="1422" y="608"/>
                    </a:lnTo>
                    <a:lnTo>
                      <a:pt x="1421" y="608"/>
                    </a:lnTo>
                    <a:lnTo>
                      <a:pt x="1421" y="608"/>
                    </a:lnTo>
                    <a:lnTo>
                      <a:pt x="1420" y="608"/>
                    </a:lnTo>
                    <a:lnTo>
                      <a:pt x="1420" y="608"/>
                    </a:lnTo>
                    <a:lnTo>
                      <a:pt x="1419" y="608"/>
                    </a:lnTo>
                    <a:lnTo>
                      <a:pt x="1420" y="609"/>
                    </a:lnTo>
                    <a:lnTo>
                      <a:pt x="1420" y="612"/>
                    </a:lnTo>
                    <a:lnTo>
                      <a:pt x="1422" y="611"/>
                    </a:lnTo>
                    <a:lnTo>
                      <a:pt x="1422" y="612"/>
                    </a:lnTo>
                    <a:lnTo>
                      <a:pt x="1423" y="614"/>
                    </a:lnTo>
                    <a:lnTo>
                      <a:pt x="1422" y="616"/>
                    </a:lnTo>
                    <a:lnTo>
                      <a:pt x="1421" y="616"/>
                    </a:lnTo>
                    <a:lnTo>
                      <a:pt x="1421" y="617"/>
                    </a:lnTo>
                    <a:lnTo>
                      <a:pt x="1421" y="619"/>
                    </a:lnTo>
                    <a:lnTo>
                      <a:pt x="1420" y="620"/>
                    </a:lnTo>
                    <a:lnTo>
                      <a:pt x="1420" y="620"/>
                    </a:lnTo>
                    <a:lnTo>
                      <a:pt x="1419" y="620"/>
                    </a:lnTo>
                    <a:lnTo>
                      <a:pt x="1418" y="617"/>
                    </a:lnTo>
                    <a:lnTo>
                      <a:pt x="1418" y="616"/>
                    </a:lnTo>
                    <a:lnTo>
                      <a:pt x="1418" y="614"/>
                    </a:lnTo>
                    <a:lnTo>
                      <a:pt x="1418" y="612"/>
                    </a:lnTo>
                    <a:lnTo>
                      <a:pt x="1418" y="610"/>
                    </a:lnTo>
                    <a:lnTo>
                      <a:pt x="1418" y="607"/>
                    </a:lnTo>
                    <a:lnTo>
                      <a:pt x="1417" y="607"/>
                    </a:lnTo>
                    <a:lnTo>
                      <a:pt x="1417" y="607"/>
                    </a:lnTo>
                    <a:lnTo>
                      <a:pt x="1416" y="607"/>
                    </a:lnTo>
                    <a:lnTo>
                      <a:pt x="1416" y="604"/>
                    </a:lnTo>
                    <a:lnTo>
                      <a:pt x="1416" y="603"/>
                    </a:lnTo>
                    <a:lnTo>
                      <a:pt x="1417" y="601"/>
                    </a:lnTo>
                    <a:lnTo>
                      <a:pt x="1417" y="599"/>
                    </a:lnTo>
                    <a:lnTo>
                      <a:pt x="1409" y="600"/>
                    </a:lnTo>
                    <a:lnTo>
                      <a:pt x="1409" y="600"/>
                    </a:lnTo>
                    <a:lnTo>
                      <a:pt x="1408" y="601"/>
                    </a:lnTo>
                    <a:lnTo>
                      <a:pt x="1408" y="602"/>
                    </a:lnTo>
                    <a:lnTo>
                      <a:pt x="1407" y="602"/>
                    </a:lnTo>
                    <a:lnTo>
                      <a:pt x="1401" y="603"/>
                    </a:lnTo>
                    <a:lnTo>
                      <a:pt x="1397" y="604"/>
                    </a:lnTo>
                    <a:lnTo>
                      <a:pt x="1397" y="607"/>
                    </a:lnTo>
                    <a:lnTo>
                      <a:pt x="1410" y="605"/>
                    </a:lnTo>
                    <a:lnTo>
                      <a:pt x="1410" y="610"/>
                    </a:lnTo>
                    <a:lnTo>
                      <a:pt x="1409" y="612"/>
                    </a:lnTo>
                    <a:lnTo>
                      <a:pt x="1409" y="614"/>
                    </a:lnTo>
                    <a:lnTo>
                      <a:pt x="1409" y="619"/>
                    </a:lnTo>
                    <a:lnTo>
                      <a:pt x="1413" y="617"/>
                    </a:lnTo>
                    <a:lnTo>
                      <a:pt x="1413" y="619"/>
                    </a:lnTo>
                    <a:lnTo>
                      <a:pt x="1413" y="621"/>
                    </a:lnTo>
                    <a:lnTo>
                      <a:pt x="1413" y="623"/>
                    </a:lnTo>
                    <a:lnTo>
                      <a:pt x="1412" y="623"/>
                    </a:lnTo>
                    <a:lnTo>
                      <a:pt x="1411" y="623"/>
                    </a:lnTo>
                    <a:lnTo>
                      <a:pt x="1411" y="623"/>
                    </a:lnTo>
                    <a:lnTo>
                      <a:pt x="1410" y="624"/>
                    </a:lnTo>
                    <a:lnTo>
                      <a:pt x="1409" y="623"/>
                    </a:lnTo>
                    <a:lnTo>
                      <a:pt x="1409" y="621"/>
                    </a:lnTo>
                    <a:lnTo>
                      <a:pt x="1408" y="621"/>
                    </a:lnTo>
                    <a:lnTo>
                      <a:pt x="1408" y="620"/>
                    </a:lnTo>
                    <a:lnTo>
                      <a:pt x="1407" y="620"/>
                    </a:lnTo>
                    <a:lnTo>
                      <a:pt x="1407" y="619"/>
                    </a:lnTo>
                    <a:lnTo>
                      <a:pt x="1406" y="617"/>
                    </a:lnTo>
                    <a:lnTo>
                      <a:pt x="1405" y="619"/>
                    </a:lnTo>
                    <a:lnTo>
                      <a:pt x="1404" y="619"/>
                    </a:lnTo>
                    <a:lnTo>
                      <a:pt x="1404" y="621"/>
                    </a:lnTo>
                    <a:lnTo>
                      <a:pt x="1404" y="622"/>
                    </a:lnTo>
                    <a:lnTo>
                      <a:pt x="1404" y="624"/>
                    </a:lnTo>
                    <a:lnTo>
                      <a:pt x="1405" y="626"/>
                    </a:lnTo>
                    <a:lnTo>
                      <a:pt x="1405" y="628"/>
                    </a:lnTo>
                    <a:lnTo>
                      <a:pt x="1406" y="631"/>
                    </a:lnTo>
                    <a:lnTo>
                      <a:pt x="1406" y="632"/>
                    </a:lnTo>
                    <a:lnTo>
                      <a:pt x="1395" y="633"/>
                    </a:lnTo>
                    <a:lnTo>
                      <a:pt x="1395" y="627"/>
                    </a:lnTo>
                    <a:lnTo>
                      <a:pt x="1396" y="628"/>
                    </a:lnTo>
                    <a:lnTo>
                      <a:pt x="1397" y="628"/>
                    </a:lnTo>
                    <a:lnTo>
                      <a:pt x="1398" y="628"/>
                    </a:lnTo>
                    <a:lnTo>
                      <a:pt x="1400" y="628"/>
                    </a:lnTo>
                    <a:lnTo>
                      <a:pt x="1401" y="627"/>
                    </a:lnTo>
                    <a:lnTo>
                      <a:pt x="1403" y="626"/>
                    </a:lnTo>
                    <a:lnTo>
                      <a:pt x="1403" y="624"/>
                    </a:lnTo>
                    <a:lnTo>
                      <a:pt x="1403" y="622"/>
                    </a:lnTo>
                    <a:lnTo>
                      <a:pt x="1403" y="620"/>
                    </a:lnTo>
                    <a:lnTo>
                      <a:pt x="1401" y="619"/>
                    </a:lnTo>
                    <a:lnTo>
                      <a:pt x="1401" y="619"/>
                    </a:lnTo>
                    <a:lnTo>
                      <a:pt x="1394" y="620"/>
                    </a:lnTo>
                    <a:lnTo>
                      <a:pt x="1394" y="619"/>
                    </a:lnTo>
                    <a:lnTo>
                      <a:pt x="1395" y="617"/>
                    </a:lnTo>
                    <a:lnTo>
                      <a:pt x="1395" y="617"/>
                    </a:lnTo>
                    <a:lnTo>
                      <a:pt x="1396" y="617"/>
                    </a:lnTo>
                    <a:lnTo>
                      <a:pt x="1396" y="617"/>
                    </a:lnTo>
                    <a:lnTo>
                      <a:pt x="1397" y="616"/>
                    </a:lnTo>
                    <a:lnTo>
                      <a:pt x="1397" y="616"/>
                    </a:lnTo>
                    <a:lnTo>
                      <a:pt x="1397" y="614"/>
                    </a:lnTo>
                    <a:lnTo>
                      <a:pt x="1397" y="612"/>
                    </a:lnTo>
                    <a:lnTo>
                      <a:pt x="1388" y="613"/>
                    </a:lnTo>
                    <a:lnTo>
                      <a:pt x="1388" y="611"/>
                    </a:lnTo>
                    <a:lnTo>
                      <a:pt x="1388" y="609"/>
                    </a:lnTo>
                    <a:lnTo>
                      <a:pt x="1388" y="608"/>
                    </a:lnTo>
                    <a:lnTo>
                      <a:pt x="1388" y="604"/>
                    </a:lnTo>
                    <a:lnTo>
                      <a:pt x="1387" y="604"/>
                    </a:lnTo>
                    <a:lnTo>
                      <a:pt x="1386" y="604"/>
                    </a:lnTo>
                    <a:lnTo>
                      <a:pt x="1386" y="603"/>
                    </a:lnTo>
                    <a:lnTo>
                      <a:pt x="1385" y="602"/>
                    </a:lnTo>
                    <a:lnTo>
                      <a:pt x="1385" y="605"/>
                    </a:lnTo>
                    <a:lnTo>
                      <a:pt x="1386" y="608"/>
                    </a:lnTo>
                    <a:lnTo>
                      <a:pt x="1386" y="610"/>
                    </a:lnTo>
                    <a:lnTo>
                      <a:pt x="1386" y="613"/>
                    </a:lnTo>
                    <a:lnTo>
                      <a:pt x="1386" y="613"/>
                    </a:lnTo>
                    <a:lnTo>
                      <a:pt x="1385" y="615"/>
                    </a:lnTo>
                    <a:lnTo>
                      <a:pt x="1385" y="617"/>
                    </a:lnTo>
                    <a:lnTo>
                      <a:pt x="1386" y="619"/>
                    </a:lnTo>
                    <a:lnTo>
                      <a:pt x="1387" y="619"/>
                    </a:lnTo>
                    <a:lnTo>
                      <a:pt x="1388" y="619"/>
                    </a:lnTo>
                    <a:lnTo>
                      <a:pt x="1389" y="617"/>
                    </a:lnTo>
                    <a:lnTo>
                      <a:pt x="1391" y="617"/>
                    </a:lnTo>
                    <a:lnTo>
                      <a:pt x="1392" y="617"/>
                    </a:lnTo>
                    <a:lnTo>
                      <a:pt x="1392" y="620"/>
                    </a:lnTo>
                    <a:lnTo>
                      <a:pt x="1392" y="621"/>
                    </a:lnTo>
                    <a:lnTo>
                      <a:pt x="1391" y="621"/>
                    </a:lnTo>
                    <a:lnTo>
                      <a:pt x="1389" y="621"/>
                    </a:lnTo>
                    <a:lnTo>
                      <a:pt x="1389" y="621"/>
                    </a:lnTo>
                    <a:lnTo>
                      <a:pt x="1388" y="621"/>
                    </a:lnTo>
                    <a:lnTo>
                      <a:pt x="1388" y="621"/>
                    </a:lnTo>
                    <a:lnTo>
                      <a:pt x="1386" y="621"/>
                    </a:lnTo>
                    <a:lnTo>
                      <a:pt x="1386" y="624"/>
                    </a:lnTo>
                    <a:lnTo>
                      <a:pt x="1386" y="627"/>
                    </a:lnTo>
                    <a:lnTo>
                      <a:pt x="1386" y="628"/>
                    </a:lnTo>
                    <a:lnTo>
                      <a:pt x="1387" y="629"/>
                    </a:lnTo>
                    <a:lnTo>
                      <a:pt x="1387" y="631"/>
                    </a:lnTo>
                    <a:lnTo>
                      <a:pt x="1388" y="632"/>
                    </a:lnTo>
                    <a:lnTo>
                      <a:pt x="1389" y="634"/>
                    </a:lnTo>
                    <a:lnTo>
                      <a:pt x="1388" y="634"/>
                    </a:lnTo>
                    <a:lnTo>
                      <a:pt x="1387" y="634"/>
                    </a:lnTo>
                    <a:lnTo>
                      <a:pt x="1385" y="634"/>
                    </a:lnTo>
                    <a:lnTo>
                      <a:pt x="1384" y="634"/>
                    </a:lnTo>
                    <a:lnTo>
                      <a:pt x="1383" y="634"/>
                    </a:lnTo>
                    <a:lnTo>
                      <a:pt x="1382" y="634"/>
                    </a:lnTo>
                    <a:lnTo>
                      <a:pt x="1382" y="633"/>
                    </a:lnTo>
                    <a:lnTo>
                      <a:pt x="1382" y="632"/>
                    </a:lnTo>
                    <a:lnTo>
                      <a:pt x="1382" y="632"/>
                    </a:lnTo>
                    <a:lnTo>
                      <a:pt x="1383" y="632"/>
                    </a:lnTo>
                    <a:lnTo>
                      <a:pt x="1384" y="632"/>
                    </a:lnTo>
                    <a:lnTo>
                      <a:pt x="1384" y="632"/>
                    </a:lnTo>
                    <a:lnTo>
                      <a:pt x="1385" y="632"/>
                    </a:lnTo>
                    <a:lnTo>
                      <a:pt x="1385" y="631"/>
                    </a:lnTo>
                    <a:lnTo>
                      <a:pt x="1385" y="628"/>
                    </a:lnTo>
                    <a:lnTo>
                      <a:pt x="1384" y="626"/>
                    </a:lnTo>
                    <a:lnTo>
                      <a:pt x="1383" y="624"/>
                    </a:lnTo>
                    <a:lnTo>
                      <a:pt x="1383" y="624"/>
                    </a:lnTo>
                    <a:lnTo>
                      <a:pt x="1382" y="625"/>
                    </a:lnTo>
                    <a:lnTo>
                      <a:pt x="1381" y="625"/>
                    </a:lnTo>
                    <a:lnTo>
                      <a:pt x="1380" y="625"/>
                    </a:lnTo>
                    <a:lnTo>
                      <a:pt x="1379" y="625"/>
                    </a:lnTo>
                    <a:lnTo>
                      <a:pt x="1377" y="624"/>
                    </a:lnTo>
                    <a:lnTo>
                      <a:pt x="1375" y="624"/>
                    </a:lnTo>
                    <a:lnTo>
                      <a:pt x="1373" y="624"/>
                    </a:lnTo>
                    <a:lnTo>
                      <a:pt x="1372" y="624"/>
                    </a:lnTo>
                    <a:lnTo>
                      <a:pt x="1371" y="624"/>
                    </a:lnTo>
                    <a:lnTo>
                      <a:pt x="1369" y="625"/>
                    </a:lnTo>
                    <a:lnTo>
                      <a:pt x="1370" y="623"/>
                    </a:lnTo>
                    <a:lnTo>
                      <a:pt x="1370" y="622"/>
                    </a:lnTo>
                    <a:lnTo>
                      <a:pt x="1371" y="620"/>
                    </a:lnTo>
                    <a:lnTo>
                      <a:pt x="1376" y="620"/>
                    </a:lnTo>
                    <a:lnTo>
                      <a:pt x="1384" y="619"/>
                    </a:lnTo>
                    <a:lnTo>
                      <a:pt x="1383" y="615"/>
                    </a:lnTo>
                    <a:lnTo>
                      <a:pt x="1382" y="614"/>
                    </a:lnTo>
                    <a:lnTo>
                      <a:pt x="1381" y="614"/>
                    </a:lnTo>
                    <a:lnTo>
                      <a:pt x="1379" y="614"/>
                    </a:lnTo>
                    <a:lnTo>
                      <a:pt x="1377" y="615"/>
                    </a:lnTo>
                    <a:lnTo>
                      <a:pt x="1376" y="615"/>
                    </a:lnTo>
                    <a:lnTo>
                      <a:pt x="1375" y="615"/>
                    </a:lnTo>
                    <a:lnTo>
                      <a:pt x="1373" y="614"/>
                    </a:lnTo>
                    <a:lnTo>
                      <a:pt x="1372" y="615"/>
                    </a:lnTo>
                    <a:lnTo>
                      <a:pt x="1371" y="614"/>
                    </a:lnTo>
                    <a:lnTo>
                      <a:pt x="1371" y="613"/>
                    </a:lnTo>
                    <a:lnTo>
                      <a:pt x="1371" y="612"/>
                    </a:lnTo>
                    <a:lnTo>
                      <a:pt x="1371" y="610"/>
                    </a:lnTo>
                    <a:lnTo>
                      <a:pt x="1371" y="610"/>
                    </a:lnTo>
                    <a:lnTo>
                      <a:pt x="1370" y="611"/>
                    </a:lnTo>
                    <a:lnTo>
                      <a:pt x="1370" y="612"/>
                    </a:lnTo>
                    <a:lnTo>
                      <a:pt x="1370" y="614"/>
                    </a:lnTo>
                    <a:lnTo>
                      <a:pt x="1369" y="615"/>
                    </a:lnTo>
                    <a:lnTo>
                      <a:pt x="1369" y="615"/>
                    </a:lnTo>
                    <a:lnTo>
                      <a:pt x="1368" y="614"/>
                    </a:lnTo>
                    <a:lnTo>
                      <a:pt x="1368" y="612"/>
                    </a:lnTo>
                    <a:lnTo>
                      <a:pt x="1367" y="611"/>
                    </a:lnTo>
                    <a:lnTo>
                      <a:pt x="1367" y="610"/>
                    </a:lnTo>
                    <a:lnTo>
                      <a:pt x="1365" y="610"/>
                    </a:lnTo>
                    <a:lnTo>
                      <a:pt x="1365" y="610"/>
                    </a:lnTo>
                    <a:lnTo>
                      <a:pt x="1364" y="610"/>
                    </a:lnTo>
                    <a:lnTo>
                      <a:pt x="1363" y="610"/>
                    </a:lnTo>
                    <a:lnTo>
                      <a:pt x="1362" y="611"/>
                    </a:lnTo>
                    <a:lnTo>
                      <a:pt x="1361" y="611"/>
                    </a:lnTo>
                    <a:lnTo>
                      <a:pt x="1361" y="612"/>
                    </a:lnTo>
                    <a:lnTo>
                      <a:pt x="1361" y="613"/>
                    </a:lnTo>
                    <a:lnTo>
                      <a:pt x="1361" y="615"/>
                    </a:lnTo>
                    <a:lnTo>
                      <a:pt x="1364" y="615"/>
                    </a:lnTo>
                    <a:lnTo>
                      <a:pt x="1365" y="616"/>
                    </a:lnTo>
                    <a:lnTo>
                      <a:pt x="1365" y="617"/>
                    </a:lnTo>
                    <a:lnTo>
                      <a:pt x="1365" y="617"/>
                    </a:lnTo>
                    <a:lnTo>
                      <a:pt x="1364" y="617"/>
                    </a:lnTo>
                    <a:lnTo>
                      <a:pt x="1363" y="619"/>
                    </a:lnTo>
                    <a:lnTo>
                      <a:pt x="1363" y="620"/>
                    </a:lnTo>
                    <a:lnTo>
                      <a:pt x="1363" y="621"/>
                    </a:lnTo>
                    <a:lnTo>
                      <a:pt x="1363" y="623"/>
                    </a:lnTo>
                    <a:lnTo>
                      <a:pt x="1364" y="623"/>
                    </a:lnTo>
                    <a:lnTo>
                      <a:pt x="1364" y="624"/>
                    </a:lnTo>
                    <a:lnTo>
                      <a:pt x="1365" y="623"/>
                    </a:lnTo>
                    <a:lnTo>
                      <a:pt x="1367" y="623"/>
                    </a:lnTo>
                    <a:lnTo>
                      <a:pt x="1367" y="623"/>
                    </a:lnTo>
                    <a:lnTo>
                      <a:pt x="1368" y="624"/>
                    </a:lnTo>
                    <a:lnTo>
                      <a:pt x="1368" y="625"/>
                    </a:lnTo>
                    <a:lnTo>
                      <a:pt x="1368" y="628"/>
                    </a:lnTo>
                    <a:lnTo>
                      <a:pt x="1369" y="628"/>
                    </a:lnTo>
                    <a:lnTo>
                      <a:pt x="1369" y="628"/>
                    </a:lnTo>
                    <a:lnTo>
                      <a:pt x="1370" y="628"/>
                    </a:lnTo>
                    <a:lnTo>
                      <a:pt x="1370" y="629"/>
                    </a:lnTo>
                    <a:lnTo>
                      <a:pt x="1370" y="631"/>
                    </a:lnTo>
                    <a:lnTo>
                      <a:pt x="1369" y="631"/>
                    </a:lnTo>
                    <a:lnTo>
                      <a:pt x="1368" y="631"/>
                    </a:lnTo>
                    <a:lnTo>
                      <a:pt x="1367" y="629"/>
                    </a:lnTo>
                    <a:lnTo>
                      <a:pt x="1365" y="628"/>
                    </a:lnTo>
                    <a:lnTo>
                      <a:pt x="1363" y="628"/>
                    </a:lnTo>
                    <a:lnTo>
                      <a:pt x="1361" y="627"/>
                    </a:lnTo>
                    <a:lnTo>
                      <a:pt x="1359" y="627"/>
                    </a:lnTo>
                    <a:lnTo>
                      <a:pt x="1357" y="627"/>
                    </a:lnTo>
                    <a:lnTo>
                      <a:pt x="1355" y="628"/>
                    </a:lnTo>
                    <a:lnTo>
                      <a:pt x="1353" y="629"/>
                    </a:lnTo>
                    <a:lnTo>
                      <a:pt x="1351" y="629"/>
                    </a:lnTo>
                    <a:lnTo>
                      <a:pt x="1349" y="628"/>
                    </a:lnTo>
                    <a:lnTo>
                      <a:pt x="1348" y="625"/>
                    </a:lnTo>
                    <a:lnTo>
                      <a:pt x="1349" y="625"/>
                    </a:lnTo>
                    <a:lnTo>
                      <a:pt x="1350" y="625"/>
                    </a:lnTo>
                    <a:lnTo>
                      <a:pt x="1351" y="625"/>
                    </a:lnTo>
                    <a:lnTo>
                      <a:pt x="1352" y="624"/>
                    </a:lnTo>
                    <a:lnTo>
                      <a:pt x="1353" y="622"/>
                    </a:lnTo>
                    <a:lnTo>
                      <a:pt x="1353" y="624"/>
                    </a:lnTo>
                    <a:lnTo>
                      <a:pt x="1355" y="625"/>
                    </a:lnTo>
                    <a:lnTo>
                      <a:pt x="1356" y="625"/>
                    </a:lnTo>
                    <a:lnTo>
                      <a:pt x="1358" y="624"/>
                    </a:lnTo>
                    <a:lnTo>
                      <a:pt x="1359" y="624"/>
                    </a:lnTo>
                    <a:lnTo>
                      <a:pt x="1360" y="623"/>
                    </a:lnTo>
                    <a:lnTo>
                      <a:pt x="1361" y="624"/>
                    </a:lnTo>
                    <a:lnTo>
                      <a:pt x="1361" y="621"/>
                    </a:lnTo>
                    <a:lnTo>
                      <a:pt x="1360" y="619"/>
                    </a:lnTo>
                    <a:lnTo>
                      <a:pt x="1360" y="619"/>
                    </a:lnTo>
                    <a:lnTo>
                      <a:pt x="1359" y="619"/>
                    </a:lnTo>
                    <a:lnTo>
                      <a:pt x="1358" y="619"/>
                    </a:lnTo>
                    <a:lnTo>
                      <a:pt x="1357" y="620"/>
                    </a:lnTo>
                    <a:lnTo>
                      <a:pt x="1356" y="620"/>
                    </a:lnTo>
                    <a:lnTo>
                      <a:pt x="1356" y="620"/>
                    </a:lnTo>
                    <a:lnTo>
                      <a:pt x="1353" y="620"/>
                    </a:lnTo>
                    <a:lnTo>
                      <a:pt x="1352" y="619"/>
                    </a:lnTo>
                    <a:lnTo>
                      <a:pt x="1351" y="617"/>
                    </a:lnTo>
                    <a:lnTo>
                      <a:pt x="1350" y="616"/>
                    </a:lnTo>
                    <a:lnTo>
                      <a:pt x="1349" y="617"/>
                    </a:lnTo>
                    <a:lnTo>
                      <a:pt x="1348" y="617"/>
                    </a:lnTo>
                    <a:lnTo>
                      <a:pt x="1348" y="617"/>
                    </a:lnTo>
                    <a:lnTo>
                      <a:pt x="1347" y="617"/>
                    </a:lnTo>
                    <a:lnTo>
                      <a:pt x="1346" y="617"/>
                    </a:lnTo>
                    <a:lnTo>
                      <a:pt x="1346" y="615"/>
                    </a:lnTo>
                    <a:lnTo>
                      <a:pt x="1346" y="612"/>
                    </a:lnTo>
                    <a:lnTo>
                      <a:pt x="1345" y="612"/>
                    </a:lnTo>
                    <a:lnTo>
                      <a:pt x="1345" y="611"/>
                    </a:lnTo>
                    <a:lnTo>
                      <a:pt x="1344" y="610"/>
                    </a:lnTo>
                    <a:lnTo>
                      <a:pt x="1343" y="610"/>
                    </a:lnTo>
                    <a:lnTo>
                      <a:pt x="1344" y="615"/>
                    </a:lnTo>
                    <a:lnTo>
                      <a:pt x="1344" y="620"/>
                    </a:lnTo>
                    <a:lnTo>
                      <a:pt x="1345" y="623"/>
                    </a:lnTo>
                    <a:lnTo>
                      <a:pt x="1344" y="624"/>
                    </a:lnTo>
                    <a:lnTo>
                      <a:pt x="1343" y="623"/>
                    </a:lnTo>
                    <a:lnTo>
                      <a:pt x="1343" y="622"/>
                    </a:lnTo>
                    <a:lnTo>
                      <a:pt x="1341" y="621"/>
                    </a:lnTo>
                    <a:lnTo>
                      <a:pt x="1341" y="620"/>
                    </a:lnTo>
                    <a:lnTo>
                      <a:pt x="1340" y="619"/>
                    </a:lnTo>
                    <a:lnTo>
                      <a:pt x="1340" y="620"/>
                    </a:lnTo>
                    <a:lnTo>
                      <a:pt x="1339" y="621"/>
                    </a:lnTo>
                    <a:lnTo>
                      <a:pt x="1337" y="621"/>
                    </a:lnTo>
                    <a:lnTo>
                      <a:pt x="1336" y="623"/>
                    </a:lnTo>
                    <a:lnTo>
                      <a:pt x="1335" y="624"/>
                    </a:lnTo>
                    <a:lnTo>
                      <a:pt x="1334" y="624"/>
                    </a:lnTo>
                    <a:lnTo>
                      <a:pt x="1333" y="622"/>
                    </a:lnTo>
                    <a:lnTo>
                      <a:pt x="1333" y="620"/>
                    </a:lnTo>
                    <a:lnTo>
                      <a:pt x="1332" y="619"/>
                    </a:lnTo>
                    <a:lnTo>
                      <a:pt x="1332" y="620"/>
                    </a:lnTo>
                    <a:lnTo>
                      <a:pt x="1331" y="621"/>
                    </a:lnTo>
                    <a:lnTo>
                      <a:pt x="1331" y="622"/>
                    </a:lnTo>
                    <a:lnTo>
                      <a:pt x="1331" y="624"/>
                    </a:lnTo>
                    <a:lnTo>
                      <a:pt x="1331" y="625"/>
                    </a:lnTo>
                    <a:lnTo>
                      <a:pt x="1331" y="625"/>
                    </a:lnTo>
                    <a:lnTo>
                      <a:pt x="1329" y="625"/>
                    </a:lnTo>
                    <a:lnTo>
                      <a:pt x="1329" y="624"/>
                    </a:lnTo>
                    <a:lnTo>
                      <a:pt x="1329" y="622"/>
                    </a:lnTo>
                    <a:lnTo>
                      <a:pt x="1329" y="620"/>
                    </a:lnTo>
                    <a:lnTo>
                      <a:pt x="1329" y="617"/>
                    </a:lnTo>
                    <a:lnTo>
                      <a:pt x="1326" y="617"/>
                    </a:lnTo>
                    <a:lnTo>
                      <a:pt x="1326" y="617"/>
                    </a:lnTo>
                    <a:lnTo>
                      <a:pt x="1325" y="616"/>
                    </a:lnTo>
                    <a:lnTo>
                      <a:pt x="1324" y="615"/>
                    </a:lnTo>
                    <a:lnTo>
                      <a:pt x="1323" y="614"/>
                    </a:lnTo>
                    <a:lnTo>
                      <a:pt x="1322" y="615"/>
                    </a:lnTo>
                    <a:lnTo>
                      <a:pt x="1322" y="623"/>
                    </a:lnTo>
                    <a:lnTo>
                      <a:pt x="1320" y="623"/>
                    </a:lnTo>
                    <a:lnTo>
                      <a:pt x="1319" y="621"/>
                    </a:lnTo>
                    <a:lnTo>
                      <a:pt x="1317" y="619"/>
                    </a:lnTo>
                    <a:lnTo>
                      <a:pt x="1316" y="619"/>
                    </a:lnTo>
                    <a:lnTo>
                      <a:pt x="1315" y="619"/>
                    </a:lnTo>
                    <a:lnTo>
                      <a:pt x="1313" y="620"/>
                    </a:lnTo>
                    <a:lnTo>
                      <a:pt x="1313" y="621"/>
                    </a:lnTo>
                    <a:lnTo>
                      <a:pt x="1312" y="624"/>
                    </a:lnTo>
                    <a:lnTo>
                      <a:pt x="1311" y="624"/>
                    </a:lnTo>
                    <a:lnTo>
                      <a:pt x="1311" y="624"/>
                    </a:lnTo>
                    <a:lnTo>
                      <a:pt x="1310" y="624"/>
                    </a:lnTo>
                    <a:lnTo>
                      <a:pt x="1310" y="623"/>
                    </a:lnTo>
                    <a:lnTo>
                      <a:pt x="1310" y="622"/>
                    </a:lnTo>
                    <a:lnTo>
                      <a:pt x="1310" y="620"/>
                    </a:lnTo>
                    <a:lnTo>
                      <a:pt x="1309" y="619"/>
                    </a:lnTo>
                    <a:lnTo>
                      <a:pt x="1308" y="619"/>
                    </a:lnTo>
                    <a:lnTo>
                      <a:pt x="1307" y="620"/>
                    </a:lnTo>
                    <a:lnTo>
                      <a:pt x="1307" y="620"/>
                    </a:lnTo>
                    <a:lnTo>
                      <a:pt x="1305" y="620"/>
                    </a:lnTo>
                    <a:lnTo>
                      <a:pt x="1304" y="620"/>
                    </a:lnTo>
                    <a:lnTo>
                      <a:pt x="1304" y="617"/>
                    </a:lnTo>
                    <a:lnTo>
                      <a:pt x="1304" y="614"/>
                    </a:lnTo>
                    <a:lnTo>
                      <a:pt x="1303" y="615"/>
                    </a:lnTo>
                    <a:lnTo>
                      <a:pt x="1302" y="615"/>
                    </a:lnTo>
                    <a:lnTo>
                      <a:pt x="1301" y="615"/>
                    </a:lnTo>
                    <a:lnTo>
                      <a:pt x="1301" y="615"/>
                    </a:lnTo>
                    <a:lnTo>
                      <a:pt x="1300" y="616"/>
                    </a:lnTo>
                    <a:lnTo>
                      <a:pt x="1300" y="617"/>
                    </a:lnTo>
                    <a:lnTo>
                      <a:pt x="1301" y="617"/>
                    </a:lnTo>
                    <a:lnTo>
                      <a:pt x="1301" y="617"/>
                    </a:lnTo>
                    <a:lnTo>
                      <a:pt x="1302" y="619"/>
                    </a:lnTo>
                    <a:lnTo>
                      <a:pt x="1302" y="620"/>
                    </a:lnTo>
                    <a:lnTo>
                      <a:pt x="1302" y="622"/>
                    </a:lnTo>
                    <a:lnTo>
                      <a:pt x="1301" y="623"/>
                    </a:lnTo>
                    <a:lnTo>
                      <a:pt x="1300" y="622"/>
                    </a:lnTo>
                    <a:lnTo>
                      <a:pt x="1300" y="621"/>
                    </a:lnTo>
                    <a:lnTo>
                      <a:pt x="1299" y="620"/>
                    </a:lnTo>
                    <a:lnTo>
                      <a:pt x="1298" y="619"/>
                    </a:lnTo>
                    <a:lnTo>
                      <a:pt x="1297" y="617"/>
                    </a:lnTo>
                    <a:lnTo>
                      <a:pt x="1296" y="619"/>
                    </a:lnTo>
                    <a:lnTo>
                      <a:pt x="1297" y="621"/>
                    </a:lnTo>
                    <a:lnTo>
                      <a:pt x="1297" y="622"/>
                    </a:lnTo>
                    <a:lnTo>
                      <a:pt x="1297" y="623"/>
                    </a:lnTo>
                    <a:lnTo>
                      <a:pt x="1297" y="626"/>
                    </a:lnTo>
                    <a:lnTo>
                      <a:pt x="1296" y="623"/>
                    </a:lnTo>
                    <a:lnTo>
                      <a:pt x="1296" y="622"/>
                    </a:lnTo>
                    <a:lnTo>
                      <a:pt x="1295" y="622"/>
                    </a:lnTo>
                    <a:lnTo>
                      <a:pt x="1293" y="623"/>
                    </a:lnTo>
                    <a:lnTo>
                      <a:pt x="1293" y="624"/>
                    </a:lnTo>
                    <a:lnTo>
                      <a:pt x="1292" y="624"/>
                    </a:lnTo>
                    <a:lnTo>
                      <a:pt x="1291" y="625"/>
                    </a:lnTo>
                    <a:lnTo>
                      <a:pt x="1291" y="624"/>
                    </a:lnTo>
                    <a:lnTo>
                      <a:pt x="1291" y="621"/>
                    </a:lnTo>
                    <a:lnTo>
                      <a:pt x="1291" y="617"/>
                    </a:lnTo>
                    <a:lnTo>
                      <a:pt x="1291" y="615"/>
                    </a:lnTo>
                    <a:lnTo>
                      <a:pt x="1292" y="614"/>
                    </a:lnTo>
                    <a:lnTo>
                      <a:pt x="1295" y="613"/>
                    </a:lnTo>
                    <a:lnTo>
                      <a:pt x="1295" y="615"/>
                    </a:lnTo>
                    <a:lnTo>
                      <a:pt x="1295" y="615"/>
                    </a:lnTo>
                    <a:lnTo>
                      <a:pt x="1296" y="615"/>
                    </a:lnTo>
                    <a:lnTo>
                      <a:pt x="1297" y="614"/>
                    </a:lnTo>
                    <a:lnTo>
                      <a:pt x="1298" y="613"/>
                    </a:lnTo>
                    <a:lnTo>
                      <a:pt x="1299" y="612"/>
                    </a:lnTo>
                    <a:lnTo>
                      <a:pt x="1300" y="612"/>
                    </a:lnTo>
                    <a:lnTo>
                      <a:pt x="1302" y="612"/>
                    </a:lnTo>
                    <a:lnTo>
                      <a:pt x="1305" y="612"/>
                    </a:lnTo>
                    <a:lnTo>
                      <a:pt x="1305" y="609"/>
                    </a:lnTo>
                    <a:lnTo>
                      <a:pt x="1307" y="609"/>
                    </a:lnTo>
                    <a:lnTo>
                      <a:pt x="1308" y="609"/>
                    </a:lnTo>
                    <a:lnTo>
                      <a:pt x="1309" y="609"/>
                    </a:lnTo>
                    <a:lnTo>
                      <a:pt x="1310" y="609"/>
                    </a:lnTo>
                    <a:lnTo>
                      <a:pt x="1311" y="609"/>
                    </a:lnTo>
                    <a:lnTo>
                      <a:pt x="1312" y="608"/>
                    </a:lnTo>
                    <a:lnTo>
                      <a:pt x="1311" y="607"/>
                    </a:lnTo>
                    <a:lnTo>
                      <a:pt x="1309" y="604"/>
                    </a:lnTo>
                    <a:lnTo>
                      <a:pt x="1307" y="603"/>
                    </a:lnTo>
                    <a:lnTo>
                      <a:pt x="1303" y="604"/>
                    </a:lnTo>
                    <a:lnTo>
                      <a:pt x="1301" y="604"/>
                    </a:lnTo>
                    <a:lnTo>
                      <a:pt x="1301" y="605"/>
                    </a:lnTo>
                    <a:lnTo>
                      <a:pt x="1300" y="604"/>
                    </a:lnTo>
                    <a:lnTo>
                      <a:pt x="1299" y="604"/>
                    </a:lnTo>
                    <a:lnTo>
                      <a:pt x="1298" y="604"/>
                    </a:lnTo>
                    <a:lnTo>
                      <a:pt x="1298" y="604"/>
                    </a:lnTo>
                    <a:lnTo>
                      <a:pt x="1297" y="605"/>
                    </a:lnTo>
                    <a:lnTo>
                      <a:pt x="1297" y="608"/>
                    </a:lnTo>
                    <a:lnTo>
                      <a:pt x="1293" y="608"/>
                    </a:lnTo>
                    <a:lnTo>
                      <a:pt x="1292" y="608"/>
                    </a:lnTo>
                    <a:lnTo>
                      <a:pt x="1290" y="607"/>
                    </a:lnTo>
                    <a:lnTo>
                      <a:pt x="1289" y="605"/>
                    </a:lnTo>
                    <a:lnTo>
                      <a:pt x="1288" y="603"/>
                    </a:lnTo>
                    <a:lnTo>
                      <a:pt x="1286" y="603"/>
                    </a:lnTo>
                    <a:lnTo>
                      <a:pt x="1286" y="603"/>
                    </a:lnTo>
                    <a:lnTo>
                      <a:pt x="1286" y="605"/>
                    </a:lnTo>
                    <a:lnTo>
                      <a:pt x="1286" y="607"/>
                    </a:lnTo>
                    <a:lnTo>
                      <a:pt x="1285" y="607"/>
                    </a:lnTo>
                    <a:lnTo>
                      <a:pt x="1284" y="610"/>
                    </a:lnTo>
                    <a:lnTo>
                      <a:pt x="1283" y="612"/>
                    </a:lnTo>
                    <a:lnTo>
                      <a:pt x="1281" y="613"/>
                    </a:lnTo>
                    <a:lnTo>
                      <a:pt x="1279" y="613"/>
                    </a:lnTo>
                    <a:lnTo>
                      <a:pt x="1277" y="613"/>
                    </a:lnTo>
                    <a:lnTo>
                      <a:pt x="1275" y="613"/>
                    </a:lnTo>
                    <a:lnTo>
                      <a:pt x="1273" y="612"/>
                    </a:lnTo>
                    <a:lnTo>
                      <a:pt x="1271" y="611"/>
                    </a:lnTo>
                    <a:lnTo>
                      <a:pt x="1269" y="611"/>
                    </a:lnTo>
                    <a:lnTo>
                      <a:pt x="1267" y="612"/>
                    </a:lnTo>
                    <a:lnTo>
                      <a:pt x="1266" y="611"/>
                    </a:lnTo>
                    <a:lnTo>
                      <a:pt x="1265" y="611"/>
                    </a:lnTo>
                    <a:lnTo>
                      <a:pt x="1264" y="610"/>
                    </a:lnTo>
                    <a:lnTo>
                      <a:pt x="1262" y="609"/>
                    </a:lnTo>
                    <a:lnTo>
                      <a:pt x="1260" y="610"/>
                    </a:lnTo>
                    <a:lnTo>
                      <a:pt x="1260" y="611"/>
                    </a:lnTo>
                    <a:lnTo>
                      <a:pt x="1260" y="612"/>
                    </a:lnTo>
                    <a:lnTo>
                      <a:pt x="1260" y="612"/>
                    </a:lnTo>
                    <a:lnTo>
                      <a:pt x="1259" y="609"/>
                    </a:lnTo>
                    <a:lnTo>
                      <a:pt x="1257" y="608"/>
                    </a:lnTo>
                    <a:lnTo>
                      <a:pt x="1256" y="607"/>
                    </a:lnTo>
                    <a:lnTo>
                      <a:pt x="1255" y="607"/>
                    </a:lnTo>
                    <a:lnTo>
                      <a:pt x="1254" y="608"/>
                    </a:lnTo>
                    <a:lnTo>
                      <a:pt x="1253" y="608"/>
                    </a:lnTo>
                    <a:lnTo>
                      <a:pt x="1252" y="608"/>
                    </a:lnTo>
                    <a:lnTo>
                      <a:pt x="1251" y="608"/>
                    </a:lnTo>
                    <a:lnTo>
                      <a:pt x="1250" y="605"/>
                    </a:lnTo>
                    <a:lnTo>
                      <a:pt x="1249" y="605"/>
                    </a:lnTo>
                    <a:lnTo>
                      <a:pt x="1249" y="608"/>
                    </a:lnTo>
                    <a:lnTo>
                      <a:pt x="1249" y="609"/>
                    </a:lnTo>
                    <a:lnTo>
                      <a:pt x="1250" y="611"/>
                    </a:lnTo>
                    <a:lnTo>
                      <a:pt x="1247" y="611"/>
                    </a:lnTo>
                    <a:lnTo>
                      <a:pt x="1247" y="609"/>
                    </a:lnTo>
                    <a:lnTo>
                      <a:pt x="1244" y="610"/>
                    </a:lnTo>
                    <a:lnTo>
                      <a:pt x="1242" y="610"/>
                    </a:lnTo>
                    <a:lnTo>
                      <a:pt x="1241" y="610"/>
                    </a:lnTo>
                    <a:lnTo>
                      <a:pt x="1239" y="610"/>
                    </a:lnTo>
                    <a:lnTo>
                      <a:pt x="1237" y="610"/>
                    </a:lnTo>
                    <a:lnTo>
                      <a:pt x="1236" y="610"/>
                    </a:lnTo>
                    <a:lnTo>
                      <a:pt x="1227" y="611"/>
                    </a:lnTo>
                    <a:lnTo>
                      <a:pt x="1226" y="611"/>
                    </a:lnTo>
                    <a:lnTo>
                      <a:pt x="1225" y="611"/>
                    </a:lnTo>
                    <a:lnTo>
                      <a:pt x="1225" y="610"/>
                    </a:lnTo>
                    <a:lnTo>
                      <a:pt x="1224" y="610"/>
                    </a:lnTo>
                    <a:lnTo>
                      <a:pt x="1223" y="609"/>
                    </a:lnTo>
                    <a:lnTo>
                      <a:pt x="1221" y="609"/>
                    </a:lnTo>
                    <a:lnTo>
                      <a:pt x="1220" y="609"/>
                    </a:lnTo>
                    <a:lnTo>
                      <a:pt x="1220" y="611"/>
                    </a:lnTo>
                    <a:lnTo>
                      <a:pt x="1224" y="613"/>
                    </a:lnTo>
                    <a:lnTo>
                      <a:pt x="1226" y="613"/>
                    </a:lnTo>
                    <a:lnTo>
                      <a:pt x="1230" y="613"/>
                    </a:lnTo>
                    <a:lnTo>
                      <a:pt x="1233" y="612"/>
                    </a:lnTo>
                    <a:lnTo>
                      <a:pt x="1233" y="614"/>
                    </a:lnTo>
                    <a:lnTo>
                      <a:pt x="1232" y="614"/>
                    </a:lnTo>
                    <a:lnTo>
                      <a:pt x="1232" y="615"/>
                    </a:lnTo>
                    <a:lnTo>
                      <a:pt x="1231" y="615"/>
                    </a:lnTo>
                    <a:lnTo>
                      <a:pt x="1217" y="616"/>
                    </a:lnTo>
                    <a:lnTo>
                      <a:pt x="1216" y="617"/>
                    </a:lnTo>
                    <a:lnTo>
                      <a:pt x="1215" y="616"/>
                    </a:lnTo>
                    <a:lnTo>
                      <a:pt x="1214" y="615"/>
                    </a:lnTo>
                    <a:lnTo>
                      <a:pt x="1213" y="615"/>
                    </a:lnTo>
                    <a:lnTo>
                      <a:pt x="1212" y="614"/>
                    </a:lnTo>
                    <a:lnTo>
                      <a:pt x="1211" y="615"/>
                    </a:lnTo>
                    <a:lnTo>
                      <a:pt x="1211" y="612"/>
                    </a:lnTo>
                    <a:lnTo>
                      <a:pt x="1208" y="612"/>
                    </a:lnTo>
                    <a:lnTo>
                      <a:pt x="1208" y="611"/>
                    </a:lnTo>
                    <a:lnTo>
                      <a:pt x="1207" y="612"/>
                    </a:lnTo>
                    <a:lnTo>
                      <a:pt x="1206" y="613"/>
                    </a:lnTo>
                    <a:lnTo>
                      <a:pt x="1205" y="613"/>
                    </a:lnTo>
                    <a:lnTo>
                      <a:pt x="1204" y="612"/>
                    </a:lnTo>
                    <a:lnTo>
                      <a:pt x="1203" y="610"/>
                    </a:lnTo>
                    <a:lnTo>
                      <a:pt x="1203" y="609"/>
                    </a:lnTo>
                    <a:lnTo>
                      <a:pt x="1203" y="609"/>
                    </a:lnTo>
                    <a:lnTo>
                      <a:pt x="1202" y="609"/>
                    </a:lnTo>
                    <a:lnTo>
                      <a:pt x="1201" y="611"/>
                    </a:lnTo>
                    <a:lnTo>
                      <a:pt x="1201" y="613"/>
                    </a:lnTo>
                    <a:lnTo>
                      <a:pt x="1201" y="614"/>
                    </a:lnTo>
                    <a:lnTo>
                      <a:pt x="1201" y="616"/>
                    </a:lnTo>
                    <a:lnTo>
                      <a:pt x="1196" y="616"/>
                    </a:lnTo>
                    <a:lnTo>
                      <a:pt x="1194" y="617"/>
                    </a:lnTo>
                    <a:lnTo>
                      <a:pt x="1192" y="617"/>
                    </a:lnTo>
                    <a:lnTo>
                      <a:pt x="1191" y="617"/>
                    </a:lnTo>
                    <a:lnTo>
                      <a:pt x="1190" y="617"/>
                    </a:lnTo>
                    <a:lnTo>
                      <a:pt x="1189" y="617"/>
                    </a:lnTo>
                    <a:lnTo>
                      <a:pt x="1188" y="617"/>
                    </a:lnTo>
                    <a:lnTo>
                      <a:pt x="1188" y="616"/>
                    </a:lnTo>
                    <a:lnTo>
                      <a:pt x="1188" y="615"/>
                    </a:lnTo>
                    <a:lnTo>
                      <a:pt x="1188" y="613"/>
                    </a:lnTo>
                    <a:lnTo>
                      <a:pt x="1188" y="611"/>
                    </a:lnTo>
                    <a:lnTo>
                      <a:pt x="1188" y="611"/>
                    </a:lnTo>
                    <a:lnTo>
                      <a:pt x="1188" y="611"/>
                    </a:lnTo>
                    <a:lnTo>
                      <a:pt x="1189" y="610"/>
                    </a:lnTo>
                    <a:lnTo>
                      <a:pt x="1189" y="609"/>
                    </a:lnTo>
                    <a:lnTo>
                      <a:pt x="1189" y="608"/>
                    </a:lnTo>
                    <a:lnTo>
                      <a:pt x="1189" y="605"/>
                    </a:lnTo>
                    <a:lnTo>
                      <a:pt x="1188" y="605"/>
                    </a:lnTo>
                    <a:lnTo>
                      <a:pt x="1187" y="604"/>
                    </a:lnTo>
                    <a:lnTo>
                      <a:pt x="1185" y="605"/>
                    </a:lnTo>
                    <a:lnTo>
                      <a:pt x="1185" y="608"/>
                    </a:lnTo>
                    <a:lnTo>
                      <a:pt x="1185" y="609"/>
                    </a:lnTo>
                    <a:lnTo>
                      <a:pt x="1185" y="611"/>
                    </a:lnTo>
                    <a:lnTo>
                      <a:pt x="1187" y="613"/>
                    </a:lnTo>
                    <a:lnTo>
                      <a:pt x="1185" y="613"/>
                    </a:lnTo>
                    <a:lnTo>
                      <a:pt x="1184" y="613"/>
                    </a:lnTo>
                    <a:lnTo>
                      <a:pt x="1183" y="612"/>
                    </a:lnTo>
                    <a:lnTo>
                      <a:pt x="1182" y="611"/>
                    </a:lnTo>
                    <a:lnTo>
                      <a:pt x="1181" y="611"/>
                    </a:lnTo>
                    <a:lnTo>
                      <a:pt x="1181" y="613"/>
                    </a:lnTo>
                    <a:lnTo>
                      <a:pt x="1182" y="614"/>
                    </a:lnTo>
                    <a:lnTo>
                      <a:pt x="1182" y="615"/>
                    </a:lnTo>
                    <a:lnTo>
                      <a:pt x="1183" y="615"/>
                    </a:lnTo>
                    <a:lnTo>
                      <a:pt x="1183" y="615"/>
                    </a:lnTo>
                    <a:lnTo>
                      <a:pt x="1185" y="615"/>
                    </a:lnTo>
                    <a:lnTo>
                      <a:pt x="1185" y="617"/>
                    </a:lnTo>
                    <a:lnTo>
                      <a:pt x="1185" y="620"/>
                    </a:lnTo>
                    <a:lnTo>
                      <a:pt x="1185" y="621"/>
                    </a:lnTo>
                    <a:lnTo>
                      <a:pt x="1185" y="622"/>
                    </a:lnTo>
                    <a:lnTo>
                      <a:pt x="1184" y="623"/>
                    </a:lnTo>
                    <a:lnTo>
                      <a:pt x="1187" y="623"/>
                    </a:lnTo>
                    <a:lnTo>
                      <a:pt x="1189" y="623"/>
                    </a:lnTo>
                    <a:lnTo>
                      <a:pt x="1189" y="623"/>
                    </a:lnTo>
                    <a:lnTo>
                      <a:pt x="1190" y="622"/>
                    </a:lnTo>
                    <a:lnTo>
                      <a:pt x="1191" y="621"/>
                    </a:lnTo>
                    <a:lnTo>
                      <a:pt x="1191" y="620"/>
                    </a:lnTo>
                    <a:lnTo>
                      <a:pt x="1192" y="620"/>
                    </a:lnTo>
                    <a:lnTo>
                      <a:pt x="1193" y="621"/>
                    </a:lnTo>
                    <a:lnTo>
                      <a:pt x="1193" y="622"/>
                    </a:lnTo>
                    <a:lnTo>
                      <a:pt x="1194" y="624"/>
                    </a:lnTo>
                    <a:lnTo>
                      <a:pt x="1194" y="625"/>
                    </a:lnTo>
                    <a:lnTo>
                      <a:pt x="1196" y="625"/>
                    </a:lnTo>
                    <a:lnTo>
                      <a:pt x="1196" y="627"/>
                    </a:lnTo>
                    <a:lnTo>
                      <a:pt x="1197" y="629"/>
                    </a:lnTo>
                    <a:lnTo>
                      <a:pt x="1197" y="629"/>
                    </a:lnTo>
                    <a:lnTo>
                      <a:pt x="1199" y="629"/>
                    </a:lnTo>
                    <a:lnTo>
                      <a:pt x="1200" y="629"/>
                    </a:lnTo>
                    <a:lnTo>
                      <a:pt x="1200" y="629"/>
                    </a:lnTo>
                    <a:lnTo>
                      <a:pt x="1201" y="629"/>
                    </a:lnTo>
                    <a:lnTo>
                      <a:pt x="1201" y="631"/>
                    </a:lnTo>
                    <a:lnTo>
                      <a:pt x="1200" y="632"/>
                    </a:lnTo>
                    <a:lnTo>
                      <a:pt x="1200" y="632"/>
                    </a:lnTo>
                    <a:lnTo>
                      <a:pt x="1199" y="632"/>
                    </a:lnTo>
                    <a:lnTo>
                      <a:pt x="1197" y="633"/>
                    </a:lnTo>
                    <a:lnTo>
                      <a:pt x="1199" y="634"/>
                    </a:lnTo>
                    <a:lnTo>
                      <a:pt x="1199" y="635"/>
                    </a:lnTo>
                    <a:lnTo>
                      <a:pt x="1200" y="635"/>
                    </a:lnTo>
                    <a:lnTo>
                      <a:pt x="1201" y="635"/>
                    </a:lnTo>
                    <a:lnTo>
                      <a:pt x="1201" y="634"/>
                    </a:lnTo>
                    <a:lnTo>
                      <a:pt x="1202" y="634"/>
                    </a:lnTo>
                    <a:lnTo>
                      <a:pt x="1203" y="634"/>
                    </a:lnTo>
                    <a:lnTo>
                      <a:pt x="1203" y="638"/>
                    </a:lnTo>
                    <a:lnTo>
                      <a:pt x="1203" y="640"/>
                    </a:lnTo>
                    <a:lnTo>
                      <a:pt x="1203" y="643"/>
                    </a:lnTo>
                    <a:lnTo>
                      <a:pt x="1202" y="643"/>
                    </a:lnTo>
                    <a:lnTo>
                      <a:pt x="1201" y="641"/>
                    </a:lnTo>
                    <a:lnTo>
                      <a:pt x="1200" y="639"/>
                    </a:lnTo>
                    <a:lnTo>
                      <a:pt x="1201" y="639"/>
                    </a:lnTo>
                    <a:lnTo>
                      <a:pt x="1201" y="639"/>
                    </a:lnTo>
                    <a:lnTo>
                      <a:pt x="1202" y="638"/>
                    </a:lnTo>
                    <a:lnTo>
                      <a:pt x="1202" y="637"/>
                    </a:lnTo>
                    <a:lnTo>
                      <a:pt x="1199" y="637"/>
                    </a:lnTo>
                    <a:lnTo>
                      <a:pt x="1197" y="638"/>
                    </a:lnTo>
                    <a:lnTo>
                      <a:pt x="1196" y="638"/>
                    </a:lnTo>
                    <a:lnTo>
                      <a:pt x="1197" y="640"/>
                    </a:lnTo>
                    <a:lnTo>
                      <a:pt x="1197" y="641"/>
                    </a:lnTo>
                    <a:lnTo>
                      <a:pt x="1199" y="644"/>
                    </a:lnTo>
                    <a:lnTo>
                      <a:pt x="1199" y="645"/>
                    </a:lnTo>
                    <a:lnTo>
                      <a:pt x="1195" y="646"/>
                    </a:lnTo>
                    <a:lnTo>
                      <a:pt x="1193" y="646"/>
                    </a:lnTo>
                    <a:lnTo>
                      <a:pt x="1193" y="644"/>
                    </a:lnTo>
                    <a:lnTo>
                      <a:pt x="1193" y="641"/>
                    </a:lnTo>
                    <a:lnTo>
                      <a:pt x="1192" y="640"/>
                    </a:lnTo>
                    <a:lnTo>
                      <a:pt x="1192" y="640"/>
                    </a:lnTo>
                    <a:lnTo>
                      <a:pt x="1191" y="639"/>
                    </a:lnTo>
                    <a:lnTo>
                      <a:pt x="1191" y="639"/>
                    </a:lnTo>
                    <a:lnTo>
                      <a:pt x="1192" y="638"/>
                    </a:lnTo>
                    <a:lnTo>
                      <a:pt x="1192" y="636"/>
                    </a:lnTo>
                    <a:lnTo>
                      <a:pt x="1191" y="636"/>
                    </a:lnTo>
                    <a:lnTo>
                      <a:pt x="1191" y="635"/>
                    </a:lnTo>
                    <a:lnTo>
                      <a:pt x="1190" y="633"/>
                    </a:lnTo>
                    <a:lnTo>
                      <a:pt x="1190" y="633"/>
                    </a:lnTo>
                    <a:lnTo>
                      <a:pt x="1190" y="632"/>
                    </a:lnTo>
                    <a:lnTo>
                      <a:pt x="1189" y="629"/>
                    </a:lnTo>
                    <a:lnTo>
                      <a:pt x="1189" y="628"/>
                    </a:lnTo>
                    <a:lnTo>
                      <a:pt x="1188" y="628"/>
                    </a:lnTo>
                    <a:lnTo>
                      <a:pt x="1188" y="629"/>
                    </a:lnTo>
                    <a:lnTo>
                      <a:pt x="1188" y="632"/>
                    </a:lnTo>
                    <a:lnTo>
                      <a:pt x="1189" y="634"/>
                    </a:lnTo>
                    <a:lnTo>
                      <a:pt x="1188" y="634"/>
                    </a:lnTo>
                    <a:lnTo>
                      <a:pt x="1187" y="634"/>
                    </a:lnTo>
                    <a:lnTo>
                      <a:pt x="1185" y="633"/>
                    </a:lnTo>
                    <a:lnTo>
                      <a:pt x="1184" y="632"/>
                    </a:lnTo>
                    <a:lnTo>
                      <a:pt x="1184" y="632"/>
                    </a:lnTo>
                    <a:lnTo>
                      <a:pt x="1183" y="632"/>
                    </a:lnTo>
                    <a:lnTo>
                      <a:pt x="1183" y="634"/>
                    </a:lnTo>
                    <a:lnTo>
                      <a:pt x="1182" y="634"/>
                    </a:lnTo>
                    <a:lnTo>
                      <a:pt x="1182" y="635"/>
                    </a:lnTo>
                    <a:lnTo>
                      <a:pt x="1181" y="636"/>
                    </a:lnTo>
                    <a:lnTo>
                      <a:pt x="1181" y="637"/>
                    </a:lnTo>
                    <a:lnTo>
                      <a:pt x="1180" y="636"/>
                    </a:lnTo>
                    <a:lnTo>
                      <a:pt x="1180" y="634"/>
                    </a:lnTo>
                    <a:lnTo>
                      <a:pt x="1180" y="632"/>
                    </a:lnTo>
                    <a:lnTo>
                      <a:pt x="1180" y="629"/>
                    </a:lnTo>
                    <a:lnTo>
                      <a:pt x="1179" y="631"/>
                    </a:lnTo>
                    <a:lnTo>
                      <a:pt x="1178" y="631"/>
                    </a:lnTo>
                    <a:lnTo>
                      <a:pt x="1178" y="631"/>
                    </a:lnTo>
                    <a:lnTo>
                      <a:pt x="1177" y="631"/>
                    </a:lnTo>
                    <a:lnTo>
                      <a:pt x="1176" y="629"/>
                    </a:lnTo>
                    <a:lnTo>
                      <a:pt x="1175" y="629"/>
                    </a:lnTo>
                    <a:lnTo>
                      <a:pt x="1173" y="631"/>
                    </a:lnTo>
                    <a:lnTo>
                      <a:pt x="1173" y="632"/>
                    </a:lnTo>
                    <a:lnTo>
                      <a:pt x="1172" y="635"/>
                    </a:lnTo>
                    <a:lnTo>
                      <a:pt x="1169" y="636"/>
                    </a:lnTo>
                    <a:lnTo>
                      <a:pt x="1167" y="635"/>
                    </a:lnTo>
                    <a:lnTo>
                      <a:pt x="1166" y="634"/>
                    </a:lnTo>
                    <a:lnTo>
                      <a:pt x="1165" y="633"/>
                    </a:lnTo>
                    <a:lnTo>
                      <a:pt x="1163" y="634"/>
                    </a:lnTo>
                    <a:lnTo>
                      <a:pt x="1163" y="637"/>
                    </a:lnTo>
                    <a:lnTo>
                      <a:pt x="1163" y="638"/>
                    </a:lnTo>
                    <a:lnTo>
                      <a:pt x="1164" y="639"/>
                    </a:lnTo>
                    <a:lnTo>
                      <a:pt x="1165" y="639"/>
                    </a:lnTo>
                    <a:lnTo>
                      <a:pt x="1165" y="639"/>
                    </a:lnTo>
                    <a:lnTo>
                      <a:pt x="1166" y="638"/>
                    </a:lnTo>
                    <a:lnTo>
                      <a:pt x="1167" y="638"/>
                    </a:lnTo>
                    <a:lnTo>
                      <a:pt x="1167" y="638"/>
                    </a:lnTo>
                    <a:lnTo>
                      <a:pt x="1169" y="638"/>
                    </a:lnTo>
                    <a:lnTo>
                      <a:pt x="1173" y="638"/>
                    </a:lnTo>
                    <a:lnTo>
                      <a:pt x="1173" y="643"/>
                    </a:lnTo>
                    <a:lnTo>
                      <a:pt x="1172" y="644"/>
                    </a:lnTo>
                    <a:lnTo>
                      <a:pt x="1171" y="643"/>
                    </a:lnTo>
                    <a:lnTo>
                      <a:pt x="1170" y="641"/>
                    </a:lnTo>
                    <a:lnTo>
                      <a:pt x="1170" y="640"/>
                    </a:lnTo>
                    <a:lnTo>
                      <a:pt x="1169" y="640"/>
                    </a:lnTo>
                    <a:lnTo>
                      <a:pt x="1168" y="641"/>
                    </a:lnTo>
                    <a:lnTo>
                      <a:pt x="1166" y="641"/>
                    </a:lnTo>
                    <a:lnTo>
                      <a:pt x="1165" y="641"/>
                    </a:lnTo>
                    <a:lnTo>
                      <a:pt x="1164" y="641"/>
                    </a:lnTo>
                    <a:lnTo>
                      <a:pt x="1163" y="640"/>
                    </a:lnTo>
                    <a:lnTo>
                      <a:pt x="1161" y="639"/>
                    </a:lnTo>
                    <a:lnTo>
                      <a:pt x="1160" y="632"/>
                    </a:lnTo>
                    <a:lnTo>
                      <a:pt x="1159" y="632"/>
                    </a:lnTo>
                    <a:lnTo>
                      <a:pt x="1159" y="632"/>
                    </a:lnTo>
                    <a:lnTo>
                      <a:pt x="1158" y="631"/>
                    </a:lnTo>
                    <a:lnTo>
                      <a:pt x="1158" y="629"/>
                    </a:lnTo>
                    <a:lnTo>
                      <a:pt x="1157" y="629"/>
                    </a:lnTo>
                    <a:lnTo>
                      <a:pt x="1156" y="629"/>
                    </a:lnTo>
                    <a:lnTo>
                      <a:pt x="1157" y="633"/>
                    </a:lnTo>
                    <a:lnTo>
                      <a:pt x="1157" y="635"/>
                    </a:lnTo>
                    <a:lnTo>
                      <a:pt x="1158" y="637"/>
                    </a:lnTo>
                    <a:lnTo>
                      <a:pt x="1159" y="637"/>
                    </a:lnTo>
                    <a:lnTo>
                      <a:pt x="1159" y="638"/>
                    </a:lnTo>
                    <a:lnTo>
                      <a:pt x="1159" y="639"/>
                    </a:lnTo>
                    <a:lnTo>
                      <a:pt x="1158" y="639"/>
                    </a:lnTo>
                    <a:lnTo>
                      <a:pt x="1157" y="640"/>
                    </a:lnTo>
                    <a:lnTo>
                      <a:pt x="1156" y="639"/>
                    </a:lnTo>
                    <a:lnTo>
                      <a:pt x="1155" y="638"/>
                    </a:lnTo>
                    <a:lnTo>
                      <a:pt x="1155" y="637"/>
                    </a:lnTo>
                    <a:lnTo>
                      <a:pt x="1154" y="636"/>
                    </a:lnTo>
                    <a:lnTo>
                      <a:pt x="1154" y="636"/>
                    </a:lnTo>
                    <a:lnTo>
                      <a:pt x="1153" y="636"/>
                    </a:lnTo>
                    <a:lnTo>
                      <a:pt x="1153" y="637"/>
                    </a:lnTo>
                    <a:lnTo>
                      <a:pt x="1152" y="637"/>
                    </a:lnTo>
                    <a:lnTo>
                      <a:pt x="1151" y="637"/>
                    </a:lnTo>
                    <a:lnTo>
                      <a:pt x="1149" y="636"/>
                    </a:lnTo>
                    <a:lnTo>
                      <a:pt x="1149" y="637"/>
                    </a:lnTo>
                    <a:lnTo>
                      <a:pt x="1148" y="637"/>
                    </a:lnTo>
                    <a:lnTo>
                      <a:pt x="1147" y="638"/>
                    </a:lnTo>
                    <a:lnTo>
                      <a:pt x="1147" y="637"/>
                    </a:lnTo>
                    <a:lnTo>
                      <a:pt x="1146" y="636"/>
                    </a:lnTo>
                    <a:lnTo>
                      <a:pt x="1146" y="633"/>
                    </a:lnTo>
                    <a:lnTo>
                      <a:pt x="1153" y="633"/>
                    </a:lnTo>
                    <a:lnTo>
                      <a:pt x="1153" y="629"/>
                    </a:lnTo>
                    <a:lnTo>
                      <a:pt x="1143" y="631"/>
                    </a:lnTo>
                    <a:lnTo>
                      <a:pt x="1142" y="631"/>
                    </a:lnTo>
                    <a:lnTo>
                      <a:pt x="1142" y="629"/>
                    </a:lnTo>
                    <a:lnTo>
                      <a:pt x="1142" y="628"/>
                    </a:lnTo>
                    <a:lnTo>
                      <a:pt x="1143" y="628"/>
                    </a:lnTo>
                    <a:lnTo>
                      <a:pt x="1144" y="628"/>
                    </a:lnTo>
                    <a:lnTo>
                      <a:pt x="1156" y="626"/>
                    </a:lnTo>
                    <a:lnTo>
                      <a:pt x="1160" y="626"/>
                    </a:lnTo>
                    <a:lnTo>
                      <a:pt x="1161" y="626"/>
                    </a:lnTo>
                    <a:lnTo>
                      <a:pt x="1163" y="626"/>
                    </a:lnTo>
                    <a:lnTo>
                      <a:pt x="1164" y="626"/>
                    </a:lnTo>
                    <a:lnTo>
                      <a:pt x="1165" y="626"/>
                    </a:lnTo>
                    <a:lnTo>
                      <a:pt x="1166" y="626"/>
                    </a:lnTo>
                    <a:lnTo>
                      <a:pt x="1166" y="625"/>
                    </a:lnTo>
                    <a:lnTo>
                      <a:pt x="1167" y="623"/>
                    </a:lnTo>
                    <a:lnTo>
                      <a:pt x="1166" y="621"/>
                    </a:lnTo>
                    <a:lnTo>
                      <a:pt x="1167" y="619"/>
                    </a:lnTo>
                    <a:lnTo>
                      <a:pt x="1167" y="619"/>
                    </a:lnTo>
                    <a:lnTo>
                      <a:pt x="1167" y="620"/>
                    </a:lnTo>
                    <a:lnTo>
                      <a:pt x="1167" y="622"/>
                    </a:lnTo>
                    <a:lnTo>
                      <a:pt x="1168" y="624"/>
                    </a:lnTo>
                    <a:lnTo>
                      <a:pt x="1168" y="626"/>
                    </a:lnTo>
                    <a:lnTo>
                      <a:pt x="1168" y="627"/>
                    </a:lnTo>
                    <a:lnTo>
                      <a:pt x="1169" y="628"/>
                    </a:lnTo>
                    <a:lnTo>
                      <a:pt x="1170" y="628"/>
                    </a:lnTo>
                    <a:lnTo>
                      <a:pt x="1170" y="627"/>
                    </a:lnTo>
                    <a:lnTo>
                      <a:pt x="1172" y="625"/>
                    </a:lnTo>
                    <a:lnTo>
                      <a:pt x="1173" y="623"/>
                    </a:lnTo>
                    <a:lnTo>
                      <a:pt x="1175" y="623"/>
                    </a:lnTo>
                    <a:lnTo>
                      <a:pt x="1177" y="623"/>
                    </a:lnTo>
                    <a:lnTo>
                      <a:pt x="1178" y="623"/>
                    </a:lnTo>
                    <a:lnTo>
                      <a:pt x="1180" y="624"/>
                    </a:lnTo>
                    <a:lnTo>
                      <a:pt x="1182" y="623"/>
                    </a:lnTo>
                    <a:lnTo>
                      <a:pt x="1183" y="622"/>
                    </a:lnTo>
                    <a:lnTo>
                      <a:pt x="1183" y="619"/>
                    </a:lnTo>
                    <a:lnTo>
                      <a:pt x="1179" y="620"/>
                    </a:lnTo>
                    <a:lnTo>
                      <a:pt x="1175" y="617"/>
                    </a:lnTo>
                    <a:lnTo>
                      <a:pt x="1170" y="615"/>
                    </a:lnTo>
                    <a:lnTo>
                      <a:pt x="1165" y="615"/>
                    </a:lnTo>
                    <a:lnTo>
                      <a:pt x="1163" y="615"/>
                    </a:lnTo>
                    <a:lnTo>
                      <a:pt x="1164" y="621"/>
                    </a:lnTo>
                    <a:lnTo>
                      <a:pt x="1155" y="622"/>
                    </a:lnTo>
                    <a:lnTo>
                      <a:pt x="1152" y="622"/>
                    </a:lnTo>
                    <a:lnTo>
                      <a:pt x="1151" y="622"/>
                    </a:lnTo>
                    <a:lnTo>
                      <a:pt x="1149" y="622"/>
                    </a:lnTo>
                    <a:lnTo>
                      <a:pt x="1147" y="622"/>
                    </a:lnTo>
                    <a:lnTo>
                      <a:pt x="1146" y="623"/>
                    </a:lnTo>
                    <a:lnTo>
                      <a:pt x="1145" y="623"/>
                    </a:lnTo>
                    <a:lnTo>
                      <a:pt x="1143" y="623"/>
                    </a:lnTo>
                    <a:lnTo>
                      <a:pt x="1142" y="623"/>
                    </a:lnTo>
                    <a:lnTo>
                      <a:pt x="1141" y="621"/>
                    </a:lnTo>
                    <a:lnTo>
                      <a:pt x="1136" y="621"/>
                    </a:lnTo>
                    <a:lnTo>
                      <a:pt x="1127" y="622"/>
                    </a:lnTo>
                    <a:lnTo>
                      <a:pt x="1125" y="623"/>
                    </a:lnTo>
                    <a:lnTo>
                      <a:pt x="1123" y="624"/>
                    </a:lnTo>
                    <a:lnTo>
                      <a:pt x="1122" y="624"/>
                    </a:lnTo>
                    <a:lnTo>
                      <a:pt x="1120" y="623"/>
                    </a:lnTo>
                    <a:lnTo>
                      <a:pt x="1119" y="622"/>
                    </a:lnTo>
                    <a:lnTo>
                      <a:pt x="1119" y="621"/>
                    </a:lnTo>
                    <a:lnTo>
                      <a:pt x="1119" y="621"/>
                    </a:lnTo>
                    <a:lnTo>
                      <a:pt x="1120" y="621"/>
                    </a:lnTo>
                    <a:lnTo>
                      <a:pt x="1121" y="621"/>
                    </a:lnTo>
                    <a:lnTo>
                      <a:pt x="1121" y="621"/>
                    </a:lnTo>
                    <a:lnTo>
                      <a:pt x="1122" y="620"/>
                    </a:lnTo>
                    <a:lnTo>
                      <a:pt x="1122" y="620"/>
                    </a:lnTo>
                    <a:lnTo>
                      <a:pt x="1122" y="617"/>
                    </a:lnTo>
                    <a:lnTo>
                      <a:pt x="1122" y="615"/>
                    </a:lnTo>
                    <a:lnTo>
                      <a:pt x="1121" y="615"/>
                    </a:lnTo>
                    <a:lnTo>
                      <a:pt x="1119" y="615"/>
                    </a:lnTo>
                    <a:lnTo>
                      <a:pt x="1118" y="613"/>
                    </a:lnTo>
                    <a:lnTo>
                      <a:pt x="1118" y="613"/>
                    </a:lnTo>
                    <a:lnTo>
                      <a:pt x="1117" y="612"/>
                    </a:lnTo>
                    <a:lnTo>
                      <a:pt x="1117" y="611"/>
                    </a:lnTo>
                    <a:lnTo>
                      <a:pt x="1116" y="610"/>
                    </a:lnTo>
                    <a:lnTo>
                      <a:pt x="1116" y="608"/>
                    </a:lnTo>
                    <a:lnTo>
                      <a:pt x="1117" y="609"/>
                    </a:lnTo>
                    <a:lnTo>
                      <a:pt x="1119" y="609"/>
                    </a:lnTo>
                    <a:lnTo>
                      <a:pt x="1120" y="608"/>
                    </a:lnTo>
                    <a:lnTo>
                      <a:pt x="1122" y="604"/>
                    </a:lnTo>
                    <a:lnTo>
                      <a:pt x="1121" y="604"/>
                    </a:lnTo>
                    <a:lnTo>
                      <a:pt x="1120" y="603"/>
                    </a:lnTo>
                    <a:lnTo>
                      <a:pt x="1120" y="602"/>
                    </a:lnTo>
                    <a:lnTo>
                      <a:pt x="1119" y="602"/>
                    </a:lnTo>
                    <a:lnTo>
                      <a:pt x="1119" y="602"/>
                    </a:lnTo>
                    <a:lnTo>
                      <a:pt x="1117" y="603"/>
                    </a:lnTo>
                    <a:lnTo>
                      <a:pt x="1116" y="602"/>
                    </a:lnTo>
                    <a:lnTo>
                      <a:pt x="1115" y="602"/>
                    </a:lnTo>
                    <a:lnTo>
                      <a:pt x="1113" y="601"/>
                    </a:lnTo>
                    <a:lnTo>
                      <a:pt x="1112" y="600"/>
                    </a:lnTo>
                    <a:lnTo>
                      <a:pt x="1112" y="602"/>
                    </a:lnTo>
                    <a:lnTo>
                      <a:pt x="1112" y="603"/>
                    </a:lnTo>
                    <a:lnTo>
                      <a:pt x="1112" y="603"/>
                    </a:lnTo>
                    <a:lnTo>
                      <a:pt x="1111" y="603"/>
                    </a:lnTo>
                    <a:lnTo>
                      <a:pt x="1110" y="603"/>
                    </a:lnTo>
                    <a:lnTo>
                      <a:pt x="1110" y="604"/>
                    </a:lnTo>
                    <a:lnTo>
                      <a:pt x="1110" y="605"/>
                    </a:lnTo>
                    <a:lnTo>
                      <a:pt x="1110" y="610"/>
                    </a:lnTo>
                    <a:lnTo>
                      <a:pt x="1110" y="612"/>
                    </a:lnTo>
                    <a:lnTo>
                      <a:pt x="1111" y="613"/>
                    </a:lnTo>
                    <a:lnTo>
                      <a:pt x="1112" y="613"/>
                    </a:lnTo>
                    <a:lnTo>
                      <a:pt x="1113" y="613"/>
                    </a:lnTo>
                    <a:lnTo>
                      <a:pt x="1113" y="616"/>
                    </a:lnTo>
                    <a:lnTo>
                      <a:pt x="1113" y="617"/>
                    </a:lnTo>
                    <a:lnTo>
                      <a:pt x="1113" y="619"/>
                    </a:lnTo>
                    <a:lnTo>
                      <a:pt x="1112" y="620"/>
                    </a:lnTo>
                    <a:lnTo>
                      <a:pt x="1112" y="622"/>
                    </a:lnTo>
                    <a:lnTo>
                      <a:pt x="1113" y="621"/>
                    </a:lnTo>
                    <a:lnTo>
                      <a:pt x="1115" y="621"/>
                    </a:lnTo>
                    <a:lnTo>
                      <a:pt x="1116" y="621"/>
                    </a:lnTo>
                    <a:lnTo>
                      <a:pt x="1117" y="622"/>
                    </a:lnTo>
                    <a:lnTo>
                      <a:pt x="1117" y="622"/>
                    </a:lnTo>
                    <a:lnTo>
                      <a:pt x="1116" y="624"/>
                    </a:lnTo>
                    <a:lnTo>
                      <a:pt x="1110" y="624"/>
                    </a:lnTo>
                    <a:lnTo>
                      <a:pt x="1109" y="624"/>
                    </a:lnTo>
                    <a:lnTo>
                      <a:pt x="1107" y="622"/>
                    </a:lnTo>
                    <a:lnTo>
                      <a:pt x="1106" y="621"/>
                    </a:lnTo>
                    <a:lnTo>
                      <a:pt x="1104" y="620"/>
                    </a:lnTo>
                    <a:lnTo>
                      <a:pt x="1103" y="621"/>
                    </a:lnTo>
                    <a:lnTo>
                      <a:pt x="1100" y="623"/>
                    </a:lnTo>
                    <a:lnTo>
                      <a:pt x="1099" y="623"/>
                    </a:lnTo>
                    <a:lnTo>
                      <a:pt x="1099" y="622"/>
                    </a:lnTo>
                    <a:lnTo>
                      <a:pt x="1098" y="621"/>
                    </a:lnTo>
                    <a:lnTo>
                      <a:pt x="1097" y="621"/>
                    </a:lnTo>
                    <a:lnTo>
                      <a:pt x="1096" y="619"/>
                    </a:lnTo>
                    <a:lnTo>
                      <a:pt x="1096" y="617"/>
                    </a:lnTo>
                    <a:lnTo>
                      <a:pt x="1095" y="617"/>
                    </a:lnTo>
                    <a:lnTo>
                      <a:pt x="1094" y="619"/>
                    </a:lnTo>
                    <a:lnTo>
                      <a:pt x="1093" y="619"/>
                    </a:lnTo>
                    <a:lnTo>
                      <a:pt x="1092" y="619"/>
                    </a:lnTo>
                    <a:lnTo>
                      <a:pt x="1092" y="619"/>
                    </a:lnTo>
                    <a:lnTo>
                      <a:pt x="1091" y="616"/>
                    </a:lnTo>
                    <a:lnTo>
                      <a:pt x="1095" y="615"/>
                    </a:lnTo>
                    <a:lnTo>
                      <a:pt x="1096" y="615"/>
                    </a:lnTo>
                    <a:lnTo>
                      <a:pt x="1097" y="615"/>
                    </a:lnTo>
                    <a:lnTo>
                      <a:pt x="1099" y="615"/>
                    </a:lnTo>
                    <a:lnTo>
                      <a:pt x="1100" y="614"/>
                    </a:lnTo>
                    <a:lnTo>
                      <a:pt x="1100" y="612"/>
                    </a:lnTo>
                    <a:lnTo>
                      <a:pt x="1101" y="612"/>
                    </a:lnTo>
                    <a:lnTo>
                      <a:pt x="1103" y="612"/>
                    </a:lnTo>
                    <a:lnTo>
                      <a:pt x="1103" y="613"/>
                    </a:lnTo>
                    <a:lnTo>
                      <a:pt x="1104" y="614"/>
                    </a:lnTo>
                    <a:lnTo>
                      <a:pt x="1104" y="614"/>
                    </a:lnTo>
                    <a:lnTo>
                      <a:pt x="1105" y="614"/>
                    </a:lnTo>
                    <a:lnTo>
                      <a:pt x="1106" y="615"/>
                    </a:lnTo>
                    <a:lnTo>
                      <a:pt x="1107" y="616"/>
                    </a:lnTo>
                    <a:lnTo>
                      <a:pt x="1108" y="615"/>
                    </a:lnTo>
                    <a:lnTo>
                      <a:pt x="1109" y="613"/>
                    </a:lnTo>
                    <a:lnTo>
                      <a:pt x="1109" y="611"/>
                    </a:lnTo>
                    <a:lnTo>
                      <a:pt x="1108" y="609"/>
                    </a:lnTo>
                    <a:lnTo>
                      <a:pt x="1107" y="609"/>
                    </a:lnTo>
                    <a:lnTo>
                      <a:pt x="1107" y="607"/>
                    </a:lnTo>
                    <a:lnTo>
                      <a:pt x="1106" y="607"/>
                    </a:lnTo>
                    <a:lnTo>
                      <a:pt x="1105" y="607"/>
                    </a:lnTo>
                    <a:lnTo>
                      <a:pt x="1104" y="607"/>
                    </a:lnTo>
                    <a:lnTo>
                      <a:pt x="1103" y="607"/>
                    </a:lnTo>
                    <a:lnTo>
                      <a:pt x="1101" y="608"/>
                    </a:lnTo>
                    <a:lnTo>
                      <a:pt x="1100" y="607"/>
                    </a:lnTo>
                    <a:lnTo>
                      <a:pt x="1094" y="608"/>
                    </a:lnTo>
                    <a:lnTo>
                      <a:pt x="1088" y="609"/>
                    </a:lnTo>
                    <a:lnTo>
                      <a:pt x="1086" y="609"/>
                    </a:lnTo>
                    <a:lnTo>
                      <a:pt x="1085" y="609"/>
                    </a:lnTo>
                    <a:lnTo>
                      <a:pt x="1080" y="610"/>
                    </a:lnTo>
                    <a:lnTo>
                      <a:pt x="1079" y="611"/>
                    </a:lnTo>
                    <a:lnTo>
                      <a:pt x="1079" y="612"/>
                    </a:lnTo>
                    <a:lnTo>
                      <a:pt x="1079" y="613"/>
                    </a:lnTo>
                    <a:lnTo>
                      <a:pt x="1079" y="614"/>
                    </a:lnTo>
                    <a:lnTo>
                      <a:pt x="1079" y="615"/>
                    </a:lnTo>
                    <a:lnTo>
                      <a:pt x="1079" y="617"/>
                    </a:lnTo>
                    <a:lnTo>
                      <a:pt x="1077" y="617"/>
                    </a:lnTo>
                    <a:lnTo>
                      <a:pt x="1076" y="617"/>
                    </a:lnTo>
                    <a:lnTo>
                      <a:pt x="1075" y="619"/>
                    </a:lnTo>
                    <a:lnTo>
                      <a:pt x="1074" y="620"/>
                    </a:lnTo>
                    <a:lnTo>
                      <a:pt x="1074" y="621"/>
                    </a:lnTo>
                    <a:lnTo>
                      <a:pt x="1073" y="620"/>
                    </a:lnTo>
                    <a:lnTo>
                      <a:pt x="1073" y="617"/>
                    </a:lnTo>
                    <a:lnTo>
                      <a:pt x="1073" y="615"/>
                    </a:lnTo>
                    <a:lnTo>
                      <a:pt x="1073" y="614"/>
                    </a:lnTo>
                    <a:lnTo>
                      <a:pt x="1073" y="613"/>
                    </a:lnTo>
                    <a:lnTo>
                      <a:pt x="1073" y="611"/>
                    </a:lnTo>
                    <a:lnTo>
                      <a:pt x="1073" y="611"/>
                    </a:lnTo>
                    <a:lnTo>
                      <a:pt x="1072" y="611"/>
                    </a:lnTo>
                    <a:lnTo>
                      <a:pt x="1072" y="612"/>
                    </a:lnTo>
                    <a:lnTo>
                      <a:pt x="1071" y="613"/>
                    </a:lnTo>
                    <a:lnTo>
                      <a:pt x="1071" y="614"/>
                    </a:lnTo>
                    <a:lnTo>
                      <a:pt x="1070" y="614"/>
                    </a:lnTo>
                    <a:lnTo>
                      <a:pt x="1070" y="613"/>
                    </a:lnTo>
                    <a:lnTo>
                      <a:pt x="1069" y="611"/>
                    </a:lnTo>
                    <a:lnTo>
                      <a:pt x="1067" y="611"/>
                    </a:lnTo>
                    <a:lnTo>
                      <a:pt x="1065" y="613"/>
                    </a:lnTo>
                    <a:lnTo>
                      <a:pt x="1063" y="613"/>
                    </a:lnTo>
                    <a:lnTo>
                      <a:pt x="1062" y="612"/>
                    </a:lnTo>
                    <a:lnTo>
                      <a:pt x="1061" y="611"/>
                    </a:lnTo>
                    <a:lnTo>
                      <a:pt x="1060" y="609"/>
                    </a:lnTo>
                    <a:lnTo>
                      <a:pt x="1059" y="610"/>
                    </a:lnTo>
                    <a:lnTo>
                      <a:pt x="1056" y="610"/>
                    </a:lnTo>
                    <a:lnTo>
                      <a:pt x="1056" y="608"/>
                    </a:lnTo>
                    <a:lnTo>
                      <a:pt x="1055" y="607"/>
                    </a:lnTo>
                    <a:lnTo>
                      <a:pt x="1055" y="604"/>
                    </a:lnTo>
                    <a:lnTo>
                      <a:pt x="1052" y="607"/>
                    </a:lnTo>
                    <a:lnTo>
                      <a:pt x="1051" y="607"/>
                    </a:lnTo>
                    <a:lnTo>
                      <a:pt x="1050" y="607"/>
                    </a:lnTo>
                    <a:lnTo>
                      <a:pt x="1048" y="607"/>
                    </a:lnTo>
                    <a:lnTo>
                      <a:pt x="1047" y="605"/>
                    </a:lnTo>
                    <a:lnTo>
                      <a:pt x="1045" y="605"/>
                    </a:lnTo>
                    <a:lnTo>
                      <a:pt x="1045" y="608"/>
                    </a:lnTo>
                    <a:lnTo>
                      <a:pt x="1046" y="608"/>
                    </a:lnTo>
                    <a:lnTo>
                      <a:pt x="1046" y="609"/>
                    </a:lnTo>
                    <a:lnTo>
                      <a:pt x="1047" y="609"/>
                    </a:lnTo>
                    <a:lnTo>
                      <a:pt x="1047" y="609"/>
                    </a:lnTo>
                    <a:lnTo>
                      <a:pt x="1048" y="609"/>
                    </a:lnTo>
                    <a:lnTo>
                      <a:pt x="1048" y="611"/>
                    </a:lnTo>
                    <a:lnTo>
                      <a:pt x="1048" y="613"/>
                    </a:lnTo>
                    <a:lnTo>
                      <a:pt x="1047" y="613"/>
                    </a:lnTo>
                    <a:lnTo>
                      <a:pt x="1045" y="613"/>
                    </a:lnTo>
                    <a:lnTo>
                      <a:pt x="1044" y="613"/>
                    </a:lnTo>
                    <a:lnTo>
                      <a:pt x="1043" y="613"/>
                    </a:lnTo>
                    <a:lnTo>
                      <a:pt x="1041" y="611"/>
                    </a:lnTo>
                    <a:lnTo>
                      <a:pt x="1040" y="610"/>
                    </a:lnTo>
                    <a:lnTo>
                      <a:pt x="1040" y="609"/>
                    </a:lnTo>
                    <a:lnTo>
                      <a:pt x="1039" y="607"/>
                    </a:lnTo>
                    <a:lnTo>
                      <a:pt x="1031" y="608"/>
                    </a:lnTo>
                    <a:lnTo>
                      <a:pt x="1031" y="608"/>
                    </a:lnTo>
                    <a:lnTo>
                      <a:pt x="1022" y="609"/>
                    </a:lnTo>
                    <a:lnTo>
                      <a:pt x="1022" y="608"/>
                    </a:lnTo>
                    <a:lnTo>
                      <a:pt x="1022" y="605"/>
                    </a:lnTo>
                    <a:lnTo>
                      <a:pt x="1022" y="603"/>
                    </a:lnTo>
                    <a:lnTo>
                      <a:pt x="1017" y="603"/>
                    </a:lnTo>
                    <a:lnTo>
                      <a:pt x="1019" y="607"/>
                    </a:lnTo>
                    <a:lnTo>
                      <a:pt x="1017" y="609"/>
                    </a:lnTo>
                    <a:lnTo>
                      <a:pt x="1017" y="609"/>
                    </a:lnTo>
                    <a:lnTo>
                      <a:pt x="1017" y="609"/>
                    </a:lnTo>
                    <a:lnTo>
                      <a:pt x="1016" y="608"/>
                    </a:lnTo>
                    <a:lnTo>
                      <a:pt x="1015" y="607"/>
                    </a:lnTo>
                    <a:lnTo>
                      <a:pt x="1015" y="607"/>
                    </a:lnTo>
                    <a:lnTo>
                      <a:pt x="1014" y="605"/>
                    </a:lnTo>
                    <a:lnTo>
                      <a:pt x="1013" y="607"/>
                    </a:lnTo>
                    <a:lnTo>
                      <a:pt x="1013" y="605"/>
                    </a:lnTo>
                    <a:lnTo>
                      <a:pt x="1012" y="604"/>
                    </a:lnTo>
                    <a:lnTo>
                      <a:pt x="1011" y="604"/>
                    </a:lnTo>
                    <a:lnTo>
                      <a:pt x="1010" y="604"/>
                    </a:lnTo>
                    <a:lnTo>
                      <a:pt x="1009" y="605"/>
                    </a:lnTo>
                    <a:lnTo>
                      <a:pt x="1008" y="604"/>
                    </a:lnTo>
                    <a:lnTo>
                      <a:pt x="1007" y="603"/>
                    </a:lnTo>
                    <a:lnTo>
                      <a:pt x="1007" y="603"/>
                    </a:lnTo>
                    <a:lnTo>
                      <a:pt x="1005" y="602"/>
                    </a:lnTo>
                    <a:lnTo>
                      <a:pt x="1003" y="602"/>
                    </a:lnTo>
                    <a:lnTo>
                      <a:pt x="1004" y="607"/>
                    </a:lnTo>
                    <a:lnTo>
                      <a:pt x="1004" y="609"/>
                    </a:lnTo>
                    <a:lnTo>
                      <a:pt x="1005" y="610"/>
                    </a:lnTo>
                    <a:lnTo>
                      <a:pt x="1007" y="610"/>
                    </a:lnTo>
                    <a:lnTo>
                      <a:pt x="1011" y="610"/>
                    </a:lnTo>
                    <a:lnTo>
                      <a:pt x="1011" y="611"/>
                    </a:lnTo>
                    <a:lnTo>
                      <a:pt x="1011" y="612"/>
                    </a:lnTo>
                    <a:lnTo>
                      <a:pt x="1012" y="612"/>
                    </a:lnTo>
                    <a:lnTo>
                      <a:pt x="1013" y="612"/>
                    </a:lnTo>
                    <a:lnTo>
                      <a:pt x="1013" y="613"/>
                    </a:lnTo>
                    <a:lnTo>
                      <a:pt x="1014" y="613"/>
                    </a:lnTo>
                    <a:lnTo>
                      <a:pt x="1014" y="614"/>
                    </a:lnTo>
                    <a:lnTo>
                      <a:pt x="1015" y="617"/>
                    </a:lnTo>
                    <a:lnTo>
                      <a:pt x="1014" y="617"/>
                    </a:lnTo>
                    <a:lnTo>
                      <a:pt x="1013" y="617"/>
                    </a:lnTo>
                    <a:lnTo>
                      <a:pt x="1012" y="616"/>
                    </a:lnTo>
                    <a:lnTo>
                      <a:pt x="1011" y="614"/>
                    </a:lnTo>
                    <a:lnTo>
                      <a:pt x="1011" y="613"/>
                    </a:lnTo>
                    <a:lnTo>
                      <a:pt x="1010" y="613"/>
                    </a:lnTo>
                    <a:lnTo>
                      <a:pt x="1009" y="613"/>
                    </a:lnTo>
                    <a:lnTo>
                      <a:pt x="1009" y="615"/>
                    </a:lnTo>
                    <a:lnTo>
                      <a:pt x="1007" y="615"/>
                    </a:lnTo>
                    <a:lnTo>
                      <a:pt x="1005" y="615"/>
                    </a:lnTo>
                    <a:lnTo>
                      <a:pt x="1004" y="616"/>
                    </a:lnTo>
                    <a:lnTo>
                      <a:pt x="1004" y="617"/>
                    </a:lnTo>
                    <a:lnTo>
                      <a:pt x="1005" y="619"/>
                    </a:lnTo>
                    <a:lnTo>
                      <a:pt x="1007" y="621"/>
                    </a:lnTo>
                    <a:lnTo>
                      <a:pt x="1005" y="621"/>
                    </a:lnTo>
                    <a:lnTo>
                      <a:pt x="1004" y="621"/>
                    </a:lnTo>
                    <a:lnTo>
                      <a:pt x="1003" y="622"/>
                    </a:lnTo>
                    <a:lnTo>
                      <a:pt x="1003" y="623"/>
                    </a:lnTo>
                    <a:lnTo>
                      <a:pt x="1002" y="624"/>
                    </a:lnTo>
                    <a:lnTo>
                      <a:pt x="995" y="624"/>
                    </a:lnTo>
                    <a:lnTo>
                      <a:pt x="987" y="621"/>
                    </a:lnTo>
                    <a:lnTo>
                      <a:pt x="981" y="615"/>
                    </a:lnTo>
                    <a:lnTo>
                      <a:pt x="993" y="614"/>
                    </a:lnTo>
                    <a:lnTo>
                      <a:pt x="996" y="614"/>
                    </a:lnTo>
                    <a:lnTo>
                      <a:pt x="995" y="612"/>
                    </a:lnTo>
                    <a:lnTo>
                      <a:pt x="993" y="611"/>
                    </a:lnTo>
                    <a:lnTo>
                      <a:pt x="992" y="610"/>
                    </a:lnTo>
                    <a:lnTo>
                      <a:pt x="991" y="610"/>
                    </a:lnTo>
                    <a:lnTo>
                      <a:pt x="990" y="610"/>
                    </a:lnTo>
                    <a:lnTo>
                      <a:pt x="989" y="610"/>
                    </a:lnTo>
                    <a:lnTo>
                      <a:pt x="988" y="609"/>
                    </a:lnTo>
                    <a:lnTo>
                      <a:pt x="988" y="607"/>
                    </a:lnTo>
                    <a:lnTo>
                      <a:pt x="989" y="607"/>
                    </a:lnTo>
                    <a:lnTo>
                      <a:pt x="990" y="607"/>
                    </a:lnTo>
                    <a:lnTo>
                      <a:pt x="992" y="607"/>
                    </a:lnTo>
                    <a:lnTo>
                      <a:pt x="993" y="607"/>
                    </a:lnTo>
                    <a:lnTo>
                      <a:pt x="995" y="607"/>
                    </a:lnTo>
                    <a:lnTo>
                      <a:pt x="996" y="605"/>
                    </a:lnTo>
                    <a:lnTo>
                      <a:pt x="996" y="603"/>
                    </a:lnTo>
                    <a:lnTo>
                      <a:pt x="995" y="602"/>
                    </a:lnTo>
                    <a:lnTo>
                      <a:pt x="993" y="601"/>
                    </a:lnTo>
                    <a:lnTo>
                      <a:pt x="991" y="601"/>
                    </a:lnTo>
                    <a:lnTo>
                      <a:pt x="990" y="601"/>
                    </a:lnTo>
                    <a:lnTo>
                      <a:pt x="988" y="602"/>
                    </a:lnTo>
                    <a:lnTo>
                      <a:pt x="987" y="602"/>
                    </a:lnTo>
                    <a:lnTo>
                      <a:pt x="986" y="601"/>
                    </a:lnTo>
                    <a:lnTo>
                      <a:pt x="985" y="600"/>
                    </a:lnTo>
                    <a:lnTo>
                      <a:pt x="985" y="599"/>
                    </a:lnTo>
                    <a:lnTo>
                      <a:pt x="984" y="599"/>
                    </a:lnTo>
                    <a:lnTo>
                      <a:pt x="984" y="598"/>
                    </a:lnTo>
                    <a:lnTo>
                      <a:pt x="983" y="599"/>
                    </a:lnTo>
                    <a:lnTo>
                      <a:pt x="983" y="600"/>
                    </a:lnTo>
                    <a:lnTo>
                      <a:pt x="980" y="599"/>
                    </a:lnTo>
                    <a:lnTo>
                      <a:pt x="979" y="597"/>
                    </a:lnTo>
                    <a:lnTo>
                      <a:pt x="978" y="595"/>
                    </a:lnTo>
                    <a:lnTo>
                      <a:pt x="977" y="592"/>
                    </a:lnTo>
                    <a:lnTo>
                      <a:pt x="978" y="592"/>
                    </a:lnTo>
                    <a:lnTo>
                      <a:pt x="978" y="591"/>
                    </a:lnTo>
                    <a:lnTo>
                      <a:pt x="979" y="590"/>
                    </a:lnTo>
                    <a:lnTo>
                      <a:pt x="979" y="590"/>
                    </a:lnTo>
                    <a:lnTo>
                      <a:pt x="980" y="590"/>
                    </a:lnTo>
                    <a:lnTo>
                      <a:pt x="980" y="592"/>
                    </a:lnTo>
                    <a:lnTo>
                      <a:pt x="981" y="593"/>
                    </a:lnTo>
                    <a:lnTo>
                      <a:pt x="981" y="593"/>
                    </a:lnTo>
                    <a:lnTo>
                      <a:pt x="981" y="595"/>
                    </a:lnTo>
                    <a:lnTo>
                      <a:pt x="981" y="593"/>
                    </a:lnTo>
                    <a:lnTo>
                      <a:pt x="983" y="592"/>
                    </a:lnTo>
                    <a:lnTo>
                      <a:pt x="984" y="591"/>
                    </a:lnTo>
                    <a:lnTo>
                      <a:pt x="984" y="591"/>
                    </a:lnTo>
                    <a:lnTo>
                      <a:pt x="985" y="591"/>
                    </a:lnTo>
                    <a:lnTo>
                      <a:pt x="986" y="592"/>
                    </a:lnTo>
                    <a:lnTo>
                      <a:pt x="987" y="593"/>
                    </a:lnTo>
                    <a:lnTo>
                      <a:pt x="987" y="593"/>
                    </a:lnTo>
                    <a:lnTo>
                      <a:pt x="988" y="595"/>
                    </a:lnTo>
                    <a:lnTo>
                      <a:pt x="988" y="593"/>
                    </a:lnTo>
                    <a:lnTo>
                      <a:pt x="988" y="591"/>
                    </a:lnTo>
                    <a:lnTo>
                      <a:pt x="988" y="589"/>
                    </a:lnTo>
                    <a:lnTo>
                      <a:pt x="987" y="587"/>
                    </a:lnTo>
                    <a:lnTo>
                      <a:pt x="986" y="587"/>
                    </a:lnTo>
                    <a:lnTo>
                      <a:pt x="986" y="587"/>
                    </a:lnTo>
                    <a:lnTo>
                      <a:pt x="985" y="589"/>
                    </a:lnTo>
                    <a:lnTo>
                      <a:pt x="985" y="588"/>
                    </a:lnTo>
                    <a:lnTo>
                      <a:pt x="984" y="586"/>
                    </a:lnTo>
                    <a:lnTo>
                      <a:pt x="984" y="585"/>
                    </a:lnTo>
                    <a:lnTo>
                      <a:pt x="984" y="584"/>
                    </a:lnTo>
                    <a:lnTo>
                      <a:pt x="978" y="585"/>
                    </a:lnTo>
                    <a:lnTo>
                      <a:pt x="977" y="585"/>
                    </a:lnTo>
                    <a:lnTo>
                      <a:pt x="977" y="586"/>
                    </a:lnTo>
                    <a:lnTo>
                      <a:pt x="977" y="587"/>
                    </a:lnTo>
                    <a:lnTo>
                      <a:pt x="976" y="588"/>
                    </a:lnTo>
                    <a:lnTo>
                      <a:pt x="976" y="587"/>
                    </a:lnTo>
                    <a:lnTo>
                      <a:pt x="976" y="585"/>
                    </a:lnTo>
                    <a:lnTo>
                      <a:pt x="976" y="583"/>
                    </a:lnTo>
                    <a:lnTo>
                      <a:pt x="976" y="580"/>
                    </a:lnTo>
                    <a:lnTo>
                      <a:pt x="976" y="577"/>
                    </a:lnTo>
                    <a:lnTo>
                      <a:pt x="968" y="578"/>
                    </a:lnTo>
                    <a:lnTo>
                      <a:pt x="966" y="578"/>
                    </a:lnTo>
                    <a:lnTo>
                      <a:pt x="965" y="578"/>
                    </a:lnTo>
                    <a:lnTo>
                      <a:pt x="964" y="578"/>
                    </a:lnTo>
                    <a:lnTo>
                      <a:pt x="964" y="579"/>
                    </a:lnTo>
                    <a:lnTo>
                      <a:pt x="963" y="581"/>
                    </a:lnTo>
                    <a:lnTo>
                      <a:pt x="963" y="583"/>
                    </a:lnTo>
                    <a:lnTo>
                      <a:pt x="963" y="584"/>
                    </a:lnTo>
                    <a:lnTo>
                      <a:pt x="962" y="585"/>
                    </a:lnTo>
                    <a:lnTo>
                      <a:pt x="961" y="584"/>
                    </a:lnTo>
                    <a:lnTo>
                      <a:pt x="959" y="585"/>
                    </a:lnTo>
                    <a:lnTo>
                      <a:pt x="959" y="587"/>
                    </a:lnTo>
                    <a:lnTo>
                      <a:pt x="961" y="587"/>
                    </a:lnTo>
                    <a:lnTo>
                      <a:pt x="962" y="587"/>
                    </a:lnTo>
                    <a:lnTo>
                      <a:pt x="964" y="588"/>
                    </a:lnTo>
                    <a:lnTo>
                      <a:pt x="966" y="588"/>
                    </a:lnTo>
                    <a:lnTo>
                      <a:pt x="968" y="588"/>
                    </a:lnTo>
                    <a:lnTo>
                      <a:pt x="968" y="588"/>
                    </a:lnTo>
                    <a:lnTo>
                      <a:pt x="969" y="588"/>
                    </a:lnTo>
                    <a:lnTo>
                      <a:pt x="969" y="588"/>
                    </a:lnTo>
                    <a:lnTo>
                      <a:pt x="971" y="588"/>
                    </a:lnTo>
                    <a:lnTo>
                      <a:pt x="971" y="589"/>
                    </a:lnTo>
                    <a:lnTo>
                      <a:pt x="972" y="590"/>
                    </a:lnTo>
                    <a:lnTo>
                      <a:pt x="972" y="593"/>
                    </a:lnTo>
                    <a:lnTo>
                      <a:pt x="974" y="593"/>
                    </a:lnTo>
                    <a:lnTo>
                      <a:pt x="976" y="596"/>
                    </a:lnTo>
                    <a:lnTo>
                      <a:pt x="977" y="599"/>
                    </a:lnTo>
                    <a:lnTo>
                      <a:pt x="979" y="603"/>
                    </a:lnTo>
                    <a:lnTo>
                      <a:pt x="978" y="603"/>
                    </a:lnTo>
                    <a:lnTo>
                      <a:pt x="978" y="603"/>
                    </a:lnTo>
                    <a:lnTo>
                      <a:pt x="978" y="604"/>
                    </a:lnTo>
                    <a:lnTo>
                      <a:pt x="978" y="605"/>
                    </a:lnTo>
                    <a:lnTo>
                      <a:pt x="977" y="604"/>
                    </a:lnTo>
                    <a:lnTo>
                      <a:pt x="976" y="603"/>
                    </a:lnTo>
                    <a:lnTo>
                      <a:pt x="974" y="603"/>
                    </a:lnTo>
                    <a:lnTo>
                      <a:pt x="973" y="603"/>
                    </a:lnTo>
                    <a:lnTo>
                      <a:pt x="972" y="602"/>
                    </a:lnTo>
                    <a:lnTo>
                      <a:pt x="972" y="601"/>
                    </a:lnTo>
                    <a:lnTo>
                      <a:pt x="971" y="601"/>
                    </a:lnTo>
                    <a:lnTo>
                      <a:pt x="969" y="602"/>
                    </a:lnTo>
                    <a:lnTo>
                      <a:pt x="968" y="602"/>
                    </a:lnTo>
                    <a:lnTo>
                      <a:pt x="967" y="601"/>
                    </a:lnTo>
                    <a:lnTo>
                      <a:pt x="966" y="601"/>
                    </a:lnTo>
                    <a:lnTo>
                      <a:pt x="966" y="601"/>
                    </a:lnTo>
                    <a:lnTo>
                      <a:pt x="965" y="602"/>
                    </a:lnTo>
                    <a:lnTo>
                      <a:pt x="965" y="604"/>
                    </a:lnTo>
                    <a:lnTo>
                      <a:pt x="963" y="604"/>
                    </a:lnTo>
                    <a:lnTo>
                      <a:pt x="963" y="604"/>
                    </a:lnTo>
                    <a:lnTo>
                      <a:pt x="962" y="603"/>
                    </a:lnTo>
                    <a:lnTo>
                      <a:pt x="961" y="602"/>
                    </a:lnTo>
                    <a:lnTo>
                      <a:pt x="960" y="602"/>
                    </a:lnTo>
                    <a:lnTo>
                      <a:pt x="961" y="605"/>
                    </a:lnTo>
                    <a:lnTo>
                      <a:pt x="960" y="607"/>
                    </a:lnTo>
                    <a:lnTo>
                      <a:pt x="960" y="609"/>
                    </a:lnTo>
                    <a:lnTo>
                      <a:pt x="960" y="611"/>
                    </a:lnTo>
                    <a:lnTo>
                      <a:pt x="960" y="613"/>
                    </a:lnTo>
                    <a:lnTo>
                      <a:pt x="959" y="613"/>
                    </a:lnTo>
                    <a:lnTo>
                      <a:pt x="957" y="613"/>
                    </a:lnTo>
                    <a:lnTo>
                      <a:pt x="957" y="612"/>
                    </a:lnTo>
                    <a:lnTo>
                      <a:pt x="956" y="611"/>
                    </a:lnTo>
                    <a:lnTo>
                      <a:pt x="956" y="611"/>
                    </a:lnTo>
                    <a:lnTo>
                      <a:pt x="955" y="611"/>
                    </a:lnTo>
                    <a:lnTo>
                      <a:pt x="950" y="611"/>
                    </a:lnTo>
                    <a:lnTo>
                      <a:pt x="949" y="611"/>
                    </a:lnTo>
                    <a:lnTo>
                      <a:pt x="949" y="610"/>
                    </a:lnTo>
                    <a:lnTo>
                      <a:pt x="948" y="608"/>
                    </a:lnTo>
                    <a:lnTo>
                      <a:pt x="948" y="604"/>
                    </a:lnTo>
                    <a:lnTo>
                      <a:pt x="947" y="604"/>
                    </a:lnTo>
                    <a:lnTo>
                      <a:pt x="947" y="605"/>
                    </a:lnTo>
                    <a:lnTo>
                      <a:pt x="947" y="607"/>
                    </a:lnTo>
                    <a:lnTo>
                      <a:pt x="947" y="610"/>
                    </a:lnTo>
                    <a:lnTo>
                      <a:pt x="947" y="612"/>
                    </a:lnTo>
                    <a:lnTo>
                      <a:pt x="942" y="612"/>
                    </a:lnTo>
                    <a:lnTo>
                      <a:pt x="941" y="614"/>
                    </a:lnTo>
                    <a:lnTo>
                      <a:pt x="941" y="614"/>
                    </a:lnTo>
                    <a:lnTo>
                      <a:pt x="940" y="613"/>
                    </a:lnTo>
                    <a:lnTo>
                      <a:pt x="939" y="613"/>
                    </a:lnTo>
                    <a:lnTo>
                      <a:pt x="939" y="613"/>
                    </a:lnTo>
                    <a:lnTo>
                      <a:pt x="939" y="611"/>
                    </a:lnTo>
                    <a:lnTo>
                      <a:pt x="939" y="610"/>
                    </a:lnTo>
                    <a:lnTo>
                      <a:pt x="940" y="610"/>
                    </a:lnTo>
                    <a:lnTo>
                      <a:pt x="941" y="610"/>
                    </a:lnTo>
                    <a:lnTo>
                      <a:pt x="942" y="610"/>
                    </a:lnTo>
                    <a:lnTo>
                      <a:pt x="943" y="610"/>
                    </a:lnTo>
                    <a:lnTo>
                      <a:pt x="943" y="610"/>
                    </a:lnTo>
                    <a:lnTo>
                      <a:pt x="944" y="609"/>
                    </a:lnTo>
                    <a:lnTo>
                      <a:pt x="944" y="608"/>
                    </a:lnTo>
                    <a:lnTo>
                      <a:pt x="944" y="604"/>
                    </a:lnTo>
                    <a:lnTo>
                      <a:pt x="941" y="604"/>
                    </a:lnTo>
                    <a:lnTo>
                      <a:pt x="937" y="604"/>
                    </a:lnTo>
                    <a:lnTo>
                      <a:pt x="933" y="603"/>
                    </a:lnTo>
                    <a:lnTo>
                      <a:pt x="935" y="605"/>
                    </a:lnTo>
                    <a:lnTo>
                      <a:pt x="932" y="605"/>
                    </a:lnTo>
                    <a:lnTo>
                      <a:pt x="931" y="605"/>
                    </a:lnTo>
                    <a:lnTo>
                      <a:pt x="929" y="607"/>
                    </a:lnTo>
                    <a:lnTo>
                      <a:pt x="928" y="607"/>
                    </a:lnTo>
                    <a:lnTo>
                      <a:pt x="928" y="608"/>
                    </a:lnTo>
                    <a:lnTo>
                      <a:pt x="928" y="609"/>
                    </a:lnTo>
                    <a:lnTo>
                      <a:pt x="929" y="609"/>
                    </a:lnTo>
                    <a:lnTo>
                      <a:pt x="929" y="614"/>
                    </a:lnTo>
                    <a:lnTo>
                      <a:pt x="923" y="614"/>
                    </a:lnTo>
                    <a:lnTo>
                      <a:pt x="924" y="612"/>
                    </a:lnTo>
                    <a:lnTo>
                      <a:pt x="923" y="611"/>
                    </a:lnTo>
                    <a:lnTo>
                      <a:pt x="923" y="609"/>
                    </a:lnTo>
                    <a:lnTo>
                      <a:pt x="923" y="607"/>
                    </a:lnTo>
                    <a:lnTo>
                      <a:pt x="916" y="608"/>
                    </a:lnTo>
                    <a:lnTo>
                      <a:pt x="916" y="610"/>
                    </a:lnTo>
                    <a:lnTo>
                      <a:pt x="916" y="610"/>
                    </a:lnTo>
                    <a:lnTo>
                      <a:pt x="915" y="610"/>
                    </a:lnTo>
                    <a:lnTo>
                      <a:pt x="915" y="609"/>
                    </a:lnTo>
                    <a:lnTo>
                      <a:pt x="915" y="608"/>
                    </a:lnTo>
                    <a:lnTo>
                      <a:pt x="914" y="608"/>
                    </a:lnTo>
                    <a:lnTo>
                      <a:pt x="913" y="609"/>
                    </a:lnTo>
                    <a:lnTo>
                      <a:pt x="913" y="610"/>
                    </a:lnTo>
                    <a:lnTo>
                      <a:pt x="912" y="611"/>
                    </a:lnTo>
                    <a:lnTo>
                      <a:pt x="908" y="611"/>
                    </a:lnTo>
                    <a:lnTo>
                      <a:pt x="907" y="610"/>
                    </a:lnTo>
                    <a:lnTo>
                      <a:pt x="906" y="609"/>
                    </a:lnTo>
                    <a:lnTo>
                      <a:pt x="905" y="609"/>
                    </a:lnTo>
                    <a:lnTo>
                      <a:pt x="904" y="609"/>
                    </a:lnTo>
                    <a:lnTo>
                      <a:pt x="903" y="609"/>
                    </a:lnTo>
                    <a:lnTo>
                      <a:pt x="903" y="611"/>
                    </a:lnTo>
                    <a:lnTo>
                      <a:pt x="902" y="612"/>
                    </a:lnTo>
                    <a:lnTo>
                      <a:pt x="901" y="612"/>
                    </a:lnTo>
                    <a:lnTo>
                      <a:pt x="901" y="612"/>
                    </a:lnTo>
                    <a:lnTo>
                      <a:pt x="900" y="612"/>
                    </a:lnTo>
                    <a:lnTo>
                      <a:pt x="899" y="610"/>
                    </a:lnTo>
                    <a:lnTo>
                      <a:pt x="899" y="610"/>
                    </a:lnTo>
                    <a:lnTo>
                      <a:pt x="897" y="610"/>
                    </a:lnTo>
                    <a:lnTo>
                      <a:pt x="896" y="611"/>
                    </a:lnTo>
                    <a:lnTo>
                      <a:pt x="896" y="612"/>
                    </a:lnTo>
                    <a:lnTo>
                      <a:pt x="895" y="613"/>
                    </a:lnTo>
                    <a:lnTo>
                      <a:pt x="894" y="613"/>
                    </a:lnTo>
                    <a:lnTo>
                      <a:pt x="893" y="613"/>
                    </a:lnTo>
                    <a:lnTo>
                      <a:pt x="892" y="613"/>
                    </a:lnTo>
                    <a:lnTo>
                      <a:pt x="890" y="612"/>
                    </a:lnTo>
                    <a:lnTo>
                      <a:pt x="889" y="612"/>
                    </a:lnTo>
                    <a:lnTo>
                      <a:pt x="888" y="611"/>
                    </a:lnTo>
                    <a:lnTo>
                      <a:pt x="887" y="611"/>
                    </a:lnTo>
                    <a:lnTo>
                      <a:pt x="885" y="612"/>
                    </a:lnTo>
                    <a:lnTo>
                      <a:pt x="884" y="614"/>
                    </a:lnTo>
                    <a:lnTo>
                      <a:pt x="885" y="615"/>
                    </a:lnTo>
                    <a:lnTo>
                      <a:pt x="887" y="616"/>
                    </a:lnTo>
                    <a:lnTo>
                      <a:pt x="888" y="616"/>
                    </a:lnTo>
                    <a:lnTo>
                      <a:pt x="889" y="616"/>
                    </a:lnTo>
                    <a:lnTo>
                      <a:pt x="890" y="615"/>
                    </a:lnTo>
                    <a:lnTo>
                      <a:pt x="891" y="615"/>
                    </a:lnTo>
                    <a:lnTo>
                      <a:pt x="892" y="615"/>
                    </a:lnTo>
                    <a:lnTo>
                      <a:pt x="900" y="614"/>
                    </a:lnTo>
                    <a:lnTo>
                      <a:pt x="903" y="614"/>
                    </a:lnTo>
                    <a:lnTo>
                      <a:pt x="912" y="613"/>
                    </a:lnTo>
                    <a:lnTo>
                      <a:pt x="915" y="613"/>
                    </a:lnTo>
                    <a:lnTo>
                      <a:pt x="915" y="614"/>
                    </a:lnTo>
                    <a:lnTo>
                      <a:pt x="914" y="615"/>
                    </a:lnTo>
                    <a:lnTo>
                      <a:pt x="914" y="615"/>
                    </a:lnTo>
                    <a:lnTo>
                      <a:pt x="913" y="615"/>
                    </a:lnTo>
                    <a:lnTo>
                      <a:pt x="912" y="616"/>
                    </a:lnTo>
                    <a:lnTo>
                      <a:pt x="903" y="616"/>
                    </a:lnTo>
                    <a:lnTo>
                      <a:pt x="903" y="619"/>
                    </a:lnTo>
                    <a:lnTo>
                      <a:pt x="903" y="620"/>
                    </a:lnTo>
                    <a:lnTo>
                      <a:pt x="903" y="622"/>
                    </a:lnTo>
                    <a:lnTo>
                      <a:pt x="903" y="623"/>
                    </a:lnTo>
                    <a:lnTo>
                      <a:pt x="904" y="624"/>
                    </a:lnTo>
                    <a:lnTo>
                      <a:pt x="904" y="624"/>
                    </a:lnTo>
                    <a:lnTo>
                      <a:pt x="905" y="624"/>
                    </a:lnTo>
                    <a:lnTo>
                      <a:pt x="906" y="624"/>
                    </a:lnTo>
                    <a:lnTo>
                      <a:pt x="908" y="624"/>
                    </a:lnTo>
                    <a:lnTo>
                      <a:pt x="909" y="623"/>
                    </a:lnTo>
                    <a:lnTo>
                      <a:pt x="909" y="622"/>
                    </a:lnTo>
                    <a:lnTo>
                      <a:pt x="912" y="621"/>
                    </a:lnTo>
                    <a:lnTo>
                      <a:pt x="913" y="622"/>
                    </a:lnTo>
                    <a:lnTo>
                      <a:pt x="914" y="623"/>
                    </a:lnTo>
                    <a:lnTo>
                      <a:pt x="914" y="625"/>
                    </a:lnTo>
                    <a:lnTo>
                      <a:pt x="915" y="626"/>
                    </a:lnTo>
                    <a:lnTo>
                      <a:pt x="915" y="626"/>
                    </a:lnTo>
                    <a:lnTo>
                      <a:pt x="916" y="626"/>
                    </a:lnTo>
                    <a:lnTo>
                      <a:pt x="918" y="626"/>
                    </a:lnTo>
                    <a:lnTo>
                      <a:pt x="918" y="625"/>
                    </a:lnTo>
                    <a:lnTo>
                      <a:pt x="918" y="624"/>
                    </a:lnTo>
                    <a:lnTo>
                      <a:pt x="918" y="622"/>
                    </a:lnTo>
                    <a:lnTo>
                      <a:pt x="918" y="620"/>
                    </a:lnTo>
                    <a:lnTo>
                      <a:pt x="917" y="616"/>
                    </a:lnTo>
                    <a:lnTo>
                      <a:pt x="917" y="613"/>
                    </a:lnTo>
                    <a:lnTo>
                      <a:pt x="917" y="610"/>
                    </a:lnTo>
                    <a:lnTo>
                      <a:pt x="918" y="610"/>
                    </a:lnTo>
                    <a:lnTo>
                      <a:pt x="918" y="611"/>
                    </a:lnTo>
                    <a:lnTo>
                      <a:pt x="919" y="612"/>
                    </a:lnTo>
                    <a:lnTo>
                      <a:pt x="919" y="615"/>
                    </a:lnTo>
                    <a:lnTo>
                      <a:pt x="919" y="616"/>
                    </a:lnTo>
                    <a:lnTo>
                      <a:pt x="919" y="617"/>
                    </a:lnTo>
                    <a:lnTo>
                      <a:pt x="920" y="617"/>
                    </a:lnTo>
                    <a:lnTo>
                      <a:pt x="920" y="617"/>
                    </a:lnTo>
                    <a:lnTo>
                      <a:pt x="921" y="617"/>
                    </a:lnTo>
                    <a:lnTo>
                      <a:pt x="923" y="617"/>
                    </a:lnTo>
                    <a:lnTo>
                      <a:pt x="923" y="616"/>
                    </a:lnTo>
                    <a:lnTo>
                      <a:pt x="924" y="617"/>
                    </a:lnTo>
                    <a:lnTo>
                      <a:pt x="925" y="617"/>
                    </a:lnTo>
                    <a:lnTo>
                      <a:pt x="925" y="620"/>
                    </a:lnTo>
                    <a:lnTo>
                      <a:pt x="926" y="619"/>
                    </a:lnTo>
                    <a:lnTo>
                      <a:pt x="927" y="620"/>
                    </a:lnTo>
                    <a:lnTo>
                      <a:pt x="928" y="620"/>
                    </a:lnTo>
                    <a:lnTo>
                      <a:pt x="929" y="621"/>
                    </a:lnTo>
                    <a:lnTo>
                      <a:pt x="930" y="622"/>
                    </a:lnTo>
                    <a:lnTo>
                      <a:pt x="930" y="624"/>
                    </a:lnTo>
                    <a:lnTo>
                      <a:pt x="929" y="624"/>
                    </a:lnTo>
                    <a:lnTo>
                      <a:pt x="928" y="624"/>
                    </a:lnTo>
                    <a:lnTo>
                      <a:pt x="927" y="624"/>
                    </a:lnTo>
                    <a:lnTo>
                      <a:pt x="926" y="624"/>
                    </a:lnTo>
                    <a:lnTo>
                      <a:pt x="925" y="625"/>
                    </a:lnTo>
                    <a:lnTo>
                      <a:pt x="924" y="626"/>
                    </a:lnTo>
                    <a:lnTo>
                      <a:pt x="923" y="625"/>
                    </a:lnTo>
                    <a:lnTo>
                      <a:pt x="923" y="624"/>
                    </a:lnTo>
                    <a:lnTo>
                      <a:pt x="921" y="623"/>
                    </a:lnTo>
                    <a:lnTo>
                      <a:pt x="921" y="621"/>
                    </a:lnTo>
                    <a:lnTo>
                      <a:pt x="920" y="620"/>
                    </a:lnTo>
                    <a:lnTo>
                      <a:pt x="920" y="626"/>
                    </a:lnTo>
                    <a:lnTo>
                      <a:pt x="920" y="629"/>
                    </a:lnTo>
                    <a:lnTo>
                      <a:pt x="920" y="633"/>
                    </a:lnTo>
                    <a:lnTo>
                      <a:pt x="921" y="638"/>
                    </a:lnTo>
                    <a:lnTo>
                      <a:pt x="920" y="638"/>
                    </a:lnTo>
                    <a:lnTo>
                      <a:pt x="918" y="638"/>
                    </a:lnTo>
                    <a:lnTo>
                      <a:pt x="916" y="638"/>
                    </a:lnTo>
                    <a:lnTo>
                      <a:pt x="914" y="637"/>
                    </a:lnTo>
                    <a:lnTo>
                      <a:pt x="913" y="636"/>
                    </a:lnTo>
                    <a:lnTo>
                      <a:pt x="913" y="634"/>
                    </a:lnTo>
                    <a:lnTo>
                      <a:pt x="913" y="634"/>
                    </a:lnTo>
                    <a:lnTo>
                      <a:pt x="914" y="634"/>
                    </a:lnTo>
                    <a:lnTo>
                      <a:pt x="914" y="634"/>
                    </a:lnTo>
                    <a:lnTo>
                      <a:pt x="915" y="634"/>
                    </a:lnTo>
                    <a:lnTo>
                      <a:pt x="916" y="634"/>
                    </a:lnTo>
                    <a:lnTo>
                      <a:pt x="916" y="633"/>
                    </a:lnTo>
                    <a:lnTo>
                      <a:pt x="916" y="631"/>
                    </a:lnTo>
                    <a:lnTo>
                      <a:pt x="916" y="629"/>
                    </a:lnTo>
                    <a:lnTo>
                      <a:pt x="915" y="628"/>
                    </a:lnTo>
                    <a:lnTo>
                      <a:pt x="914" y="628"/>
                    </a:lnTo>
                    <a:lnTo>
                      <a:pt x="914" y="628"/>
                    </a:lnTo>
                    <a:lnTo>
                      <a:pt x="913" y="627"/>
                    </a:lnTo>
                    <a:lnTo>
                      <a:pt x="913" y="626"/>
                    </a:lnTo>
                    <a:lnTo>
                      <a:pt x="905" y="627"/>
                    </a:lnTo>
                    <a:lnTo>
                      <a:pt x="905" y="629"/>
                    </a:lnTo>
                    <a:lnTo>
                      <a:pt x="903" y="631"/>
                    </a:lnTo>
                    <a:lnTo>
                      <a:pt x="902" y="631"/>
                    </a:lnTo>
                    <a:lnTo>
                      <a:pt x="901" y="629"/>
                    </a:lnTo>
                    <a:lnTo>
                      <a:pt x="900" y="627"/>
                    </a:lnTo>
                    <a:lnTo>
                      <a:pt x="899" y="627"/>
                    </a:lnTo>
                    <a:lnTo>
                      <a:pt x="899" y="626"/>
                    </a:lnTo>
                    <a:lnTo>
                      <a:pt x="897" y="625"/>
                    </a:lnTo>
                    <a:lnTo>
                      <a:pt x="896" y="625"/>
                    </a:lnTo>
                    <a:lnTo>
                      <a:pt x="896" y="625"/>
                    </a:lnTo>
                    <a:lnTo>
                      <a:pt x="896" y="626"/>
                    </a:lnTo>
                    <a:lnTo>
                      <a:pt x="896" y="628"/>
                    </a:lnTo>
                    <a:lnTo>
                      <a:pt x="896" y="631"/>
                    </a:lnTo>
                    <a:lnTo>
                      <a:pt x="894" y="629"/>
                    </a:lnTo>
                    <a:lnTo>
                      <a:pt x="893" y="628"/>
                    </a:lnTo>
                    <a:lnTo>
                      <a:pt x="892" y="628"/>
                    </a:lnTo>
                    <a:lnTo>
                      <a:pt x="890" y="628"/>
                    </a:lnTo>
                    <a:lnTo>
                      <a:pt x="889" y="629"/>
                    </a:lnTo>
                    <a:lnTo>
                      <a:pt x="888" y="629"/>
                    </a:lnTo>
                    <a:lnTo>
                      <a:pt x="887" y="631"/>
                    </a:lnTo>
                    <a:lnTo>
                      <a:pt x="885" y="632"/>
                    </a:lnTo>
                    <a:lnTo>
                      <a:pt x="885" y="633"/>
                    </a:lnTo>
                    <a:lnTo>
                      <a:pt x="883" y="633"/>
                    </a:lnTo>
                    <a:lnTo>
                      <a:pt x="881" y="632"/>
                    </a:lnTo>
                    <a:lnTo>
                      <a:pt x="879" y="633"/>
                    </a:lnTo>
                    <a:lnTo>
                      <a:pt x="877" y="633"/>
                    </a:lnTo>
                    <a:lnTo>
                      <a:pt x="875" y="634"/>
                    </a:lnTo>
                    <a:lnTo>
                      <a:pt x="872" y="634"/>
                    </a:lnTo>
                    <a:lnTo>
                      <a:pt x="871" y="633"/>
                    </a:lnTo>
                    <a:lnTo>
                      <a:pt x="869" y="632"/>
                    </a:lnTo>
                    <a:lnTo>
                      <a:pt x="868" y="632"/>
                    </a:lnTo>
                    <a:lnTo>
                      <a:pt x="868" y="633"/>
                    </a:lnTo>
                    <a:lnTo>
                      <a:pt x="867" y="634"/>
                    </a:lnTo>
                    <a:lnTo>
                      <a:pt x="861" y="635"/>
                    </a:lnTo>
                    <a:lnTo>
                      <a:pt x="860" y="634"/>
                    </a:lnTo>
                    <a:lnTo>
                      <a:pt x="858" y="635"/>
                    </a:lnTo>
                    <a:lnTo>
                      <a:pt x="856" y="635"/>
                    </a:lnTo>
                    <a:lnTo>
                      <a:pt x="853" y="636"/>
                    </a:lnTo>
                    <a:lnTo>
                      <a:pt x="851" y="636"/>
                    </a:lnTo>
                    <a:lnTo>
                      <a:pt x="848" y="636"/>
                    </a:lnTo>
                    <a:lnTo>
                      <a:pt x="847" y="636"/>
                    </a:lnTo>
                    <a:lnTo>
                      <a:pt x="845" y="637"/>
                    </a:lnTo>
                    <a:lnTo>
                      <a:pt x="843" y="637"/>
                    </a:lnTo>
                    <a:lnTo>
                      <a:pt x="842" y="637"/>
                    </a:lnTo>
                    <a:lnTo>
                      <a:pt x="840" y="637"/>
                    </a:lnTo>
                    <a:lnTo>
                      <a:pt x="839" y="635"/>
                    </a:lnTo>
                    <a:lnTo>
                      <a:pt x="837" y="636"/>
                    </a:lnTo>
                    <a:lnTo>
                      <a:pt x="837" y="637"/>
                    </a:lnTo>
                    <a:lnTo>
                      <a:pt x="836" y="638"/>
                    </a:lnTo>
                    <a:lnTo>
                      <a:pt x="835" y="638"/>
                    </a:lnTo>
                    <a:lnTo>
                      <a:pt x="832" y="638"/>
                    </a:lnTo>
                    <a:lnTo>
                      <a:pt x="829" y="638"/>
                    </a:lnTo>
                    <a:lnTo>
                      <a:pt x="827" y="638"/>
                    </a:lnTo>
                    <a:lnTo>
                      <a:pt x="823" y="638"/>
                    </a:lnTo>
                    <a:lnTo>
                      <a:pt x="821" y="639"/>
                    </a:lnTo>
                    <a:lnTo>
                      <a:pt x="819" y="639"/>
                    </a:lnTo>
                    <a:lnTo>
                      <a:pt x="818" y="639"/>
                    </a:lnTo>
                    <a:lnTo>
                      <a:pt x="817" y="640"/>
                    </a:lnTo>
                    <a:lnTo>
                      <a:pt x="816" y="640"/>
                    </a:lnTo>
                    <a:lnTo>
                      <a:pt x="813" y="640"/>
                    </a:lnTo>
                    <a:lnTo>
                      <a:pt x="812" y="639"/>
                    </a:lnTo>
                    <a:lnTo>
                      <a:pt x="812" y="638"/>
                    </a:lnTo>
                    <a:lnTo>
                      <a:pt x="820" y="634"/>
                    </a:lnTo>
                    <a:lnTo>
                      <a:pt x="830" y="632"/>
                    </a:lnTo>
                    <a:lnTo>
                      <a:pt x="839" y="629"/>
                    </a:lnTo>
                    <a:lnTo>
                      <a:pt x="840" y="629"/>
                    </a:lnTo>
                    <a:lnTo>
                      <a:pt x="841" y="629"/>
                    </a:lnTo>
                    <a:lnTo>
                      <a:pt x="842" y="629"/>
                    </a:lnTo>
                    <a:lnTo>
                      <a:pt x="843" y="628"/>
                    </a:lnTo>
                    <a:lnTo>
                      <a:pt x="844" y="628"/>
                    </a:lnTo>
                    <a:lnTo>
                      <a:pt x="845" y="629"/>
                    </a:lnTo>
                    <a:lnTo>
                      <a:pt x="845" y="632"/>
                    </a:lnTo>
                    <a:lnTo>
                      <a:pt x="848" y="631"/>
                    </a:lnTo>
                    <a:lnTo>
                      <a:pt x="853" y="627"/>
                    </a:lnTo>
                    <a:lnTo>
                      <a:pt x="858" y="627"/>
                    </a:lnTo>
                    <a:lnTo>
                      <a:pt x="865" y="627"/>
                    </a:lnTo>
                    <a:lnTo>
                      <a:pt x="870" y="626"/>
                    </a:lnTo>
                    <a:lnTo>
                      <a:pt x="872" y="626"/>
                    </a:lnTo>
                    <a:lnTo>
                      <a:pt x="880" y="625"/>
                    </a:lnTo>
                    <a:lnTo>
                      <a:pt x="883" y="624"/>
                    </a:lnTo>
                    <a:lnTo>
                      <a:pt x="899" y="623"/>
                    </a:lnTo>
                    <a:lnTo>
                      <a:pt x="901" y="622"/>
                    </a:lnTo>
                    <a:lnTo>
                      <a:pt x="901" y="621"/>
                    </a:lnTo>
                    <a:lnTo>
                      <a:pt x="900" y="621"/>
                    </a:lnTo>
                    <a:lnTo>
                      <a:pt x="900" y="620"/>
                    </a:lnTo>
                    <a:lnTo>
                      <a:pt x="899" y="620"/>
                    </a:lnTo>
                    <a:lnTo>
                      <a:pt x="899" y="617"/>
                    </a:lnTo>
                    <a:lnTo>
                      <a:pt x="897" y="616"/>
                    </a:lnTo>
                    <a:lnTo>
                      <a:pt x="896" y="617"/>
                    </a:lnTo>
                    <a:lnTo>
                      <a:pt x="894" y="619"/>
                    </a:lnTo>
                    <a:lnTo>
                      <a:pt x="893" y="620"/>
                    </a:lnTo>
                    <a:lnTo>
                      <a:pt x="893" y="621"/>
                    </a:lnTo>
                    <a:lnTo>
                      <a:pt x="892" y="621"/>
                    </a:lnTo>
                    <a:lnTo>
                      <a:pt x="891" y="621"/>
                    </a:lnTo>
                    <a:lnTo>
                      <a:pt x="890" y="619"/>
                    </a:lnTo>
                    <a:lnTo>
                      <a:pt x="888" y="620"/>
                    </a:lnTo>
                    <a:lnTo>
                      <a:pt x="887" y="620"/>
                    </a:lnTo>
                    <a:lnTo>
                      <a:pt x="885" y="620"/>
                    </a:lnTo>
                    <a:lnTo>
                      <a:pt x="884" y="619"/>
                    </a:lnTo>
                    <a:lnTo>
                      <a:pt x="883" y="619"/>
                    </a:lnTo>
                    <a:lnTo>
                      <a:pt x="881" y="617"/>
                    </a:lnTo>
                    <a:lnTo>
                      <a:pt x="879" y="617"/>
                    </a:lnTo>
                    <a:lnTo>
                      <a:pt x="879" y="614"/>
                    </a:lnTo>
                    <a:lnTo>
                      <a:pt x="879" y="614"/>
                    </a:lnTo>
                    <a:lnTo>
                      <a:pt x="878" y="614"/>
                    </a:lnTo>
                    <a:lnTo>
                      <a:pt x="877" y="614"/>
                    </a:lnTo>
                    <a:lnTo>
                      <a:pt x="877" y="614"/>
                    </a:lnTo>
                    <a:lnTo>
                      <a:pt x="876" y="612"/>
                    </a:lnTo>
                    <a:lnTo>
                      <a:pt x="875" y="612"/>
                    </a:lnTo>
                    <a:lnTo>
                      <a:pt x="875" y="620"/>
                    </a:lnTo>
                    <a:lnTo>
                      <a:pt x="872" y="621"/>
                    </a:lnTo>
                    <a:lnTo>
                      <a:pt x="872" y="617"/>
                    </a:lnTo>
                    <a:lnTo>
                      <a:pt x="871" y="615"/>
                    </a:lnTo>
                    <a:lnTo>
                      <a:pt x="870" y="615"/>
                    </a:lnTo>
                    <a:lnTo>
                      <a:pt x="869" y="614"/>
                    </a:lnTo>
                    <a:lnTo>
                      <a:pt x="868" y="614"/>
                    </a:lnTo>
                    <a:lnTo>
                      <a:pt x="867" y="614"/>
                    </a:lnTo>
                    <a:lnTo>
                      <a:pt x="866" y="613"/>
                    </a:lnTo>
                    <a:lnTo>
                      <a:pt x="866" y="615"/>
                    </a:lnTo>
                    <a:lnTo>
                      <a:pt x="865" y="616"/>
                    </a:lnTo>
                    <a:lnTo>
                      <a:pt x="865" y="617"/>
                    </a:lnTo>
                    <a:lnTo>
                      <a:pt x="864" y="617"/>
                    </a:lnTo>
                    <a:lnTo>
                      <a:pt x="864" y="620"/>
                    </a:lnTo>
                    <a:lnTo>
                      <a:pt x="864" y="622"/>
                    </a:lnTo>
                    <a:lnTo>
                      <a:pt x="865" y="622"/>
                    </a:lnTo>
                    <a:lnTo>
                      <a:pt x="865" y="622"/>
                    </a:lnTo>
                    <a:lnTo>
                      <a:pt x="866" y="624"/>
                    </a:lnTo>
                    <a:lnTo>
                      <a:pt x="855" y="625"/>
                    </a:lnTo>
                    <a:lnTo>
                      <a:pt x="856" y="623"/>
                    </a:lnTo>
                    <a:lnTo>
                      <a:pt x="856" y="622"/>
                    </a:lnTo>
                    <a:lnTo>
                      <a:pt x="857" y="622"/>
                    </a:lnTo>
                    <a:lnTo>
                      <a:pt x="858" y="622"/>
                    </a:lnTo>
                    <a:lnTo>
                      <a:pt x="859" y="622"/>
                    </a:lnTo>
                    <a:lnTo>
                      <a:pt x="860" y="622"/>
                    </a:lnTo>
                    <a:lnTo>
                      <a:pt x="861" y="622"/>
                    </a:lnTo>
                    <a:lnTo>
                      <a:pt x="861" y="620"/>
                    </a:lnTo>
                    <a:lnTo>
                      <a:pt x="861" y="617"/>
                    </a:lnTo>
                    <a:lnTo>
                      <a:pt x="860" y="616"/>
                    </a:lnTo>
                    <a:lnTo>
                      <a:pt x="860" y="614"/>
                    </a:lnTo>
                    <a:lnTo>
                      <a:pt x="859" y="616"/>
                    </a:lnTo>
                    <a:lnTo>
                      <a:pt x="859" y="619"/>
                    </a:lnTo>
                    <a:lnTo>
                      <a:pt x="858" y="619"/>
                    </a:lnTo>
                    <a:lnTo>
                      <a:pt x="858" y="619"/>
                    </a:lnTo>
                    <a:lnTo>
                      <a:pt x="856" y="617"/>
                    </a:lnTo>
                    <a:lnTo>
                      <a:pt x="854" y="617"/>
                    </a:lnTo>
                    <a:lnTo>
                      <a:pt x="851" y="617"/>
                    </a:lnTo>
                    <a:lnTo>
                      <a:pt x="848" y="617"/>
                    </a:lnTo>
                    <a:lnTo>
                      <a:pt x="846" y="617"/>
                    </a:lnTo>
                    <a:lnTo>
                      <a:pt x="844" y="617"/>
                    </a:lnTo>
                    <a:lnTo>
                      <a:pt x="842" y="616"/>
                    </a:lnTo>
                    <a:lnTo>
                      <a:pt x="841" y="616"/>
                    </a:lnTo>
                    <a:lnTo>
                      <a:pt x="840" y="616"/>
                    </a:lnTo>
                    <a:lnTo>
                      <a:pt x="840" y="619"/>
                    </a:lnTo>
                    <a:lnTo>
                      <a:pt x="840" y="620"/>
                    </a:lnTo>
                    <a:lnTo>
                      <a:pt x="840" y="621"/>
                    </a:lnTo>
                    <a:lnTo>
                      <a:pt x="839" y="622"/>
                    </a:lnTo>
                    <a:lnTo>
                      <a:pt x="839" y="620"/>
                    </a:lnTo>
                    <a:lnTo>
                      <a:pt x="839" y="619"/>
                    </a:lnTo>
                    <a:lnTo>
                      <a:pt x="837" y="617"/>
                    </a:lnTo>
                    <a:lnTo>
                      <a:pt x="837" y="616"/>
                    </a:lnTo>
                    <a:lnTo>
                      <a:pt x="836" y="616"/>
                    </a:lnTo>
                    <a:lnTo>
                      <a:pt x="836" y="617"/>
                    </a:lnTo>
                    <a:lnTo>
                      <a:pt x="836" y="620"/>
                    </a:lnTo>
                    <a:lnTo>
                      <a:pt x="837" y="622"/>
                    </a:lnTo>
                    <a:lnTo>
                      <a:pt x="837" y="624"/>
                    </a:lnTo>
                    <a:lnTo>
                      <a:pt x="836" y="624"/>
                    </a:lnTo>
                    <a:lnTo>
                      <a:pt x="835" y="624"/>
                    </a:lnTo>
                    <a:lnTo>
                      <a:pt x="835" y="623"/>
                    </a:lnTo>
                    <a:lnTo>
                      <a:pt x="834" y="622"/>
                    </a:lnTo>
                    <a:lnTo>
                      <a:pt x="832" y="621"/>
                    </a:lnTo>
                    <a:lnTo>
                      <a:pt x="830" y="620"/>
                    </a:lnTo>
                    <a:lnTo>
                      <a:pt x="828" y="619"/>
                    </a:lnTo>
                    <a:lnTo>
                      <a:pt x="825" y="619"/>
                    </a:lnTo>
                    <a:lnTo>
                      <a:pt x="823" y="619"/>
                    </a:lnTo>
                    <a:lnTo>
                      <a:pt x="823" y="621"/>
                    </a:lnTo>
                    <a:lnTo>
                      <a:pt x="820" y="622"/>
                    </a:lnTo>
                    <a:lnTo>
                      <a:pt x="819" y="619"/>
                    </a:lnTo>
                    <a:lnTo>
                      <a:pt x="819" y="616"/>
                    </a:lnTo>
                    <a:lnTo>
                      <a:pt x="819" y="614"/>
                    </a:lnTo>
                    <a:lnTo>
                      <a:pt x="818" y="613"/>
                    </a:lnTo>
                    <a:lnTo>
                      <a:pt x="818" y="613"/>
                    </a:lnTo>
                    <a:lnTo>
                      <a:pt x="818" y="615"/>
                    </a:lnTo>
                    <a:lnTo>
                      <a:pt x="818" y="617"/>
                    </a:lnTo>
                    <a:lnTo>
                      <a:pt x="818" y="619"/>
                    </a:lnTo>
                    <a:lnTo>
                      <a:pt x="818" y="622"/>
                    </a:lnTo>
                    <a:lnTo>
                      <a:pt x="818" y="624"/>
                    </a:lnTo>
                    <a:lnTo>
                      <a:pt x="817" y="624"/>
                    </a:lnTo>
                    <a:lnTo>
                      <a:pt x="816" y="624"/>
                    </a:lnTo>
                    <a:lnTo>
                      <a:pt x="813" y="624"/>
                    </a:lnTo>
                    <a:lnTo>
                      <a:pt x="812" y="622"/>
                    </a:lnTo>
                    <a:lnTo>
                      <a:pt x="811" y="621"/>
                    </a:lnTo>
                    <a:lnTo>
                      <a:pt x="810" y="620"/>
                    </a:lnTo>
                    <a:lnTo>
                      <a:pt x="810" y="617"/>
                    </a:lnTo>
                    <a:lnTo>
                      <a:pt x="811" y="617"/>
                    </a:lnTo>
                    <a:lnTo>
                      <a:pt x="811" y="616"/>
                    </a:lnTo>
                    <a:lnTo>
                      <a:pt x="812" y="616"/>
                    </a:lnTo>
                    <a:lnTo>
                      <a:pt x="813" y="617"/>
                    </a:lnTo>
                    <a:lnTo>
                      <a:pt x="813" y="617"/>
                    </a:lnTo>
                    <a:lnTo>
                      <a:pt x="815" y="616"/>
                    </a:lnTo>
                    <a:lnTo>
                      <a:pt x="815" y="615"/>
                    </a:lnTo>
                    <a:lnTo>
                      <a:pt x="815" y="613"/>
                    </a:lnTo>
                    <a:lnTo>
                      <a:pt x="813" y="612"/>
                    </a:lnTo>
                    <a:lnTo>
                      <a:pt x="812" y="612"/>
                    </a:lnTo>
                    <a:lnTo>
                      <a:pt x="811" y="613"/>
                    </a:lnTo>
                    <a:lnTo>
                      <a:pt x="812" y="611"/>
                    </a:lnTo>
                    <a:lnTo>
                      <a:pt x="810" y="610"/>
                    </a:lnTo>
                    <a:lnTo>
                      <a:pt x="809" y="610"/>
                    </a:lnTo>
                    <a:lnTo>
                      <a:pt x="808" y="609"/>
                    </a:lnTo>
                    <a:lnTo>
                      <a:pt x="806" y="610"/>
                    </a:lnTo>
                    <a:lnTo>
                      <a:pt x="806" y="608"/>
                    </a:lnTo>
                    <a:lnTo>
                      <a:pt x="807" y="607"/>
                    </a:lnTo>
                    <a:lnTo>
                      <a:pt x="808" y="607"/>
                    </a:lnTo>
                    <a:lnTo>
                      <a:pt x="809" y="607"/>
                    </a:lnTo>
                    <a:lnTo>
                      <a:pt x="810" y="607"/>
                    </a:lnTo>
                    <a:lnTo>
                      <a:pt x="810" y="607"/>
                    </a:lnTo>
                    <a:lnTo>
                      <a:pt x="811" y="607"/>
                    </a:lnTo>
                    <a:lnTo>
                      <a:pt x="811" y="604"/>
                    </a:lnTo>
                    <a:lnTo>
                      <a:pt x="810" y="602"/>
                    </a:lnTo>
                    <a:lnTo>
                      <a:pt x="809" y="602"/>
                    </a:lnTo>
                    <a:lnTo>
                      <a:pt x="808" y="602"/>
                    </a:lnTo>
                    <a:lnTo>
                      <a:pt x="807" y="602"/>
                    </a:lnTo>
                    <a:lnTo>
                      <a:pt x="806" y="602"/>
                    </a:lnTo>
                    <a:lnTo>
                      <a:pt x="805" y="601"/>
                    </a:lnTo>
                    <a:lnTo>
                      <a:pt x="804" y="600"/>
                    </a:lnTo>
                    <a:lnTo>
                      <a:pt x="805" y="600"/>
                    </a:lnTo>
                    <a:lnTo>
                      <a:pt x="805" y="597"/>
                    </a:lnTo>
                    <a:lnTo>
                      <a:pt x="804" y="597"/>
                    </a:lnTo>
                    <a:lnTo>
                      <a:pt x="801" y="598"/>
                    </a:lnTo>
                    <a:lnTo>
                      <a:pt x="799" y="598"/>
                    </a:lnTo>
                    <a:lnTo>
                      <a:pt x="798" y="597"/>
                    </a:lnTo>
                    <a:lnTo>
                      <a:pt x="796" y="597"/>
                    </a:lnTo>
                    <a:lnTo>
                      <a:pt x="794" y="597"/>
                    </a:lnTo>
                    <a:lnTo>
                      <a:pt x="793" y="598"/>
                    </a:lnTo>
                    <a:lnTo>
                      <a:pt x="793" y="597"/>
                    </a:lnTo>
                    <a:lnTo>
                      <a:pt x="792" y="596"/>
                    </a:lnTo>
                    <a:lnTo>
                      <a:pt x="792" y="595"/>
                    </a:lnTo>
                    <a:lnTo>
                      <a:pt x="791" y="593"/>
                    </a:lnTo>
                    <a:lnTo>
                      <a:pt x="797" y="592"/>
                    </a:lnTo>
                    <a:lnTo>
                      <a:pt x="797" y="590"/>
                    </a:lnTo>
                    <a:lnTo>
                      <a:pt x="795" y="590"/>
                    </a:lnTo>
                    <a:lnTo>
                      <a:pt x="794" y="590"/>
                    </a:lnTo>
                    <a:lnTo>
                      <a:pt x="793" y="589"/>
                    </a:lnTo>
                    <a:lnTo>
                      <a:pt x="792" y="588"/>
                    </a:lnTo>
                    <a:lnTo>
                      <a:pt x="789" y="588"/>
                    </a:lnTo>
                    <a:lnTo>
                      <a:pt x="788" y="588"/>
                    </a:lnTo>
                    <a:lnTo>
                      <a:pt x="788" y="590"/>
                    </a:lnTo>
                    <a:lnTo>
                      <a:pt x="788" y="591"/>
                    </a:lnTo>
                    <a:lnTo>
                      <a:pt x="788" y="593"/>
                    </a:lnTo>
                    <a:lnTo>
                      <a:pt x="792" y="601"/>
                    </a:lnTo>
                    <a:lnTo>
                      <a:pt x="792" y="601"/>
                    </a:lnTo>
                    <a:lnTo>
                      <a:pt x="793" y="601"/>
                    </a:lnTo>
                    <a:lnTo>
                      <a:pt x="794" y="600"/>
                    </a:lnTo>
                    <a:lnTo>
                      <a:pt x="795" y="600"/>
                    </a:lnTo>
                    <a:lnTo>
                      <a:pt x="795" y="601"/>
                    </a:lnTo>
                    <a:lnTo>
                      <a:pt x="795" y="603"/>
                    </a:lnTo>
                    <a:lnTo>
                      <a:pt x="796" y="602"/>
                    </a:lnTo>
                    <a:lnTo>
                      <a:pt x="796" y="601"/>
                    </a:lnTo>
                    <a:lnTo>
                      <a:pt x="797" y="600"/>
                    </a:lnTo>
                    <a:lnTo>
                      <a:pt x="803" y="600"/>
                    </a:lnTo>
                    <a:lnTo>
                      <a:pt x="803" y="601"/>
                    </a:lnTo>
                    <a:lnTo>
                      <a:pt x="803" y="602"/>
                    </a:lnTo>
                    <a:lnTo>
                      <a:pt x="801" y="603"/>
                    </a:lnTo>
                    <a:lnTo>
                      <a:pt x="800" y="603"/>
                    </a:lnTo>
                    <a:lnTo>
                      <a:pt x="799" y="602"/>
                    </a:lnTo>
                    <a:lnTo>
                      <a:pt x="798" y="602"/>
                    </a:lnTo>
                    <a:lnTo>
                      <a:pt x="798" y="603"/>
                    </a:lnTo>
                    <a:lnTo>
                      <a:pt x="798" y="611"/>
                    </a:lnTo>
                    <a:lnTo>
                      <a:pt x="800" y="610"/>
                    </a:lnTo>
                    <a:lnTo>
                      <a:pt x="800" y="609"/>
                    </a:lnTo>
                    <a:lnTo>
                      <a:pt x="800" y="608"/>
                    </a:lnTo>
                    <a:lnTo>
                      <a:pt x="801" y="608"/>
                    </a:lnTo>
                    <a:lnTo>
                      <a:pt x="803" y="608"/>
                    </a:lnTo>
                    <a:lnTo>
                      <a:pt x="804" y="608"/>
                    </a:lnTo>
                    <a:lnTo>
                      <a:pt x="805" y="608"/>
                    </a:lnTo>
                    <a:lnTo>
                      <a:pt x="805" y="608"/>
                    </a:lnTo>
                    <a:lnTo>
                      <a:pt x="805" y="609"/>
                    </a:lnTo>
                    <a:lnTo>
                      <a:pt x="805" y="610"/>
                    </a:lnTo>
                    <a:lnTo>
                      <a:pt x="805" y="610"/>
                    </a:lnTo>
                    <a:lnTo>
                      <a:pt x="804" y="610"/>
                    </a:lnTo>
                    <a:lnTo>
                      <a:pt x="803" y="610"/>
                    </a:lnTo>
                    <a:lnTo>
                      <a:pt x="801" y="610"/>
                    </a:lnTo>
                    <a:lnTo>
                      <a:pt x="801" y="610"/>
                    </a:lnTo>
                    <a:lnTo>
                      <a:pt x="801" y="612"/>
                    </a:lnTo>
                    <a:lnTo>
                      <a:pt x="803" y="613"/>
                    </a:lnTo>
                    <a:lnTo>
                      <a:pt x="803" y="613"/>
                    </a:lnTo>
                    <a:lnTo>
                      <a:pt x="804" y="615"/>
                    </a:lnTo>
                    <a:lnTo>
                      <a:pt x="807" y="615"/>
                    </a:lnTo>
                    <a:lnTo>
                      <a:pt x="806" y="616"/>
                    </a:lnTo>
                    <a:lnTo>
                      <a:pt x="806" y="617"/>
                    </a:lnTo>
                    <a:lnTo>
                      <a:pt x="806" y="617"/>
                    </a:lnTo>
                    <a:lnTo>
                      <a:pt x="805" y="617"/>
                    </a:lnTo>
                    <a:lnTo>
                      <a:pt x="806" y="620"/>
                    </a:lnTo>
                    <a:lnTo>
                      <a:pt x="806" y="621"/>
                    </a:lnTo>
                    <a:lnTo>
                      <a:pt x="806" y="623"/>
                    </a:lnTo>
                    <a:lnTo>
                      <a:pt x="800" y="624"/>
                    </a:lnTo>
                    <a:lnTo>
                      <a:pt x="799" y="625"/>
                    </a:lnTo>
                    <a:lnTo>
                      <a:pt x="797" y="626"/>
                    </a:lnTo>
                    <a:lnTo>
                      <a:pt x="795" y="627"/>
                    </a:lnTo>
                    <a:lnTo>
                      <a:pt x="792" y="627"/>
                    </a:lnTo>
                    <a:lnTo>
                      <a:pt x="792" y="627"/>
                    </a:lnTo>
                    <a:lnTo>
                      <a:pt x="791" y="626"/>
                    </a:lnTo>
                    <a:lnTo>
                      <a:pt x="791" y="625"/>
                    </a:lnTo>
                    <a:lnTo>
                      <a:pt x="789" y="625"/>
                    </a:lnTo>
                    <a:lnTo>
                      <a:pt x="789" y="624"/>
                    </a:lnTo>
                    <a:lnTo>
                      <a:pt x="788" y="625"/>
                    </a:lnTo>
                    <a:lnTo>
                      <a:pt x="787" y="623"/>
                    </a:lnTo>
                    <a:lnTo>
                      <a:pt x="786" y="623"/>
                    </a:lnTo>
                    <a:lnTo>
                      <a:pt x="785" y="623"/>
                    </a:lnTo>
                    <a:lnTo>
                      <a:pt x="785" y="623"/>
                    </a:lnTo>
                    <a:lnTo>
                      <a:pt x="784" y="624"/>
                    </a:lnTo>
                    <a:lnTo>
                      <a:pt x="783" y="624"/>
                    </a:lnTo>
                    <a:lnTo>
                      <a:pt x="783" y="624"/>
                    </a:lnTo>
                    <a:lnTo>
                      <a:pt x="782" y="624"/>
                    </a:lnTo>
                    <a:lnTo>
                      <a:pt x="781" y="623"/>
                    </a:lnTo>
                    <a:lnTo>
                      <a:pt x="780" y="624"/>
                    </a:lnTo>
                    <a:lnTo>
                      <a:pt x="779" y="624"/>
                    </a:lnTo>
                    <a:lnTo>
                      <a:pt x="777" y="623"/>
                    </a:lnTo>
                    <a:lnTo>
                      <a:pt x="777" y="624"/>
                    </a:lnTo>
                    <a:lnTo>
                      <a:pt x="777" y="626"/>
                    </a:lnTo>
                    <a:lnTo>
                      <a:pt x="776" y="627"/>
                    </a:lnTo>
                    <a:lnTo>
                      <a:pt x="775" y="627"/>
                    </a:lnTo>
                    <a:lnTo>
                      <a:pt x="773" y="628"/>
                    </a:lnTo>
                    <a:lnTo>
                      <a:pt x="772" y="628"/>
                    </a:lnTo>
                    <a:lnTo>
                      <a:pt x="771" y="627"/>
                    </a:lnTo>
                    <a:lnTo>
                      <a:pt x="770" y="624"/>
                    </a:lnTo>
                    <a:lnTo>
                      <a:pt x="769" y="625"/>
                    </a:lnTo>
                    <a:lnTo>
                      <a:pt x="768" y="626"/>
                    </a:lnTo>
                    <a:lnTo>
                      <a:pt x="768" y="626"/>
                    </a:lnTo>
                    <a:lnTo>
                      <a:pt x="767" y="625"/>
                    </a:lnTo>
                    <a:lnTo>
                      <a:pt x="765" y="624"/>
                    </a:lnTo>
                    <a:lnTo>
                      <a:pt x="765" y="622"/>
                    </a:lnTo>
                    <a:lnTo>
                      <a:pt x="764" y="619"/>
                    </a:lnTo>
                    <a:lnTo>
                      <a:pt x="764" y="616"/>
                    </a:lnTo>
                    <a:lnTo>
                      <a:pt x="764" y="613"/>
                    </a:lnTo>
                    <a:lnTo>
                      <a:pt x="764" y="611"/>
                    </a:lnTo>
                    <a:lnTo>
                      <a:pt x="764" y="609"/>
                    </a:lnTo>
                    <a:lnTo>
                      <a:pt x="764" y="608"/>
                    </a:lnTo>
                    <a:lnTo>
                      <a:pt x="765" y="608"/>
                    </a:lnTo>
                    <a:lnTo>
                      <a:pt x="768" y="609"/>
                    </a:lnTo>
                    <a:lnTo>
                      <a:pt x="768" y="608"/>
                    </a:lnTo>
                    <a:lnTo>
                      <a:pt x="768" y="607"/>
                    </a:lnTo>
                    <a:lnTo>
                      <a:pt x="767" y="607"/>
                    </a:lnTo>
                    <a:lnTo>
                      <a:pt x="765" y="607"/>
                    </a:lnTo>
                    <a:lnTo>
                      <a:pt x="764" y="607"/>
                    </a:lnTo>
                    <a:lnTo>
                      <a:pt x="763" y="607"/>
                    </a:lnTo>
                    <a:lnTo>
                      <a:pt x="762" y="607"/>
                    </a:lnTo>
                    <a:lnTo>
                      <a:pt x="761" y="607"/>
                    </a:lnTo>
                    <a:lnTo>
                      <a:pt x="761" y="607"/>
                    </a:lnTo>
                    <a:lnTo>
                      <a:pt x="761" y="609"/>
                    </a:lnTo>
                    <a:lnTo>
                      <a:pt x="761" y="610"/>
                    </a:lnTo>
                    <a:lnTo>
                      <a:pt x="761" y="611"/>
                    </a:lnTo>
                    <a:lnTo>
                      <a:pt x="761" y="612"/>
                    </a:lnTo>
                    <a:lnTo>
                      <a:pt x="760" y="613"/>
                    </a:lnTo>
                    <a:lnTo>
                      <a:pt x="760" y="612"/>
                    </a:lnTo>
                    <a:lnTo>
                      <a:pt x="755" y="613"/>
                    </a:lnTo>
                    <a:lnTo>
                      <a:pt x="751" y="613"/>
                    </a:lnTo>
                    <a:lnTo>
                      <a:pt x="748" y="614"/>
                    </a:lnTo>
                    <a:lnTo>
                      <a:pt x="741" y="614"/>
                    </a:lnTo>
                    <a:lnTo>
                      <a:pt x="741" y="613"/>
                    </a:lnTo>
                    <a:lnTo>
                      <a:pt x="741" y="614"/>
                    </a:lnTo>
                    <a:lnTo>
                      <a:pt x="740" y="614"/>
                    </a:lnTo>
                    <a:lnTo>
                      <a:pt x="739" y="614"/>
                    </a:lnTo>
                    <a:lnTo>
                      <a:pt x="739" y="614"/>
                    </a:lnTo>
                    <a:lnTo>
                      <a:pt x="739" y="615"/>
                    </a:lnTo>
                    <a:lnTo>
                      <a:pt x="738" y="615"/>
                    </a:lnTo>
                    <a:lnTo>
                      <a:pt x="738" y="616"/>
                    </a:lnTo>
                    <a:lnTo>
                      <a:pt x="738" y="619"/>
                    </a:lnTo>
                    <a:lnTo>
                      <a:pt x="738" y="619"/>
                    </a:lnTo>
                    <a:lnTo>
                      <a:pt x="739" y="620"/>
                    </a:lnTo>
                    <a:lnTo>
                      <a:pt x="740" y="617"/>
                    </a:lnTo>
                    <a:lnTo>
                      <a:pt x="741" y="616"/>
                    </a:lnTo>
                    <a:lnTo>
                      <a:pt x="743" y="615"/>
                    </a:lnTo>
                    <a:lnTo>
                      <a:pt x="744" y="615"/>
                    </a:lnTo>
                    <a:lnTo>
                      <a:pt x="745" y="616"/>
                    </a:lnTo>
                    <a:lnTo>
                      <a:pt x="747" y="616"/>
                    </a:lnTo>
                    <a:lnTo>
                      <a:pt x="749" y="616"/>
                    </a:lnTo>
                    <a:lnTo>
                      <a:pt x="749" y="622"/>
                    </a:lnTo>
                    <a:lnTo>
                      <a:pt x="747" y="620"/>
                    </a:lnTo>
                    <a:lnTo>
                      <a:pt x="746" y="620"/>
                    </a:lnTo>
                    <a:lnTo>
                      <a:pt x="745" y="620"/>
                    </a:lnTo>
                    <a:lnTo>
                      <a:pt x="744" y="621"/>
                    </a:lnTo>
                    <a:lnTo>
                      <a:pt x="743" y="622"/>
                    </a:lnTo>
                    <a:lnTo>
                      <a:pt x="740" y="622"/>
                    </a:lnTo>
                    <a:lnTo>
                      <a:pt x="740" y="623"/>
                    </a:lnTo>
                    <a:lnTo>
                      <a:pt x="743" y="624"/>
                    </a:lnTo>
                    <a:lnTo>
                      <a:pt x="744" y="625"/>
                    </a:lnTo>
                    <a:lnTo>
                      <a:pt x="745" y="626"/>
                    </a:lnTo>
                    <a:lnTo>
                      <a:pt x="745" y="627"/>
                    </a:lnTo>
                    <a:lnTo>
                      <a:pt x="744" y="628"/>
                    </a:lnTo>
                    <a:lnTo>
                      <a:pt x="743" y="628"/>
                    </a:lnTo>
                    <a:lnTo>
                      <a:pt x="740" y="628"/>
                    </a:lnTo>
                    <a:lnTo>
                      <a:pt x="738" y="628"/>
                    </a:lnTo>
                    <a:lnTo>
                      <a:pt x="737" y="626"/>
                    </a:lnTo>
                    <a:lnTo>
                      <a:pt x="736" y="623"/>
                    </a:lnTo>
                    <a:lnTo>
                      <a:pt x="737" y="623"/>
                    </a:lnTo>
                    <a:lnTo>
                      <a:pt x="738" y="623"/>
                    </a:lnTo>
                    <a:lnTo>
                      <a:pt x="738" y="622"/>
                    </a:lnTo>
                    <a:lnTo>
                      <a:pt x="729" y="622"/>
                    </a:lnTo>
                    <a:lnTo>
                      <a:pt x="729" y="621"/>
                    </a:lnTo>
                    <a:lnTo>
                      <a:pt x="728" y="620"/>
                    </a:lnTo>
                    <a:lnTo>
                      <a:pt x="728" y="619"/>
                    </a:lnTo>
                    <a:lnTo>
                      <a:pt x="733" y="619"/>
                    </a:lnTo>
                    <a:lnTo>
                      <a:pt x="735" y="617"/>
                    </a:lnTo>
                    <a:lnTo>
                      <a:pt x="735" y="615"/>
                    </a:lnTo>
                    <a:lnTo>
                      <a:pt x="734" y="615"/>
                    </a:lnTo>
                    <a:lnTo>
                      <a:pt x="728" y="616"/>
                    </a:lnTo>
                    <a:lnTo>
                      <a:pt x="728" y="613"/>
                    </a:lnTo>
                    <a:lnTo>
                      <a:pt x="725" y="614"/>
                    </a:lnTo>
                    <a:lnTo>
                      <a:pt x="722" y="614"/>
                    </a:lnTo>
                    <a:lnTo>
                      <a:pt x="720" y="614"/>
                    </a:lnTo>
                    <a:lnTo>
                      <a:pt x="716" y="612"/>
                    </a:lnTo>
                    <a:lnTo>
                      <a:pt x="722" y="609"/>
                    </a:lnTo>
                    <a:lnTo>
                      <a:pt x="729" y="609"/>
                    </a:lnTo>
                    <a:lnTo>
                      <a:pt x="736" y="610"/>
                    </a:lnTo>
                    <a:lnTo>
                      <a:pt x="736" y="608"/>
                    </a:lnTo>
                    <a:lnTo>
                      <a:pt x="729" y="608"/>
                    </a:lnTo>
                    <a:lnTo>
                      <a:pt x="722" y="609"/>
                    </a:lnTo>
                    <a:lnTo>
                      <a:pt x="721" y="609"/>
                    </a:lnTo>
                    <a:lnTo>
                      <a:pt x="720" y="609"/>
                    </a:lnTo>
                    <a:lnTo>
                      <a:pt x="719" y="610"/>
                    </a:lnTo>
                    <a:lnTo>
                      <a:pt x="719" y="610"/>
                    </a:lnTo>
                    <a:lnTo>
                      <a:pt x="717" y="610"/>
                    </a:lnTo>
                    <a:lnTo>
                      <a:pt x="716" y="609"/>
                    </a:lnTo>
                    <a:lnTo>
                      <a:pt x="716" y="608"/>
                    </a:lnTo>
                    <a:lnTo>
                      <a:pt x="716" y="604"/>
                    </a:lnTo>
                    <a:lnTo>
                      <a:pt x="717" y="604"/>
                    </a:lnTo>
                    <a:lnTo>
                      <a:pt x="717" y="604"/>
                    </a:lnTo>
                    <a:lnTo>
                      <a:pt x="719" y="604"/>
                    </a:lnTo>
                    <a:lnTo>
                      <a:pt x="720" y="603"/>
                    </a:lnTo>
                    <a:lnTo>
                      <a:pt x="721" y="603"/>
                    </a:lnTo>
                    <a:lnTo>
                      <a:pt x="721" y="604"/>
                    </a:lnTo>
                    <a:lnTo>
                      <a:pt x="721" y="607"/>
                    </a:lnTo>
                    <a:lnTo>
                      <a:pt x="736" y="604"/>
                    </a:lnTo>
                    <a:lnTo>
                      <a:pt x="736" y="602"/>
                    </a:lnTo>
                    <a:lnTo>
                      <a:pt x="735" y="603"/>
                    </a:lnTo>
                    <a:lnTo>
                      <a:pt x="735" y="602"/>
                    </a:lnTo>
                    <a:lnTo>
                      <a:pt x="735" y="601"/>
                    </a:lnTo>
                    <a:lnTo>
                      <a:pt x="734" y="600"/>
                    </a:lnTo>
                    <a:lnTo>
                      <a:pt x="734" y="598"/>
                    </a:lnTo>
                    <a:lnTo>
                      <a:pt x="734" y="596"/>
                    </a:lnTo>
                    <a:lnTo>
                      <a:pt x="734" y="595"/>
                    </a:lnTo>
                    <a:lnTo>
                      <a:pt x="733" y="595"/>
                    </a:lnTo>
                    <a:lnTo>
                      <a:pt x="733" y="595"/>
                    </a:lnTo>
                    <a:lnTo>
                      <a:pt x="732" y="596"/>
                    </a:lnTo>
                    <a:lnTo>
                      <a:pt x="732" y="598"/>
                    </a:lnTo>
                    <a:lnTo>
                      <a:pt x="732" y="600"/>
                    </a:lnTo>
                    <a:lnTo>
                      <a:pt x="732" y="602"/>
                    </a:lnTo>
                    <a:lnTo>
                      <a:pt x="732" y="603"/>
                    </a:lnTo>
                    <a:lnTo>
                      <a:pt x="731" y="602"/>
                    </a:lnTo>
                    <a:lnTo>
                      <a:pt x="729" y="602"/>
                    </a:lnTo>
                    <a:lnTo>
                      <a:pt x="729" y="600"/>
                    </a:lnTo>
                    <a:lnTo>
                      <a:pt x="724" y="601"/>
                    </a:lnTo>
                    <a:lnTo>
                      <a:pt x="724" y="598"/>
                    </a:lnTo>
                    <a:lnTo>
                      <a:pt x="725" y="597"/>
                    </a:lnTo>
                    <a:lnTo>
                      <a:pt x="725" y="596"/>
                    </a:lnTo>
                    <a:lnTo>
                      <a:pt x="726" y="596"/>
                    </a:lnTo>
                    <a:lnTo>
                      <a:pt x="727" y="596"/>
                    </a:lnTo>
                    <a:lnTo>
                      <a:pt x="727" y="593"/>
                    </a:lnTo>
                    <a:lnTo>
                      <a:pt x="727" y="592"/>
                    </a:lnTo>
                    <a:lnTo>
                      <a:pt x="726" y="592"/>
                    </a:lnTo>
                    <a:lnTo>
                      <a:pt x="725" y="592"/>
                    </a:lnTo>
                    <a:lnTo>
                      <a:pt x="725" y="593"/>
                    </a:lnTo>
                    <a:lnTo>
                      <a:pt x="724" y="593"/>
                    </a:lnTo>
                    <a:lnTo>
                      <a:pt x="724" y="592"/>
                    </a:lnTo>
                    <a:lnTo>
                      <a:pt x="723" y="590"/>
                    </a:lnTo>
                    <a:lnTo>
                      <a:pt x="728" y="590"/>
                    </a:lnTo>
                    <a:lnTo>
                      <a:pt x="729" y="589"/>
                    </a:lnTo>
                    <a:lnTo>
                      <a:pt x="729" y="588"/>
                    </a:lnTo>
                    <a:lnTo>
                      <a:pt x="731" y="587"/>
                    </a:lnTo>
                    <a:lnTo>
                      <a:pt x="731" y="587"/>
                    </a:lnTo>
                    <a:lnTo>
                      <a:pt x="732" y="587"/>
                    </a:lnTo>
                    <a:lnTo>
                      <a:pt x="733" y="588"/>
                    </a:lnTo>
                    <a:lnTo>
                      <a:pt x="733" y="588"/>
                    </a:lnTo>
                    <a:lnTo>
                      <a:pt x="734" y="589"/>
                    </a:lnTo>
                    <a:lnTo>
                      <a:pt x="734" y="589"/>
                    </a:lnTo>
                    <a:lnTo>
                      <a:pt x="735" y="589"/>
                    </a:lnTo>
                    <a:lnTo>
                      <a:pt x="735" y="588"/>
                    </a:lnTo>
                    <a:lnTo>
                      <a:pt x="735" y="586"/>
                    </a:lnTo>
                    <a:lnTo>
                      <a:pt x="734" y="584"/>
                    </a:lnTo>
                    <a:lnTo>
                      <a:pt x="729" y="585"/>
                    </a:lnTo>
                    <a:lnTo>
                      <a:pt x="728" y="585"/>
                    </a:lnTo>
                    <a:lnTo>
                      <a:pt x="726" y="585"/>
                    </a:lnTo>
                    <a:lnTo>
                      <a:pt x="725" y="586"/>
                    </a:lnTo>
                    <a:lnTo>
                      <a:pt x="724" y="585"/>
                    </a:lnTo>
                    <a:lnTo>
                      <a:pt x="722" y="585"/>
                    </a:lnTo>
                    <a:lnTo>
                      <a:pt x="721" y="583"/>
                    </a:lnTo>
                    <a:lnTo>
                      <a:pt x="721" y="585"/>
                    </a:lnTo>
                    <a:lnTo>
                      <a:pt x="720" y="586"/>
                    </a:lnTo>
                    <a:lnTo>
                      <a:pt x="719" y="586"/>
                    </a:lnTo>
                    <a:lnTo>
                      <a:pt x="717" y="585"/>
                    </a:lnTo>
                    <a:lnTo>
                      <a:pt x="715" y="585"/>
                    </a:lnTo>
                    <a:lnTo>
                      <a:pt x="714" y="584"/>
                    </a:lnTo>
                    <a:lnTo>
                      <a:pt x="713" y="584"/>
                    </a:lnTo>
                    <a:lnTo>
                      <a:pt x="712" y="584"/>
                    </a:lnTo>
                    <a:lnTo>
                      <a:pt x="709" y="585"/>
                    </a:lnTo>
                    <a:lnTo>
                      <a:pt x="701" y="585"/>
                    </a:lnTo>
                    <a:lnTo>
                      <a:pt x="700" y="586"/>
                    </a:lnTo>
                    <a:lnTo>
                      <a:pt x="698" y="586"/>
                    </a:lnTo>
                    <a:lnTo>
                      <a:pt x="696" y="585"/>
                    </a:lnTo>
                    <a:lnTo>
                      <a:pt x="696" y="589"/>
                    </a:lnTo>
                    <a:lnTo>
                      <a:pt x="692" y="589"/>
                    </a:lnTo>
                    <a:lnTo>
                      <a:pt x="692" y="587"/>
                    </a:lnTo>
                    <a:lnTo>
                      <a:pt x="692" y="585"/>
                    </a:lnTo>
                    <a:lnTo>
                      <a:pt x="692" y="583"/>
                    </a:lnTo>
                    <a:lnTo>
                      <a:pt x="691" y="581"/>
                    </a:lnTo>
                    <a:lnTo>
                      <a:pt x="690" y="583"/>
                    </a:lnTo>
                    <a:lnTo>
                      <a:pt x="690" y="584"/>
                    </a:lnTo>
                    <a:lnTo>
                      <a:pt x="690" y="586"/>
                    </a:lnTo>
                    <a:lnTo>
                      <a:pt x="691" y="587"/>
                    </a:lnTo>
                    <a:lnTo>
                      <a:pt x="691" y="588"/>
                    </a:lnTo>
                    <a:lnTo>
                      <a:pt x="690" y="589"/>
                    </a:lnTo>
                    <a:lnTo>
                      <a:pt x="691" y="590"/>
                    </a:lnTo>
                    <a:lnTo>
                      <a:pt x="691" y="591"/>
                    </a:lnTo>
                    <a:lnTo>
                      <a:pt x="692" y="595"/>
                    </a:lnTo>
                    <a:lnTo>
                      <a:pt x="688" y="592"/>
                    </a:lnTo>
                    <a:lnTo>
                      <a:pt x="685" y="592"/>
                    </a:lnTo>
                    <a:lnTo>
                      <a:pt x="680" y="592"/>
                    </a:lnTo>
                    <a:lnTo>
                      <a:pt x="680" y="592"/>
                    </a:lnTo>
                    <a:lnTo>
                      <a:pt x="679" y="592"/>
                    </a:lnTo>
                    <a:lnTo>
                      <a:pt x="677" y="593"/>
                    </a:lnTo>
                    <a:lnTo>
                      <a:pt x="676" y="593"/>
                    </a:lnTo>
                    <a:lnTo>
                      <a:pt x="675" y="593"/>
                    </a:lnTo>
                    <a:lnTo>
                      <a:pt x="674" y="593"/>
                    </a:lnTo>
                    <a:lnTo>
                      <a:pt x="673" y="593"/>
                    </a:lnTo>
                    <a:lnTo>
                      <a:pt x="672" y="591"/>
                    </a:lnTo>
                    <a:lnTo>
                      <a:pt x="673" y="591"/>
                    </a:lnTo>
                    <a:lnTo>
                      <a:pt x="672" y="589"/>
                    </a:lnTo>
                    <a:lnTo>
                      <a:pt x="671" y="589"/>
                    </a:lnTo>
                    <a:lnTo>
                      <a:pt x="669" y="589"/>
                    </a:lnTo>
                    <a:lnTo>
                      <a:pt x="668" y="590"/>
                    </a:lnTo>
                    <a:lnTo>
                      <a:pt x="667" y="590"/>
                    </a:lnTo>
                    <a:lnTo>
                      <a:pt x="666" y="589"/>
                    </a:lnTo>
                    <a:lnTo>
                      <a:pt x="663" y="589"/>
                    </a:lnTo>
                    <a:lnTo>
                      <a:pt x="663" y="591"/>
                    </a:lnTo>
                    <a:lnTo>
                      <a:pt x="662" y="592"/>
                    </a:lnTo>
                    <a:lnTo>
                      <a:pt x="662" y="592"/>
                    </a:lnTo>
                    <a:lnTo>
                      <a:pt x="661" y="592"/>
                    </a:lnTo>
                    <a:lnTo>
                      <a:pt x="660" y="592"/>
                    </a:lnTo>
                    <a:lnTo>
                      <a:pt x="660" y="593"/>
                    </a:lnTo>
                    <a:lnTo>
                      <a:pt x="659" y="595"/>
                    </a:lnTo>
                    <a:lnTo>
                      <a:pt x="659" y="597"/>
                    </a:lnTo>
                    <a:lnTo>
                      <a:pt x="660" y="598"/>
                    </a:lnTo>
                    <a:lnTo>
                      <a:pt x="660" y="600"/>
                    </a:lnTo>
                    <a:lnTo>
                      <a:pt x="662" y="601"/>
                    </a:lnTo>
                    <a:lnTo>
                      <a:pt x="664" y="602"/>
                    </a:lnTo>
                    <a:lnTo>
                      <a:pt x="667" y="602"/>
                    </a:lnTo>
                    <a:lnTo>
                      <a:pt x="671" y="601"/>
                    </a:lnTo>
                    <a:lnTo>
                      <a:pt x="674" y="600"/>
                    </a:lnTo>
                    <a:lnTo>
                      <a:pt x="677" y="600"/>
                    </a:lnTo>
                    <a:lnTo>
                      <a:pt x="676" y="604"/>
                    </a:lnTo>
                    <a:lnTo>
                      <a:pt x="674" y="608"/>
                    </a:lnTo>
                    <a:lnTo>
                      <a:pt x="673" y="609"/>
                    </a:lnTo>
                    <a:lnTo>
                      <a:pt x="672" y="610"/>
                    </a:lnTo>
                    <a:lnTo>
                      <a:pt x="671" y="610"/>
                    </a:lnTo>
                    <a:lnTo>
                      <a:pt x="668" y="609"/>
                    </a:lnTo>
                    <a:lnTo>
                      <a:pt x="668" y="611"/>
                    </a:lnTo>
                    <a:lnTo>
                      <a:pt x="668" y="614"/>
                    </a:lnTo>
                    <a:lnTo>
                      <a:pt x="673" y="614"/>
                    </a:lnTo>
                    <a:lnTo>
                      <a:pt x="677" y="614"/>
                    </a:lnTo>
                    <a:lnTo>
                      <a:pt x="681" y="613"/>
                    </a:lnTo>
                    <a:lnTo>
                      <a:pt x="687" y="612"/>
                    </a:lnTo>
                    <a:lnTo>
                      <a:pt x="687" y="611"/>
                    </a:lnTo>
                    <a:lnTo>
                      <a:pt x="687" y="611"/>
                    </a:lnTo>
                    <a:lnTo>
                      <a:pt x="686" y="610"/>
                    </a:lnTo>
                    <a:lnTo>
                      <a:pt x="686" y="610"/>
                    </a:lnTo>
                    <a:lnTo>
                      <a:pt x="685" y="610"/>
                    </a:lnTo>
                    <a:lnTo>
                      <a:pt x="684" y="609"/>
                    </a:lnTo>
                    <a:lnTo>
                      <a:pt x="683" y="611"/>
                    </a:lnTo>
                    <a:lnTo>
                      <a:pt x="680" y="611"/>
                    </a:lnTo>
                    <a:lnTo>
                      <a:pt x="679" y="611"/>
                    </a:lnTo>
                    <a:lnTo>
                      <a:pt x="677" y="611"/>
                    </a:lnTo>
                    <a:lnTo>
                      <a:pt x="675" y="611"/>
                    </a:lnTo>
                    <a:lnTo>
                      <a:pt x="673" y="612"/>
                    </a:lnTo>
                    <a:lnTo>
                      <a:pt x="674" y="610"/>
                    </a:lnTo>
                    <a:lnTo>
                      <a:pt x="675" y="609"/>
                    </a:lnTo>
                    <a:lnTo>
                      <a:pt x="676" y="609"/>
                    </a:lnTo>
                    <a:lnTo>
                      <a:pt x="677" y="609"/>
                    </a:lnTo>
                    <a:lnTo>
                      <a:pt x="678" y="609"/>
                    </a:lnTo>
                    <a:lnTo>
                      <a:pt x="679" y="609"/>
                    </a:lnTo>
                    <a:lnTo>
                      <a:pt x="680" y="609"/>
                    </a:lnTo>
                    <a:lnTo>
                      <a:pt x="681" y="608"/>
                    </a:lnTo>
                    <a:lnTo>
                      <a:pt x="681" y="608"/>
                    </a:lnTo>
                    <a:lnTo>
                      <a:pt x="681" y="605"/>
                    </a:lnTo>
                    <a:lnTo>
                      <a:pt x="680" y="603"/>
                    </a:lnTo>
                    <a:lnTo>
                      <a:pt x="680" y="601"/>
                    </a:lnTo>
                    <a:lnTo>
                      <a:pt x="680" y="599"/>
                    </a:lnTo>
                    <a:lnTo>
                      <a:pt x="681" y="598"/>
                    </a:lnTo>
                    <a:lnTo>
                      <a:pt x="683" y="598"/>
                    </a:lnTo>
                    <a:lnTo>
                      <a:pt x="684" y="597"/>
                    </a:lnTo>
                    <a:lnTo>
                      <a:pt x="685" y="595"/>
                    </a:lnTo>
                    <a:lnTo>
                      <a:pt x="686" y="595"/>
                    </a:lnTo>
                    <a:lnTo>
                      <a:pt x="686" y="596"/>
                    </a:lnTo>
                    <a:lnTo>
                      <a:pt x="686" y="598"/>
                    </a:lnTo>
                    <a:lnTo>
                      <a:pt x="692" y="597"/>
                    </a:lnTo>
                    <a:lnTo>
                      <a:pt x="690" y="598"/>
                    </a:lnTo>
                    <a:lnTo>
                      <a:pt x="689" y="600"/>
                    </a:lnTo>
                    <a:lnTo>
                      <a:pt x="691" y="599"/>
                    </a:lnTo>
                    <a:lnTo>
                      <a:pt x="693" y="599"/>
                    </a:lnTo>
                    <a:lnTo>
                      <a:pt x="695" y="600"/>
                    </a:lnTo>
                    <a:lnTo>
                      <a:pt x="696" y="602"/>
                    </a:lnTo>
                    <a:lnTo>
                      <a:pt x="696" y="607"/>
                    </a:lnTo>
                    <a:lnTo>
                      <a:pt x="698" y="607"/>
                    </a:lnTo>
                    <a:lnTo>
                      <a:pt x="702" y="605"/>
                    </a:lnTo>
                    <a:lnTo>
                      <a:pt x="710" y="605"/>
                    </a:lnTo>
                    <a:lnTo>
                      <a:pt x="711" y="607"/>
                    </a:lnTo>
                    <a:lnTo>
                      <a:pt x="712" y="608"/>
                    </a:lnTo>
                    <a:lnTo>
                      <a:pt x="713" y="608"/>
                    </a:lnTo>
                    <a:lnTo>
                      <a:pt x="713" y="609"/>
                    </a:lnTo>
                    <a:lnTo>
                      <a:pt x="712" y="609"/>
                    </a:lnTo>
                    <a:lnTo>
                      <a:pt x="710" y="610"/>
                    </a:lnTo>
                    <a:lnTo>
                      <a:pt x="708" y="610"/>
                    </a:lnTo>
                    <a:lnTo>
                      <a:pt x="705" y="609"/>
                    </a:lnTo>
                    <a:lnTo>
                      <a:pt x="703" y="609"/>
                    </a:lnTo>
                    <a:lnTo>
                      <a:pt x="702" y="609"/>
                    </a:lnTo>
                    <a:lnTo>
                      <a:pt x="700" y="609"/>
                    </a:lnTo>
                    <a:lnTo>
                      <a:pt x="698" y="609"/>
                    </a:lnTo>
                    <a:lnTo>
                      <a:pt x="696" y="610"/>
                    </a:lnTo>
                    <a:lnTo>
                      <a:pt x="696" y="612"/>
                    </a:lnTo>
                    <a:lnTo>
                      <a:pt x="697" y="614"/>
                    </a:lnTo>
                    <a:lnTo>
                      <a:pt x="698" y="614"/>
                    </a:lnTo>
                    <a:lnTo>
                      <a:pt x="699" y="614"/>
                    </a:lnTo>
                    <a:lnTo>
                      <a:pt x="705" y="613"/>
                    </a:lnTo>
                    <a:lnTo>
                      <a:pt x="705" y="615"/>
                    </a:lnTo>
                    <a:lnTo>
                      <a:pt x="705" y="615"/>
                    </a:lnTo>
                    <a:lnTo>
                      <a:pt x="704" y="615"/>
                    </a:lnTo>
                    <a:lnTo>
                      <a:pt x="704" y="616"/>
                    </a:lnTo>
                    <a:lnTo>
                      <a:pt x="698" y="616"/>
                    </a:lnTo>
                    <a:lnTo>
                      <a:pt x="698" y="617"/>
                    </a:lnTo>
                    <a:lnTo>
                      <a:pt x="697" y="619"/>
                    </a:lnTo>
                    <a:lnTo>
                      <a:pt x="697" y="617"/>
                    </a:lnTo>
                    <a:lnTo>
                      <a:pt x="696" y="617"/>
                    </a:lnTo>
                    <a:lnTo>
                      <a:pt x="693" y="617"/>
                    </a:lnTo>
                    <a:lnTo>
                      <a:pt x="693" y="617"/>
                    </a:lnTo>
                    <a:lnTo>
                      <a:pt x="692" y="617"/>
                    </a:lnTo>
                    <a:lnTo>
                      <a:pt x="689" y="617"/>
                    </a:lnTo>
                    <a:lnTo>
                      <a:pt x="690" y="616"/>
                    </a:lnTo>
                    <a:lnTo>
                      <a:pt x="692" y="615"/>
                    </a:lnTo>
                    <a:lnTo>
                      <a:pt x="692" y="613"/>
                    </a:lnTo>
                    <a:lnTo>
                      <a:pt x="693" y="613"/>
                    </a:lnTo>
                    <a:lnTo>
                      <a:pt x="693" y="613"/>
                    </a:lnTo>
                    <a:lnTo>
                      <a:pt x="695" y="612"/>
                    </a:lnTo>
                    <a:lnTo>
                      <a:pt x="695" y="611"/>
                    </a:lnTo>
                    <a:lnTo>
                      <a:pt x="693" y="610"/>
                    </a:lnTo>
                    <a:lnTo>
                      <a:pt x="692" y="610"/>
                    </a:lnTo>
                    <a:lnTo>
                      <a:pt x="691" y="610"/>
                    </a:lnTo>
                    <a:lnTo>
                      <a:pt x="691" y="610"/>
                    </a:lnTo>
                    <a:lnTo>
                      <a:pt x="690" y="613"/>
                    </a:lnTo>
                    <a:lnTo>
                      <a:pt x="689" y="615"/>
                    </a:lnTo>
                    <a:lnTo>
                      <a:pt x="687" y="616"/>
                    </a:lnTo>
                    <a:lnTo>
                      <a:pt x="686" y="616"/>
                    </a:lnTo>
                    <a:lnTo>
                      <a:pt x="684" y="616"/>
                    </a:lnTo>
                    <a:lnTo>
                      <a:pt x="683" y="617"/>
                    </a:lnTo>
                    <a:lnTo>
                      <a:pt x="681" y="617"/>
                    </a:lnTo>
                    <a:lnTo>
                      <a:pt x="680" y="619"/>
                    </a:lnTo>
                    <a:lnTo>
                      <a:pt x="681" y="621"/>
                    </a:lnTo>
                    <a:lnTo>
                      <a:pt x="681" y="623"/>
                    </a:lnTo>
                    <a:lnTo>
                      <a:pt x="689" y="623"/>
                    </a:lnTo>
                    <a:lnTo>
                      <a:pt x="689" y="626"/>
                    </a:lnTo>
                    <a:lnTo>
                      <a:pt x="692" y="625"/>
                    </a:lnTo>
                    <a:lnTo>
                      <a:pt x="696" y="625"/>
                    </a:lnTo>
                    <a:lnTo>
                      <a:pt x="702" y="624"/>
                    </a:lnTo>
                    <a:lnTo>
                      <a:pt x="702" y="626"/>
                    </a:lnTo>
                    <a:lnTo>
                      <a:pt x="702" y="627"/>
                    </a:lnTo>
                    <a:lnTo>
                      <a:pt x="702" y="629"/>
                    </a:lnTo>
                    <a:lnTo>
                      <a:pt x="696" y="631"/>
                    </a:lnTo>
                    <a:lnTo>
                      <a:pt x="691" y="629"/>
                    </a:lnTo>
                    <a:lnTo>
                      <a:pt x="688" y="628"/>
                    </a:lnTo>
                    <a:lnTo>
                      <a:pt x="687" y="629"/>
                    </a:lnTo>
                    <a:lnTo>
                      <a:pt x="686" y="629"/>
                    </a:lnTo>
                    <a:lnTo>
                      <a:pt x="685" y="628"/>
                    </a:lnTo>
                    <a:lnTo>
                      <a:pt x="684" y="628"/>
                    </a:lnTo>
                    <a:lnTo>
                      <a:pt x="683" y="628"/>
                    </a:lnTo>
                    <a:lnTo>
                      <a:pt x="681" y="628"/>
                    </a:lnTo>
                    <a:lnTo>
                      <a:pt x="680" y="628"/>
                    </a:lnTo>
                    <a:lnTo>
                      <a:pt x="679" y="631"/>
                    </a:lnTo>
                    <a:lnTo>
                      <a:pt x="678" y="634"/>
                    </a:lnTo>
                    <a:lnTo>
                      <a:pt x="677" y="634"/>
                    </a:lnTo>
                    <a:lnTo>
                      <a:pt x="677" y="633"/>
                    </a:lnTo>
                    <a:lnTo>
                      <a:pt x="677" y="632"/>
                    </a:lnTo>
                    <a:lnTo>
                      <a:pt x="677" y="629"/>
                    </a:lnTo>
                    <a:lnTo>
                      <a:pt x="677" y="627"/>
                    </a:lnTo>
                    <a:lnTo>
                      <a:pt x="677" y="626"/>
                    </a:lnTo>
                    <a:lnTo>
                      <a:pt x="675" y="627"/>
                    </a:lnTo>
                    <a:lnTo>
                      <a:pt x="675" y="627"/>
                    </a:lnTo>
                    <a:lnTo>
                      <a:pt x="676" y="628"/>
                    </a:lnTo>
                    <a:lnTo>
                      <a:pt x="676" y="629"/>
                    </a:lnTo>
                    <a:lnTo>
                      <a:pt x="669" y="631"/>
                    </a:lnTo>
                    <a:lnTo>
                      <a:pt x="669" y="632"/>
                    </a:lnTo>
                    <a:lnTo>
                      <a:pt x="668" y="633"/>
                    </a:lnTo>
                    <a:lnTo>
                      <a:pt x="667" y="634"/>
                    </a:lnTo>
                    <a:lnTo>
                      <a:pt x="666" y="633"/>
                    </a:lnTo>
                    <a:lnTo>
                      <a:pt x="666" y="631"/>
                    </a:lnTo>
                    <a:lnTo>
                      <a:pt x="665" y="631"/>
                    </a:lnTo>
                    <a:lnTo>
                      <a:pt x="664" y="636"/>
                    </a:lnTo>
                    <a:lnTo>
                      <a:pt x="662" y="636"/>
                    </a:lnTo>
                    <a:lnTo>
                      <a:pt x="661" y="636"/>
                    </a:lnTo>
                    <a:lnTo>
                      <a:pt x="660" y="636"/>
                    </a:lnTo>
                    <a:lnTo>
                      <a:pt x="657" y="636"/>
                    </a:lnTo>
                    <a:lnTo>
                      <a:pt x="656" y="635"/>
                    </a:lnTo>
                    <a:lnTo>
                      <a:pt x="656" y="635"/>
                    </a:lnTo>
                    <a:lnTo>
                      <a:pt x="657" y="634"/>
                    </a:lnTo>
                    <a:lnTo>
                      <a:pt x="659" y="634"/>
                    </a:lnTo>
                    <a:lnTo>
                      <a:pt x="660" y="634"/>
                    </a:lnTo>
                    <a:lnTo>
                      <a:pt x="661" y="634"/>
                    </a:lnTo>
                    <a:lnTo>
                      <a:pt x="661" y="632"/>
                    </a:lnTo>
                    <a:lnTo>
                      <a:pt x="660" y="629"/>
                    </a:lnTo>
                    <a:lnTo>
                      <a:pt x="660" y="629"/>
                    </a:lnTo>
                    <a:lnTo>
                      <a:pt x="659" y="628"/>
                    </a:lnTo>
                    <a:lnTo>
                      <a:pt x="657" y="628"/>
                    </a:lnTo>
                    <a:lnTo>
                      <a:pt x="659" y="626"/>
                    </a:lnTo>
                    <a:lnTo>
                      <a:pt x="660" y="625"/>
                    </a:lnTo>
                    <a:lnTo>
                      <a:pt x="661" y="624"/>
                    </a:lnTo>
                    <a:lnTo>
                      <a:pt x="662" y="625"/>
                    </a:lnTo>
                    <a:lnTo>
                      <a:pt x="664" y="626"/>
                    </a:lnTo>
                    <a:lnTo>
                      <a:pt x="665" y="626"/>
                    </a:lnTo>
                    <a:lnTo>
                      <a:pt x="667" y="626"/>
                    </a:lnTo>
                    <a:lnTo>
                      <a:pt x="665" y="623"/>
                    </a:lnTo>
                    <a:lnTo>
                      <a:pt x="663" y="621"/>
                    </a:lnTo>
                    <a:lnTo>
                      <a:pt x="661" y="620"/>
                    </a:lnTo>
                    <a:lnTo>
                      <a:pt x="659" y="620"/>
                    </a:lnTo>
                    <a:lnTo>
                      <a:pt x="656" y="621"/>
                    </a:lnTo>
                    <a:lnTo>
                      <a:pt x="654" y="622"/>
                    </a:lnTo>
                    <a:lnTo>
                      <a:pt x="652" y="624"/>
                    </a:lnTo>
                    <a:lnTo>
                      <a:pt x="652" y="623"/>
                    </a:lnTo>
                    <a:lnTo>
                      <a:pt x="652" y="621"/>
                    </a:lnTo>
                    <a:lnTo>
                      <a:pt x="652" y="619"/>
                    </a:lnTo>
                    <a:lnTo>
                      <a:pt x="656" y="616"/>
                    </a:lnTo>
                    <a:lnTo>
                      <a:pt x="661" y="615"/>
                    </a:lnTo>
                    <a:lnTo>
                      <a:pt x="665" y="615"/>
                    </a:lnTo>
                    <a:lnTo>
                      <a:pt x="666" y="614"/>
                    </a:lnTo>
                    <a:lnTo>
                      <a:pt x="666" y="613"/>
                    </a:lnTo>
                    <a:lnTo>
                      <a:pt x="666" y="611"/>
                    </a:lnTo>
                    <a:lnTo>
                      <a:pt x="665" y="610"/>
                    </a:lnTo>
                    <a:lnTo>
                      <a:pt x="663" y="608"/>
                    </a:lnTo>
                    <a:lnTo>
                      <a:pt x="663" y="607"/>
                    </a:lnTo>
                    <a:lnTo>
                      <a:pt x="664" y="605"/>
                    </a:lnTo>
                    <a:lnTo>
                      <a:pt x="662" y="604"/>
                    </a:lnTo>
                    <a:lnTo>
                      <a:pt x="660" y="604"/>
                    </a:lnTo>
                    <a:lnTo>
                      <a:pt x="657" y="605"/>
                    </a:lnTo>
                    <a:lnTo>
                      <a:pt x="657" y="601"/>
                    </a:lnTo>
                    <a:lnTo>
                      <a:pt x="657" y="597"/>
                    </a:lnTo>
                    <a:lnTo>
                      <a:pt x="657" y="593"/>
                    </a:lnTo>
                    <a:lnTo>
                      <a:pt x="657" y="591"/>
                    </a:lnTo>
                    <a:lnTo>
                      <a:pt x="656" y="590"/>
                    </a:lnTo>
                    <a:lnTo>
                      <a:pt x="655" y="590"/>
                    </a:lnTo>
                    <a:lnTo>
                      <a:pt x="654" y="590"/>
                    </a:lnTo>
                    <a:lnTo>
                      <a:pt x="654" y="591"/>
                    </a:lnTo>
                    <a:lnTo>
                      <a:pt x="654" y="592"/>
                    </a:lnTo>
                    <a:lnTo>
                      <a:pt x="654" y="595"/>
                    </a:lnTo>
                    <a:lnTo>
                      <a:pt x="652" y="592"/>
                    </a:lnTo>
                    <a:lnTo>
                      <a:pt x="650" y="592"/>
                    </a:lnTo>
                    <a:lnTo>
                      <a:pt x="648" y="592"/>
                    </a:lnTo>
                    <a:lnTo>
                      <a:pt x="647" y="592"/>
                    </a:lnTo>
                    <a:lnTo>
                      <a:pt x="644" y="592"/>
                    </a:lnTo>
                    <a:lnTo>
                      <a:pt x="643" y="592"/>
                    </a:lnTo>
                    <a:lnTo>
                      <a:pt x="642" y="591"/>
                    </a:lnTo>
                    <a:lnTo>
                      <a:pt x="641" y="592"/>
                    </a:lnTo>
                    <a:lnTo>
                      <a:pt x="640" y="592"/>
                    </a:lnTo>
                    <a:lnTo>
                      <a:pt x="637" y="592"/>
                    </a:lnTo>
                    <a:lnTo>
                      <a:pt x="637" y="592"/>
                    </a:lnTo>
                    <a:lnTo>
                      <a:pt x="636" y="596"/>
                    </a:lnTo>
                    <a:lnTo>
                      <a:pt x="636" y="598"/>
                    </a:lnTo>
                    <a:lnTo>
                      <a:pt x="635" y="598"/>
                    </a:lnTo>
                    <a:lnTo>
                      <a:pt x="635" y="598"/>
                    </a:lnTo>
                    <a:lnTo>
                      <a:pt x="633" y="597"/>
                    </a:lnTo>
                    <a:lnTo>
                      <a:pt x="633" y="596"/>
                    </a:lnTo>
                    <a:lnTo>
                      <a:pt x="632" y="595"/>
                    </a:lnTo>
                    <a:lnTo>
                      <a:pt x="631" y="596"/>
                    </a:lnTo>
                    <a:lnTo>
                      <a:pt x="630" y="597"/>
                    </a:lnTo>
                    <a:lnTo>
                      <a:pt x="629" y="597"/>
                    </a:lnTo>
                    <a:lnTo>
                      <a:pt x="627" y="596"/>
                    </a:lnTo>
                    <a:lnTo>
                      <a:pt x="627" y="596"/>
                    </a:lnTo>
                    <a:lnTo>
                      <a:pt x="626" y="596"/>
                    </a:lnTo>
                    <a:lnTo>
                      <a:pt x="625" y="597"/>
                    </a:lnTo>
                    <a:lnTo>
                      <a:pt x="624" y="598"/>
                    </a:lnTo>
                    <a:lnTo>
                      <a:pt x="623" y="598"/>
                    </a:lnTo>
                    <a:lnTo>
                      <a:pt x="621" y="597"/>
                    </a:lnTo>
                    <a:lnTo>
                      <a:pt x="623" y="596"/>
                    </a:lnTo>
                    <a:lnTo>
                      <a:pt x="623" y="593"/>
                    </a:lnTo>
                    <a:lnTo>
                      <a:pt x="620" y="593"/>
                    </a:lnTo>
                    <a:lnTo>
                      <a:pt x="619" y="595"/>
                    </a:lnTo>
                    <a:lnTo>
                      <a:pt x="618" y="596"/>
                    </a:lnTo>
                    <a:lnTo>
                      <a:pt x="617" y="598"/>
                    </a:lnTo>
                    <a:lnTo>
                      <a:pt x="616" y="600"/>
                    </a:lnTo>
                    <a:lnTo>
                      <a:pt x="615" y="601"/>
                    </a:lnTo>
                    <a:lnTo>
                      <a:pt x="614" y="601"/>
                    </a:lnTo>
                    <a:lnTo>
                      <a:pt x="612" y="601"/>
                    </a:lnTo>
                    <a:lnTo>
                      <a:pt x="613" y="598"/>
                    </a:lnTo>
                    <a:lnTo>
                      <a:pt x="613" y="596"/>
                    </a:lnTo>
                    <a:lnTo>
                      <a:pt x="612" y="596"/>
                    </a:lnTo>
                    <a:lnTo>
                      <a:pt x="611" y="596"/>
                    </a:lnTo>
                    <a:lnTo>
                      <a:pt x="611" y="596"/>
                    </a:lnTo>
                    <a:lnTo>
                      <a:pt x="611" y="604"/>
                    </a:lnTo>
                    <a:lnTo>
                      <a:pt x="612" y="610"/>
                    </a:lnTo>
                    <a:lnTo>
                      <a:pt x="612" y="616"/>
                    </a:lnTo>
                    <a:lnTo>
                      <a:pt x="609" y="613"/>
                    </a:lnTo>
                    <a:lnTo>
                      <a:pt x="608" y="607"/>
                    </a:lnTo>
                    <a:lnTo>
                      <a:pt x="607" y="600"/>
                    </a:lnTo>
                    <a:lnTo>
                      <a:pt x="605" y="596"/>
                    </a:lnTo>
                    <a:lnTo>
                      <a:pt x="605" y="598"/>
                    </a:lnTo>
                    <a:lnTo>
                      <a:pt x="605" y="598"/>
                    </a:lnTo>
                    <a:lnTo>
                      <a:pt x="604" y="598"/>
                    </a:lnTo>
                    <a:lnTo>
                      <a:pt x="604" y="599"/>
                    </a:lnTo>
                    <a:lnTo>
                      <a:pt x="603" y="599"/>
                    </a:lnTo>
                    <a:lnTo>
                      <a:pt x="603" y="598"/>
                    </a:lnTo>
                    <a:lnTo>
                      <a:pt x="602" y="599"/>
                    </a:lnTo>
                    <a:lnTo>
                      <a:pt x="601" y="600"/>
                    </a:lnTo>
                    <a:lnTo>
                      <a:pt x="600" y="601"/>
                    </a:lnTo>
                    <a:lnTo>
                      <a:pt x="599" y="601"/>
                    </a:lnTo>
                    <a:lnTo>
                      <a:pt x="596" y="601"/>
                    </a:lnTo>
                    <a:lnTo>
                      <a:pt x="595" y="599"/>
                    </a:lnTo>
                    <a:lnTo>
                      <a:pt x="594" y="598"/>
                    </a:lnTo>
                    <a:lnTo>
                      <a:pt x="593" y="598"/>
                    </a:lnTo>
                    <a:lnTo>
                      <a:pt x="592" y="599"/>
                    </a:lnTo>
                    <a:lnTo>
                      <a:pt x="591" y="600"/>
                    </a:lnTo>
                    <a:lnTo>
                      <a:pt x="590" y="602"/>
                    </a:lnTo>
                    <a:lnTo>
                      <a:pt x="589" y="603"/>
                    </a:lnTo>
                    <a:lnTo>
                      <a:pt x="587" y="604"/>
                    </a:lnTo>
                    <a:lnTo>
                      <a:pt x="585" y="605"/>
                    </a:lnTo>
                    <a:lnTo>
                      <a:pt x="584" y="604"/>
                    </a:lnTo>
                    <a:lnTo>
                      <a:pt x="584" y="607"/>
                    </a:lnTo>
                    <a:lnTo>
                      <a:pt x="582" y="607"/>
                    </a:lnTo>
                    <a:lnTo>
                      <a:pt x="579" y="607"/>
                    </a:lnTo>
                    <a:lnTo>
                      <a:pt x="579" y="609"/>
                    </a:lnTo>
                    <a:lnTo>
                      <a:pt x="578" y="609"/>
                    </a:lnTo>
                    <a:lnTo>
                      <a:pt x="578" y="609"/>
                    </a:lnTo>
                    <a:lnTo>
                      <a:pt x="577" y="607"/>
                    </a:lnTo>
                    <a:lnTo>
                      <a:pt x="577" y="604"/>
                    </a:lnTo>
                    <a:lnTo>
                      <a:pt x="576" y="604"/>
                    </a:lnTo>
                    <a:lnTo>
                      <a:pt x="576" y="604"/>
                    </a:lnTo>
                    <a:lnTo>
                      <a:pt x="575" y="605"/>
                    </a:lnTo>
                    <a:lnTo>
                      <a:pt x="573" y="607"/>
                    </a:lnTo>
                    <a:lnTo>
                      <a:pt x="573" y="608"/>
                    </a:lnTo>
                    <a:lnTo>
                      <a:pt x="572" y="608"/>
                    </a:lnTo>
                    <a:lnTo>
                      <a:pt x="571" y="607"/>
                    </a:lnTo>
                    <a:lnTo>
                      <a:pt x="571" y="608"/>
                    </a:lnTo>
                    <a:lnTo>
                      <a:pt x="572" y="609"/>
                    </a:lnTo>
                    <a:lnTo>
                      <a:pt x="572" y="611"/>
                    </a:lnTo>
                    <a:lnTo>
                      <a:pt x="572" y="612"/>
                    </a:lnTo>
                    <a:lnTo>
                      <a:pt x="572" y="614"/>
                    </a:lnTo>
                    <a:lnTo>
                      <a:pt x="573" y="614"/>
                    </a:lnTo>
                    <a:lnTo>
                      <a:pt x="582" y="614"/>
                    </a:lnTo>
                    <a:lnTo>
                      <a:pt x="583" y="614"/>
                    </a:lnTo>
                    <a:lnTo>
                      <a:pt x="584" y="614"/>
                    </a:lnTo>
                    <a:lnTo>
                      <a:pt x="585" y="614"/>
                    </a:lnTo>
                    <a:lnTo>
                      <a:pt x="587" y="614"/>
                    </a:lnTo>
                    <a:lnTo>
                      <a:pt x="588" y="614"/>
                    </a:lnTo>
                    <a:lnTo>
                      <a:pt x="589" y="613"/>
                    </a:lnTo>
                    <a:lnTo>
                      <a:pt x="589" y="612"/>
                    </a:lnTo>
                    <a:lnTo>
                      <a:pt x="591" y="612"/>
                    </a:lnTo>
                    <a:lnTo>
                      <a:pt x="592" y="612"/>
                    </a:lnTo>
                    <a:lnTo>
                      <a:pt x="593" y="612"/>
                    </a:lnTo>
                    <a:lnTo>
                      <a:pt x="595" y="612"/>
                    </a:lnTo>
                    <a:lnTo>
                      <a:pt x="596" y="612"/>
                    </a:lnTo>
                    <a:lnTo>
                      <a:pt x="597" y="614"/>
                    </a:lnTo>
                    <a:lnTo>
                      <a:pt x="595" y="616"/>
                    </a:lnTo>
                    <a:lnTo>
                      <a:pt x="593" y="617"/>
                    </a:lnTo>
                    <a:lnTo>
                      <a:pt x="590" y="620"/>
                    </a:lnTo>
                    <a:lnTo>
                      <a:pt x="592" y="620"/>
                    </a:lnTo>
                    <a:lnTo>
                      <a:pt x="594" y="621"/>
                    </a:lnTo>
                    <a:lnTo>
                      <a:pt x="596" y="623"/>
                    </a:lnTo>
                    <a:lnTo>
                      <a:pt x="589" y="624"/>
                    </a:lnTo>
                    <a:lnTo>
                      <a:pt x="589" y="622"/>
                    </a:lnTo>
                    <a:lnTo>
                      <a:pt x="585" y="622"/>
                    </a:lnTo>
                    <a:lnTo>
                      <a:pt x="584" y="622"/>
                    </a:lnTo>
                    <a:lnTo>
                      <a:pt x="583" y="621"/>
                    </a:lnTo>
                    <a:lnTo>
                      <a:pt x="583" y="623"/>
                    </a:lnTo>
                    <a:lnTo>
                      <a:pt x="583" y="625"/>
                    </a:lnTo>
                    <a:lnTo>
                      <a:pt x="582" y="627"/>
                    </a:lnTo>
                    <a:lnTo>
                      <a:pt x="583" y="631"/>
                    </a:lnTo>
                    <a:lnTo>
                      <a:pt x="583" y="632"/>
                    </a:lnTo>
                    <a:lnTo>
                      <a:pt x="584" y="633"/>
                    </a:lnTo>
                    <a:lnTo>
                      <a:pt x="585" y="633"/>
                    </a:lnTo>
                    <a:lnTo>
                      <a:pt x="587" y="633"/>
                    </a:lnTo>
                    <a:lnTo>
                      <a:pt x="587" y="633"/>
                    </a:lnTo>
                    <a:lnTo>
                      <a:pt x="585" y="634"/>
                    </a:lnTo>
                    <a:lnTo>
                      <a:pt x="584" y="636"/>
                    </a:lnTo>
                    <a:lnTo>
                      <a:pt x="582" y="637"/>
                    </a:lnTo>
                    <a:lnTo>
                      <a:pt x="581" y="638"/>
                    </a:lnTo>
                    <a:lnTo>
                      <a:pt x="579" y="639"/>
                    </a:lnTo>
                    <a:lnTo>
                      <a:pt x="578" y="640"/>
                    </a:lnTo>
                    <a:lnTo>
                      <a:pt x="577" y="639"/>
                    </a:lnTo>
                    <a:lnTo>
                      <a:pt x="576" y="638"/>
                    </a:lnTo>
                    <a:lnTo>
                      <a:pt x="576" y="636"/>
                    </a:lnTo>
                    <a:lnTo>
                      <a:pt x="577" y="635"/>
                    </a:lnTo>
                    <a:lnTo>
                      <a:pt x="578" y="634"/>
                    </a:lnTo>
                    <a:lnTo>
                      <a:pt x="579" y="633"/>
                    </a:lnTo>
                    <a:lnTo>
                      <a:pt x="579" y="631"/>
                    </a:lnTo>
                    <a:lnTo>
                      <a:pt x="580" y="628"/>
                    </a:lnTo>
                    <a:lnTo>
                      <a:pt x="580" y="625"/>
                    </a:lnTo>
                    <a:lnTo>
                      <a:pt x="579" y="625"/>
                    </a:lnTo>
                    <a:lnTo>
                      <a:pt x="579" y="622"/>
                    </a:lnTo>
                    <a:lnTo>
                      <a:pt x="579" y="621"/>
                    </a:lnTo>
                    <a:lnTo>
                      <a:pt x="578" y="620"/>
                    </a:lnTo>
                    <a:lnTo>
                      <a:pt x="577" y="620"/>
                    </a:lnTo>
                    <a:lnTo>
                      <a:pt x="576" y="620"/>
                    </a:lnTo>
                    <a:lnTo>
                      <a:pt x="576" y="620"/>
                    </a:lnTo>
                    <a:lnTo>
                      <a:pt x="575" y="622"/>
                    </a:lnTo>
                    <a:lnTo>
                      <a:pt x="575" y="624"/>
                    </a:lnTo>
                    <a:lnTo>
                      <a:pt x="575" y="627"/>
                    </a:lnTo>
                    <a:lnTo>
                      <a:pt x="573" y="628"/>
                    </a:lnTo>
                    <a:lnTo>
                      <a:pt x="572" y="628"/>
                    </a:lnTo>
                    <a:lnTo>
                      <a:pt x="572" y="627"/>
                    </a:lnTo>
                    <a:lnTo>
                      <a:pt x="572" y="625"/>
                    </a:lnTo>
                    <a:lnTo>
                      <a:pt x="572" y="624"/>
                    </a:lnTo>
                    <a:lnTo>
                      <a:pt x="572" y="622"/>
                    </a:lnTo>
                    <a:lnTo>
                      <a:pt x="572" y="621"/>
                    </a:lnTo>
                    <a:lnTo>
                      <a:pt x="572" y="620"/>
                    </a:lnTo>
                    <a:lnTo>
                      <a:pt x="571" y="620"/>
                    </a:lnTo>
                    <a:lnTo>
                      <a:pt x="570" y="623"/>
                    </a:lnTo>
                    <a:lnTo>
                      <a:pt x="570" y="626"/>
                    </a:lnTo>
                    <a:lnTo>
                      <a:pt x="570" y="629"/>
                    </a:lnTo>
                    <a:lnTo>
                      <a:pt x="570" y="633"/>
                    </a:lnTo>
                    <a:lnTo>
                      <a:pt x="569" y="635"/>
                    </a:lnTo>
                    <a:lnTo>
                      <a:pt x="572" y="635"/>
                    </a:lnTo>
                    <a:lnTo>
                      <a:pt x="573" y="639"/>
                    </a:lnTo>
                    <a:lnTo>
                      <a:pt x="573" y="641"/>
                    </a:lnTo>
                    <a:lnTo>
                      <a:pt x="575" y="644"/>
                    </a:lnTo>
                    <a:lnTo>
                      <a:pt x="576" y="644"/>
                    </a:lnTo>
                    <a:lnTo>
                      <a:pt x="577" y="644"/>
                    </a:lnTo>
                    <a:lnTo>
                      <a:pt x="579" y="644"/>
                    </a:lnTo>
                    <a:lnTo>
                      <a:pt x="580" y="644"/>
                    </a:lnTo>
                    <a:lnTo>
                      <a:pt x="581" y="643"/>
                    </a:lnTo>
                    <a:lnTo>
                      <a:pt x="583" y="643"/>
                    </a:lnTo>
                    <a:lnTo>
                      <a:pt x="585" y="643"/>
                    </a:lnTo>
                    <a:lnTo>
                      <a:pt x="584" y="645"/>
                    </a:lnTo>
                    <a:lnTo>
                      <a:pt x="583" y="646"/>
                    </a:lnTo>
                    <a:lnTo>
                      <a:pt x="583" y="647"/>
                    </a:lnTo>
                    <a:lnTo>
                      <a:pt x="584" y="648"/>
                    </a:lnTo>
                    <a:lnTo>
                      <a:pt x="582" y="649"/>
                    </a:lnTo>
                    <a:lnTo>
                      <a:pt x="581" y="649"/>
                    </a:lnTo>
                    <a:lnTo>
                      <a:pt x="579" y="649"/>
                    </a:lnTo>
                    <a:lnTo>
                      <a:pt x="576" y="648"/>
                    </a:lnTo>
                    <a:lnTo>
                      <a:pt x="573" y="648"/>
                    </a:lnTo>
                    <a:lnTo>
                      <a:pt x="571" y="648"/>
                    </a:lnTo>
                    <a:lnTo>
                      <a:pt x="569" y="649"/>
                    </a:lnTo>
                    <a:lnTo>
                      <a:pt x="567" y="651"/>
                    </a:lnTo>
                    <a:lnTo>
                      <a:pt x="567" y="648"/>
                    </a:lnTo>
                    <a:lnTo>
                      <a:pt x="567" y="647"/>
                    </a:lnTo>
                    <a:lnTo>
                      <a:pt x="568" y="646"/>
                    </a:lnTo>
                    <a:lnTo>
                      <a:pt x="568" y="646"/>
                    </a:lnTo>
                    <a:lnTo>
                      <a:pt x="569" y="646"/>
                    </a:lnTo>
                    <a:lnTo>
                      <a:pt x="570" y="646"/>
                    </a:lnTo>
                    <a:lnTo>
                      <a:pt x="570" y="645"/>
                    </a:lnTo>
                    <a:lnTo>
                      <a:pt x="570" y="644"/>
                    </a:lnTo>
                    <a:lnTo>
                      <a:pt x="570" y="640"/>
                    </a:lnTo>
                    <a:lnTo>
                      <a:pt x="566" y="640"/>
                    </a:lnTo>
                    <a:lnTo>
                      <a:pt x="566" y="639"/>
                    </a:lnTo>
                    <a:lnTo>
                      <a:pt x="566" y="638"/>
                    </a:lnTo>
                    <a:lnTo>
                      <a:pt x="567" y="638"/>
                    </a:lnTo>
                    <a:lnTo>
                      <a:pt x="567" y="637"/>
                    </a:lnTo>
                    <a:lnTo>
                      <a:pt x="568" y="637"/>
                    </a:lnTo>
                    <a:lnTo>
                      <a:pt x="568" y="635"/>
                    </a:lnTo>
                    <a:lnTo>
                      <a:pt x="568" y="623"/>
                    </a:lnTo>
                    <a:lnTo>
                      <a:pt x="564" y="623"/>
                    </a:lnTo>
                    <a:lnTo>
                      <a:pt x="561" y="623"/>
                    </a:lnTo>
                    <a:lnTo>
                      <a:pt x="560" y="623"/>
                    </a:lnTo>
                    <a:lnTo>
                      <a:pt x="558" y="623"/>
                    </a:lnTo>
                    <a:lnTo>
                      <a:pt x="557" y="622"/>
                    </a:lnTo>
                    <a:lnTo>
                      <a:pt x="556" y="620"/>
                    </a:lnTo>
                    <a:lnTo>
                      <a:pt x="556" y="619"/>
                    </a:lnTo>
                    <a:lnTo>
                      <a:pt x="556" y="617"/>
                    </a:lnTo>
                    <a:lnTo>
                      <a:pt x="557" y="617"/>
                    </a:lnTo>
                    <a:lnTo>
                      <a:pt x="558" y="617"/>
                    </a:lnTo>
                    <a:lnTo>
                      <a:pt x="558" y="616"/>
                    </a:lnTo>
                    <a:lnTo>
                      <a:pt x="558" y="615"/>
                    </a:lnTo>
                    <a:lnTo>
                      <a:pt x="557" y="615"/>
                    </a:lnTo>
                    <a:lnTo>
                      <a:pt x="556" y="613"/>
                    </a:lnTo>
                    <a:lnTo>
                      <a:pt x="554" y="613"/>
                    </a:lnTo>
                    <a:lnTo>
                      <a:pt x="552" y="614"/>
                    </a:lnTo>
                    <a:lnTo>
                      <a:pt x="549" y="615"/>
                    </a:lnTo>
                    <a:lnTo>
                      <a:pt x="548" y="616"/>
                    </a:lnTo>
                    <a:lnTo>
                      <a:pt x="546" y="617"/>
                    </a:lnTo>
                    <a:lnTo>
                      <a:pt x="551" y="619"/>
                    </a:lnTo>
                    <a:lnTo>
                      <a:pt x="554" y="620"/>
                    </a:lnTo>
                    <a:lnTo>
                      <a:pt x="545" y="621"/>
                    </a:lnTo>
                    <a:lnTo>
                      <a:pt x="536" y="622"/>
                    </a:lnTo>
                    <a:lnTo>
                      <a:pt x="536" y="623"/>
                    </a:lnTo>
                    <a:lnTo>
                      <a:pt x="537" y="625"/>
                    </a:lnTo>
                    <a:lnTo>
                      <a:pt x="539" y="626"/>
                    </a:lnTo>
                    <a:lnTo>
                      <a:pt x="540" y="626"/>
                    </a:lnTo>
                    <a:lnTo>
                      <a:pt x="541" y="625"/>
                    </a:lnTo>
                    <a:lnTo>
                      <a:pt x="542" y="624"/>
                    </a:lnTo>
                    <a:lnTo>
                      <a:pt x="543" y="623"/>
                    </a:lnTo>
                    <a:lnTo>
                      <a:pt x="544" y="622"/>
                    </a:lnTo>
                    <a:lnTo>
                      <a:pt x="545" y="623"/>
                    </a:lnTo>
                    <a:lnTo>
                      <a:pt x="545" y="625"/>
                    </a:lnTo>
                    <a:lnTo>
                      <a:pt x="544" y="627"/>
                    </a:lnTo>
                    <a:lnTo>
                      <a:pt x="543" y="629"/>
                    </a:lnTo>
                    <a:lnTo>
                      <a:pt x="543" y="633"/>
                    </a:lnTo>
                    <a:lnTo>
                      <a:pt x="542" y="631"/>
                    </a:lnTo>
                    <a:lnTo>
                      <a:pt x="541" y="629"/>
                    </a:lnTo>
                    <a:lnTo>
                      <a:pt x="540" y="629"/>
                    </a:lnTo>
                    <a:lnTo>
                      <a:pt x="539" y="631"/>
                    </a:lnTo>
                    <a:lnTo>
                      <a:pt x="537" y="634"/>
                    </a:lnTo>
                    <a:lnTo>
                      <a:pt x="536" y="637"/>
                    </a:lnTo>
                    <a:lnTo>
                      <a:pt x="536" y="641"/>
                    </a:lnTo>
                    <a:lnTo>
                      <a:pt x="536" y="638"/>
                    </a:lnTo>
                    <a:lnTo>
                      <a:pt x="536" y="635"/>
                    </a:lnTo>
                    <a:lnTo>
                      <a:pt x="535" y="633"/>
                    </a:lnTo>
                    <a:lnTo>
                      <a:pt x="535" y="632"/>
                    </a:lnTo>
                    <a:lnTo>
                      <a:pt x="534" y="631"/>
                    </a:lnTo>
                    <a:lnTo>
                      <a:pt x="533" y="631"/>
                    </a:lnTo>
                    <a:lnTo>
                      <a:pt x="531" y="631"/>
                    </a:lnTo>
                    <a:lnTo>
                      <a:pt x="530" y="636"/>
                    </a:lnTo>
                    <a:lnTo>
                      <a:pt x="529" y="643"/>
                    </a:lnTo>
                    <a:lnTo>
                      <a:pt x="530" y="649"/>
                    </a:lnTo>
                    <a:lnTo>
                      <a:pt x="532" y="647"/>
                    </a:lnTo>
                    <a:lnTo>
                      <a:pt x="533" y="646"/>
                    </a:lnTo>
                    <a:lnTo>
                      <a:pt x="535" y="646"/>
                    </a:lnTo>
                    <a:lnTo>
                      <a:pt x="537" y="646"/>
                    </a:lnTo>
                    <a:lnTo>
                      <a:pt x="539" y="646"/>
                    </a:lnTo>
                    <a:lnTo>
                      <a:pt x="541" y="645"/>
                    </a:lnTo>
                    <a:lnTo>
                      <a:pt x="542" y="644"/>
                    </a:lnTo>
                    <a:lnTo>
                      <a:pt x="543" y="644"/>
                    </a:lnTo>
                    <a:lnTo>
                      <a:pt x="543" y="644"/>
                    </a:lnTo>
                    <a:lnTo>
                      <a:pt x="544" y="644"/>
                    </a:lnTo>
                    <a:lnTo>
                      <a:pt x="545" y="644"/>
                    </a:lnTo>
                    <a:lnTo>
                      <a:pt x="545" y="644"/>
                    </a:lnTo>
                    <a:lnTo>
                      <a:pt x="546" y="645"/>
                    </a:lnTo>
                    <a:lnTo>
                      <a:pt x="546" y="646"/>
                    </a:lnTo>
                    <a:lnTo>
                      <a:pt x="545" y="647"/>
                    </a:lnTo>
                    <a:lnTo>
                      <a:pt x="544" y="647"/>
                    </a:lnTo>
                    <a:lnTo>
                      <a:pt x="543" y="647"/>
                    </a:lnTo>
                    <a:lnTo>
                      <a:pt x="542" y="648"/>
                    </a:lnTo>
                    <a:lnTo>
                      <a:pt x="541" y="649"/>
                    </a:lnTo>
                    <a:lnTo>
                      <a:pt x="540" y="651"/>
                    </a:lnTo>
                    <a:lnTo>
                      <a:pt x="540" y="655"/>
                    </a:lnTo>
                    <a:lnTo>
                      <a:pt x="547" y="653"/>
                    </a:lnTo>
                    <a:lnTo>
                      <a:pt x="547" y="652"/>
                    </a:lnTo>
                    <a:lnTo>
                      <a:pt x="547" y="651"/>
                    </a:lnTo>
                    <a:lnTo>
                      <a:pt x="548" y="651"/>
                    </a:lnTo>
                    <a:lnTo>
                      <a:pt x="548" y="651"/>
                    </a:lnTo>
                    <a:lnTo>
                      <a:pt x="549" y="651"/>
                    </a:lnTo>
                    <a:lnTo>
                      <a:pt x="551" y="651"/>
                    </a:lnTo>
                    <a:lnTo>
                      <a:pt x="551" y="651"/>
                    </a:lnTo>
                    <a:lnTo>
                      <a:pt x="551" y="646"/>
                    </a:lnTo>
                    <a:lnTo>
                      <a:pt x="548" y="646"/>
                    </a:lnTo>
                    <a:lnTo>
                      <a:pt x="548" y="644"/>
                    </a:lnTo>
                    <a:lnTo>
                      <a:pt x="549" y="644"/>
                    </a:lnTo>
                    <a:lnTo>
                      <a:pt x="551" y="644"/>
                    </a:lnTo>
                    <a:lnTo>
                      <a:pt x="551" y="643"/>
                    </a:lnTo>
                    <a:lnTo>
                      <a:pt x="552" y="641"/>
                    </a:lnTo>
                    <a:lnTo>
                      <a:pt x="552" y="640"/>
                    </a:lnTo>
                    <a:lnTo>
                      <a:pt x="553" y="640"/>
                    </a:lnTo>
                    <a:lnTo>
                      <a:pt x="553" y="638"/>
                    </a:lnTo>
                    <a:lnTo>
                      <a:pt x="553" y="637"/>
                    </a:lnTo>
                    <a:lnTo>
                      <a:pt x="554" y="636"/>
                    </a:lnTo>
                    <a:lnTo>
                      <a:pt x="555" y="637"/>
                    </a:lnTo>
                    <a:lnTo>
                      <a:pt x="556" y="638"/>
                    </a:lnTo>
                    <a:lnTo>
                      <a:pt x="557" y="639"/>
                    </a:lnTo>
                    <a:lnTo>
                      <a:pt x="558" y="639"/>
                    </a:lnTo>
                    <a:lnTo>
                      <a:pt x="560" y="639"/>
                    </a:lnTo>
                    <a:lnTo>
                      <a:pt x="563" y="638"/>
                    </a:lnTo>
                    <a:lnTo>
                      <a:pt x="563" y="640"/>
                    </a:lnTo>
                    <a:lnTo>
                      <a:pt x="561" y="641"/>
                    </a:lnTo>
                    <a:lnTo>
                      <a:pt x="561" y="644"/>
                    </a:lnTo>
                    <a:lnTo>
                      <a:pt x="561" y="646"/>
                    </a:lnTo>
                    <a:lnTo>
                      <a:pt x="563" y="647"/>
                    </a:lnTo>
                    <a:lnTo>
                      <a:pt x="564" y="649"/>
                    </a:lnTo>
                    <a:lnTo>
                      <a:pt x="565" y="649"/>
                    </a:lnTo>
                    <a:lnTo>
                      <a:pt x="566" y="648"/>
                    </a:lnTo>
                    <a:lnTo>
                      <a:pt x="565" y="650"/>
                    </a:lnTo>
                    <a:lnTo>
                      <a:pt x="565" y="651"/>
                    </a:lnTo>
                    <a:lnTo>
                      <a:pt x="564" y="651"/>
                    </a:lnTo>
                    <a:lnTo>
                      <a:pt x="563" y="651"/>
                    </a:lnTo>
                    <a:lnTo>
                      <a:pt x="563" y="651"/>
                    </a:lnTo>
                    <a:lnTo>
                      <a:pt x="561" y="651"/>
                    </a:lnTo>
                    <a:lnTo>
                      <a:pt x="560" y="651"/>
                    </a:lnTo>
                    <a:lnTo>
                      <a:pt x="560" y="648"/>
                    </a:lnTo>
                    <a:lnTo>
                      <a:pt x="560" y="645"/>
                    </a:lnTo>
                    <a:lnTo>
                      <a:pt x="559" y="644"/>
                    </a:lnTo>
                    <a:lnTo>
                      <a:pt x="558" y="644"/>
                    </a:lnTo>
                    <a:lnTo>
                      <a:pt x="557" y="644"/>
                    </a:lnTo>
                    <a:lnTo>
                      <a:pt x="556" y="644"/>
                    </a:lnTo>
                    <a:lnTo>
                      <a:pt x="555" y="644"/>
                    </a:lnTo>
                    <a:lnTo>
                      <a:pt x="555" y="651"/>
                    </a:lnTo>
                    <a:lnTo>
                      <a:pt x="556" y="651"/>
                    </a:lnTo>
                    <a:lnTo>
                      <a:pt x="557" y="651"/>
                    </a:lnTo>
                    <a:lnTo>
                      <a:pt x="558" y="652"/>
                    </a:lnTo>
                    <a:lnTo>
                      <a:pt x="558" y="653"/>
                    </a:lnTo>
                    <a:lnTo>
                      <a:pt x="557" y="653"/>
                    </a:lnTo>
                    <a:lnTo>
                      <a:pt x="556" y="653"/>
                    </a:lnTo>
                    <a:lnTo>
                      <a:pt x="555" y="657"/>
                    </a:lnTo>
                    <a:lnTo>
                      <a:pt x="555" y="659"/>
                    </a:lnTo>
                    <a:lnTo>
                      <a:pt x="554" y="659"/>
                    </a:lnTo>
                    <a:lnTo>
                      <a:pt x="553" y="658"/>
                    </a:lnTo>
                    <a:lnTo>
                      <a:pt x="553" y="657"/>
                    </a:lnTo>
                    <a:lnTo>
                      <a:pt x="552" y="656"/>
                    </a:lnTo>
                    <a:lnTo>
                      <a:pt x="551" y="655"/>
                    </a:lnTo>
                    <a:lnTo>
                      <a:pt x="549" y="655"/>
                    </a:lnTo>
                    <a:lnTo>
                      <a:pt x="548" y="655"/>
                    </a:lnTo>
                    <a:lnTo>
                      <a:pt x="547" y="657"/>
                    </a:lnTo>
                    <a:lnTo>
                      <a:pt x="541" y="660"/>
                    </a:lnTo>
                    <a:lnTo>
                      <a:pt x="535" y="658"/>
                    </a:lnTo>
                    <a:lnTo>
                      <a:pt x="530" y="651"/>
                    </a:lnTo>
                    <a:lnTo>
                      <a:pt x="525" y="651"/>
                    </a:lnTo>
                    <a:lnTo>
                      <a:pt x="525" y="653"/>
                    </a:lnTo>
                    <a:lnTo>
                      <a:pt x="527" y="656"/>
                    </a:lnTo>
                    <a:lnTo>
                      <a:pt x="528" y="658"/>
                    </a:lnTo>
                    <a:lnTo>
                      <a:pt x="528" y="660"/>
                    </a:lnTo>
                    <a:lnTo>
                      <a:pt x="528" y="662"/>
                    </a:lnTo>
                    <a:lnTo>
                      <a:pt x="525" y="662"/>
                    </a:lnTo>
                    <a:lnTo>
                      <a:pt x="524" y="663"/>
                    </a:lnTo>
                    <a:lnTo>
                      <a:pt x="523" y="663"/>
                    </a:lnTo>
                    <a:lnTo>
                      <a:pt x="522" y="664"/>
                    </a:lnTo>
                    <a:lnTo>
                      <a:pt x="520" y="664"/>
                    </a:lnTo>
                    <a:lnTo>
                      <a:pt x="519" y="665"/>
                    </a:lnTo>
                    <a:lnTo>
                      <a:pt x="517" y="668"/>
                    </a:lnTo>
                    <a:lnTo>
                      <a:pt x="516" y="670"/>
                    </a:lnTo>
                    <a:lnTo>
                      <a:pt x="516" y="664"/>
                    </a:lnTo>
                    <a:lnTo>
                      <a:pt x="515" y="664"/>
                    </a:lnTo>
                    <a:lnTo>
                      <a:pt x="513" y="665"/>
                    </a:lnTo>
                    <a:lnTo>
                      <a:pt x="513" y="669"/>
                    </a:lnTo>
                    <a:lnTo>
                      <a:pt x="513" y="673"/>
                    </a:lnTo>
                    <a:lnTo>
                      <a:pt x="512" y="673"/>
                    </a:lnTo>
                    <a:lnTo>
                      <a:pt x="512" y="673"/>
                    </a:lnTo>
                    <a:lnTo>
                      <a:pt x="511" y="673"/>
                    </a:lnTo>
                    <a:lnTo>
                      <a:pt x="511" y="673"/>
                    </a:lnTo>
                    <a:lnTo>
                      <a:pt x="510" y="672"/>
                    </a:lnTo>
                    <a:lnTo>
                      <a:pt x="510" y="670"/>
                    </a:lnTo>
                    <a:lnTo>
                      <a:pt x="510" y="668"/>
                    </a:lnTo>
                    <a:lnTo>
                      <a:pt x="504" y="668"/>
                    </a:lnTo>
                    <a:lnTo>
                      <a:pt x="503" y="668"/>
                    </a:lnTo>
                    <a:lnTo>
                      <a:pt x="503" y="669"/>
                    </a:lnTo>
                    <a:lnTo>
                      <a:pt x="501" y="670"/>
                    </a:lnTo>
                    <a:lnTo>
                      <a:pt x="501" y="670"/>
                    </a:lnTo>
                    <a:lnTo>
                      <a:pt x="498" y="670"/>
                    </a:lnTo>
                    <a:lnTo>
                      <a:pt x="496" y="670"/>
                    </a:lnTo>
                    <a:lnTo>
                      <a:pt x="494" y="671"/>
                    </a:lnTo>
                    <a:lnTo>
                      <a:pt x="492" y="672"/>
                    </a:lnTo>
                    <a:lnTo>
                      <a:pt x="488" y="673"/>
                    </a:lnTo>
                    <a:lnTo>
                      <a:pt x="486" y="673"/>
                    </a:lnTo>
                    <a:lnTo>
                      <a:pt x="486" y="672"/>
                    </a:lnTo>
                    <a:lnTo>
                      <a:pt x="486" y="671"/>
                    </a:lnTo>
                    <a:lnTo>
                      <a:pt x="486" y="671"/>
                    </a:lnTo>
                    <a:lnTo>
                      <a:pt x="487" y="671"/>
                    </a:lnTo>
                    <a:lnTo>
                      <a:pt x="488" y="670"/>
                    </a:lnTo>
                    <a:lnTo>
                      <a:pt x="489" y="670"/>
                    </a:lnTo>
                    <a:lnTo>
                      <a:pt x="491" y="669"/>
                    </a:lnTo>
                    <a:lnTo>
                      <a:pt x="491" y="668"/>
                    </a:lnTo>
                    <a:lnTo>
                      <a:pt x="492" y="665"/>
                    </a:lnTo>
                    <a:lnTo>
                      <a:pt x="492" y="662"/>
                    </a:lnTo>
                    <a:lnTo>
                      <a:pt x="491" y="658"/>
                    </a:lnTo>
                    <a:lnTo>
                      <a:pt x="493" y="659"/>
                    </a:lnTo>
                    <a:lnTo>
                      <a:pt x="494" y="659"/>
                    </a:lnTo>
                    <a:lnTo>
                      <a:pt x="495" y="658"/>
                    </a:lnTo>
                    <a:lnTo>
                      <a:pt x="496" y="656"/>
                    </a:lnTo>
                    <a:lnTo>
                      <a:pt x="496" y="652"/>
                    </a:lnTo>
                    <a:lnTo>
                      <a:pt x="498" y="655"/>
                    </a:lnTo>
                    <a:lnTo>
                      <a:pt x="499" y="656"/>
                    </a:lnTo>
                    <a:lnTo>
                      <a:pt x="500" y="656"/>
                    </a:lnTo>
                    <a:lnTo>
                      <a:pt x="501" y="656"/>
                    </a:lnTo>
                    <a:lnTo>
                      <a:pt x="503" y="655"/>
                    </a:lnTo>
                    <a:lnTo>
                      <a:pt x="505" y="655"/>
                    </a:lnTo>
                    <a:lnTo>
                      <a:pt x="506" y="655"/>
                    </a:lnTo>
                    <a:lnTo>
                      <a:pt x="507" y="655"/>
                    </a:lnTo>
                    <a:lnTo>
                      <a:pt x="508" y="653"/>
                    </a:lnTo>
                    <a:lnTo>
                      <a:pt x="508" y="652"/>
                    </a:lnTo>
                    <a:lnTo>
                      <a:pt x="509" y="652"/>
                    </a:lnTo>
                    <a:lnTo>
                      <a:pt x="509" y="651"/>
                    </a:lnTo>
                    <a:lnTo>
                      <a:pt x="510" y="652"/>
                    </a:lnTo>
                    <a:lnTo>
                      <a:pt x="516" y="652"/>
                    </a:lnTo>
                    <a:lnTo>
                      <a:pt x="516" y="652"/>
                    </a:lnTo>
                    <a:lnTo>
                      <a:pt x="517" y="652"/>
                    </a:lnTo>
                    <a:lnTo>
                      <a:pt x="518" y="652"/>
                    </a:lnTo>
                    <a:lnTo>
                      <a:pt x="518" y="655"/>
                    </a:lnTo>
                    <a:lnTo>
                      <a:pt x="518" y="662"/>
                    </a:lnTo>
                    <a:lnTo>
                      <a:pt x="520" y="661"/>
                    </a:lnTo>
                    <a:lnTo>
                      <a:pt x="522" y="659"/>
                    </a:lnTo>
                    <a:lnTo>
                      <a:pt x="524" y="657"/>
                    </a:lnTo>
                    <a:lnTo>
                      <a:pt x="523" y="655"/>
                    </a:lnTo>
                    <a:lnTo>
                      <a:pt x="523" y="652"/>
                    </a:lnTo>
                    <a:lnTo>
                      <a:pt x="522" y="651"/>
                    </a:lnTo>
                    <a:lnTo>
                      <a:pt x="521" y="651"/>
                    </a:lnTo>
                    <a:lnTo>
                      <a:pt x="520" y="651"/>
                    </a:lnTo>
                    <a:lnTo>
                      <a:pt x="520" y="649"/>
                    </a:lnTo>
                    <a:lnTo>
                      <a:pt x="522" y="650"/>
                    </a:lnTo>
                    <a:lnTo>
                      <a:pt x="524" y="649"/>
                    </a:lnTo>
                    <a:lnTo>
                      <a:pt x="525" y="647"/>
                    </a:lnTo>
                    <a:lnTo>
                      <a:pt x="527" y="644"/>
                    </a:lnTo>
                    <a:lnTo>
                      <a:pt x="528" y="640"/>
                    </a:lnTo>
                    <a:lnTo>
                      <a:pt x="529" y="636"/>
                    </a:lnTo>
                    <a:lnTo>
                      <a:pt x="528" y="634"/>
                    </a:lnTo>
                    <a:lnTo>
                      <a:pt x="527" y="633"/>
                    </a:lnTo>
                    <a:lnTo>
                      <a:pt x="525" y="633"/>
                    </a:lnTo>
                    <a:lnTo>
                      <a:pt x="525" y="634"/>
                    </a:lnTo>
                    <a:lnTo>
                      <a:pt x="524" y="635"/>
                    </a:lnTo>
                    <a:lnTo>
                      <a:pt x="523" y="637"/>
                    </a:lnTo>
                    <a:lnTo>
                      <a:pt x="523" y="638"/>
                    </a:lnTo>
                    <a:lnTo>
                      <a:pt x="522" y="638"/>
                    </a:lnTo>
                    <a:lnTo>
                      <a:pt x="521" y="638"/>
                    </a:lnTo>
                    <a:lnTo>
                      <a:pt x="521" y="636"/>
                    </a:lnTo>
                    <a:lnTo>
                      <a:pt x="521" y="634"/>
                    </a:lnTo>
                    <a:lnTo>
                      <a:pt x="520" y="633"/>
                    </a:lnTo>
                    <a:lnTo>
                      <a:pt x="521" y="632"/>
                    </a:lnTo>
                    <a:lnTo>
                      <a:pt x="522" y="631"/>
                    </a:lnTo>
                    <a:lnTo>
                      <a:pt x="523" y="629"/>
                    </a:lnTo>
                    <a:lnTo>
                      <a:pt x="524" y="628"/>
                    </a:lnTo>
                    <a:lnTo>
                      <a:pt x="525" y="628"/>
                    </a:lnTo>
                    <a:lnTo>
                      <a:pt x="528" y="628"/>
                    </a:lnTo>
                    <a:lnTo>
                      <a:pt x="529" y="628"/>
                    </a:lnTo>
                    <a:lnTo>
                      <a:pt x="531" y="628"/>
                    </a:lnTo>
                    <a:lnTo>
                      <a:pt x="532" y="629"/>
                    </a:lnTo>
                    <a:lnTo>
                      <a:pt x="533" y="628"/>
                    </a:lnTo>
                    <a:lnTo>
                      <a:pt x="534" y="627"/>
                    </a:lnTo>
                    <a:lnTo>
                      <a:pt x="534" y="625"/>
                    </a:lnTo>
                    <a:lnTo>
                      <a:pt x="534" y="623"/>
                    </a:lnTo>
                    <a:lnTo>
                      <a:pt x="534" y="621"/>
                    </a:lnTo>
                    <a:lnTo>
                      <a:pt x="532" y="620"/>
                    </a:lnTo>
                    <a:lnTo>
                      <a:pt x="531" y="617"/>
                    </a:lnTo>
                    <a:lnTo>
                      <a:pt x="525" y="617"/>
                    </a:lnTo>
                    <a:lnTo>
                      <a:pt x="525" y="620"/>
                    </a:lnTo>
                    <a:lnTo>
                      <a:pt x="525" y="620"/>
                    </a:lnTo>
                    <a:lnTo>
                      <a:pt x="524" y="621"/>
                    </a:lnTo>
                    <a:lnTo>
                      <a:pt x="524" y="621"/>
                    </a:lnTo>
                    <a:lnTo>
                      <a:pt x="522" y="621"/>
                    </a:lnTo>
                    <a:lnTo>
                      <a:pt x="520" y="623"/>
                    </a:lnTo>
                    <a:lnTo>
                      <a:pt x="520" y="623"/>
                    </a:lnTo>
                    <a:lnTo>
                      <a:pt x="519" y="623"/>
                    </a:lnTo>
                    <a:lnTo>
                      <a:pt x="518" y="623"/>
                    </a:lnTo>
                    <a:lnTo>
                      <a:pt x="518" y="622"/>
                    </a:lnTo>
                    <a:lnTo>
                      <a:pt x="517" y="622"/>
                    </a:lnTo>
                    <a:lnTo>
                      <a:pt x="517" y="623"/>
                    </a:lnTo>
                    <a:lnTo>
                      <a:pt x="516" y="626"/>
                    </a:lnTo>
                    <a:lnTo>
                      <a:pt x="513" y="625"/>
                    </a:lnTo>
                    <a:lnTo>
                      <a:pt x="511" y="625"/>
                    </a:lnTo>
                    <a:lnTo>
                      <a:pt x="508" y="626"/>
                    </a:lnTo>
                    <a:lnTo>
                      <a:pt x="506" y="627"/>
                    </a:lnTo>
                    <a:lnTo>
                      <a:pt x="504" y="631"/>
                    </a:lnTo>
                    <a:lnTo>
                      <a:pt x="501" y="634"/>
                    </a:lnTo>
                    <a:lnTo>
                      <a:pt x="500" y="631"/>
                    </a:lnTo>
                    <a:lnTo>
                      <a:pt x="499" y="629"/>
                    </a:lnTo>
                    <a:lnTo>
                      <a:pt x="498" y="628"/>
                    </a:lnTo>
                    <a:lnTo>
                      <a:pt x="497" y="629"/>
                    </a:lnTo>
                    <a:lnTo>
                      <a:pt x="496" y="631"/>
                    </a:lnTo>
                    <a:lnTo>
                      <a:pt x="495" y="632"/>
                    </a:lnTo>
                    <a:lnTo>
                      <a:pt x="494" y="634"/>
                    </a:lnTo>
                    <a:lnTo>
                      <a:pt x="489" y="632"/>
                    </a:lnTo>
                    <a:lnTo>
                      <a:pt x="485" y="633"/>
                    </a:lnTo>
                    <a:lnTo>
                      <a:pt x="481" y="635"/>
                    </a:lnTo>
                    <a:lnTo>
                      <a:pt x="475" y="634"/>
                    </a:lnTo>
                    <a:lnTo>
                      <a:pt x="474" y="634"/>
                    </a:lnTo>
                    <a:lnTo>
                      <a:pt x="473" y="635"/>
                    </a:lnTo>
                    <a:lnTo>
                      <a:pt x="473" y="636"/>
                    </a:lnTo>
                    <a:lnTo>
                      <a:pt x="473" y="639"/>
                    </a:lnTo>
                    <a:lnTo>
                      <a:pt x="471" y="637"/>
                    </a:lnTo>
                    <a:lnTo>
                      <a:pt x="469" y="637"/>
                    </a:lnTo>
                    <a:lnTo>
                      <a:pt x="465" y="637"/>
                    </a:lnTo>
                    <a:lnTo>
                      <a:pt x="463" y="637"/>
                    </a:lnTo>
                    <a:lnTo>
                      <a:pt x="463" y="639"/>
                    </a:lnTo>
                    <a:lnTo>
                      <a:pt x="462" y="639"/>
                    </a:lnTo>
                    <a:lnTo>
                      <a:pt x="461" y="640"/>
                    </a:lnTo>
                    <a:lnTo>
                      <a:pt x="460" y="639"/>
                    </a:lnTo>
                    <a:lnTo>
                      <a:pt x="459" y="639"/>
                    </a:lnTo>
                    <a:lnTo>
                      <a:pt x="459" y="639"/>
                    </a:lnTo>
                    <a:lnTo>
                      <a:pt x="458" y="639"/>
                    </a:lnTo>
                    <a:lnTo>
                      <a:pt x="457" y="639"/>
                    </a:lnTo>
                    <a:lnTo>
                      <a:pt x="456" y="641"/>
                    </a:lnTo>
                    <a:lnTo>
                      <a:pt x="455" y="644"/>
                    </a:lnTo>
                    <a:lnTo>
                      <a:pt x="453" y="644"/>
                    </a:lnTo>
                    <a:lnTo>
                      <a:pt x="452" y="645"/>
                    </a:lnTo>
                    <a:lnTo>
                      <a:pt x="453" y="647"/>
                    </a:lnTo>
                    <a:lnTo>
                      <a:pt x="453" y="649"/>
                    </a:lnTo>
                    <a:lnTo>
                      <a:pt x="455" y="649"/>
                    </a:lnTo>
                    <a:lnTo>
                      <a:pt x="456" y="649"/>
                    </a:lnTo>
                    <a:lnTo>
                      <a:pt x="457" y="649"/>
                    </a:lnTo>
                    <a:lnTo>
                      <a:pt x="459" y="648"/>
                    </a:lnTo>
                    <a:lnTo>
                      <a:pt x="460" y="647"/>
                    </a:lnTo>
                    <a:lnTo>
                      <a:pt x="461" y="647"/>
                    </a:lnTo>
                    <a:lnTo>
                      <a:pt x="462" y="647"/>
                    </a:lnTo>
                    <a:lnTo>
                      <a:pt x="462" y="648"/>
                    </a:lnTo>
                    <a:lnTo>
                      <a:pt x="462" y="649"/>
                    </a:lnTo>
                    <a:lnTo>
                      <a:pt x="462" y="652"/>
                    </a:lnTo>
                    <a:lnTo>
                      <a:pt x="462" y="651"/>
                    </a:lnTo>
                    <a:lnTo>
                      <a:pt x="461" y="650"/>
                    </a:lnTo>
                    <a:lnTo>
                      <a:pt x="461" y="650"/>
                    </a:lnTo>
                    <a:lnTo>
                      <a:pt x="460" y="650"/>
                    </a:lnTo>
                    <a:lnTo>
                      <a:pt x="459" y="650"/>
                    </a:lnTo>
                    <a:lnTo>
                      <a:pt x="459" y="652"/>
                    </a:lnTo>
                    <a:lnTo>
                      <a:pt x="459" y="653"/>
                    </a:lnTo>
                    <a:lnTo>
                      <a:pt x="458" y="655"/>
                    </a:lnTo>
                    <a:lnTo>
                      <a:pt x="457" y="656"/>
                    </a:lnTo>
                    <a:lnTo>
                      <a:pt x="456" y="658"/>
                    </a:lnTo>
                    <a:lnTo>
                      <a:pt x="455" y="655"/>
                    </a:lnTo>
                    <a:lnTo>
                      <a:pt x="453" y="653"/>
                    </a:lnTo>
                    <a:lnTo>
                      <a:pt x="451" y="652"/>
                    </a:lnTo>
                    <a:lnTo>
                      <a:pt x="449" y="652"/>
                    </a:lnTo>
                    <a:lnTo>
                      <a:pt x="448" y="653"/>
                    </a:lnTo>
                    <a:lnTo>
                      <a:pt x="446" y="656"/>
                    </a:lnTo>
                    <a:lnTo>
                      <a:pt x="446" y="652"/>
                    </a:lnTo>
                    <a:lnTo>
                      <a:pt x="447" y="650"/>
                    </a:lnTo>
                    <a:lnTo>
                      <a:pt x="448" y="650"/>
                    </a:lnTo>
                    <a:lnTo>
                      <a:pt x="448" y="649"/>
                    </a:lnTo>
                    <a:lnTo>
                      <a:pt x="449" y="649"/>
                    </a:lnTo>
                    <a:lnTo>
                      <a:pt x="450" y="648"/>
                    </a:lnTo>
                    <a:lnTo>
                      <a:pt x="451" y="648"/>
                    </a:lnTo>
                    <a:lnTo>
                      <a:pt x="451" y="645"/>
                    </a:lnTo>
                    <a:lnTo>
                      <a:pt x="451" y="644"/>
                    </a:lnTo>
                    <a:lnTo>
                      <a:pt x="450" y="643"/>
                    </a:lnTo>
                    <a:lnTo>
                      <a:pt x="450" y="643"/>
                    </a:lnTo>
                    <a:lnTo>
                      <a:pt x="450" y="641"/>
                    </a:lnTo>
                    <a:lnTo>
                      <a:pt x="449" y="639"/>
                    </a:lnTo>
                    <a:lnTo>
                      <a:pt x="448" y="641"/>
                    </a:lnTo>
                    <a:lnTo>
                      <a:pt x="446" y="641"/>
                    </a:lnTo>
                    <a:lnTo>
                      <a:pt x="445" y="641"/>
                    </a:lnTo>
                    <a:lnTo>
                      <a:pt x="444" y="641"/>
                    </a:lnTo>
                    <a:lnTo>
                      <a:pt x="443" y="643"/>
                    </a:lnTo>
                    <a:lnTo>
                      <a:pt x="439" y="643"/>
                    </a:lnTo>
                    <a:lnTo>
                      <a:pt x="438" y="645"/>
                    </a:lnTo>
                    <a:lnTo>
                      <a:pt x="438" y="647"/>
                    </a:lnTo>
                    <a:lnTo>
                      <a:pt x="436" y="648"/>
                    </a:lnTo>
                    <a:lnTo>
                      <a:pt x="436" y="645"/>
                    </a:lnTo>
                    <a:lnTo>
                      <a:pt x="435" y="644"/>
                    </a:lnTo>
                    <a:lnTo>
                      <a:pt x="435" y="644"/>
                    </a:lnTo>
                    <a:lnTo>
                      <a:pt x="434" y="645"/>
                    </a:lnTo>
                    <a:lnTo>
                      <a:pt x="433" y="645"/>
                    </a:lnTo>
                    <a:lnTo>
                      <a:pt x="433" y="644"/>
                    </a:lnTo>
                    <a:lnTo>
                      <a:pt x="432" y="643"/>
                    </a:lnTo>
                    <a:lnTo>
                      <a:pt x="432" y="643"/>
                    </a:lnTo>
                    <a:lnTo>
                      <a:pt x="431" y="641"/>
                    </a:lnTo>
                    <a:lnTo>
                      <a:pt x="429" y="641"/>
                    </a:lnTo>
                    <a:lnTo>
                      <a:pt x="428" y="643"/>
                    </a:lnTo>
                    <a:lnTo>
                      <a:pt x="427" y="645"/>
                    </a:lnTo>
                    <a:lnTo>
                      <a:pt x="426" y="646"/>
                    </a:lnTo>
                    <a:lnTo>
                      <a:pt x="425" y="647"/>
                    </a:lnTo>
                    <a:lnTo>
                      <a:pt x="425" y="647"/>
                    </a:lnTo>
                    <a:lnTo>
                      <a:pt x="424" y="645"/>
                    </a:lnTo>
                    <a:lnTo>
                      <a:pt x="423" y="646"/>
                    </a:lnTo>
                    <a:lnTo>
                      <a:pt x="423" y="646"/>
                    </a:lnTo>
                    <a:lnTo>
                      <a:pt x="422" y="647"/>
                    </a:lnTo>
                    <a:lnTo>
                      <a:pt x="421" y="648"/>
                    </a:lnTo>
                    <a:lnTo>
                      <a:pt x="421" y="650"/>
                    </a:lnTo>
                    <a:lnTo>
                      <a:pt x="419" y="650"/>
                    </a:lnTo>
                    <a:lnTo>
                      <a:pt x="416" y="650"/>
                    </a:lnTo>
                    <a:lnTo>
                      <a:pt x="414" y="650"/>
                    </a:lnTo>
                    <a:lnTo>
                      <a:pt x="412" y="649"/>
                    </a:lnTo>
                    <a:lnTo>
                      <a:pt x="411" y="650"/>
                    </a:lnTo>
                    <a:lnTo>
                      <a:pt x="408" y="650"/>
                    </a:lnTo>
                    <a:lnTo>
                      <a:pt x="408" y="648"/>
                    </a:lnTo>
                    <a:lnTo>
                      <a:pt x="407" y="647"/>
                    </a:lnTo>
                    <a:lnTo>
                      <a:pt x="407" y="647"/>
                    </a:lnTo>
                    <a:lnTo>
                      <a:pt x="407" y="648"/>
                    </a:lnTo>
                    <a:lnTo>
                      <a:pt x="403" y="648"/>
                    </a:lnTo>
                    <a:lnTo>
                      <a:pt x="403" y="649"/>
                    </a:lnTo>
                    <a:lnTo>
                      <a:pt x="402" y="650"/>
                    </a:lnTo>
                    <a:lnTo>
                      <a:pt x="401" y="650"/>
                    </a:lnTo>
                    <a:lnTo>
                      <a:pt x="401" y="650"/>
                    </a:lnTo>
                    <a:lnTo>
                      <a:pt x="400" y="650"/>
                    </a:lnTo>
                    <a:lnTo>
                      <a:pt x="399" y="652"/>
                    </a:lnTo>
                    <a:lnTo>
                      <a:pt x="400" y="653"/>
                    </a:lnTo>
                    <a:lnTo>
                      <a:pt x="400" y="656"/>
                    </a:lnTo>
                    <a:lnTo>
                      <a:pt x="399" y="658"/>
                    </a:lnTo>
                    <a:lnTo>
                      <a:pt x="397" y="659"/>
                    </a:lnTo>
                    <a:lnTo>
                      <a:pt x="395" y="659"/>
                    </a:lnTo>
                    <a:lnTo>
                      <a:pt x="393" y="659"/>
                    </a:lnTo>
                    <a:lnTo>
                      <a:pt x="392" y="659"/>
                    </a:lnTo>
                    <a:lnTo>
                      <a:pt x="392" y="658"/>
                    </a:lnTo>
                    <a:lnTo>
                      <a:pt x="391" y="657"/>
                    </a:lnTo>
                    <a:lnTo>
                      <a:pt x="391" y="656"/>
                    </a:lnTo>
                    <a:lnTo>
                      <a:pt x="390" y="656"/>
                    </a:lnTo>
                    <a:lnTo>
                      <a:pt x="389" y="656"/>
                    </a:lnTo>
                    <a:lnTo>
                      <a:pt x="389" y="656"/>
                    </a:lnTo>
                    <a:lnTo>
                      <a:pt x="389" y="655"/>
                    </a:lnTo>
                    <a:lnTo>
                      <a:pt x="389" y="653"/>
                    </a:lnTo>
                    <a:lnTo>
                      <a:pt x="390" y="652"/>
                    </a:lnTo>
                    <a:lnTo>
                      <a:pt x="391" y="653"/>
                    </a:lnTo>
                    <a:lnTo>
                      <a:pt x="398" y="653"/>
                    </a:lnTo>
                    <a:lnTo>
                      <a:pt x="397" y="650"/>
                    </a:lnTo>
                    <a:lnTo>
                      <a:pt x="396" y="648"/>
                    </a:lnTo>
                    <a:lnTo>
                      <a:pt x="395" y="646"/>
                    </a:lnTo>
                    <a:lnTo>
                      <a:pt x="393" y="645"/>
                    </a:lnTo>
                    <a:lnTo>
                      <a:pt x="392" y="643"/>
                    </a:lnTo>
                    <a:lnTo>
                      <a:pt x="391" y="645"/>
                    </a:lnTo>
                    <a:lnTo>
                      <a:pt x="391" y="646"/>
                    </a:lnTo>
                    <a:lnTo>
                      <a:pt x="391" y="648"/>
                    </a:lnTo>
                    <a:lnTo>
                      <a:pt x="390" y="648"/>
                    </a:lnTo>
                    <a:lnTo>
                      <a:pt x="390" y="649"/>
                    </a:lnTo>
                    <a:lnTo>
                      <a:pt x="389" y="650"/>
                    </a:lnTo>
                    <a:lnTo>
                      <a:pt x="389" y="650"/>
                    </a:lnTo>
                    <a:lnTo>
                      <a:pt x="388" y="649"/>
                    </a:lnTo>
                    <a:lnTo>
                      <a:pt x="387" y="648"/>
                    </a:lnTo>
                    <a:lnTo>
                      <a:pt x="386" y="648"/>
                    </a:lnTo>
                    <a:lnTo>
                      <a:pt x="385" y="648"/>
                    </a:lnTo>
                    <a:lnTo>
                      <a:pt x="383" y="649"/>
                    </a:lnTo>
                    <a:lnTo>
                      <a:pt x="381" y="649"/>
                    </a:lnTo>
                    <a:lnTo>
                      <a:pt x="381" y="649"/>
                    </a:lnTo>
                    <a:lnTo>
                      <a:pt x="380" y="648"/>
                    </a:lnTo>
                    <a:lnTo>
                      <a:pt x="379" y="648"/>
                    </a:lnTo>
                    <a:lnTo>
                      <a:pt x="379" y="653"/>
                    </a:lnTo>
                    <a:lnTo>
                      <a:pt x="386" y="653"/>
                    </a:lnTo>
                    <a:lnTo>
                      <a:pt x="386" y="663"/>
                    </a:lnTo>
                    <a:lnTo>
                      <a:pt x="384" y="663"/>
                    </a:lnTo>
                    <a:lnTo>
                      <a:pt x="381" y="662"/>
                    </a:lnTo>
                    <a:lnTo>
                      <a:pt x="380" y="660"/>
                    </a:lnTo>
                    <a:lnTo>
                      <a:pt x="379" y="658"/>
                    </a:lnTo>
                    <a:lnTo>
                      <a:pt x="377" y="657"/>
                    </a:lnTo>
                    <a:lnTo>
                      <a:pt x="376" y="656"/>
                    </a:lnTo>
                    <a:lnTo>
                      <a:pt x="376" y="653"/>
                    </a:lnTo>
                    <a:lnTo>
                      <a:pt x="376" y="651"/>
                    </a:lnTo>
                    <a:lnTo>
                      <a:pt x="376" y="651"/>
                    </a:lnTo>
                    <a:lnTo>
                      <a:pt x="377" y="650"/>
                    </a:lnTo>
                    <a:lnTo>
                      <a:pt x="377" y="649"/>
                    </a:lnTo>
                    <a:lnTo>
                      <a:pt x="377" y="648"/>
                    </a:lnTo>
                    <a:lnTo>
                      <a:pt x="376" y="648"/>
                    </a:lnTo>
                    <a:lnTo>
                      <a:pt x="375" y="648"/>
                    </a:lnTo>
                    <a:lnTo>
                      <a:pt x="375" y="648"/>
                    </a:lnTo>
                    <a:lnTo>
                      <a:pt x="374" y="648"/>
                    </a:lnTo>
                    <a:lnTo>
                      <a:pt x="373" y="648"/>
                    </a:lnTo>
                    <a:lnTo>
                      <a:pt x="372" y="648"/>
                    </a:lnTo>
                    <a:lnTo>
                      <a:pt x="369" y="648"/>
                    </a:lnTo>
                    <a:lnTo>
                      <a:pt x="368" y="648"/>
                    </a:lnTo>
                    <a:lnTo>
                      <a:pt x="367" y="647"/>
                    </a:lnTo>
                    <a:lnTo>
                      <a:pt x="366" y="647"/>
                    </a:lnTo>
                    <a:lnTo>
                      <a:pt x="365" y="648"/>
                    </a:lnTo>
                    <a:lnTo>
                      <a:pt x="364" y="648"/>
                    </a:lnTo>
                    <a:lnTo>
                      <a:pt x="363" y="648"/>
                    </a:lnTo>
                    <a:lnTo>
                      <a:pt x="363" y="647"/>
                    </a:lnTo>
                    <a:lnTo>
                      <a:pt x="363" y="646"/>
                    </a:lnTo>
                    <a:lnTo>
                      <a:pt x="362" y="646"/>
                    </a:lnTo>
                    <a:lnTo>
                      <a:pt x="362" y="643"/>
                    </a:lnTo>
                    <a:lnTo>
                      <a:pt x="363" y="640"/>
                    </a:lnTo>
                    <a:lnTo>
                      <a:pt x="364" y="639"/>
                    </a:lnTo>
                    <a:lnTo>
                      <a:pt x="365" y="638"/>
                    </a:lnTo>
                    <a:lnTo>
                      <a:pt x="366" y="638"/>
                    </a:lnTo>
                    <a:lnTo>
                      <a:pt x="367" y="637"/>
                    </a:lnTo>
                    <a:lnTo>
                      <a:pt x="367" y="635"/>
                    </a:lnTo>
                    <a:lnTo>
                      <a:pt x="366" y="634"/>
                    </a:lnTo>
                    <a:lnTo>
                      <a:pt x="365" y="633"/>
                    </a:lnTo>
                    <a:lnTo>
                      <a:pt x="364" y="633"/>
                    </a:lnTo>
                    <a:lnTo>
                      <a:pt x="363" y="632"/>
                    </a:lnTo>
                    <a:lnTo>
                      <a:pt x="361" y="631"/>
                    </a:lnTo>
                    <a:lnTo>
                      <a:pt x="361" y="629"/>
                    </a:lnTo>
                    <a:lnTo>
                      <a:pt x="360" y="628"/>
                    </a:lnTo>
                    <a:lnTo>
                      <a:pt x="360" y="625"/>
                    </a:lnTo>
                    <a:lnTo>
                      <a:pt x="361" y="622"/>
                    </a:lnTo>
                    <a:lnTo>
                      <a:pt x="360" y="623"/>
                    </a:lnTo>
                    <a:lnTo>
                      <a:pt x="359" y="623"/>
                    </a:lnTo>
                    <a:lnTo>
                      <a:pt x="357" y="622"/>
                    </a:lnTo>
                    <a:lnTo>
                      <a:pt x="357" y="621"/>
                    </a:lnTo>
                    <a:lnTo>
                      <a:pt x="356" y="620"/>
                    </a:lnTo>
                    <a:lnTo>
                      <a:pt x="355" y="620"/>
                    </a:lnTo>
                    <a:lnTo>
                      <a:pt x="355" y="621"/>
                    </a:lnTo>
                    <a:lnTo>
                      <a:pt x="354" y="622"/>
                    </a:lnTo>
                    <a:lnTo>
                      <a:pt x="354" y="625"/>
                    </a:lnTo>
                    <a:lnTo>
                      <a:pt x="353" y="626"/>
                    </a:lnTo>
                    <a:lnTo>
                      <a:pt x="353" y="626"/>
                    </a:lnTo>
                    <a:lnTo>
                      <a:pt x="352" y="626"/>
                    </a:lnTo>
                    <a:lnTo>
                      <a:pt x="352" y="625"/>
                    </a:lnTo>
                    <a:lnTo>
                      <a:pt x="351" y="625"/>
                    </a:lnTo>
                    <a:lnTo>
                      <a:pt x="350" y="625"/>
                    </a:lnTo>
                    <a:lnTo>
                      <a:pt x="350" y="620"/>
                    </a:lnTo>
                    <a:lnTo>
                      <a:pt x="349" y="617"/>
                    </a:lnTo>
                    <a:lnTo>
                      <a:pt x="348" y="617"/>
                    </a:lnTo>
                    <a:lnTo>
                      <a:pt x="347" y="617"/>
                    </a:lnTo>
                    <a:lnTo>
                      <a:pt x="345" y="617"/>
                    </a:lnTo>
                    <a:lnTo>
                      <a:pt x="343" y="616"/>
                    </a:lnTo>
                    <a:lnTo>
                      <a:pt x="342" y="616"/>
                    </a:lnTo>
                    <a:lnTo>
                      <a:pt x="341" y="614"/>
                    </a:lnTo>
                    <a:lnTo>
                      <a:pt x="341" y="612"/>
                    </a:lnTo>
                    <a:lnTo>
                      <a:pt x="344" y="612"/>
                    </a:lnTo>
                    <a:lnTo>
                      <a:pt x="345" y="612"/>
                    </a:lnTo>
                    <a:lnTo>
                      <a:pt x="345" y="612"/>
                    </a:lnTo>
                    <a:lnTo>
                      <a:pt x="347" y="612"/>
                    </a:lnTo>
                    <a:lnTo>
                      <a:pt x="347" y="611"/>
                    </a:lnTo>
                    <a:lnTo>
                      <a:pt x="348" y="610"/>
                    </a:lnTo>
                    <a:lnTo>
                      <a:pt x="347" y="608"/>
                    </a:lnTo>
                    <a:lnTo>
                      <a:pt x="345" y="607"/>
                    </a:lnTo>
                    <a:lnTo>
                      <a:pt x="344" y="607"/>
                    </a:lnTo>
                    <a:lnTo>
                      <a:pt x="343" y="607"/>
                    </a:lnTo>
                    <a:lnTo>
                      <a:pt x="342" y="607"/>
                    </a:lnTo>
                    <a:lnTo>
                      <a:pt x="342" y="605"/>
                    </a:lnTo>
                    <a:lnTo>
                      <a:pt x="342" y="603"/>
                    </a:lnTo>
                    <a:lnTo>
                      <a:pt x="342" y="601"/>
                    </a:lnTo>
                    <a:lnTo>
                      <a:pt x="342" y="601"/>
                    </a:lnTo>
                    <a:lnTo>
                      <a:pt x="341" y="602"/>
                    </a:lnTo>
                    <a:lnTo>
                      <a:pt x="341" y="603"/>
                    </a:lnTo>
                    <a:lnTo>
                      <a:pt x="340" y="604"/>
                    </a:lnTo>
                    <a:lnTo>
                      <a:pt x="339" y="607"/>
                    </a:lnTo>
                    <a:lnTo>
                      <a:pt x="339" y="608"/>
                    </a:lnTo>
                    <a:lnTo>
                      <a:pt x="339" y="608"/>
                    </a:lnTo>
                    <a:lnTo>
                      <a:pt x="339" y="609"/>
                    </a:lnTo>
                    <a:lnTo>
                      <a:pt x="339" y="611"/>
                    </a:lnTo>
                    <a:lnTo>
                      <a:pt x="339" y="614"/>
                    </a:lnTo>
                    <a:lnTo>
                      <a:pt x="338" y="616"/>
                    </a:lnTo>
                    <a:lnTo>
                      <a:pt x="337" y="616"/>
                    </a:lnTo>
                    <a:lnTo>
                      <a:pt x="337" y="616"/>
                    </a:lnTo>
                    <a:lnTo>
                      <a:pt x="336" y="616"/>
                    </a:lnTo>
                    <a:lnTo>
                      <a:pt x="335" y="616"/>
                    </a:lnTo>
                    <a:lnTo>
                      <a:pt x="335" y="617"/>
                    </a:lnTo>
                    <a:lnTo>
                      <a:pt x="333" y="617"/>
                    </a:lnTo>
                    <a:lnTo>
                      <a:pt x="333" y="619"/>
                    </a:lnTo>
                    <a:lnTo>
                      <a:pt x="333" y="621"/>
                    </a:lnTo>
                    <a:lnTo>
                      <a:pt x="333" y="622"/>
                    </a:lnTo>
                    <a:lnTo>
                      <a:pt x="332" y="622"/>
                    </a:lnTo>
                    <a:lnTo>
                      <a:pt x="331" y="621"/>
                    </a:lnTo>
                    <a:lnTo>
                      <a:pt x="331" y="621"/>
                    </a:lnTo>
                    <a:lnTo>
                      <a:pt x="330" y="620"/>
                    </a:lnTo>
                    <a:lnTo>
                      <a:pt x="329" y="621"/>
                    </a:lnTo>
                    <a:lnTo>
                      <a:pt x="329" y="622"/>
                    </a:lnTo>
                    <a:lnTo>
                      <a:pt x="329" y="625"/>
                    </a:lnTo>
                    <a:lnTo>
                      <a:pt x="327" y="625"/>
                    </a:lnTo>
                    <a:lnTo>
                      <a:pt x="327" y="624"/>
                    </a:lnTo>
                    <a:lnTo>
                      <a:pt x="328" y="623"/>
                    </a:lnTo>
                    <a:lnTo>
                      <a:pt x="328" y="622"/>
                    </a:lnTo>
                    <a:lnTo>
                      <a:pt x="328" y="622"/>
                    </a:lnTo>
                    <a:lnTo>
                      <a:pt x="329" y="620"/>
                    </a:lnTo>
                    <a:lnTo>
                      <a:pt x="328" y="619"/>
                    </a:lnTo>
                    <a:lnTo>
                      <a:pt x="326" y="619"/>
                    </a:lnTo>
                    <a:lnTo>
                      <a:pt x="325" y="619"/>
                    </a:lnTo>
                    <a:lnTo>
                      <a:pt x="324" y="620"/>
                    </a:lnTo>
                    <a:lnTo>
                      <a:pt x="323" y="620"/>
                    </a:lnTo>
                    <a:lnTo>
                      <a:pt x="321" y="620"/>
                    </a:lnTo>
                    <a:lnTo>
                      <a:pt x="321" y="617"/>
                    </a:lnTo>
                    <a:lnTo>
                      <a:pt x="321" y="616"/>
                    </a:lnTo>
                    <a:lnTo>
                      <a:pt x="321" y="614"/>
                    </a:lnTo>
                    <a:lnTo>
                      <a:pt x="320" y="614"/>
                    </a:lnTo>
                    <a:lnTo>
                      <a:pt x="318" y="613"/>
                    </a:lnTo>
                    <a:lnTo>
                      <a:pt x="317" y="612"/>
                    </a:lnTo>
                    <a:lnTo>
                      <a:pt x="316" y="610"/>
                    </a:lnTo>
                    <a:lnTo>
                      <a:pt x="316" y="610"/>
                    </a:lnTo>
                    <a:lnTo>
                      <a:pt x="315" y="611"/>
                    </a:lnTo>
                    <a:lnTo>
                      <a:pt x="315" y="613"/>
                    </a:lnTo>
                    <a:lnTo>
                      <a:pt x="315" y="614"/>
                    </a:lnTo>
                    <a:lnTo>
                      <a:pt x="314" y="615"/>
                    </a:lnTo>
                    <a:lnTo>
                      <a:pt x="313" y="614"/>
                    </a:lnTo>
                    <a:lnTo>
                      <a:pt x="314" y="619"/>
                    </a:lnTo>
                    <a:lnTo>
                      <a:pt x="315" y="622"/>
                    </a:lnTo>
                    <a:lnTo>
                      <a:pt x="316" y="624"/>
                    </a:lnTo>
                    <a:lnTo>
                      <a:pt x="317" y="625"/>
                    </a:lnTo>
                    <a:lnTo>
                      <a:pt x="318" y="625"/>
                    </a:lnTo>
                    <a:lnTo>
                      <a:pt x="318" y="625"/>
                    </a:lnTo>
                    <a:lnTo>
                      <a:pt x="318" y="626"/>
                    </a:lnTo>
                    <a:lnTo>
                      <a:pt x="318" y="626"/>
                    </a:lnTo>
                    <a:lnTo>
                      <a:pt x="316" y="626"/>
                    </a:lnTo>
                    <a:lnTo>
                      <a:pt x="313" y="627"/>
                    </a:lnTo>
                    <a:lnTo>
                      <a:pt x="313" y="624"/>
                    </a:lnTo>
                    <a:lnTo>
                      <a:pt x="313" y="620"/>
                    </a:lnTo>
                    <a:lnTo>
                      <a:pt x="313" y="614"/>
                    </a:lnTo>
                    <a:lnTo>
                      <a:pt x="312" y="615"/>
                    </a:lnTo>
                    <a:lnTo>
                      <a:pt x="311" y="615"/>
                    </a:lnTo>
                    <a:lnTo>
                      <a:pt x="309" y="617"/>
                    </a:lnTo>
                    <a:lnTo>
                      <a:pt x="308" y="619"/>
                    </a:lnTo>
                    <a:lnTo>
                      <a:pt x="307" y="620"/>
                    </a:lnTo>
                    <a:lnTo>
                      <a:pt x="306" y="621"/>
                    </a:lnTo>
                    <a:lnTo>
                      <a:pt x="305" y="620"/>
                    </a:lnTo>
                    <a:lnTo>
                      <a:pt x="305" y="622"/>
                    </a:lnTo>
                    <a:lnTo>
                      <a:pt x="305" y="623"/>
                    </a:lnTo>
                    <a:lnTo>
                      <a:pt x="306" y="623"/>
                    </a:lnTo>
                    <a:lnTo>
                      <a:pt x="307" y="623"/>
                    </a:lnTo>
                    <a:lnTo>
                      <a:pt x="307" y="623"/>
                    </a:lnTo>
                    <a:lnTo>
                      <a:pt x="308" y="623"/>
                    </a:lnTo>
                    <a:lnTo>
                      <a:pt x="308" y="623"/>
                    </a:lnTo>
                    <a:lnTo>
                      <a:pt x="308" y="625"/>
                    </a:lnTo>
                    <a:lnTo>
                      <a:pt x="308" y="627"/>
                    </a:lnTo>
                    <a:lnTo>
                      <a:pt x="307" y="628"/>
                    </a:lnTo>
                    <a:lnTo>
                      <a:pt x="305" y="628"/>
                    </a:lnTo>
                    <a:lnTo>
                      <a:pt x="304" y="627"/>
                    </a:lnTo>
                    <a:lnTo>
                      <a:pt x="303" y="626"/>
                    </a:lnTo>
                    <a:lnTo>
                      <a:pt x="302" y="626"/>
                    </a:lnTo>
                    <a:lnTo>
                      <a:pt x="301" y="626"/>
                    </a:lnTo>
                    <a:lnTo>
                      <a:pt x="301" y="627"/>
                    </a:lnTo>
                    <a:lnTo>
                      <a:pt x="301" y="629"/>
                    </a:lnTo>
                    <a:lnTo>
                      <a:pt x="301" y="632"/>
                    </a:lnTo>
                    <a:lnTo>
                      <a:pt x="299" y="633"/>
                    </a:lnTo>
                    <a:lnTo>
                      <a:pt x="295" y="634"/>
                    </a:lnTo>
                    <a:lnTo>
                      <a:pt x="299" y="633"/>
                    </a:lnTo>
                    <a:lnTo>
                      <a:pt x="301" y="632"/>
                    </a:lnTo>
                    <a:lnTo>
                      <a:pt x="302" y="631"/>
                    </a:lnTo>
                    <a:lnTo>
                      <a:pt x="303" y="631"/>
                    </a:lnTo>
                    <a:lnTo>
                      <a:pt x="305" y="631"/>
                    </a:lnTo>
                    <a:lnTo>
                      <a:pt x="307" y="631"/>
                    </a:lnTo>
                    <a:lnTo>
                      <a:pt x="309" y="631"/>
                    </a:lnTo>
                    <a:lnTo>
                      <a:pt x="311" y="629"/>
                    </a:lnTo>
                    <a:lnTo>
                      <a:pt x="312" y="629"/>
                    </a:lnTo>
                    <a:lnTo>
                      <a:pt x="314" y="629"/>
                    </a:lnTo>
                    <a:lnTo>
                      <a:pt x="314" y="631"/>
                    </a:lnTo>
                    <a:lnTo>
                      <a:pt x="315" y="633"/>
                    </a:lnTo>
                    <a:lnTo>
                      <a:pt x="315" y="632"/>
                    </a:lnTo>
                    <a:lnTo>
                      <a:pt x="314" y="632"/>
                    </a:lnTo>
                    <a:lnTo>
                      <a:pt x="314" y="633"/>
                    </a:lnTo>
                    <a:lnTo>
                      <a:pt x="313" y="634"/>
                    </a:lnTo>
                    <a:lnTo>
                      <a:pt x="314" y="636"/>
                    </a:lnTo>
                    <a:lnTo>
                      <a:pt x="314" y="637"/>
                    </a:lnTo>
                    <a:lnTo>
                      <a:pt x="316" y="638"/>
                    </a:lnTo>
                    <a:lnTo>
                      <a:pt x="314" y="638"/>
                    </a:lnTo>
                    <a:lnTo>
                      <a:pt x="315" y="640"/>
                    </a:lnTo>
                    <a:lnTo>
                      <a:pt x="315" y="641"/>
                    </a:lnTo>
                    <a:lnTo>
                      <a:pt x="314" y="643"/>
                    </a:lnTo>
                    <a:lnTo>
                      <a:pt x="314" y="643"/>
                    </a:lnTo>
                    <a:lnTo>
                      <a:pt x="314" y="644"/>
                    </a:lnTo>
                    <a:lnTo>
                      <a:pt x="313" y="646"/>
                    </a:lnTo>
                    <a:lnTo>
                      <a:pt x="314" y="646"/>
                    </a:lnTo>
                    <a:lnTo>
                      <a:pt x="315" y="646"/>
                    </a:lnTo>
                    <a:lnTo>
                      <a:pt x="315" y="647"/>
                    </a:lnTo>
                    <a:lnTo>
                      <a:pt x="316" y="648"/>
                    </a:lnTo>
                    <a:lnTo>
                      <a:pt x="317" y="649"/>
                    </a:lnTo>
                    <a:lnTo>
                      <a:pt x="318" y="648"/>
                    </a:lnTo>
                    <a:lnTo>
                      <a:pt x="320" y="648"/>
                    </a:lnTo>
                    <a:lnTo>
                      <a:pt x="323" y="648"/>
                    </a:lnTo>
                    <a:lnTo>
                      <a:pt x="325" y="649"/>
                    </a:lnTo>
                    <a:lnTo>
                      <a:pt x="326" y="650"/>
                    </a:lnTo>
                    <a:lnTo>
                      <a:pt x="328" y="651"/>
                    </a:lnTo>
                    <a:lnTo>
                      <a:pt x="329" y="651"/>
                    </a:lnTo>
                    <a:lnTo>
                      <a:pt x="330" y="652"/>
                    </a:lnTo>
                    <a:lnTo>
                      <a:pt x="331" y="653"/>
                    </a:lnTo>
                    <a:lnTo>
                      <a:pt x="332" y="653"/>
                    </a:lnTo>
                    <a:lnTo>
                      <a:pt x="335" y="653"/>
                    </a:lnTo>
                    <a:lnTo>
                      <a:pt x="335" y="653"/>
                    </a:lnTo>
                    <a:lnTo>
                      <a:pt x="336" y="655"/>
                    </a:lnTo>
                    <a:lnTo>
                      <a:pt x="337" y="656"/>
                    </a:lnTo>
                    <a:lnTo>
                      <a:pt x="338" y="656"/>
                    </a:lnTo>
                    <a:lnTo>
                      <a:pt x="340" y="656"/>
                    </a:lnTo>
                    <a:lnTo>
                      <a:pt x="340" y="658"/>
                    </a:lnTo>
                    <a:lnTo>
                      <a:pt x="341" y="660"/>
                    </a:lnTo>
                    <a:lnTo>
                      <a:pt x="342" y="661"/>
                    </a:lnTo>
                    <a:lnTo>
                      <a:pt x="343" y="662"/>
                    </a:lnTo>
                    <a:lnTo>
                      <a:pt x="344" y="664"/>
                    </a:lnTo>
                    <a:lnTo>
                      <a:pt x="345" y="662"/>
                    </a:lnTo>
                    <a:lnTo>
                      <a:pt x="345" y="661"/>
                    </a:lnTo>
                    <a:lnTo>
                      <a:pt x="345" y="660"/>
                    </a:lnTo>
                    <a:lnTo>
                      <a:pt x="347" y="659"/>
                    </a:lnTo>
                    <a:lnTo>
                      <a:pt x="347" y="659"/>
                    </a:lnTo>
                    <a:lnTo>
                      <a:pt x="348" y="660"/>
                    </a:lnTo>
                    <a:lnTo>
                      <a:pt x="348" y="660"/>
                    </a:lnTo>
                    <a:lnTo>
                      <a:pt x="349" y="661"/>
                    </a:lnTo>
                    <a:lnTo>
                      <a:pt x="349" y="662"/>
                    </a:lnTo>
                    <a:lnTo>
                      <a:pt x="350" y="663"/>
                    </a:lnTo>
                    <a:lnTo>
                      <a:pt x="350" y="667"/>
                    </a:lnTo>
                    <a:lnTo>
                      <a:pt x="350" y="667"/>
                    </a:lnTo>
                    <a:lnTo>
                      <a:pt x="352" y="667"/>
                    </a:lnTo>
                    <a:lnTo>
                      <a:pt x="353" y="667"/>
                    </a:lnTo>
                    <a:lnTo>
                      <a:pt x="354" y="667"/>
                    </a:lnTo>
                    <a:lnTo>
                      <a:pt x="354" y="668"/>
                    </a:lnTo>
                    <a:lnTo>
                      <a:pt x="354" y="670"/>
                    </a:lnTo>
                    <a:lnTo>
                      <a:pt x="353" y="672"/>
                    </a:lnTo>
                    <a:lnTo>
                      <a:pt x="348" y="672"/>
                    </a:lnTo>
                    <a:lnTo>
                      <a:pt x="347" y="672"/>
                    </a:lnTo>
                    <a:lnTo>
                      <a:pt x="345" y="672"/>
                    </a:lnTo>
                    <a:lnTo>
                      <a:pt x="345" y="673"/>
                    </a:lnTo>
                    <a:lnTo>
                      <a:pt x="344" y="674"/>
                    </a:lnTo>
                    <a:lnTo>
                      <a:pt x="344" y="672"/>
                    </a:lnTo>
                    <a:lnTo>
                      <a:pt x="343" y="672"/>
                    </a:lnTo>
                    <a:lnTo>
                      <a:pt x="343" y="672"/>
                    </a:lnTo>
                    <a:lnTo>
                      <a:pt x="342" y="671"/>
                    </a:lnTo>
                    <a:lnTo>
                      <a:pt x="342" y="669"/>
                    </a:lnTo>
                    <a:lnTo>
                      <a:pt x="342" y="668"/>
                    </a:lnTo>
                    <a:lnTo>
                      <a:pt x="341" y="667"/>
                    </a:lnTo>
                    <a:lnTo>
                      <a:pt x="341" y="665"/>
                    </a:lnTo>
                    <a:lnTo>
                      <a:pt x="340" y="667"/>
                    </a:lnTo>
                    <a:lnTo>
                      <a:pt x="340" y="669"/>
                    </a:lnTo>
                    <a:lnTo>
                      <a:pt x="340" y="671"/>
                    </a:lnTo>
                    <a:lnTo>
                      <a:pt x="340" y="671"/>
                    </a:lnTo>
                    <a:lnTo>
                      <a:pt x="339" y="672"/>
                    </a:lnTo>
                    <a:lnTo>
                      <a:pt x="337" y="671"/>
                    </a:lnTo>
                    <a:lnTo>
                      <a:pt x="335" y="670"/>
                    </a:lnTo>
                    <a:lnTo>
                      <a:pt x="333" y="669"/>
                    </a:lnTo>
                    <a:lnTo>
                      <a:pt x="331" y="667"/>
                    </a:lnTo>
                    <a:lnTo>
                      <a:pt x="331" y="669"/>
                    </a:lnTo>
                    <a:lnTo>
                      <a:pt x="330" y="669"/>
                    </a:lnTo>
                    <a:lnTo>
                      <a:pt x="328" y="669"/>
                    </a:lnTo>
                    <a:lnTo>
                      <a:pt x="327" y="668"/>
                    </a:lnTo>
                    <a:lnTo>
                      <a:pt x="326" y="667"/>
                    </a:lnTo>
                    <a:lnTo>
                      <a:pt x="325" y="665"/>
                    </a:lnTo>
                    <a:lnTo>
                      <a:pt x="325" y="664"/>
                    </a:lnTo>
                    <a:lnTo>
                      <a:pt x="325" y="662"/>
                    </a:lnTo>
                    <a:lnTo>
                      <a:pt x="325" y="660"/>
                    </a:lnTo>
                    <a:lnTo>
                      <a:pt x="325" y="659"/>
                    </a:lnTo>
                    <a:lnTo>
                      <a:pt x="325" y="657"/>
                    </a:lnTo>
                    <a:lnTo>
                      <a:pt x="325" y="656"/>
                    </a:lnTo>
                    <a:lnTo>
                      <a:pt x="324" y="656"/>
                    </a:lnTo>
                    <a:lnTo>
                      <a:pt x="324" y="656"/>
                    </a:lnTo>
                    <a:lnTo>
                      <a:pt x="323" y="657"/>
                    </a:lnTo>
                    <a:lnTo>
                      <a:pt x="321" y="657"/>
                    </a:lnTo>
                    <a:lnTo>
                      <a:pt x="321" y="657"/>
                    </a:lnTo>
                    <a:lnTo>
                      <a:pt x="320" y="657"/>
                    </a:lnTo>
                    <a:lnTo>
                      <a:pt x="319" y="656"/>
                    </a:lnTo>
                    <a:lnTo>
                      <a:pt x="319" y="655"/>
                    </a:lnTo>
                    <a:lnTo>
                      <a:pt x="318" y="653"/>
                    </a:lnTo>
                    <a:lnTo>
                      <a:pt x="318" y="653"/>
                    </a:lnTo>
                    <a:lnTo>
                      <a:pt x="317" y="653"/>
                    </a:lnTo>
                    <a:lnTo>
                      <a:pt x="317" y="657"/>
                    </a:lnTo>
                    <a:lnTo>
                      <a:pt x="317" y="660"/>
                    </a:lnTo>
                    <a:lnTo>
                      <a:pt x="317" y="662"/>
                    </a:lnTo>
                    <a:lnTo>
                      <a:pt x="318" y="664"/>
                    </a:lnTo>
                    <a:lnTo>
                      <a:pt x="318" y="667"/>
                    </a:lnTo>
                    <a:lnTo>
                      <a:pt x="317" y="668"/>
                    </a:lnTo>
                    <a:lnTo>
                      <a:pt x="316" y="668"/>
                    </a:lnTo>
                    <a:lnTo>
                      <a:pt x="316" y="667"/>
                    </a:lnTo>
                    <a:lnTo>
                      <a:pt x="315" y="665"/>
                    </a:lnTo>
                    <a:lnTo>
                      <a:pt x="314" y="664"/>
                    </a:lnTo>
                    <a:lnTo>
                      <a:pt x="313" y="663"/>
                    </a:lnTo>
                    <a:lnTo>
                      <a:pt x="312" y="662"/>
                    </a:lnTo>
                    <a:lnTo>
                      <a:pt x="311" y="661"/>
                    </a:lnTo>
                    <a:lnTo>
                      <a:pt x="309" y="660"/>
                    </a:lnTo>
                    <a:lnTo>
                      <a:pt x="308" y="659"/>
                    </a:lnTo>
                    <a:lnTo>
                      <a:pt x="306" y="659"/>
                    </a:lnTo>
                    <a:lnTo>
                      <a:pt x="304" y="660"/>
                    </a:lnTo>
                    <a:lnTo>
                      <a:pt x="302" y="661"/>
                    </a:lnTo>
                    <a:lnTo>
                      <a:pt x="299" y="662"/>
                    </a:lnTo>
                    <a:lnTo>
                      <a:pt x="296" y="662"/>
                    </a:lnTo>
                    <a:lnTo>
                      <a:pt x="293" y="661"/>
                    </a:lnTo>
                    <a:lnTo>
                      <a:pt x="290" y="659"/>
                    </a:lnTo>
                    <a:lnTo>
                      <a:pt x="288" y="659"/>
                    </a:lnTo>
                    <a:lnTo>
                      <a:pt x="288" y="661"/>
                    </a:lnTo>
                    <a:lnTo>
                      <a:pt x="287" y="663"/>
                    </a:lnTo>
                    <a:lnTo>
                      <a:pt x="285" y="663"/>
                    </a:lnTo>
                    <a:lnTo>
                      <a:pt x="284" y="662"/>
                    </a:lnTo>
                    <a:lnTo>
                      <a:pt x="283" y="661"/>
                    </a:lnTo>
                    <a:lnTo>
                      <a:pt x="283" y="659"/>
                    </a:lnTo>
                    <a:lnTo>
                      <a:pt x="278" y="659"/>
                    </a:lnTo>
                    <a:lnTo>
                      <a:pt x="277" y="655"/>
                    </a:lnTo>
                    <a:lnTo>
                      <a:pt x="276" y="652"/>
                    </a:lnTo>
                    <a:lnTo>
                      <a:pt x="275" y="651"/>
                    </a:lnTo>
                    <a:lnTo>
                      <a:pt x="273" y="650"/>
                    </a:lnTo>
                    <a:lnTo>
                      <a:pt x="271" y="650"/>
                    </a:lnTo>
                    <a:lnTo>
                      <a:pt x="270" y="651"/>
                    </a:lnTo>
                    <a:lnTo>
                      <a:pt x="269" y="652"/>
                    </a:lnTo>
                    <a:lnTo>
                      <a:pt x="269" y="653"/>
                    </a:lnTo>
                    <a:lnTo>
                      <a:pt x="269" y="656"/>
                    </a:lnTo>
                    <a:lnTo>
                      <a:pt x="271" y="657"/>
                    </a:lnTo>
                    <a:lnTo>
                      <a:pt x="270" y="658"/>
                    </a:lnTo>
                    <a:lnTo>
                      <a:pt x="270" y="658"/>
                    </a:lnTo>
                    <a:lnTo>
                      <a:pt x="270" y="659"/>
                    </a:lnTo>
                    <a:lnTo>
                      <a:pt x="269" y="659"/>
                    </a:lnTo>
                    <a:lnTo>
                      <a:pt x="267" y="659"/>
                    </a:lnTo>
                    <a:lnTo>
                      <a:pt x="267" y="653"/>
                    </a:lnTo>
                    <a:lnTo>
                      <a:pt x="266" y="653"/>
                    </a:lnTo>
                    <a:lnTo>
                      <a:pt x="264" y="653"/>
                    </a:lnTo>
                    <a:lnTo>
                      <a:pt x="263" y="653"/>
                    </a:lnTo>
                    <a:lnTo>
                      <a:pt x="261" y="653"/>
                    </a:lnTo>
                    <a:lnTo>
                      <a:pt x="260" y="655"/>
                    </a:lnTo>
                    <a:lnTo>
                      <a:pt x="259" y="656"/>
                    </a:lnTo>
                    <a:lnTo>
                      <a:pt x="259" y="658"/>
                    </a:lnTo>
                    <a:lnTo>
                      <a:pt x="259" y="661"/>
                    </a:lnTo>
                    <a:lnTo>
                      <a:pt x="258" y="661"/>
                    </a:lnTo>
                    <a:lnTo>
                      <a:pt x="255" y="661"/>
                    </a:lnTo>
                    <a:lnTo>
                      <a:pt x="256" y="660"/>
                    </a:lnTo>
                    <a:lnTo>
                      <a:pt x="256" y="658"/>
                    </a:lnTo>
                    <a:lnTo>
                      <a:pt x="256" y="656"/>
                    </a:lnTo>
                    <a:lnTo>
                      <a:pt x="256" y="653"/>
                    </a:lnTo>
                    <a:lnTo>
                      <a:pt x="256" y="651"/>
                    </a:lnTo>
                    <a:lnTo>
                      <a:pt x="257" y="649"/>
                    </a:lnTo>
                    <a:lnTo>
                      <a:pt x="257" y="648"/>
                    </a:lnTo>
                    <a:lnTo>
                      <a:pt x="257" y="647"/>
                    </a:lnTo>
                    <a:lnTo>
                      <a:pt x="257" y="646"/>
                    </a:lnTo>
                    <a:lnTo>
                      <a:pt x="256" y="646"/>
                    </a:lnTo>
                    <a:lnTo>
                      <a:pt x="255" y="646"/>
                    </a:lnTo>
                    <a:lnTo>
                      <a:pt x="254" y="646"/>
                    </a:lnTo>
                    <a:lnTo>
                      <a:pt x="254" y="645"/>
                    </a:lnTo>
                    <a:lnTo>
                      <a:pt x="254" y="645"/>
                    </a:lnTo>
                    <a:lnTo>
                      <a:pt x="255" y="644"/>
                    </a:lnTo>
                    <a:lnTo>
                      <a:pt x="255" y="638"/>
                    </a:lnTo>
                    <a:lnTo>
                      <a:pt x="256" y="634"/>
                    </a:lnTo>
                    <a:lnTo>
                      <a:pt x="257" y="631"/>
                    </a:lnTo>
                    <a:lnTo>
                      <a:pt x="260" y="627"/>
                    </a:lnTo>
                    <a:lnTo>
                      <a:pt x="264" y="626"/>
                    </a:lnTo>
                    <a:lnTo>
                      <a:pt x="266" y="625"/>
                    </a:lnTo>
                    <a:lnTo>
                      <a:pt x="267" y="623"/>
                    </a:lnTo>
                    <a:lnTo>
                      <a:pt x="268" y="622"/>
                    </a:lnTo>
                    <a:lnTo>
                      <a:pt x="269" y="620"/>
                    </a:lnTo>
                    <a:lnTo>
                      <a:pt x="269" y="619"/>
                    </a:lnTo>
                    <a:lnTo>
                      <a:pt x="269" y="617"/>
                    </a:lnTo>
                    <a:lnTo>
                      <a:pt x="268" y="617"/>
                    </a:lnTo>
                    <a:lnTo>
                      <a:pt x="268" y="617"/>
                    </a:lnTo>
                    <a:lnTo>
                      <a:pt x="267" y="620"/>
                    </a:lnTo>
                    <a:lnTo>
                      <a:pt x="267" y="620"/>
                    </a:lnTo>
                    <a:lnTo>
                      <a:pt x="266" y="621"/>
                    </a:lnTo>
                    <a:lnTo>
                      <a:pt x="265" y="620"/>
                    </a:lnTo>
                    <a:lnTo>
                      <a:pt x="264" y="620"/>
                    </a:lnTo>
                    <a:lnTo>
                      <a:pt x="263" y="620"/>
                    </a:lnTo>
                    <a:lnTo>
                      <a:pt x="261" y="620"/>
                    </a:lnTo>
                    <a:lnTo>
                      <a:pt x="263" y="617"/>
                    </a:lnTo>
                    <a:lnTo>
                      <a:pt x="263" y="614"/>
                    </a:lnTo>
                    <a:lnTo>
                      <a:pt x="264" y="611"/>
                    </a:lnTo>
                    <a:lnTo>
                      <a:pt x="264" y="607"/>
                    </a:lnTo>
                    <a:lnTo>
                      <a:pt x="266" y="607"/>
                    </a:lnTo>
                    <a:lnTo>
                      <a:pt x="268" y="605"/>
                    </a:lnTo>
                    <a:lnTo>
                      <a:pt x="270" y="604"/>
                    </a:lnTo>
                    <a:lnTo>
                      <a:pt x="272" y="602"/>
                    </a:lnTo>
                    <a:lnTo>
                      <a:pt x="275" y="601"/>
                    </a:lnTo>
                    <a:lnTo>
                      <a:pt x="276" y="602"/>
                    </a:lnTo>
                    <a:lnTo>
                      <a:pt x="276" y="601"/>
                    </a:lnTo>
                    <a:lnTo>
                      <a:pt x="277" y="600"/>
                    </a:lnTo>
                    <a:lnTo>
                      <a:pt x="277" y="599"/>
                    </a:lnTo>
                    <a:lnTo>
                      <a:pt x="278" y="599"/>
                    </a:lnTo>
                    <a:lnTo>
                      <a:pt x="279" y="599"/>
                    </a:lnTo>
                    <a:lnTo>
                      <a:pt x="279" y="599"/>
                    </a:lnTo>
                    <a:lnTo>
                      <a:pt x="280" y="598"/>
                    </a:lnTo>
                    <a:lnTo>
                      <a:pt x="280" y="598"/>
                    </a:lnTo>
                    <a:lnTo>
                      <a:pt x="281" y="597"/>
                    </a:lnTo>
                    <a:lnTo>
                      <a:pt x="282" y="596"/>
                    </a:lnTo>
                    <a:lnTo>
                      <a:pt x="282" y="597"/>
                    </a:lnTo>
                    <a:lnTo>
                      <a:pt x="284" y="596"/>
                    </a:lnTo>
                    <a:lnTo>
                      <a:pt x="284" y="597"/>
                    </a:lnTo>
                    <a:lnTo>
                      <a:pt x="285" y="598"/>
                    </a:lnTo>
                    <a:lnTo>
                      <a:pt x="287" y="600"/>
                    </a:lnTo>
                    <a:lnTo>
                      <a:pt x="287" y="601"/>
                    </a:lnTo>
                    <a:lnTo>
                      <a:pt x="288" y="600"/>
                    </a:lnTo>
                    <a:lnTo>
                      <a:pt x="288" y="599"/>
                    </a:lnTo>
                    <a:lnTo>
                      <a:pt x="287" y="597"/>
                    </a:lnTo>
                    <a:lnTo>
                      <a:pt x="287" y="595"/>
                    </a:lnTo>
                    <a:lnTo>
                      <a:pt x="287" y="591"/>
                    </a:lnTo>
                    <a:lnTo>
                      <a:pt x="289" y="591"/>
                    </a:lnTo>
                    <a:lnTo>
                      <a:pt x="292" y="591"/>
                    </a:lnTo>
                    <a:lnTo>
                      <a:pt x="291" y="588"/>
                    </a:lnTo>
                    <a:lnTo>
                      <a:pt x="290" y="587"/>
                    </a:lnTo>
                    <a:lnTo>
                      <a:pt x="288" y="587"/>
                    </a:lnTo>
                    <a:lnTo>
                      <a:pt x="287" y="587"/>
                    </a:lnTo>
                    <a:lnTo>
                      <a:pt x="284" y="588"/>
                    </a:lnTo>
                    <a:lnTo>
                      <a:pt x="282" y="588"/>
                    </a:lnTo>
                    <a:lnTo>
                      <a:pt x="281" y="588"/>
                    </a:lnTo>
                    <a:lnTo>
                      <a:pt x="279" y="586"/>
                    </a:lnTo>
                    <a:lnTo>
                      <a:pt x="280" y="583"/>
                    </a:lnTo>
                    <a:lnTo>
                      <a:pt x="281" y="580"/>
                    </a:lnTo>
                    <a:lnTo>
                      <a:pt x="282" y="579"/>
                    </a:lnTo>
                    <a:lnTo>
                      <a:pt x="284" y="578"/>
                    </a:lnTo>
                    <a:lnTo>
                      <a:pt x="285" y="579"/>
                    </a:lnTo>
                    <a:lnTo>
                      <a:pt x="288" y="579"/>
                    </a:lnTo>
                    <a:lnTo>
                      <a:pt x="289" y="580"/>
                    </a:lnTo>
                    <a:lnTo>
                      <a:pt x="288" y="578"/>
                    </a:lnTo>
                    <a:lnTo>
                      <a:pt x="288" y="576"/>
                    </a:lnTo>
                    <a:lnTo>
                      <a:pt x="289" y="575"/>
                    </a:lnTo>
                    <a:lnTo>
                      <a:pt x="290" y="574"/>
                    </a:lnTo>
                    <a:lnTo>
                      <a:pt x="292" y="573"/>
                    </a:lnTo>
                    <a:lnTo>
                      <a:pt x="294" y="573"/>
                    </a:lnTo>
                    <a:lnTo>
                      <a:pt x="294" y="572"/>
                    </a:lnTo>
                    <a:lnTo>
                      <a:pt x="293" y="571"/>
                    </a:lnTo>
                    <a:lnTo>
                      <a:pt x="293" y="571"/>
                    </a:lnTo>
                    <a:lnTo>
                      <a:pt x="292" y="571"/>
                    </a:lnTo>
                    <a:lnTo>
                      <a:pt x="293" y="567"/>
                    </a:lnTo>
                    <a:lnTo>
                      <a:pt x="293" y="566"/>
                    </a:lnTo>
                    <a:lnTo>
                      <a:pt x="294" y="565"/>
                    </a:lnTo>
                    <a:lnTo>
                      <a:pt x="295" y="565"/>
                    </a:lnTo>
                    <a:lnTo>
                      <a:pt x="296" y="565"/>
                    </a:lnTo>
                    <a:lnTo>
                      <a:pt x="297" y="565"/>
                    </a:lnTo>
                    <a:lnTo>
                      <a:pt x="299" y="566"/>
                    </a:lnTo>
                    <a:lnTo>
                      <a:pt x="297" y="567"/>
                    </a:lnTo>
                    <a:lnTo>
                      <a:pt x="297" y="568"/>
                    </a:lnTo>
                    <a:lnTo>
                      <a:pt x="296" y="568"/>
                    </a:lnTo>
                    <a:lnTo>
                      <a:pt x="295" y="567"/>
                    </a:lnTo>
                    <a:lnTo>
                      <a:pt x="295" y="569"/>
                    </a:lnTo>
                    <a:lnTo>
                      <a:pt x="296" y="571"/>
                    </a:lnTo>
                    <a:lnTo>
                      <a:pt x="296" y="571"/>
                    </a:lnTo>
                    <a:lnTo>
                      <a:pt x="297" y="571"/>
                    </a:lnTo>
                    <a:lnTo>
                      <a:pt x="299" y="571"/>
                    </a:lnTo>
                    <a:lnTo>
                      <a:pt x="299" y="568"/>
                    </a:lnTo>
                    <a:lnTo>
                      <a:pt x="300" y="568"/>
                    </a:lnTo>
                    <a:lnTo>
                      <a:pt x="301" y="567"/>
                    </a:lnTo>
                    <a:lnTo>
                      <a:pt x="303" y="567"/>
                    </a:lnTo>
                    <a:lnTo>
                      <a:pt x="304" y="567"/>
                    </a:lnTo>
                    <a:lnTo>
                      <a:pt x="306" y="568"/>
                    </a:lnTo>
                    <a:lnTo>
                      <a:pt x="307" y="567"/>
                    </a:lnTo>
                    <a:lnTo>
                      <a:pt x="309" y="566"/>
                    </a:lnTo>
                    <a:lnTo>
                      <a:pt x="311" y="565"/>
                    </a:lnTo>
                    <a:lnTo>
                      <a:pt x="312" y="565"/>
                    </a:lnTo>
                    <a:lnTo>
                      <a:pt x="313" y="564"/>
                    </a:lnTo>
                    <a:lnTo>
                      <a:pt x="314" y="563"/>
                    </a:lnTo>
                    <a:lnTo>
                      <a:pt x="314" y="561"/>
                    </a:lnTo>
                    <a:lnTo>
                      <a:pt x="315" y="560"/>
                    </a:lnTo>
                    <a:lnTo>
                      <a:pt x="315" y="560"/>
                    </a:lnTo>
                    <a:lnTo>
                      <a:pt x="324" y="560"/>
                    </a:lnTo>
                    <a:lnTo>
                      <a:pt x="325" y="557"/>
                    </a:lnTo>
                    <a:lnTo>
                      <a:pt x="324" y="556"/>
                    </a:lnTo>
                    <a:lnTo>
                      <a:pt x="324" y="555"/>
                    </a:lnTo>
                    <a:lnTo>
                      <a:pt x="323" y="555"/>
                    </a:lnTo>
                    <a:lnTo>
                      <a:pt x="321" y="556"/>
                    </a:lnTo>
                    <a:lnTo>
                      <a:pt x="320" y="557"/>
                    </a:lnTo>
                    <a:lnTo>
                      <a:pt x="318" y="557"/>
                    </a:lnTo>
                    <a:lnTo>
                      <a:pt x="317" y="557"/>
                    </a:lnTo>
                    <a:lnTo>
                      <a:pt x="315" y="557"/>
                    </a:lnTo>
                    <a:lnTo>
                      <a:pt x="313" y="557"/>
                    </a:lnTo>
                    <a:lnTo>
                      <a:pt x="311" y="559"/>
                    </a:lnTo>
                    <a:lnTo>
                      <a:pt x="309" y="560"/>
                    </a:lnTo>
                    <a:lnTo>
                      <a:pt x="307" y="560"/>
                    </a:lnTo>
                    <a:lnTo>
                      <a:pt x="305" y="560"/>
                    </a:lnTo>
                    <a:lnTo>
                      <a:pt x="303" y="561"/>
                    </a:lnTo>
                    <a:lnTo>
                      <a:pt x="302" y="563"/>
                    </a:lnTo>
                    <a:lnTo>
                      <a:pt x="301" y="562"/>
                    </a:lnTo>
                    <a:lnTo>
                      <a:pt x="300" y="561"/>
                    </a:lnTo>
                    <a:lnTo>
                      <a:pt x="299" y="560"/>
                    </a:lnTo>
                    <a:lnTo>
                      <a:pt x="297" y="560"/>
                    </a:lnTo>
                    <a:lnTo>
                      <a:pt x="296" y="560"/>
                    </a:lnTo>
                    <a:lnTo>
                      <a:pt x="293" y="560"/>
                    </a:lnTo>
                    <a:lnTo>
                      <a:pt x="294" y="556"/>
                    </a:lnTo>
                    <a:lnTo>
                      <a:pt x="295" y="554"/>
                    </a:lnTo>
                    <a:lnTo>
                      <a:pt x="297" y="553"/>
                    </a:lnTo>
                    <a:lnTo>
                      <a:pt x="299" y="552"/>
                    </a:lnTo>
                    <a:lnTo>
                      <a:pt x="301" y="552"/>
                    </a:lnTo>
                    <a:lnTo>
                      <a:pt x="303" y="550"/>
                    </a:lnTo>
                    <a:lnTo>
                      <a:pt x="305" y="548"/>
                    </a:lnTo>
                    <a:lnTo>
                      <a:pt x="307" y="547"/>
                    </a:lnTo>
                    <a:lnTo>
                      <a:pt x="311" y="547"/>
                    </a:lnTo>
                    <a:lnTo>
                      <a:pt x="313" y="547"/>
                    </a:lnTo>
                    <a:lnTo>
                      <a:pt x="313" y="545"/>
                    </a:lnTo>
                    <a:lnTo>
                      <a:pt x="314" y="544"/>
                    </a:lnTo>
                    <a:lnTo>
                      <a:pt x="315" y="544"/>
                    </a:lnTo>
                    <a:lnTo>
                      <a:pt x="315" y="544"/>
                    </a:lnTo>
                    <a:lnTo>
                      <a:pt x="316" y="544"/>
                    </a:lnTo>
                    <a:lnTo>
                      <a:pt x="320" y="544"/>
                    </a:lnTo>
                    <a:lnTo>
                      <a:pt x="320" y="542"/>
                    </a:lnTo>
                    <a:lnTo>
                      <a:pt x="321" y="542"/>
                    </a:lnTo>
                    <a:lnTo>
                      <a:pt x="321" y="542"/>
                    </a:lnTo>
                    <a:lnTo>
                      <a:pt x="323" y="542"/>
                    </a:lnTo>
                    <a:lnTo>
                      <a:pt x="325" y="541"/>
                    </a:lnTo>
                    <a:lnTo>
                      <a:pt x="327" y="540"/>
                    </a:lnTo>
                    <a:lnTo>
                      <a:pt x="326" y="539"/>
                    </a:lnTo>
                    <a:lnTo>
                      <a:pt x="326" y="539"/>
                    </a:lnTo>
                    <a:lnTo>
                      <a:pt x="327" y="538"/>
                    </a:lnTo>
                    <a:lnTo>
                      <a:pt x="329" y="537"/>
                    </a:lnTo>
                    <a:lnTo>
                      <a:pt x="330" y="533"/>
                    </a:lnTo>
                    <a:lnTo>
                      <a:pt x="332" y="535"/>
                    </a:lnTo>
                    <a:lnTo>
                      <a:pt x="333" y="533"/>
                    </a:lnTo>
                    <a:lnTo>
                      <a:pt x="333" y="532"/>
                    </a:lnTo>
                    <a:lnTo>
                      <a:pt x="335" y="531"/>
                    </a:lnTo>
                    <a:lnTo>
                      <a:pt x="336" y="531"/>
                    </a:lnTo>
                    <a:lnTo>
                      <a:pt x="337" y="532"/>
                    </a:lnTo>
                    <a:lnTo>
                      <a:pt x="338" y="531"/>
                    </a:lnTo>
                    <a:lnTo>
                      <a:pt x="338" y="531"/>
                    </a:lnTo>
                    <a:lnTo>
                      <a:pt x="339" y="529"/>
                    </a:lnTo>
                    <a:lnTo>
                      <a:pt x="340" y="529"/>
                    </a:lnTo>
                    <a:lnTo>
                      <a:pt x="341" y="528"/>
                    </a:lnTo>
                    <a:lnTo>
                      <a:pt x="342" y="528"/>
                    </a:lnTo>
                    <a:lnTo>
                      <a:pt x="343" y="528"/>
                    </a:lnTo>
                    <a:lnTo>
                      <a:pt x="343" y="528"/>
                    </a:lnTo>
                    <a:lnTo>
                      <a:pt x="343" y="526"/>
                    </a:lnTo>
                    <a:lnTo>
                      <a:pt x="343" y="524"/>
                    </a:lnTo>
                    <a:lnTo>
                      <a:pt x="343" y="523"/>
                    </a:lnTo>
                    <a:lnTo>
                      <a:pt x="338" y="521"/>
                    </a:lnTo>
                    <a:lnTo>
                      <a:pt x="333" y="525"/>
                    </a:lnTo>
                    <a:lnTo>
                      <a:pt x="329" y="527"/>
                    </a:lnTo>
                    <a:lnTo>
                      <a:pt x="325" y="525"/>
                    </a:lnTo>
                    <a:lnTo>
                      <a:pt x="326" y="525"/>
                    </a:lnTo>
                    <a:lnTo>
                      <a:pt x="327" y="525"/>
                    </a:lnTo>
                    <a:lnTo>
                      <a:pt x="326" y="524"/>
                    </a:lnTo>
                    <a:lnTo>
                      <a:pt x="326" y="523"/>
                    </a:lnTo>
                    <a:lnTo>
                      <a:pt x="325" y="521"/>
                    </a:lnTo>
                    <a:lnTo>
                      <a:pt x="325" y="520"/>
                    </a:lnTo>
                    <a:lnTo>
                      <a:pt x="325" y="520"/>
                    </a:lnTo>
                    <a:lnTo>
                      <a:pt x="327" y="521"/>
                    </a:lnTo>
                    <a:lnTo>
                      <a:pt x="328" y="521"/>
                    </a:lnTo>
                    <a:lnTo>
                      <a:pt x="329" y="521"/>
                    </a:lnTo>
                    <a:lnTo>
                      <a:pt x="330" y="519"/>
                    </a:lnTo>
                    <a:lnTo>
                      <a:pt x="330" y="518"/>
                    </a:lnTo>
                    <a:lnTo>
                      <a:pt x="330" y="516"/>
                    </a:lnTo>
                    <a:lnTo>
                      <a:pt x="330" y="515"/>
                    </a:lnTo>
                    <a:lnTo>
                      <a:pt x="331" y="514"/>
                    </a:lnTo>
                    <a:lnTo>
                      <a:pt x="333" y="514"/>
                    </a:lnTo>
                    <a:lnTo>
                      <a:pt x="332" y="511"/>
                    </a:lnTo>
                    <a:lnTo>
                      <a:pt x="332" y="509"/>
                    </a:lnTo>
                    <a:lnTo>
                      <a:pt x="332" y="509"/>
                    </a:lnTo>
                    <a:lnTo>
                      <a:pt x="331" y="511"/>
                    </a:lnTo>
                    <a:lnTo>
                      <a:pt x="331" y="511"/>
                    </a:lnTo>
                    <a:lnTo>
                      <a:pt x="330" y="512"/>
                    </a:lnTo>
                    <a:lnTo>
                      <a:pt x="329" y="512"/>
                    </a:lnTo>
                    <a:lnTo>
                      <a:pt x="329" y="509"/>
                    </a:lnTo>
                    <a:lnTo>
                      <a:pt x="329" y="508"/>
                    </a:lnTo>
                    <a:lnTo>
                      <a:pt x="327" y="508"/>
                    </a:lnTo>
                    <a:lnTo>
                      <a:pt x="325" y="508"/>
                    </a:lnTo>
                    <a:lnTo>
                      <a:pt x="325" y="509"/>
                    </a:lnTo>
                    <a:lnTo>
                      <a:pt x="325" y="511"/>
                    </a:lnTo>
                    <a:lnTo>
                      <a:pt x="325" y="511"/>
                    </a:lnTo>
                    <a:lnTo>
                      <a:pt x="324" y="509"/>
                    </a:lnTo>
                    <a:lnTo>
                      <a:pt x="324" y="509"/>
                    </a:lnTo>
                    <a:lnTo>
                      <a:pt x="323" y="509"/>
                    </a:lnTo>
                    <a:lnTo>
                      <a:pt x="321" y="509"/>
                    </a:lnTo>
                    <a:lnTo>
                      <a:pt x="321" y="509"/>
                    </a:lnTo>
                    <a:lnTo>
                      <a:pt x="320" y="511"/>
                    </a:lnTo>
                    <a:lnTo>
                      <a:pt x="320" y="511"/>
                    </a:lnTo>
                    <a:lnTo>
                      <a:pt x="319" y="511"/>
                    </a:lnTo>
                    <a:lnTo>
                      <a:pt x="319" y="511"/>
                    </a:lnTo>
                    <a:lnTo>
                      <a:pt x="318" y="512"/>
                    </a:lnTo>
                    <a:lnTo>
                      <a:pt x="318" y="512"/>
                    </a:lnTo>
                    <a:lnTo>
                      <a:pt x="318" y="512"/>
                    </a:lnTo>
                    <a:lnTo>
                      <a:pt x="318" y="511"/>
                    </a:lnTo>
                    <a:lnTo>
                      <a:pt x="316" y="511"/>
                    </a:lnTo>
                    <a:lnTo>
                      <a:pt x="315" y="511"/>
                    </a:lnTo>
                    <a:lnTo>
                      <a:pt x="315" y="512"/>
                    </a:lnTo>
                    <a:lnTo>
                      <a:pt x="315" y="512"/>
                    </a:lnTo>
                    <a:lnTo>
                      <a:pt x="309" y="512"/>
                    </a:lnTo>
                    <a:lnTo>
                      <a:pt x="308" y="512"/>
                    </a:lnTo>
                    <a:lnTo>
                      <a:pt x="307" y="513"/>
                    </a:lnTo>
                    <a:lnTo>
                      <a:pt x="306" y="513"/>
                    </a:lnTo>
                    <a:lnTo>
                      <a:pt x="304" y="513"/>
                    </a:lnTo>
                    <a:lnTo>
                      <a:pt x="304" y="513"/>
                    </a:lnTo>
                    <a:lnTo>
                      <a:pt x="303" y="513"/>
                    </a:lnTo>
                    <a:lnTo>
                      <a:pt x="303" y="512"/>
                    </a:lnTo>
                    <a:lnTo>
                      <a:pt x="302" y="511"/>
                    </a:lnTo>
                    <a:lnTo>
                      <a:pt x="301" y="511"/>
                    </a:lnTo>
                    <a:lnTo>
                      <a:pt x="301" y="509"/>
                    </a:lnTo>
                    <a:lnTo>
                      <a:pt x="301" y="511"/>
                    </a:lnTo>
                    <a:lnTo>
                      <a:pt x="301" y="513"/>
                    </a:lnTo>
                    <a:lnTo>
                      <a:pt x="301" y="513"/>
                    </a:lnTo>
                    <a:lnTo>
                      <a:pt x="300" y="512"/>
                    </a:lnTo>
                    <a:lnTo>
                      <a:pt x="300" y="511"/>
                    </a:lnTo>
                    <a:lnTo>
                      <a:pt x="300" y="508"/>
                    </a:lnTo>
                    <a:lnTo>
                      <a:pt x="300" y="507"/>
                    </a:lnTo>
                    <a:lnTo>
                      <a:pt x="301" y="508"/>
                    </a:lnTo>
                    <a:lnTo>
                      <a:pt x="302" y="508"/>
                    </a:lnTo>
                    <a:lnTo>
                      <a:pt x="303" y="508"/>
                    </a:lnTo>
                    <a:lnTo>
                      <a:pt x="303" y="511"/>
                    </a:lnTo>
                    <a:lnTo>
                      <a:pt x="304" y="512"/>
                    </a:lnTo>
                    <a:lnTo>
                      <a:pt x="304" y="512"/>
                    </a:lnTo>
                    <a:lnTo>
                      <a:pt x="305" y="511"/>
                    </a:lnTo>
                    <a:lnTo>
                      <a:pt x="306" y="509"/>
                    </a:lnTo>
                    <a:lnTo>
                      <a:pt x="307" y="509"/>
                    </a:lnTo>
                    <a:lnTo>
                      <a:pt x="308" y="509"/>
                    </a:lnTo>
                    <a:lnTo>
                      <a:pt x="309" y="507"/>
                    </a:lnTo>
                    <a:lnTo>
                      <a:pt x="311" y="507"/>
                    </a:lnTo>
                    <a:lnTo>
                      <a:pt x="311" y="507"/>
                    </a:lnTo>
                    <a:lnTo>
                      <a:pt x="312" y="507"/>
                    </a:lnTo>
                    <a:lnTo>
                      <a:pt x="313" y="506"/>
                    </a:lnTo>
                    <a:lnTo>
                      <a:pt x="316" y="506"/>
                    </a:lnTo>
                    <a:lnTo>
                      <a:pt x="319" y="506"/>
                    </a:lnTo>
                    <a:lnTo>
                      <a:pt x="320" y="506"/>
                    </a:lnTo>
                    <a:lnTo>
                      <a:pt x="323" y="506"/>
                    </a:lnTo>
                    <a:lnTo>
                      <a:pt x="323" y="505"/>
                    </a:lnTo>
                    <a:lnTo>
                      <a:pt x="323" y="505"/>
                    </a:lnTo>
                    <a:lnTo>
                      <a:pt x="325" y="505"/>
                    </a:lnTo>
                    <a:lnTo>
                      <a:pt x="327" y="505"/>
                    </a:lnTo>
                    <a:lnTo>
                      <a:pt x="332" y="505"/>
                    </a:lnTo>
                    <a:lnTo>
                      <a:pt x="333" y="505"/>
                    </a:lnTo>
                    <a:lnTo>
                      <a:pt x="333" y="504"/>
                    </a:lnTo>
                    <a:lnTo>
                      <a:pt x="335" y="504"/>
                    </a:lnTo>
                    <a:lnTo>
                      <a:pt x="335" y="503"/>
                    </a:lnTo>
                    <a:lnTo>
                      <a:pt x="336" y="503"/>
                    </a:lnTo>
                    <a:lnTo>
                      <a:pt x="337" y="500"/>
                    </a:lnTo>
                    <a:lnTo>
                      <a:pt x="339" y="499"/>
                    </a:lnTo>
                    <a:lnTo>
                      <a:pt x="341" y="499"/>
                    </a:lnTo>
                    <a:lnTo>
                      <a:pt x="343" y="500"/>
                    </a:lnTo>
                    <a:lnTo>
                      <a:pt x="343" y="495"/>
                    </a:lnTo>
                    <a:lnTo>
                      <a:pt x="342" y="494"/>
                    </a:lnTo>
                    <a:lnTo>
                      <a:pt x="342" y="493"/>
                    </a:lnTo>
                    <a:lnTo>
                      <a:pt x="341" y="493"/>
                    </a:lnTo>
                    <a:lnTo>
                      <a:pt x="339" y="494"/>
                    </a:lnTo>
                    <a:lnTo>
                      <a:pt x="338" y="496"/>
                    </a:lnTo>
                    <a:lnTo>
                      <a:pt x="337" y="496"/>
                    </a:lnTo>
                    <a:lnTo>
                      <a:pt x="337" y="495"/>
                    </a:lnTo>
                    <a:lnTo>
                      <a:pt x="333" y="495"/>
                    </a:lnTo>
                    <a:lnTo>
                      <a:pt x="331" y="496"/>
                    </a:lnTo>
                    <a:lnTo>
                      <a:pt x="331" y="496"/>
                    </a:lnTo>
                    <a:lnTo>
                      <a:pt x="330" y="497"/>
                    </a:lnTo>
                    <a:lnTo>
                      <a:pt x="329" y="499"/>
                    </a:lnTo>
                    <a:lnTo>
                      <a:pt x="327" y="499"/>
                    </a:lnTo>
                    <a:lnTo>
                      <a:pt x="327" y="499"/>
                    </a:lnTo>
                    <a:lnTo>
                      <a:pt x="325" y="499"/>
                    </a:lnTo>
                    <a:lnTo>
                      <a:pt x="324" y="499"/>
                    </a:lnTo>
                    <a:lnTo>
                      <a:pt x="323" y="499"/>
                    </a:lnTo>
                    <a:lnTo>
                      <a:pt x="323" y="496"/>
                    </a:lnTo>
                    <a:lnTo>
                      <a:pt x="323" y="496"/>
                    </a:lnTo>
                    <a:lnTo>
                      <a:pt x="324" y="496"/>
                    </a:lnTo>
                    <a:lnTo>
                      <a:pt x="325" y="497"/>
                    </a:lnTo>
                    <a:lnTo>
                      <a:pt x="325" y="496"/>
                    </a:lnTo>
                    <a:lnTo>
                      <a:pt x="325" y="495"/>
                    </a:lnTo>
                    <a:lnTo>
                      <a:pt x="326" y="495"/>
                    </a:lnTo>
                    <a:lnTo>
                      <a:pt x="329" y="495"/>
                    </a:lnTo>
                    <a:lnTo>
                      <a:pt x="330" y="495"/>
                    </a:lnTo>
                    <a:lnTo>
                      <a:pt x="331" y="495"/>
                    </a:lnTo>
                    <a:lnTo>
                      <a:pt x="332" y="494"/>
                    </a:lnTo>
                    <a:lnTo>
                      <a:pt x="333" y="494"/>
                    </a:lnTo>
                    <a:lnTo>
                      <a:pt x="336" y="494"/>
                    </a:lnTo>
                    <a:lnTo>
                      <a:pt x="338" y="493"/>
                    </a:lnTo>
                    <a:lnTo>
                      <a:pt x="338" y="493"/>
                    </a:lnTo>
                    <a:lnTo>
                      <a:pt x="339" y="493"/>
                    </a:lnTo>
                    <a:lnTo>
                      <a:pt x="339" y="493"/>
                    </a:lnTo>
                    <a:lnTo>
                      <a:pt x="339" y="492"/>
                    </a:lnTo>
                    <a:lnTo>
                      <a:pt x="340" y="491"/>
                    </a:lnTo>
                    <a:lnTo>
                      <a:pt x="341" y="490"/>
                    </a:lnTo>
                    <a:lnTo>
                      <a:pt x="341" y="490"/>
                    </a:lnTo>
                    <a:lnTo>
                      <a:pt x="341" y="489"/>
                    </a:lnTo>
                    <a:lnTo>
                      <a:pt x="342" y="489"/>
                    </a:lnTo>
                    <a:lnTo>
                      <a:pt x="342" y="489"/>
                    </a:lnTo>
                    <a:lnTo>
                      <a:pt x="342" y="491"/>
                    </a:lnTo>
                    <a:lnTo>
                      <a:pt x="342" y="492"/>
                    </a:lnTo>
                    <a:lnTo>
                      <a:pt x="343" y="492"/>
                    </a:lnTo>
                    <a:lnTo>
                      <a:pt x="343" y="492"/>
                    </a:lnTo>
                    <a:lnTo>
                      <a:pt x="344" y="493"/>
                    </a:lnTo>
                    <a:lnTo>
                      <a:pt x="345" y="492"/>
                    </a:lnTo>
                    <a:lnTo>
                      <a:pt x="348" y="492"/>
                    </a:lnTo>
                    <a:lnTo>
                      <a:pt x="349" y="491"/>
                    </a:lnTo>
                    <a:lnTo>
                      <a:pt x="351" y="491"/>
                    </a:lnTo>
                    <a:lnTo>
                      <a:pt x="351" y="489"/>
                    </a:lnTo>
                    <a:lnTo>
                      <a:pt x="351" y="488"/>
                    </a:lnTo>
                    <a:lnTo>
                      <a:pt x="351" y="485"/>
                    </a:lnTo>
                    <a:lnTo>
                      <a:pt x="349" y="487"/>
                    </a:lnTo>
                    <a:lnTo>
                      <a:pt x="348" y="485"/>
                    </a:lnTo>
                    <a:lnTo>
                      <a:pt x="347" y="487"/>
                    </a:lnTo>
                    <a:lnTo>
                      <a:pt x="345" y="488"/>
                    </a:lnTo>
                    <a:lnTo>
                      <a:pt x="348" y="488"/>
                    </a:lnTo>
                    <a:lnTo>
                      <a:pt x="348" y="488"/>
                    </a:lnTo>
                    <a:lnTo>
                      <a:pt x="348" y="489"/>
                    </a:lnTo>
                    <a:lnTo>
                      <a:pt x="348" y="489"/>
                    </a:lnTo>
                    <a:lnTo>
                      <a:pt x="347" y="490"/>
                    </a:lnTo>
                    <a:lnTo>
                      <a:pt x="345" y="490"/>
                    </a:lnTo>
                    <a:lnTo>
                      <a:pt x="344" y="490"/>
                    </a:lnTo>
                    <a:lnTo>
                      <a:pt x="344" y="489"/>
                    </a:lnTo>
                    <a:lnTo>
                      <a:pt x="343" y="490"/>
                    </a:lnTo>
                    <a:lnTo>
                      <a:pt x="343" y="488"/>
                    </a:lnTo>
                    <a:lnTo>
                      <a:pt x="343" y="487"/>
                    </a:lnTo>
                    <a:lnTo>
                      <a:pt x="344" y="487"/>
                    </a:lnTo>
                    <a:lnTo>
                      <a:pt x="344" y="484"/>
                    </a:lnTo>
                    <a:lnTo>
                      <a:pt x="343" y="482"/>
                    </a:lnTo>
                    <a:lnTo>
                      <a:pt x="343" y="482"/>
                    </a:lnTo>
                    <a:lnTo>
                      <a:pt x="342" y="482"/>
                    </a:lnTo>
                    <a:lnTo>
                      <a:pt x="341" y="482"/>
                    </a:lnTo>
                    <a:lnTo>
                      <a:pt x="341" y="483"/>
                    </a:lnTo>
                    <a:lnTo>
                      <a:pt x="340" y="483"/>
                    </a:lnTo>
                    <a:lnTo>
                      <a:pt x="340" y="484"/>
                    </a:lnTo>
                    <a:lnTo>
                      <a:pt x="339" y="484"/>
                    </a:lnTo>
                    <a:lnTo>
                      <a:pt x="339" y="485"/>
                    </a:lnTo>
                    <a:lnTo>
                      <a:pt x="338" y="487"/>
                    </a:lnTo>
                    <a:lnTo>
                      <a:pt x="338" y="488"/>
                    </a:lnTo>
                    <a:lnTo>
                      <a:pt x="337" y="488"/>
                    </a:lnTo>
                    <a:lnTo>
                      <a:pt x="337" y="488"/>
                    </a:lnTo>
                    <a:lnTo>
                      <a:pt x="333" y="488"/>
                    </a:lnTo>
                    <a:lnTo>
                      <a:pt x="333" y="485"/>
                    </a:lnTo>
                    <a:lnTo>
                      <a:pt x="335" y="484"/>
                    </a:lnTo>
                    <a:lnTo>
                      <a:pt x="335" y="484"/>
                    </a:lnTo>
                    <a:lnTo>
                      <a:pt x="332" y="484"/>
                    </a:lnTo>
                    <a:lnTo>
                      <a:pt x="331" y="484"/>
                    </a:lnTo>
                    <a:lnTo>
                      <a:pt x="331" y="483"/>
                    </a:lnTo>
                    <a:lnTo>
                      <a:pt x="331" y="483"/>
                    </a:lnTo>
                    <a:lnTo>
                      <a:pt x="330" y="485"/>
                    </a:lnTo>
                    <a:lnTo>
                      <a:pt x="327" y="485"/>
                    </a:lnTo>
                    <a:lnTo>
                      <a:pt x="326" y="485"/>
                    </a:lnTo>
                    <a:lnTo>
                      <a:pt x="325" y="487"/>
                    </a:lnTo>
                    <a:lnTo>
                      <a:pt x="324" y="488"/>
                    </a:lnTo>
                    <a:lnTo>
                      <a:pt x="323" y="487"/>
                    </a:lnTo>
                    <a:lnTo>
                      <a:pt x="319" y="489"/>
                    </a:lnTo>
                    <a:lnTo>
                      <a:pt x="319" y="487"/>
                    </a:lnTo>
                    <a:lnTo>
                      <a:pt x="320" y="487"/>
                    </a:lnTo>
                    <a:lnTo>
                      <a:pt x="317" y="487"/>
                    </a:lnTo>
                    <a:lnTo>
                      <a:pt x="314" y="487"/>
                    </a:lnTo>
                    <a:lnTo>
                      <a:pt x="314" y="488"/>
                    </a:lnTo>
                    <a:lnTo>
                      <a:pt x="314" y="488"/>
                    </a:lnTo>
                    <a:lnTo>
                      <a:pt x="313" y="489"/>
                    </a:lnTo>
                    <a:lnTo>
                      <a:pt x="313" y="489"/>
                    </a:lnTo>
                    <a:lnTo>
                      <a:pt x="312" y="490"/>
                    </a:lnTo>
                    <a:lnTo>
                      <a:pt x="312" y="488"/>
                    </a:lnTo>
                    <a:lnTo>
                      <a:pt x="312" y="487"/>
                    </a:lnTo>
                    <a:lnTo>
                      <a:pt x="311" y="487"/>
                    </a:lnTo>
                    <a:lnTo>
                      <a:pt x="311" y="487"/>
                    </a:lnTo>
                    <a:lnTo>
                      <a:pt x="311" y="488"/>
                    </a:lnTo>
                    <a:lnTo>
                      <a:pt x="311" y="489"/>
                    </a:lnTo>
                    <a:lnTo>
                      <a:pt x="309" y="490"/>
                    </a:lnTo>
                    <a:lnTo>
                      <a:pt x="309" y="489"/>
                    </a:lnTo>
                    <a:lnTo>
                      <a:pt x="309" y="489"/>
                    </a:lnTo>
                    <a:lnTo>
                      <a:pt x="308" y="488"/>
                    </a:lnTo>
                    <a:lnTo>
                      <a:pt x="307" y="488"/>
                    </a:lnTo>
                    <a:lnTo>
                      <a:pt x="306" y="488"/>
                    </a:lnTo>
                    <a:lnTo>
                      <a:pt x="305" y="488"/>
                    </a:lnTo>
                    <a:lnTo>
                      <a:pt x="304" y="488"/>
                    </a:lnTo>
                    <a:lnTo>
                      <a:pt x="304" y="489"/>
                    </a:lnTo>
                    <a:lnTo>
                      <a:pt x="303" y="489"/>
                    </a:lnTo>
                    <a:lnTo>
                      <a:pt x="303" y="488"/>
                    </a:lnTo>
                    <a:lnTo>
                      <a:pt x="302" y="488"/>
                    </a:lnTo>
                    <a:lnTo>
                      <a:pt x="302" y="488"/>
                    </a:lnTo>
                    <a:lnTo>
                      <a:pt x="301" y="488"/>
                    </a:lnTo>
                    <a:lnTo>
                      <a:pt x="301" y="488"/>
                    </a:lnTo>
                    <a:lnTo>
                      <a:pt x="300" y="489"/>
                    </a:lnTo>
                    <a:lnTo>
                      <a:pt x="297" y="489"/>
                    </a:lnTo>
                    <a:lnTo>
                      <a:pt x="294" y="488"/>
                    </a:lnTo>
                    <a:lnTo>
                      <a:pt x="293" y="488"/>
                    </a:lnTo>
                    <a:lnTo>
                      <a:pt x="292" y="487"/>
                    </a:lnTo>
                    <a:lnTo>
                      <a:pt x="292" y="488"/>
                    </a:lnTo>
                    <a:lnTo>
                      <a:pt x="291" y="489"/>
                    </a:lnTo>
                    <a:lnTo>
                      <a:pt x="291" y="490"/>
                    </a:lnTo>
                    <a:lnTo>
                      <a:pt x="291" y="490"/>
                    </a:lnTo>
                    <a:lnTo>
                      <a:pt x="291" y="488"/>
                    </a:lnTo>
                    <a:lnTo>
                      <a:pt x="290" y="488"/>
                    </a:lnTo>
                    <a:lnTo>
                      <a:pt x="290" y="487"/>
                    </a:lnTo>
                    <a:lnTo>
                      <a:pt x="289" y="487"/>
                    </a:lnTo>
                    <a:lnTo>
                      <a:pt x="289" y="488"/>
                    </a:lnTo>
                    <a:lnTo>
                      <a:pt x="288" y="487"/>
                    </a:lnTo>
                    <a:lnTo>
                      <a:pt x="288" y="487"/>
                    </a:lnTo>
                    <a:lnTo>
                      <a:pt x="287" y="487"/>
                    </a:lnTo>
                    <a:lnTo>
                      <a:pt x="285" y="489"/>
                    </a:lnTo>
                    <a:lnTo>
                      <a:pt x="284" y="491"/>
                    </a:lnTo>
                    <a:lnTo>
                      <a:pt x="283" y="490"/>
                    </a:lnTo>
                    <a:lnTo>
                      <a:pt x="283" y="490"/>
                    </a:lnTo>
                    <a:lnTo>
                      <a:pt x="282" y="491"/>
                    </a:lnTo>
                    <a:lnTo>
                      <a:pt x="281" y="491"/>
                    </a:lnTo>
                    <a:lnTo>
                      <a:pt x="281" y="492"/>
                    </a:lnTo>
                    <a:lnTo>
                      <a:pt x="280" y="491"/>
                    </a:lnTo>
                    <a:lnTo>
                      <a:pt x="280" y="490"/>
                    </a:lnTo>
                    <a:lnTo>
                      <a:pt x="279" y="490"/>
                    </a:lnTo>
                    <a:lnTo>
                      <a:pt x="279" y="490"/>
                    </a:lnTo>
                    <a:lnTo>
                      <a:pt x="278" y="491"/>
                    </a:lnTo>
                    <a:lnTo>
                      <a:pt x="278" y="492"/>
                    </a:lnTo>
                    <a:lnTo>
                      <a:pt x="278" y="493"/>
                    </a:lnTo>
                    <a:lnTo>
                      <a:pt x="278" y="495"/>
                    </a:lnTo>
                    <a:lnTo>
                      <a:pt x="278" y="496"/>
                    </a:lnTo>
                    <a:lnTo>
                      <a:pt x="279" y="496"/>
                    </a:lnTo>
                    <a:lnTo>
                      <a:pt x="279" y="495"/>
                    </a:lnTo>
                    <a:lnTo>
                      <a:pt x="280" y="495"/>
                    </a:lnTo>
                    <a:lnTo>
                      <a:pt x="280" y="495"/>
                    </a:lnTo>
                    <a:lnTo>
                      <a:pt x="280" y="496"/>
                    </a:lnTo>
                    <a:lnTo>
                      <a:pt x="280" y="496"/>
                    </a:lnTo>
                    <a:lnTo>
                      <a:pt x="279" y="497"/>
                    </a:lnTo>
                    <a:lnTo>
                      <a:pt x="279" y="497"/>
                    </a:lnTo>
                    <a:lnTo>
                      <a:pt x="272" y="497"/>
                    </a:lnTo>
                    <a:lnTo>
                      <a:pt x="271" y="496"/>
                    </a:lnTo>
                    <a:lnTo>
                      <a:pt x="271" y="495"/>
                    </a:lnTo>
                    <a:lnTo>
                      <a:pt x="272" y="494"/>
                    </a:lnTo>
                    <a:lnTo>
                      <a:pt x="272" y="495"/>
                    </a:lnTo>
                    <a:lnTo>
                      <a:pt x="273" y="495"/>
                    </a:lnTo>
                    <a:lnTo>
                      <a:pt x="273" y="496"/>
                    </a:lnTo>
                    <a:lnTo>
                      <a:pt x="275" y="496"/>
                    </a:lnTo>
                    <a:lnTo>
                      <a:pt x="275" y="495"/>
                    </a:lnTo>
                    <a:lnTo>
                      <a:pt x="275" y="494"/>
                    </a:lnTo>
                    <a:lnTo>
                      <a:pt x="275" y="493"/>
                    </a:lnTo>
                    <a:lnTo>
                      <a:pt x="275" y="492"/>
                    </a:lnTo>
                    <a:lnTo>
                      <a:pt x="273" y="492"/>
                    </a:lnTo>
                    <a:lnTo>
                      <a:pt x="271" y="492"/>
                    </a:lnTo>
                    <a:lnTo>
                      <a:pt x="269" y="492"/>
                    </a:lnTo>
                    <a:lnTo>
                      <a:pt x="267" y="492"/>
                    </a:lnTo>
                    <a:lnTo>
                      <a:pt x="267" y="492"/>
                    </a:lnTo>
                    <a:lnTo>
                      <a:pt x="265" y="491"/>
                    </a:lnTo>
                    <a:lnTo>
                      <a:pt x="264" y="492"/>
                    </a:lnTo>
                    <a:lnTo>
                      <a:pt x="263" y="493"/>
                    </a:lnTo>
                    <a:lnTo>
                      <a:pt x="261" y="493"/>
                    </a:lnTo>
                    <a:lnTo>
                      <a:pt x="260" y="492"/>
                    </a:lnTo>
                    <a:lnTo>
                      <a:pt x="259" y="492"/>
                    </a:lnTo>
                    <a:lnTo>
                      <a:pt x="258" y="493"/>
                    </a:lnTo>
                    <a:lnTo>
                      <a:pt x="257" y="494"/>
                    </a:lnTo>
                    <a:lnTo>
                      <a:pt x="256" y="494"/>
                    </a:lnTo>
                    <a:lnTo>
                      <a:pt x="253" y="494"/>
                    </a:lnTo>
                    <a:lnTo>
                      <a:pt x="251" y="494"/>
                    </a:lnTo>
                    <a:lnTo>
                      <a:pt x="248" y="495"/>
                    </a:lnTo>
                    <a:lnTo>
                      <a:pt x="245" y="496"/>
                    </a:lnTo>
                    <a:lnTo>
                      <a:pt x="243" y="497"/>
                    </a:lnTo>
                    <a:lnTo>
                      <a:pt x="242" y="497"/>
                    </a:lnTo>
                    <a:lnTo>
                      <a:pt x="240" y="497"/>
                    </a:lnTo>
                    <a:lnTo>
                      <a:pt x="236" y="499"/>
                    </a:lnTo>
                    <a:lnTo>
                      <a:pt x="234" y="499"/>
                    </a:lnTo>
                    <a:lnTo>
                      <a:pt x="232" y="500"/>
                    </a:lnTo>
                    <a:lnTo>
                      <a:pt x="232" y="503"/>
                    </a:lnTo>
                    <a:lnTo>
                      <a:pt x="233" y="503"/>
                    </a:lnTo>
                    <a:lnTo>
                      <a:pt x="233" y="504"/>
                    </a:lnTo>
                    <a:lnTo>
                      <a:pt x="232" y="505"/>
                    </a:lnTo>
                    <a:lnTo>
                      <a:pt x="231" y="507"/>
                    </a:lnTo>
                    <a:lnTo>
                      <a:pt x="231" y="508"/>
                    </a:lnTo>
                    <a:lnTo>
                      <a:pt x="233" y="508"/>
                    </a:lnTo>
                    <a:lnTo>
                      <a:pt x="234" y="508"/>
                    </a:lnTo>
                    <a:lnTo>
                      <a:pt x="235" y="508"/>
                    </a:lnTo>
                    <a:lnTo>
                      <a:pt x="237" y="507"/>
                    </a:lnTo>
                    <a:lnTo>
                      <a:pt x="239" y="507"/>
                    </a:lnTo>
                    <a:lnTo>
                      <a:pt x="237" y="509"/>
                    </a:lnTo>
                    <a:lnTo>
                      <a:pt x="235" y="511"/>
                    </a:lnTo>
                    <a:lnTo>
                      <a:pt x="234" y="511"/>
                    </a:lnTo>
                    <a:lnTo>
                      <a:pt x="232" y="511"/>
                    </a:lnTo>
                    <a:lnTo>
                      <a:pt x="230" y="512"/>
                    </a:lnTo>
                    <a:lnTo>
                      <a:pt x="229" y="512"/>
                    </a:lnTo>
                    <a:lnTo>
                      <a:pt x="228" y="512"/>
                    </a:lnTo>
                    <a:lnTo>
                      <a:pt x="227" y="514"/>
                    </a:lnTo>
                    <a:lnTo>
                      <a:pt x="227" y="514"/>
                    </a:lnTo>
                    <a:lnTo>
                      <a:pt x="225" y="514"/>
                    </a:lnTo>
                    <a:lnTo>
                      <a:pt x="223" y="513"/>
                    </a:lnTo>
                    <a:lnTo>
                      <a:pt x="222" y="513"/>
                    </a:lnTo>
                    <a:lnTo>
                      <a:pt x="222" y="513"/>
                    </a:lnTo>
                    <a:lnTo>
                      <a:pt x="222" y="512"/>
                    </a:lnTo>
                    <a:lnTo>
                      <a:pt x="223" y="511"/>
                    </a:lnTo>
                    <a:lnTo>
                      <a:pt x="223" y="511"/>
                    </a:lnTo>
                    <a:lnTo>
                      <a:pt x="224" y="511"/>
                    </a:lnTo>
                    <a:lnTo>
                      <a:pt x="225" y="511"/>
                    </a:lnTo>
                    <a:lnTo>
                      <a:pt x="227" y="511"/>
                    </a:lnTo>
                    <a:lnTo>
                      <a:pt x="227" y="511"/>
                    </a:lnTo>
                    <a:lnTo>
                      <a:pt x="228" y="509"/>
                    </a:lnTo>
                    <a:lnTo>
                      <a:pt x="229" y="509"/>
                    </a:lnTo>
                    <a:lnTo>
                      <a:pt x="230" y="508"/>
                    </a:lnTo>
                    <a:lnTo>
                      <a:pt x="230" y="507"/>
                    </a:lnTo>
                    <a:lnTo>
                      <a:pt x="230" y="505"/>
                    </a:lnTo>
                    <a:lnTo>
                      <a:pt x="230" y="504"/>
                    </a:lnTo>
                    <a:lnTo>
                      <a:pt x="230" y="501"/>
                    </a:lnTo>
                    <a:lnTo>
                      <a:pt x="229" y="501"/>
                    </a:lnTo>
                    <a:lnTo>
                      <a:pt x="225" y="501"/>
                    </a:lnTo>
                    <a:lnTo>
                      <a:pt x="225" y="502"/>
                    </a:lnTo>
                    <a:lnTo>
                      <a:pt x="224" y="502"/>
                    </a:lnTo>
                    <a:lnTo>
                      <a:pt x="224" y="502"/>
                    </a:lnTo>
                    <a:lnTo>
                      <a:pt x="224" y="503"/>
                    </a:lnTo>
                    <a:lnTo>
                      <a:pt x="221" y="503"/>
                    </a:lnTo>
                    <a:lnTo>
                      <a:pt x="219" y="503"/>
                    </a:lnTo>
                    <a:lnTo>
                      <a:pt x="219" y="504"/>
                    </a:lnTo>
                    <a:lnTo>
                      <a:pt x="219" y="504"/>
                    </a:lnTo>
                    <a:lnTo>
                      <a:pt x="218" y="504"/>
                    </a:lnTo>
                    <a:lnTo>
                      <a:pt x="217" y="505"/>
                    </a:lnTo>
                    <a:lnTo>
                      <a:pt x="217" y="505"/>
                    </a:lnTo>
                    <a:lnTo>
                      <a:pt x="216" y="506"/>
                    </a:lnTo>
                    <a:lnTo>
                      <a:pt x="215" y="506"/>
                    </a:lnTo>
                    <a:lnTo>
                      <a:pt x="212" y="505"/>
                    </a:lnTo>
                    <a:lnTo>
                      <a:pt x="210" y="507"/>
                    </a:lnTo>
                    <a:lnTo>
                      <a:pt x="208" y="507"/>
                    </a:lnTo>
                    <a:lnTo>
                      <a:pt x="206" y="508"/>
                    </a:lnTo>
                    <a:lnTo>
                      <a:pt x="206" y="513"/>
                    </a:lnTo>
                    <a:lnTo>
                      <a:pt x="205" y="511"/>
                    </a:lnTo>
                    <a:lnTo>
                      <a:pt x="204" y="509"/>
                    </a:lnTo>
                    <a:lnTo>
                      <a:pt x="203" y="509"/>
                    </a:lnTo>
                    <a:lnTo>
                      <a:pt x="201" y="509"/>
                    </a:lnTo>
                    <a:lnTo>
                      <a:pt x="200" y="509"/>
                    </a:lnTo>
                    <a:lnTo>
                      <a:pt x="200" y="507"/>
                    </a:lnTo>
                    <a:lnTo>
                      <a:pt x="200" y="507"/>
                    </a:lnTo>
                    <a:lnTo>
                      <a:pt x="201" y="507"/>
                    </a:lnTo>
                    <a:lnTo>
                      <a:pt x="201" y="508"/>
                    </a:lnTo>
                    <a:lnTo>
                      <a:pt x="201" y="507"/>
                    </a:lnTo>
                    <a:lnTo>
                      <a:pt x="201" y="506"/>
                    </a:lnTo>
                    <a:lnTo>
                      <a:pt x="203" y="506"/>
                    </a:lnTo>
                    <a:lnTo>
                      <a:pt x="204" y="506"/>
                    </a:lnTo>
                    <a:lnTo>
                      <a:pt x="205" y="506"/>
                    </a:lnTo>
                    <a:lnTo>
                      <a:pt x="206" y="506"/>
                    </a:lnTo>
                    <a:lnTo>
                      <a:pt x="206" y="504"/>
                    </a:lnTo>
                    <a:lnTo>
                      <a:pt x="206" y="503"/>
                    </a:lnTo>
                    <a:lnTo>
                      <a:pt x="206" y="502"/>
                    </a:lnTo>
                    <a:lnTo>
                      <a:pt x="205" y="502"/>
                    </a:lnTo>
                    <a:lnTo>
                      <a:pt x="205" y="503"/>
                    </a:lnTo>
                    <a:lnTo>
                      <a:pt x="204" y="502"/>
                    </a:lnTo>
                    <a:lnTo>
                      <a:pt x="204" y="502"/>
                    </a:lnTo>
                    <a:lnTo>
                      <a:pt x="203" y="502"/>
                    </a:lnTo>
                    <a:lnTo>
                      <a:pt x="201" y="504"/>
                    </a:lnTo>
                    <a:lnTo>
                      <a:pt x="200" y="505"/>
                    </a:lnTo>
                    <a:lnTo>
                      <a:pt x="200" y="506"/>
                    </a:lnTo>
                    <a:lnTo>
                      <a:pt x="199" y="506"/>
                    </a:lnTo>
                    <a:lnTo>
                      <a:pt x="199" y="506"/>
                    </a:lnTo>
                    <a:lnTo>
                      <a:pt x="198" y="506"/>
                    </a:lnTo>
                    <a:lnTo>
                      <a:pt x="198" y="507"/>
                    </a:lnTo>
                    <a:lnTo>
                      <a:pt x="198" y="508"/>
                    </a:lnTo>
                    <a:lnTo>
                      <a:pt x="198" y="509"/>
                    </a:lnTo>
                    <a:lnTo>
                      <a:pt x="198" y="511"/>
                    </a:lnTo>
                    <a:lnTo>
                      <a:pt x="197" y="511"/>
                    </a:lnTo>
                    <a:lnTo>
                      <a:pt x="197" y="512"/>
                    </a:lnTo>
                    <a:lnTo>
                      <a:pt x="196" y="512"/>
                    </a:lnTo>
                    <a:lnTo>
                      <a:pt x="196" y="513"/>
                    </a:lnTo>
                    <a:lnTo>
                      <a:pt x="196" y="513"/>
                    </a:lnTo>
                    <a:lnTo>
                      <a:pt x="196" y="512"/>
                    </a:lnTo>
                    <a:lnTo>
                      <a:pt x="196" y="511"/>
                    </a:lnTo>
                    <a:lnTo>
                      <a:pt x="194" y="511"/>
                    </a:lnTo>
                    <a:lnTo>
                      <a:pt x="194" y="507"/>
                    </a:lnTo>
                    <a:lnTo>
                      <a:pt x="194" y="505"/>
                    </a:lnTo>
                    <a:lnTo>
                      <a:pt x="194" y="504"/>
                    </a:lnTo>
                    <a:lnTo>
                      <a:pt x="193" y="504"/>
                    </a:lnTo>
                    <a:lnTo>
                      <a:pt x="193" y="506"/>
                    </a:lnTo>
                    <a:lnTo>
                      <a:pt x="189" y="505"/>
                    </a:lnTo>
                    <a:lnTo>
                      <a:pt x="189" y="506"/>
                    </a:lnTo>
                    <a:lnTo>
                      <a:pt x="188" y="507"/>
                    </a:lnTo>
                    <a:lnTo>
                      <a:pt x="188" y="508"/>
                    </a:lnTo>
                    <a:lnTo>
                      <a:pt x="189" y="509"/>
                    </a:lnTo>
                    <a:lnTo>
                      <a:pt x="191" y="509"/>
                    </a:lnTo>
                    <a:lnTo>
                      <a:pt x="191" y="509"/>
                    </a:lnTo>
                    <a:lnTo>
                      <a:pt x="192" y="509"/>
                    </a:lnTo>
                    <a:lnTo>
                      <a:pt x="193" y="509"/>
                    </a:lnTo>
                    <a:lnTo>
                      <a:pt x="192" y="512"/>
                    </a:lnTo>
                    <a:lnTo>
                      <a:pt x="189" y="513"/>
                    </a:lnTo>
                    <a:lnTo>
                      <a:pt x="188" y="513"/>
                    </a:lnTo>
                    <a:lnTo>
                      <a:pt x="188" y="511"/>
                    </a:lnTo>
                    <a:lnTo>
                      <a:pt x="188" y="509"/>
                    </a:lnTo>
                    <a:lnTo>
                      <a:pt x="188" y="509"/>
                    </a:lnTo>
                    <a:lnTo>
                      <a:pt x="187" y="508"/>
                    </a:lnTo>
                    <a:lnTo>
                      <a:pt x="188" y="507"/>
                    </a:lnTo>
                    <a:lnTo>
                      <a:pt x="185" y="507"/>
                    </a:lnTo>
                    <a:lnTo>
                      <a:pt x="182" y="508"/>
                    </a:lnTo>
                    <a:lnTo>
                      <a:pt x="179" y="508"/>
                    </a:lnTo>
                    <a:lnTo>
                      <a:pt x="175" y="508"/>
                    </a:lnTo>
                    <a:lnTo>
                      <a:pt x="173" y="508"/>
                    </a:lnTo>
                    <a:lnTo>
                      <a:pt x="172" y="511"/>
                    </a:lnTo>
                    <a:lnTo>
                      <a:pt x="171" y="511"/>
                    </a:lnTo>
                    <a:lnTo>
                      <a:pt x="171" y="511"/>
                    </a:lnTo>
                    <a:lnTo>
                      <a:pt x="170" y="512"/>
                    </a:lnTo>
                    <a:lnTo>
                      <a:pt x="169" y="513"/>
                    </a:lnTo>
                    <a:lnTo>
                      <a:pt x="165" y="513"/>
                    </a:lnTo>
                    <a:lnTo>
                      <a:pt x="162" y="514"/>
                    </a:lnTo>
                    <a:lnTo>
                      <a:pt x="160" y="515"/>
                    </a:lnTo>
                    <a:lnTo>
                      <a:pt x="157" y="517"/>
                    </a:lnTo>
                    <a:lnTo>
                      <a:pt x="153" y="519"/>
                    </a:lnTo>
                    <a:lnTo>
                      <a:pt x="153" y="521"/>
                    </a:lnTo>
                    <a:lnTo>
                      <a:pt x="155" y="521"/>
                    </a:lnTo>
                    <a:lnTo>
                      <a:pt x="155" y="521"/>
                    </a:lnTo>
                    <a:lnTo>
                      <a:pt x="156" y="521"/>
                    </a:lnTo>
                    <a:lnTo>
                      <a:pt x="156" y="521"/>
                    </a:lnTo>
                    <a:lnTo>
                      <a:pt x="157" y="523"/>
                    </a:lnTo>
                    <a:lnTo>
                      <a:pt x="157" y="523"/>
                    </a:lnTo>
                    <a:lnTo>
                      <a:pt x="157" y="523"/>
                    </a:lnTo>
                    <a:lnTo>
                      <a:pt x="158" y="525"/>
                    </a:lnTo>
                    <a:lnTo>
                      <a:pt x="156" y="524"/>
                    </a:lnTo>
                    <a:lnTo>
                      <a:pt x="156" y="524"/>
                    </a:lnTo>
                    <a:lnTo>
                      <a:pt x="155" y="524"/>
                    </a:lnTo>
                    <a:lnTo>
                      <a:pt x="155" y="523"/>
                    </a:lnTo>
                    <a:lnTo>
                      <a:pt x="153" y="523"/>
                    </a:lnTo>
                    <a:lnTo>
                      <a:pt x="153" y="524"/>
                    </a:lnTo>
                    <a:lnTo>
                      <a:pt x="153" y="526"/>
                    </a:lnTo>
                    <a:lnTo>
                      <a:pt x="152" y="526"/>
                    </a:lnTo>
                    <a:lnTo>
                      <a:pt x="152" y="526"/>
                    </a:lnTo>
                    <a:lnTo>
                      <a:pt x="152" y="525"/>
                    </a:lnTo>
                    <a:lnTo>
                      <a:pt x="152" y="524"/>
                    </a:lnTo>
                    <a:lnTo>
                      <a:pt x="151" y="524"/>
                    </a:lnTo>
                    <a:lnTo>
                      <a:pt x="151" y="524"/>
                    </a:lnTo>
                    <a:lnTo>
                      <a:pt x="151" y="525"/>
                    </a:lnTo>
                    <a:lnTo>
                      <a:pt x="150" y="525"/>
                    </a:lnTo>
                    <a:lnTo>
                      <a:pt x="150" y="524"/>
                    </a:lnTo>
                    <a:lnTo>
                      <a:pt x="149" y="524"/>
                    </a:lnTo>
                    <a:lnTo>
                      <a:pt x="149" y="523"/>
                    </a:lnTo>
                    <a:lnTo>
                      <a:pt x="149" y="521"/>
                    </a:lnTo>
                    <a:lnTo>
                      <a:pt x="149" y="520"/>
                    </a:lnTo>
                    <a:lnTo>
                      <a:pt x="149" y="520"/>
                    </a:lnTo>
                    <a:lnTo>
                      <a:pt x="148" y="519"/>
                    </a:lnTo>
                    <a:lnTo>
                      <a:pt x="148" y="519"/>
                    </a:lnTo>
                    <a:lnTo>
                      <a:pt x="147" y="519"/>
                    </a:lnTo>
                    <a:lnTo>
                      <a:pt x="147" y="519"/>
                    </a:lnTo>
                    <a:lnTo>
                      <a:pt x="147" y="521"/>
                    </a:lnTo>
                    <a:lnTo>
                      <a:pt x="146" y="523"/>
                    </a:lnTo>
                    <a:lnTo>
                      <a:pt x="146" y="524"/>
                    </a:lnTo>
                    <a:lnTo>
                      <a:pt x="146" y="526"/>
                    </a:lnTo>
                    <a:lnTo>
                      <a:pt x="146" y="526"/>
                    </a:lnTo>
                    <a:lnTo>
                      <a:pt x="145" y="525"/>
                    </a:lnTo>
                    <a:lnTo>
                      <a:pt x="145" y="523"/>
                    </a:lnTo>
                    <a:lnTo>
                      <a:pt x="145" y="523"/>
                    </a:lnTo>
                    <a:lnTo>
                      <a:pt x="145" y="523"/>
                    </a:lnTo>
                    <a:lnTo>
                      <a:pt x="144" y="523"/>
                    </a:lnTo>
                    <a:lnTo>
                      <a:pt x="144" y="524"/>
                    </a:lnTo>
                    <a:lnTo>
                      <a:pt x="144" y="523"/>
                    </a:lnTo>
                    <a:lnTo>
                      <a:pt x="143" y="521"/>
                    </a:lnTo>
                    <a:lnTo>
                      <a:pt x="144" y="521"/>
                    </a:lnTo>
                    <a:lnTo>
                      <a:pt x="144" y="520"/>
                    </a:lnTo>
                    <a:lnTo>
                      <a:pt x="144" y="519"/>
                    </a:lnTo>
                    <a:lnTo>
                      <a:pt x="144" y="517"/>
                    </a:lnTo>
                    <a:lnTo>
                      <a:pt x="144" y="514"/>
                    </a:lnTo>
                    <a:lnTo>
                      <a:pt x="140" y="513"/>
                    </a:lnTo>
                    <a:lnTo>
                      <a:pt x="140" y="511"/>
                    </a:lnTo>
                    <a:lnTo>
                      <a:pt x="141" y="507"/>
                    </a:lnTo>
                    <a:lnTo>
                      <a:pt x="141" y="507"/>
                    </a:lnTo>
                    <a:lnTo>
                      <a:pt x="141" y="505"/>
                    </a:lnTo>
                    <a:lnTo>
                      <a:pt x="141" y="504"/>
                    </a:lnTo>
                    <a:lnTo>
                      <a:pt x="140" y="503"/>
                    </a:lnTo>
                    <a:lnTo>
                      <a:pt x="140" y="502"/>
                    </a:lnTo>
                    <a:lnTo>
                      <a:pt x="139" y="502"/>
                    </a:lnTo>
                    <a:lnTo>
                      <a:pt x="139" y="501"/>
                    </a:lnTo>
                    <a:lnTo>
                      <a:pt x="139" y="500"/>
                    </a:lnTo>
                    <a:lnTo>
                      <a:pt x="138" y="499"/>
                    </a:lnTo>
                    <a:lnTo>
                      <a:pt x="138" y="499"/>
                    </a:lnTo>
                    <a:lnTo>
                      <a:pt x="138" y="497"/>
                    </a:lnTo>
                    <a:lnTo>
                      <a:pt x="137" y="497"/>
                    </a:lnTo>
                    <a:lnTo>
                      <a:pt x="137" y="499"/>
                    </a:lnTo>
                    <a:lnTo>
                      <a:pt x="137" y="500"/>
                    </a:lnTo>
                    <a:lnTo>
                      <a:pt x="136" y="500"/>
                    </a:lnTo>
                    <a:lnTo>
                      <a:pt x="136" y="500"/>
                    </a:lnTo>
                    <a:lnTo>
                      <a:pt x="136" y="499"/>
                    </a:lnTo>
                    <a:lnTo>
                      <a:pt x="135" y="497"/>
                    </a:lnTo>
                    <a:lnTo>
                      <a:pt x="135" y="494"/>
                    </a:lnTo>
                    <a:lnTo>
                      <a:pt x="135" y="492"/>
                    </a:lnTo>
                    <a:lnTo>
                      <a:pt x="135" y="490"/>
                    </a:lnTo>
                    <a:lnTo>
                      <a:pt x="135" y="489"/>
                    </a:lnTo>
                    <a:lnTo>
                      <a:pt x="135" y="488"/>
                    </a:lnTo>
                    <a:lnTo>
                      <a:pt x="135" y="485"/>
                    </a:lnTo>
                    <a:lnTo>
                      <a:pt x="135" y="484"/>
                    </a:lnTo>
                    <a:lnTo>
                      <a:pt x="135" y="483"/>
                    </a:lnTo>
                    <a:lnTo>
                      <a:pt x="136" y="483"/>
                    </a:lnTo>
                    <a:lnTo>
                      <a:pt x="137" y="483"/>
                    </a:lnTo>
                    <a:lnTo>
                      <a:pt x="137" y="482"/>
                    </a:lnTo>
                    <a:lnTo>
                      <a:pt x="137" y="481"/>
                    </a:lnTo>
                    <a:lnTo>
                      <a:pt x="137" y="480"/>
                    </a:lnTo>
                    <a:lnTo>
                      <a:pt x="137" y="479"/>
                    </a:lnTo>
                    <a:lnTo>
                      <a:pt x="138" y="479"/>
                    </a:lnTo>
                    <a:lnTo>
                      <a:pt x="138" y="478"/>
                    </a:lnTo>
                    <a:lnTo>
                      <a:pt x="138" y="473"/>
                    </a:lnTo>
                    <a:lnTo>
                      <a:pt x="138" y="469"/>
                    </a:lnTo>
                    <a:lnTo>
                      <a:pt x="137" y="467"/>
                    </a:lnTo>
                    <a:lnTo>
                      <a:pt x="136" y="467"/>
                    </a:lnTo>
                    <a:lnTo>
                      <a:pt x="135" y="468"/>
                    </a:lnTo>
                    <a:lnTo>
                      <a:pt x="135" y="465"/>
                    </a:lnTo>
                    <a:lnTo>
                      <a:pt x="135" y="464"/>
                    </a:lnTo>
                    <a:lnTo>
                      <a:pt x="136" y="463"/>
                    </a:lnTo>
                    <a:lnTo>
                      <a:pt x="136" y="460"/>
                    </a:lnTo>
                    <a:lnTo>
                      <a:pt x="136" y="460"/>
                    </a:lnTo>
                    <a:lnTo>
                      <a:pt x="135" y="460"/>
                    </a:lnTo>
                    <a:lnTo>
                      <a:pt x="135" y="460"/>
                    </a:lnTo>
                    <a:lnTo>
                      <a:pt x="134" y="460"/>
                    </a:lnTo>
                    <a:lnTo>
                      <a:pt x="134" y="458"/>
                    </a:lnTo>
                    <a:lnTo>
                      <a:pt x="135" y="456"/>
                    </a:lnTo>
                    <a:lnTo>
                      <a:pt x="136" y="455"/>
                    </a:lnTo>
                    <a:lnTo>
                      <a:pt x="136" y="454"/>
                    </a:lnTo>
                    <a:lnTo>
                      <a:pt x="136" y="454"/>
                    </a:lnTo>
                    <a:lnTo>
                      <a:pt x="137" y="453"/>
                    </a:lnTo>
                    <a:lnTo>
                      <a:pt x="137" y="453"/>
                    </a:lnTo>
                    <a:lnTo>
                      <a:pt x="137" y="451"/>
                    </a:lnTo>
                    <a:lnTo>
                      <a:pt x="138" y="448"/>
                    </a:lnTo>
                    <a:lnTo>
                      <a:pt x="138" y="446"/>
                    </a:lnTo>
                    <a:lnTo>
                      <a:pt x="139" y="445"/>
                    </a:lnTo>
                    <a:lnTo>
                      <a:pt x="140" y="443"/>
                    </a:lnTo>
                    <a:lnTo>
                      <a:pt x="140" y="442"/>
                    </a:lnTo>
                    <a:lnTo>
                      <a:pt x="140" y="440"/>
                    </a:lnTo>
                    <a:lnTo>
                      <a:pt x="140" y="440"/>
                    </a:lnTo>
                    <a:lnTo>
                      <a:pt x="139" y="441"/>
                    </a:lnTo>
                    <a:lnTo>
                      <a:pt x="138" y="442"/>
                    </a:lnTo>
                    <a:lnTo>
                      <a:pt x="138" y="443"/>
                    </a:lnTo>
                    <a:lnTo>
                      <a:pt x="137" y="443"/>
                    </a:lnTo>
                    <a:lnTo>
                      <a:pt x="137" y="444"/>
                    </a:lnTo>
                    <a:lnTo>
                      <a:pt x="137" y="444"/>
                    </a:lnTo>
                    <a:lnTo>
                      <a:pt x="136" y="445"/>
                    </a:lnTo>
                    <a:lnTo>
                      <a:pt x="135" y="446"/>
                    </a:lnTo>
                    <a:lnTo>
                      <a:pt x="134" y="447"/>
                    </a:lnTo>
                    <a:lnTo>
                      <a:pt x="134" y="447"/>
                    </a:lnTo>
                    <a:lnTo>
                      <a:pt x="133" y="446"/>
                    </a:lnTo>
                    <a:lnTo>
                      <a:pt x="133" y="445"/>
                    </a:lnTo>
                    <a:lnTo>
                      <a:pt x="134" y="444"/>
                    </a:lnTo>
                    <a:lnTo>
                      <a:pt x="135" y="443"/>
                    </a:lnTo>
                    <a:lnTo>
                      <a:pt x="136" y="443"/>
                    </a:lnTo>
                    <a:lnTo>
                      <a:pt x="136" y="440"/>
                    </a:lnTo>
                    <a:lnTo>
                      <a:pt x="136" y="439"/>
                    </a:lnTo>
                    <a:lnTo>
                      <a:pt x="137" y="439"/>
                    </a:lnTo>
                    <a:lnTo>
                      <a:pt x="138" y="439"/>
                    </a:lnTo>
                    <a:lnTo>
                      <a:pt x="138" y="439"/>
                    </a:lnTo>
                    <a:lnTo>
                      <a:pt x="139" y="436"/>
                    </a:lnTo>
                    <a:lnTo>
                      <a:pt x="140" y="434"/>
                    </a:lnTo>
                    <a:lnTo>
                      <a:pt x="143" y="433"/>
                    </a:lnTo>
                    <a:lnTo>
                      <a:pt x="143" y="431"/>
                    </a:lnTo>
                    <a:lnTo>
                      <a:pt x="144" y="429"/>
                    </a:lnTo>
                    <a:lnTo>
                      <a:pt x="145" y="427"/>
                    </a:lnTo>
                    <a:lnTo>
                      <a:pt x="146" y="425"/>
                    </a:lnTo>
                    <a:lnTo>
                      <a:pt x="147" y="425"/>
                    </a:lnTo>
                    <a:lnTo>
                      <a:pt x="146" y="428"/>
                    </a:lnTo>
                    <a:lnTo>
                      <a:pt x="146" y="430"/>
                    </a:lnTo>
                    <a:lnTo>
                      <a:pt x="145" y="431"/>
                    </a:lnTo>
                    <a:lnTo>
                      <a:pt x="145" y="432"/>
                    </a:lnTo>
                    <a:lnTo>
                      <a:pt x="144" y="433"/>
                    </a:lnTo>
                    <a:lnTo>
                      <a:pt x="144" y="433"/>
                    </a:lnTo>
                    <a:lnTo>
                      <a:pt x="144" y="434"/>
                    </a:lnTo>
                    <a:lnTo>
                      <a:pt x="144" y="436"/>
                    </a:lnTo>
                    <a:lnTo>
                      <a:pt x="144" y="436"/>
                    </a:lnTo>
                    <a:lnTo>
                      <a:pt x="145" y="435"/>
                    </a:lnTo>
                    <a:lnTo>
                      <a:pt x="146" y="435"/>
                    </a:lnTo>
                    <a:lnTo>
                      <a:pt x="146" y="434"/>
                    </a:lnTo>
                    <a:lnTo>
                      <a:pt x="147" y="435"/>
                    </a:lnTo>
                    <a:lnTo>
                      <a:pt x="147" y="437"/>
                    </a:lnTo>
                    <a:lnTo>
                      <a:pt x="146" y="439"/>
                    </a:lnTo>
                    <a:lnTo>
                      <a:pt x="145" y="439"/>
                    </a:lnTo>
                    <a:lnTo>
                      <a:pt x="145" y="440"/>
                    </a:lnTo>
                    <a:lnTo>
                      <a:pt x="144" y="442"/>
                    </a:lnTo>
                    <a:lnTo>
                      <a:pt x="144" y="445"/>
                    </a:lnTo>
                    <a:lnTo>
                      <a:pt x="144" y="446"/>
                    </a:lnTo>
                    <a:lnTo>
                      <a:pt x="143" y="447"/>
                    </a:lnTo>
                    <a:lnTo>
                      <a:pt x="143" y="449"/>
                    </a:lnTo>
                    <a:lnTo>
                      <a:pt x="141" y="449"/>
                    </a:lnTo>
                    <a:lnTo>
                      <a:pt x="141" y="451"/>
                    </a:lnTo>
                    <a:lnTo>
                      <a:pt x="141" y="452"/>
                    </a:lnTo>
                    <a:lnTo>
                      <a:pt x="143" y="452"/>
                    </a:lnTo>
                    <a:lnTo>
                      <a:pt x="143" y="452"/>
                    </a:lnTo>
                    <a:lnTo>
                      <a:pt x="144" y="453"/>
                    </a:lnTo>
                    <a:lnTo>
                      <a:pt x="143" y="453"/>
                    </a:lnTo>
                    <a:lnTo>
                      <a:pt x="143" y="453"/>
                    </a:lnTo>
                    <a:lnTo>
                      <a:pt x="141" y="453"/>
                    </a:lnTo>
                    <a:lnTo>
                      <a:pt x="141" y="454"/>
                    </a:lnTo>
                    <a:lnTo>
                      <a:pt x="141" y="455"/>
                    </a:lnTo>
                    <a:lnTo>
                      <a:pt x="141" y="457"/>
                    </a:lnTo>
                    <a:lnTo>
                      <a:pt x="141" y="457"/>
                    </a:lnTo>
                    <a:lnTo>
                      <a:pt x="141" y="455"/>
                    </a:lnTo>
                    <a:lnTo>
                      <a:pt x="143" y="454"/>
                    </a:lnTo>
                    <a:lnTo>
                      <a:pt x="144" y="454"/>
                    </a:lnTo>
                    <a:lnTo>
                      <a:pt x="144" y="455"/>
                    </a:lnTo>
                    <a:lnTo>
                      <a:pt x="145" y="453"/>
                    </a:lnTo>
                    <a:lnTo>
                      <a:pt x="145" y="453"/>
                    </a:lnTo>
                    <a:lnTo>
                      <a:pt x="145" y="452"/>
                    </a:lnTo>
                    <a:lnTo>
                      <a:pt x="145" y="452"/>
                    </a:lnTo>
                    <a:lnTo>
                      <a:pt x="145" y="448"/>
                    </a:lnTo>
                    <a:lnTo>
                      <a:pt x="146" y="448"/>
                    </a:lnTo>
                    <a:lnTo>
                      <a:pt x="146" y="448"/>
                    </a:lnTo>
                    <a:lnTo>
                      <a:pt x="147" y="448"/>
                    </a:lnTo>
                    <a:lnTo>
                      <a:pt x="148" y="447"/>
                    </a:lnTo>
                    <a:lnTo>
                      <a:pt x="148" y="446"/>
                    </a:lnTo>
                    <a:lnTo>
                      <a:pt x="148" y="444"/>
                    </a:lnTo>
                    <a:lnTo>
                      <a:pt x="150" y="444"/>
                    </a:lnTo>
                    <a:lnTo>
                      <a:pt x="151" y="444"/>
                    </a:lnTo>
                    <a:lnTo>
                      <a:pt x="152" y="442"/>
                    </a:lnTo>
                    <a:lnTo>
                      <a:pt x="153" y="442"/>
                    </a:lnTo>
                    <a:lnTo>
                      <a:pt x="155" y="441"/>
                    </a:lnTo>
                    <a:lnTo>
                      <a:pt x="156" y="441"/>
                    </a:lnTo>
                    <a:lnTo>
                      <a:pt x="157" y="440"/>
                    </a:lnTo>
                    <a:lnTo>
                      <a:pt x="158" y="439"/>
                    </a:lnTo>
                    <a:lnTo>
                      <a:pt x="159" y="439"/>
                    </a:lnTo>
                    <a:lnTo>
                      <a:pt x="181" y="433"/>
                    </a:lnTo>
                    <a:lnTo>
                      <a:pt x="203" y="428"/>
                    </a:lnTo>
                    <a:lnTo>
                      <a:pt x="201" y="427"/>
                    </a:lnTo>
                    <a:lnTo>
                      <a:pt x="200" y="427"/>
                    </a:lnTo>
                    <a:lnTo>
                      <a:pt x="198" y="427"/>
                    </a:lnTo>
                    <a:lnTo>
                      <a:pt x="198" y="425"/>
                    </a:lnTo>
                    <a:lnTo>
                      <a:pt x="200" y="423"/>
                    </a:lnTo>
                    <a:lnTo>
                      <a:pt x="203" y="422"/>
                    </a:lnTo>
                    <a:lnTo>
                      <a:pt x="206" y="422"/>
                    </a:lnTo>
                    <a:lnTo>
                      <a:pt x="208" y="421"/>
                    </a:lnTo>
                    <a:lnTo>
                      <a:pt x="210" y="420"/>
                    </a:lnTo>
                    <a:lnTo>
                      <a:pt x="210" y="422"/>
                    </a:lnTo>
                    <a:lnTo>
                      <a:pt x="209" y="423"/>
                    </a:lnTo>
                    <a:lnTo>
                      <a:pt x="208" y="424"/>
                    </a:lnTo>
                    <a:lnTo>
                      <a:pt x="207" y="425"/>
                    </a:lnTo>
                    <a:lnTo>
                      <a:pt x="207" y="427"/>
                    </a:lnTo>
                    <a:lnTo>
                      <a:pt x="227" y="421"/>
                    </a:lnTo>
                    <a:lnTo>
                      <a:pt x="228" y="420"/>
                    </a:lnTo>
                    <a:lnTo>
                      <a:pt x="229" y="420"/>
                    </a:lnTo>
                    <a:lnTo>
                      <a:pt x="230" y="420"/>
                    </a:lnTo>
                    <a:lnTo>
                      <a:pt x="231" y="420"/>
                    </a:lnTo>
                    <a:lnTo>
                      <a:pt x="231" y="419"/>
                    </a:lnTo>
                    <a:lnTo>
                      <a:pt x="232" y="418"/>
                    </a:lnTo>
                    <a:lnTo>
                      <a:pt x="233" y="419"/>
                    </a:lnTo>
                    <a:lnTo>
                      <a:pt x="234" y="419"/>
                    </a:lnTo>
                    <a:lnTo>
                      <a:pt x="235" y="419"/>
                    </a:lnTo>
                    <a:lnTo>
                      <a:pt x="236" y="417"/>
                    </a:lnTo>
                    <a:lnTo>
                      <a:pt x="239" y="417"/>
                    </a:lnTo>
                    <a:lnTo>
                      <a:pt x="241" y="416"/>
                    </a:lnTo>
                    <a:lnTo>
                      <a:pt x="241" y="415"/>
                    </a:lnTo>
                    <a:lnTo>
                      <a:pt x="242" y="415"/>
                    </a:lnTo>
                    <a:lnTo>
                      <a:pt x="242" y="415"/>
                    </a:lnTo>
                    <a:lnTo>
                      <a:pt x="243" y="415"/>
                    </a:lnTo>
                    <a:lnTo>
                      <a:pt x="244" y="415"/>
                    </a:lnTo>
                    <a:lnTo>
                      <a:pt x="245" y="415"/>
                    </a:lnTo>
                    <a:lnTo>
                      <a:pt x="246" y="413"/>
                    </a:lnTo>
                    <a:lnTo>
                      <a:pt x="247" y="413"/>
                    </a:lnTo>
                    <a:lnTo>
                      <a:pt x="248" y="413"/>
                    </a:lnTo>
                    <a:lnTo>
                      <a:pt x="249" y="413"/>
                    </a:lnTo>
                    <a:lnTo>
                      <a:pt x="251" y="413"/>
                    </a:lnTo>
                    <a:lnTo>
                      <a:pt x="251" y="412"/>
                    </a:lnTo>
                    <a:lnTo>
                      <a:pt x="252" y="412"/>
                    </a:lnTo>
                    <a:lnTo>
                      <a:pt x="252" y="412"/>
                    </a:lnTo>
                    <a:lnTo>
                      <a:pt x="254" y="412"/>
                    </a:lnTo>
                    <a:lnTo>
                      <a:pt x="254" y="411"/>
                    </a:lnTo>
                    <a:lnTo>
                      <a:pt x="255" y="411"/>
                    </a:lnTo>
                    <a:lnTo>
                      <a:pt x="256" y="410"/>
                    </a:lnTo>
                    <a:lnTo>
                      <a:pt x="258" y="409"/>
                    </a:lnTo>
                    <a:lnTo>
                      <a:pt x="261" y="408"/>
                    </a:lnTo>
                    <a:lnTo>
                      <a:pt x="266" y="408"/>
                    </a:lnTo>
                    <a:lnTo>
                      <a:pt x="269" y="408"/>
                    </a:lnTo>
                    <a:lnTo>
                      <a:pt x="275" y="407"/>
                    </a:lnTo>
                    <a:lnTo>
                      <a:pt x="280" y="407"/>
                    </a:lnTo>
                    <a:lnTo>
                      <a:pt x="285" y="407"/>
                    </a:lnTo>
                    <a:lnTo>
                      <a:pt x="285" y="407"/>
                    </a:lnTo>
                    <a:lnTo>
                      <a:pt x="288" y="406"/>
                    </a:lnTo>
                    <a:lnTo>
                      <a:pt x="289" y="406"/>
                    </a:lnTo>
                    <a:lnTo>
                      <a:pt x="290" y="406"/>
                    </a:lnTo>
                    <a:lnTo>
                      <a:pt x="291" y="407"/>
                    </a:lnTo>
                    <a:lnTo>
                      <a:pt x="292" y="408"/>
                    </a:lnTo>
                    <a:lnTo>
                      <a:pt x="292" y="408"/>
                    </a:lnTo>
                    <a:lnTo>
                      <a:pt x="292" y="407"/>
                    </a:lnTo>
                    <a:lnTo>
                      <a:pt x="293" y="406"/>
                    </a:lnTo>
                    <a:lnTo>
                      <a:pt x="294" y="406"/>
                    </a:lnTo>
                    <a:lnTo>
                      <a:pt x="295" y="406"/>
                    </a:lnTo>
                    <a:lnTo>
                      <a:pt x="296" y="405"/>
                    </a:lnTo>
                    <a:lnTo>
                      <a:pt x="296" y="405"/>
                    </a:lnTo>
                    <a:lnTo>
                      <a:pt x="297" y="405"/>
                    </a:lnTo>
                    <a:lnTo>
                      <a:pt x="297" y="405"/>
                    </a:lnTo>
                    <a:lnTo>
                      <a:pt x="299" y="405"/>
                    </a:lnTo>
                    <a:lnTo>
                      <a:pt x="299" y="405"/>
                    </a:lnTo>
                    <a:lnTo>
                      <a:pt x="300" y="405"/>
                    </a:lnTo>
                    <a:lnTo>
                      <a:pt x="301" y="405"/>
                    </a:lnTo>
                    <a:lnTo>
                      <a:pt x="301" y="406"/>
                    </a:lnTo>
                    <a:lnTo>
                      <a:pt x="302" y="405"/>
                    </a:lnTo>
                    <a:lnTo>
                      <a:pt x="303" y="405"/>
                    </a:lnTo>
                    <a:lnTo>
                      <a:pt x="304" y="405"/>
                    </a:lnTo>
                    <a:lnTo>
                      <a:pt x="305" y="405"/>
                    </a:lnTo>
                    <a:lnTo>
                      <a:pt x="308" y="405"/>
                    </a:lnTo>
                    <a:lnTo>
                      <a:pt x="309" y="405"/>
                    </a:lnTo>
                    <a:lnTo>
                      <a:pt x="311" y="405"/>
                    </a:lnTo>
                    <a:lnTo>
                      <a:pt x="311" y="406"/>
                    </a:lnTo>
                    <a:lnTo>
                      <a:pt x="312" y="406"/>
                    </a:lnTo>
                    <a:lnTo>
                      <a:pt x="312" y="405"/>
                    </a:lnTo>
                    <a:lnTo>
                      <a:pt x="313" y="404"/>
                    </a:lnTo>
                    <a:lnTo>
                      <a:pt x="317" y="404"/>
                    </a:lnTo>
                    <a:lnTo>
                      <a:pt x="318" y="404"/>
                    </a:lnTo>
                    <a:lnTo>
                      <a:pt x="319" y="404"/>
                    </a:lnTo>
                    <a:lnTo>
                      <a:pt x="319" y="405"/>
                    </a:lnTo>
                    <a:lnTo>
                      <a:pt x="320" y="405"/>
                    </a:lnTo>
                    <a:lnTo>
                      <a:pt x="321" y="404"/>
                    </a:lnTo>
                    <a:lnTo>
                      <a:pt x="323" y="403"/>
                    </a:lnTo>
                    <a:lnTo>
                      <a:pt x="325" y="404"/>
                    </a:lnTo>
                    <a:lnTo>
                      <a:pt x="327" y="403"/>
                    </a:lnTo>
                    <a:lnTo>
                      <a:pt x="329" y="403"/>
                    </a:lnTo>
                    <a:lnTo>
                      <a:pt x="332" y="401"/>
                    </a:lnTo>
                    <a:lnTo>
                      <a:pt x="333" y="401"/>
                    </a:lnTo>
                    <a:lnTo>
                      <a:pt x="335" y="401"/>
                    </a:lnTo>
                    <a:lnTo>
                      <a:pt x="336" y="399"/>
                    </a:lnTo>
                    <a:lnTo>
                      <a:pt x="335" y="397"/>
                    </a:lnTo>
                    <a:lnTo>
                      <a:pt x="335" y="397"/>
                    </a:lnTo>
                    <a:lnTo>
                      <a:pt x="333" y="396"/>
                    </a:lnTo>
                    <a:lnTo>
                      <a:pt x="332" y="396"/>
                    </a:lnTo>
                    <a:lnTo>
                      <a:pt x="332" y="396"/>
                    </a:lnTo>
                    <a:lnTo>
                      <a:pt x="331" y="396"/>
                    </a:lnTo>
                    <a:lnTo>
                      <a:pt x="326" y="396"/>
                    </a:lnTo>
                    <a:lnTo>
                      <a:pt x="317" y="395"/>
                    </a:lnTo>
                    <a:lnTo>
                      <a:pt x="317" y="387"/>
                    </a:lnTo>
                    <a:lnTo>
                      <a:pt x="314" y="387"/>
                    </a:lnTo>
                    <a:lnTo>
                      <a:pt x="303" y="386"/>
                    </a:lnTo>
                    <a:lnTo>
                      <a:pt x="302" y="387"/>
                    </a:lnTo>
                    <a:lnTo>
                      <a:pt x="302" y="388"/>
                    </a:lnTo>
                    <a:lnTo>
                      <a:pt x="301" y="388"/>
                    </a:lnTo>
                    <a:lnTo>
                      <a:pt x="300" y="388"/>
                    </a:lnTo>
                    <a:lnTo>
                      <a:pt x="299" y="388"/>
                    </a:lnTo>
                    <a:lnTo>
                      <a:pt x="294" y="387"/>
                    </a:lnTo>
                    <a:lnTo>
                      <a:pt x="293" y="388"/>
                    </a:lnTo>
                    <a:lnTo>
                      <a:pt x="293" y="389"/>
                    </a:lnTo>
                    <a:lnTo>
                      <a:pt x="294" y="391"/>
                    </a:lnTo>
                    <a:lnTo>
                      <a:pt x="296" y="391"/>
                    </a:lnTo>
                    <a:lnTo>
                      <a:pt x="297" y="391"/>
                    </a:lnTo>
                    <a:lnTo>
                      <a:pt x="300" y="391"/>
                    </a:lnTo>
                    <a:lnTo>
                      <a:pt x="301" y="391"/>
                    </a:lnTo>
                    <a:lnTo>
                      <a:pt x="302" y="391"/>
                    </a:lnTo>
                    <a:lnTo>
                      <a:pt x="303" y="393"/>
                    </a:lnTo>
                    <a:lnTo>
                      <a:pt x="303" y="394"/>
                    </a:lnTo>
                    <a:lnTo>
                      <a:pt x="303" y="396"/>
                    </a:lnTo>
                    <a:lnTo>
                      <a:pt x="296" y="396"/>
                    </a:lnTo>
                    <a:lnTo>
                      <a:pt x="296" y="397"/>
                    </a:lnTo>
                    <a:lnTo>
                      <a:pt x="295" y="398"/>
                    </a:lnTo>
                    <a:lnTo>
                      <a:pt x="294" y="397"/>
                    </a:lnTo>
                    <a:lnTo>
                      <a:pt x="294" y="396"/>
                    </a:lnTo>
                    <a:lnTo>
                      <a:pt x="293" y="394"/>
                    </a:lnTo>
                    <a:lnTo>
                      <a:pt x="292" y="393"/>
                    </a:lnTo>
                    <a:lnTo>
                      <a:pt x="292" y="393"/>
                    </a:lnTo>
                    <a:lnTo>
                      <a:pt x="292" y="395"/>
                    </a:lnTo>
                    <a:lnTo>
                      <a:pt x="292" y="397"/>
                    </a:lnTo>
                    <a:lnTo>
                      <a:pt x="292" y="398"/>
                    </a:lnTo>
                    <a:lnTo>
                      <a:pt x="292" y="400"/>
                    </a:lnTo>
                    <a:lnTo>
                      <a:pt x="292" y="403"/>
                    </a:lnTo>
                    <a:lnTo>
                      <a:pt x="291" y="401"/>
                    </a:lnTo>
                    <a:lnTo>
                      <a:pt x="290" y="400"/>
                    </a:lnTo>
                    <a:lnTo>
                      <a:pt x="288" y="399"/>
                    </a:lnTo>
                    <a:lnTo>
                      <a:pt x="285" y="399"/>
                    </a:lnTo>
                    <a:lnTo>
                      <a:pt x="284" y="399"/>
                    </a:lnTo>
                    <a:lnTo>
                      <a:pt x="282" y="399"/>
                    </a:lnTo>
                    <a:lnTo>
                      <a:pt x="282" y="396"/>
                    </a:lnTo>
                    <a:lnTo>
                      <a:pt x="282" y="394"/>
                    </a:lnTo>
                    <a:lnTo>
                      <a:pt x="283" y="392"/>
                    </a:lnTo>
                    <a:lnTo>
                      <a:pt x="284" y="392"/>
                    </a:lnTo>
                    <a:lnTo>
                      <a:pt x="285" y="392"/>
                    </a:lnTo>
                    <a:lnTo>
                      <a:pt x="287" y="392"/>
                    </a:lnTo>
                    <a:lnTo>
                      <a:pt x="288" y="392"/>
                    </a:lnTo>
                    <a:lnTo>
                      <a:pt x="289" y="393"/>
                    </a:lnTo>
                    <a:lnTo>
                      <a:pt x="290" y="393"/>
                    </a:lnTo>
                    <a:lnTo>
                      <a:pt x="290" y="391"/>
                    </a:lnTo>
                    <a:lnTo>
                      <a:pt x="289" y="389"/>
                    </a:lnTo>
                    <a:lnTo>
                      <a:pt x="288" y="389"/>
                    </a:lnTo>
                    <a:lnTo>
                      <a:pt x="287" y="389"/>
                    </a:lnTo>
                    <a:lnTo>
                      <a:pt x="285" y="389"/>
                    </a:lnTo>
                    <a:lnTo>
                      <a:pt x="279" y="388"/>
                    </a:lnTo>
                    <a:lnTo>
                      <a:pt x="277" y="388"/>
                    </a:lnTo>
                    <a:lnTo>
                      <a:pt x="277" y="391"/>
                    </a:lnTo>
                    <a:lnTo>
                      <a:pt x="277" y="393"/>
                    </a:lnTo>
                    <a:lnTo>
                      <a:pt x="277" y="394"/>
                    </a:lnTo>
                    <a:lnTo>
                      <a:pt x="277" y="396"/>
                    </a:lnTo>
                    <a:lnTo>
                      <a:pt x="277" y="399"/>
                    </a:lnTo>
                    <a:lnTo>
                      <a:pt x="275" y="398"/>
                    </a:lnTo>
                    <a:lnTo>
                      <a:pt x="272" y="398"/>
                    </a:lnTo>
                    <a:lnTo>
                      <a:pt x="272" y="398"/>
                    </a:lnTo>
                    <a:lnTo>
                      <a:pt x="271" y="398"/>
                    </a:lnTo>
                    <a:lnTo>
                      <a:pt x="270" y="398"/>
                    </a:lnTo>
                    <a:lnTo>
                      <a:pt x="269" y="398"/>
                    </a:lnTo>
                    <a:lnTo>
                      <a:pt x="268" y="398"/>
                    </a:lnTo>
                    <a:lnTo>
                      <a:pt x="268" y="397"/>
                    </a:lnTo>
                    <a:lnTo>
                      <a:pt x="268" y="395"/>
                    </a:lnTo>
                    <a:lnTo>
                      <a:pt x="269" y="396"/>
                    </a:lnTo>
                    <a:lnTo>
                      <a:pt x="270" y="396"/>
                    </a:lnTo>
                    <a:lnTo>
                      <a:pt x="272" y="396"/>
                    </a:lnTo>
                    <a:lnTo>
                      <a:pt x="273" y="395"/>
                    </a:lnTo>
                    <a:lnTo>
                      <a:pt x="273" y="395"/>
                    </a:lnTo>
                    <a:lnTo>
                      <a:pt x="273" y="394"/>
                    </a:lnTo>
                    <a:lnTo>
                      <a:pt x="272" y="393"/>
                    </a:lnTo>
                    <a:lnTo>
                      <a:pt x="270" y="393"/>
                    </a:lnTo>
                    <a:lnTo>
                      <a:pt x="270" y="393"/>
                    </a:lnTo>
                    <a:lnTo>
                      <a:pt x="270" y="392"/>
                    </a:lnTo>
                    <a:lnTo>
                      <a:pt x="271" y="389"/>
                    </a:lnTo>
                    <a:lnTo>
                      <a:pt x="271" y="387"/>
                    </a:lnTo>
                    <a:lnTo>
                      <a:pt x="271" y="385"/>
                    </a:lnTo>
                    <a:lnTo>
                      <a:pt x="268" y="384"/>
                    </a:lnTo>
                    <a:lnTo>
                      <a:pt x="266" y="385"/>
                    </a:lnTo>
                    <a:lnTo>
                      <a:pt x="263" y="386"/>
                    </a:lnTo>
                    <a:lnTo>
                      <a:pt x="260" y="386"/>
                    </a:lnTo>
                    <a:lnTo>
                      <a:pt x="259" y="386"/>
                    </a:lnTo>
                    <a:lnTo>
                      <a:pt x="258" y="386"/>
                    </a:lnTo>
                    <a:lnTo>
                      <a:pt x="257" y="388"/>
                    </a:lnTo>
                    <a:lnTo>
                      <a:pt x="257" y="389"/>
                    </a:lnTo>
                    <a:lnTo>
                      <a:pt x="257" y="392"/>
                    </a:lnTo>
                    <a:lnTo>
                      <a:pt x="256" y="393"/>
                    </a:lnTo>
                    <a:lnTo>
                      <a:pt x="255" y="394"/>
                    </a:lnTo>
                    <a:lnTo>
                      <a:pt x="254" y="394"/>
                    </a:lnTo>
                    <a:lnTo>
                      <a:pt x="255" y="389"/>
                    </a:lnTo>
                    <a:lnTo>
                      <a:pt x="255" y="386"/>
                    </a:lnTo>
                    <a:lnTo>
                      <a:pt x="256" y="384"/>
                    </a:lnTo>
                    <a:lnTo>
                      <a:pt x="257" y="383"/>
                    </a:lnTo>
                    <a:lnTo>
                      <a:pt x="258" y="382"/>
                    </a:lnTo>
                    <a:lnTo>
                      <a:pt x="259" y="381"/>
                    </a:lnTo>
                    <a:lnTo>
                      <a:pt x="260" y="382"/>
                    </a:lnTo>
                    <a:lnTo>
                      <a:pt x="275" y="383"/>
                    </a:lnTo>
                    <a:lnTo>
                      <a:pt x="275" y="381"/>
                    </a:lnTo>
                    <a:lnTo>
                      <a:pt x="279" y="381"/>
                    </a:lnTo>
                    <a:lnTo>
                      <a:pt x="283" y="381"/>
                    </a:lnTo>
                    <a:lnTo>
                      <a:pt x="285" y="380"/>
                    </a:lnTo>
                    <a:lnTo>
                      <a:pt x="287" y="379"/>
                    </a:lnTo>
                    <a:lnTo>
                      <a:pt x="290" y="379"/>
                    </a:lnTo>
                    <a:lnTo>
                      <a:pt x="292" y="380"/>
                    </a:lnTo>
                    <a:lnTo>
                      <a:pt x="294" y="380"/>
                    </a:lnTo>
                    <a:lnTo>
                      <a:pt x="296" y="381"/>
                    </a:lnTo>
                    <a:lnTo>
                      <a:pt x="299" y="380"/>
                    </a:lnTo>
                    <a:lnTo>
                      <a:pt x="300" y="381"/>
                    </a:lnTo>
                    <a:lnTo>
                      <a:pt x="302" y="381"/>
                    </a:lnTo>
                    <a:lnTo>
                      <a:pt x="303" y="379"/>
                    </a:lnTo>
                    <a:lnTo>
                      <a:pt x="303" y="377"/>
                    </a:lnTo>
                    <a:lnTo>
                      <a:pt x="304" y="377"/>
                    </a:lnTo>
                    <a:lnTo>
                      <a:pt x="306" y="379"/>
                    </a:lnTo>
                    <a:lnTo>
                      <a:pt x="307" y="379"/>
                    </a:lnTo>
                    <a:lnTo>
                      <a:pt x="308" y="379"/>
                    </a:lnTo>
                    <a:lnTo>
                      <a:pt x="309" y="379"/>
                    </a:lnTo>
                    <a:lnTo>
                      <a:pt x="311" y="376"/>
                    </a:lnTo>
                    <a:lnTo>
                      <a:pt x="313" y="376"/>
                    </a:lnTo>
                    <a:lnTo>
                      <a:pt x="315" y="376"/>
                    </a:lnTo>
                    <a:lnTo>
                      <a:pt x="318" y="376"/>
                    </a:lnTo>
                    <a:lnTo>
                      <a:pt x="320" y="377"/>
                    </a:lnTo>
                    <a:lnTo>
                      <a:pt x="323" y="377"/>
                    </a:lnTo>
                    <a:lnTo>
                      <a:pt x="325" y="377"/>
                    </a:lnTo>
                    <a:lnTo>
                      <a:pt x="336" y="379"/>
                    </a:lnTo>
                    <a:lnTo>
                      <a:pt x="338" y="376"/>
                    </a:lnTo>
                    <a:lnTo>
                      <a:pt x="341" y="376"/>
                    </a:lnTo>
                    <a:lnTo>
                      <a:pt x="343" y="376"/>
                    </a:lnTo>
                    <a:lnTo>
                      <a:pt x="347" y="376"/>
                    </a:lnTo>
                    <a:lnTo>
                      <a:pt x="350" y="377"/>
                    </a:lnTo>
                    <a:lnTo>
                      <a:pt x="354" y="377"/>
                    </a:lnTo>
                    <a:lnTo>
                      <a:pt x="357" y="377"/>
                    </a:lnTo>
                    <a:lnTo>
                      <a:pt x="359" y="377"/>
                    </a:lnTo>
                    <a:lnTo>
                      <a:pt x="362" y="379"/>
                    </a:lnTo>
                    <a:lnTo>
                      <a:pt x="369" y="379"/>
                    </a:lnTo>
                    <a:lnTo>
                      <a:pt x="371" y="379"/>
                    </a:lnTo>
                    <a:lnTo>
                      <a:pt x="372" y="379"/>
                    </a:lnTo>
                    <a:lnTo>
                      <a:pt x="373" y="379"/>
                    </a:lnTo>
                    <a:lnTo>
                      <a:pt x="374" y="380"/>
                    </a:lnTo>
                    <a:lnTo>
                      <a:pt x="375" y="380"/>
                    </a:lnTo>
                    <a:lnTo>
                      <a:pt x="375" y="379"/>
                    </a:lnTo>
                    <a:lnTo>
                      <a:pt x="376" y="376"/>
                    </a:lnTo>
                    <a:lnTo>
                      <a:pt x="381" y="377"/>
                    </a:lnTo>
                    <a:lnTo>
                      <a:pt x="389" y="377"/>
                    </a:lnTo>
                    <a:lnTo>
                      <a:pt x="389" y="380"/>
                    </a:lnTo>
                    <a:lnTo>
                      <a:pt x="390" y="381"/>
                    </a:lnTo>
                    <a:lnTo>
                      <a:pt x="391" y="381"/>
                    </a:lnTo>
                    <a:lnTo>
                      <a:pt x="392" y="381"/>
                    </a:lnTo>
                    <a:lnTo>
                      <a:pt x="393" y="381"/>
                    </a:lnTo>
                    <a:lnTo>
                      <a:pt x="393" y="381"/>
                    </a:lnTo>
                    <a:lnTo>
                      <a:pt x="399" y="381"/>
                    </a:lnTo>
                    <a:lnTo>
                      <a:pt x="399" y="383"/>
                    </a:lnTo>
                    <a:lnTo>
                      <a:pt x="400" y="383"/>
                    </a:lnTo>
                    <a:lnTo>
                      <a:pt x="401" y="384"/>
                    </a:lnTo>
                    <a:lnTo>
                      <a:pt x="402" y="384"/>
                    </a:lnTo>
                    <a:lnTo>
                      <a:pt x="403" y="384"/>
                    </a:lnTo>
                    <a:lnTo>
                      <a:pt x="402" y="385"/>
                    </a:lnTo>
                    <a:lnTo>
                      <a:pt x="411" y="383"/>
                    </a:lnTo>
                    <a:lnTo>
                      <a:pt x="421" y="382"/>
                    </a:lnTo>
                    <a:lnTo>
                      <a:pt x="422" y="381"/>
                    </a:lnTo>
                    <a:lnTo>
                      <a:pt x="423" y="381"/>
                    </a:lnTo>
                    <a:lnTo>
                      <a:pt x="424" y="381"/>
                    </a:lnTo>
                    <a:lnTo>
                      <a:pt x="425" y="381"/>
                    </a:lnTo>
                    <a:lnTo>
                      <a:pt x="426" y="381"/>
                    </a:lnTo>
                    <a:lnTo>
                      <a:pt x="428" y="381"/>
                    </a:lnTo>
                    <a:lnTo>
                      <a:pt x="428" y="380"/>
                    </a:lnTo>
                    <a:lnTo>
                      <a:pt x="427" y="381"/>
                    </a:lnTo>
                    <a:lnTo>
                      <a:pt x="426" y="380"/>
                    </a:lnTo>
                    <a:lnTo>
                      <a:pt x="425" y="377"/>
                    </a:lnTo>
                    <a:lnTo>
                      <a:pt x="424" y="377"/>
                    </a:lnTo>
                    <a:lnTo>
                      <a:pt x="423" y="379"/>
                    </a:lnTo>
                    <a:lnTo>
                      <a:pt x="422" y="380"/>
                    </a:lnTo>
                    <a:lnTo>
                      <a:pt x="421" y="380"/>
                    </a:lnTo>
                    <a:lnTo>
                      <a:pt x="420" y="380"/>
                    </a:lnTo>
                    <a:lnTo>
                      <a:pt x="419" y="379"/>
                    </a:lnTo>
                    <a:lnTo>
                      <a:pt x="417" y="377"/>
                    </a:lnTo>
                    <a:lnTo>
                      <a:pt x="416" y="377"/>
                    </a:lnTo>
                    <a:lnTo>
                      <a:pt x="416" y="380"/>
                    </a:lnTo>
                    <a:lnTo>
                      <a:pt x="416" y="381"/>
                    </a:lnTo>
                    <a:lnTo>
                      <a:pt x="415" y="382"/>
                    </a:lnTo>
                    <a:lnTo>
                      <a:pt x="414" y="382"/>
                    </a:lnTo>
                    <a:lnTo>
                      <a:pt x="414" y="381"/>
                    </a:lnTo>
                    <a:lnTo>
                      <a:pt x="413" y="380"/>
                    </a:lnTo>
                    <a:lnTo>
                      <a:pt x="414" y="376"/>
                    </a:lnTo>
                    <a:lnTo>
                      <a:pt x="414" y="376"/>
                    </a:lnTo>
                    <a:lnTo>
                      <a:pt x="415" y="376"/>
                    </a:lnTo>
                    <a:lnTo>
                      <a:pt x="415" y="374"/>
                    </a:lnTo>
                    <a:lnTo>
                      <a:pt x="417" y="374"/>
                    </a:lnTo>
                    <a:lnTo>
                      <a:pt x="417" y="372"/>
                    </a:lnTo>
                    <a:lnTo>
                      <a:pt x="416" y="370"/>
                    </a:lnTo>
                    <a:lnTo>
                      <a:pt x="416" y="370"/>
                    </a:lnTo>
                    <a:lnTo>
                      <a:pt x="415" y="369"/>
                    </a:lnTo>
                    <a:lnTo>
                      <a:pt x="415" y="367"/>
                    </a:lnTo>
                    <a:lnTo>
                      <a:pt x="416" y="367"/>
                    </a:lnTo>
                    <a:lnTo>
                      <a:pt x="417" y="367"/>
                    </a:lnTo>
                    <a:lnTo>
                      <a:pt x="419" y="367"/>
                    </a:lnTo>
                    <a:lnTo>
                      <a:pt x="420" y="368"/>
                    </a:lnTo>
                    <a:lnTo>
                      <a:pt x="420" y="369"/>
                    </a:lnTo>
                    <a:lnTo>
                      <a:pt x="421" y="369"/>
                    </a:lnTo>
                    <a:lnTo>
                      <a:pt x="422" y="370"/>
                    </a:lnTo>
                    <a:lnTo>
                      <a:pt x="422" y="369"/>
                    </a:lnTo>
                    <a:lnTo>
                      <a:pt x="423" y="368"/>
                    </a:lnTo>
                    <a:lnTo>
                      <a:pt x="423" y="364"/>
                    </a:lnTo>
                    <a:lnTo>
                      <a:pt x="424" y="363"/>
                    </a:lnTo>
                    <a:lnTo>
                      <a:pt x="424" y="362"/>
                    </a:lnTo>
                    <a:lnTo>
                      <a:pt x="424" y="363"/>
                    </a:lnTo>
                    <a:lnTo>
                      <a:pt x="424" y="364"/>
                    </a:lnTo>
                    <a:lnTo>
                      <a:pt x="425" y="365"/>
                    </a:lnTo>
                    <a:lnTo>
                      <a:pt x="425" y="368"/>
                    </a:lnTo>
                    <a:lnTo>
                      <a:pt x="425" y="369"/>
                    </a:lnTo>
                    <a:lnTo>
                      <a:pt x="425" y="370"/>
                    </a:lnTo>
                    <a:lnTo>
                      <a:pt x="426" y="371"/>
                    </a:lnTo>
                    <a:lnTo>
                      <a:pt x="427" y="370"/>
                    </a:lnTo>
                    <a:lnTo>
                      <a:pt x="428" y="373"/>
                    </a:lnTo>
                    <a:lnTo>
                      <a:pt x="429" y="374"/>
                    </a:lnTo>
                    <a:lnTo>
                      <a:pt x="431" y="375"/>
                    </a:lnTo>
                    <a:lnTo>
                      <a:pt x="433" y="374"/>
                    </a:lnTo>
                    <a:lnTo>
                      <a:pt x="435" y="374"/>
                    </a:lnTo>
                    <a:lnTo>
                      <a:pt x="437" y="373"/>
                    </a:lnTo>
                    <a:lnTo>
                      <a:pt x="438" y="373"/>
                    </a:lnTo>
                    <a:lnTo>
                      <a:pt x="440" y="373"/>
                    </a:lnTo>
                    <a:lnTo>
                      <a:pt x="443" y="374"/>
                    </a:lnTo>
                    <a:lnTo>
                      <a:pt x="446" y="374"/>
                    </a:lnTo>
                    <a:lnTo>
                      <a:pt x="447" y="374"/>
                    </a:lnTo>
                    <a:lnTo>
                      <a:pt x="448" y="374"/>
                    </a:lnTo>
                    <a:lnTo>
                      <a:pt x="448" y="375"/>
                    </a:lnTo>
                    <a:lnTo>
                      <a:pt x="450" y="375"/>
                    </a:lnTo>
                    <a:lnTo>
                      <a:pt x="450" y="375"/>
                    </a:lnTo>
                    <a:lnTo>
                      <a:pt x="451" y="375"/>
                    </a:lnTo>
                    <a:lnTo>
                      <a:pt x="451" y="375"/>
                    </a:lnTo>
                    <a:lnTo>
                      <a:pt x="451" y="375"/>
                    </a:lnTo>
                    <a:lnTo>
                      <a:pt x="452" y="374"/>
                    </a:lnTo>
                    <a:lnTo>
                      <a:pt x="452" y="374"/>
                    </a:lnTo>
                    <a:lnTo>
                      <a:pt x="455" y="374"/>
                    </a:lnTo>
                    <a:lnTo>
                      <a:pt x="458" y="374"/>
                    </a:lnTo>
                    <a:lnTo>
                      <a:pt x="458" y="373"/>
                    </a:lnTo>
                    <a:lnTo>
                      <a:pt x="459" y="373"/>
                    </a:lnTo>
                    <a:lnTo>
                      <a:pt x="460" y="373"/>
                    </a:lnTo>
                    <a:lnTo>
                      <a:pt x="460" y="373"/>
                    </a:lnTo>
                    <a:lnTo>
                      <a:pt x="462" y="373"/>
                    </a:lnTo>
                    <a:lnTo>
                      <a:pt x="462" y="372"/>
                    </a:lnTo>
                    <a:lnTo>
                      <a:pt x="463" y="372"/>
                    </a:lnTo>
                    <a:lnTo>
                      <a:pt x="463" y="372"/>
                    </a:lnTo>
                    <a:lnTo>
                      <a:pt x="465" y="372"/>
                    </a:lnTo>
                    <a:lnTo>
                      <a:pt x="467" y="371"/>
                    </a:lnTo>
                    <a:lnTo>
                      <a:pt x="469" y="372"/>
                    </a:lnTo>
                    <a:lnTo>
                      <a:pt x="469" y="372"/>
                    </a:lnTo>
                    <a:lnTo>
                      <a:pt x="472" y="371"/>
                    </a:lnTo>
                    <a:lnTo>
                      <a:pt x="474" y="370"/>
                    </a:lnTo>
                    <a:lnTo>
                      <a:pt x="476" y="371"/>
                    </a:lnTo>
                    <a:lnTo>
                      <a:pt x="479" y="371"/>
                    </a:lnTo>
                    <a:lnTo>
                      <a:pt x="480" y="370"/>
                    </a:lnTo>
                    <a:lnTo>
                      <a:pt x="482" y="369"/>
                    </a:lnTo>
                    <a:lnTo>
                      <a:pt x="484" y="369"/>
                    </a:lnTo>
                    <a:lnTo>
                      <a:pt x="487" y="369"/>
                    </a:lnTo>
                    <a:lnTo>
                      <a:pt x="492" y="370"/>
                    </a:lnTo>
                    <a:lnTo>
                      <a:pt x="492" y="369"/>
                    </a:lnTo>
                    <a:lnTo>
                      <a:pt x="492" y="368"/>
                    </a:lnTo>
                    <a:lnTo>
                      <a:pt x="494" y="368"/>
                    </a:lnTo>
                    <a:lnTo>
                      <a:pt x="496" y="368"/>
                    </a:lnTo>
                    <a:lnTo>
                      <a:pt x="496" y="367"/>
                    </a:lnTo>
                    <a:lnTo>
                      <a:pt x="497" y="365"/>
                    </a:lnTo>
                    <a:lnTo>
                      <a:pt x="499" y="364"/>
                    </a:lnTo>
                    <a:lnTo>
                      <a:pt x="500" y="364"/>
                    </a:lnTo>
                    <a:lnTo>
                      <a:pt x="501" y="363"/>
                    </a:lnTo>
                    <a:lnTo>
                      <a:pt x="501" y="362"/>
                    </a:lnTo>
                    <a:lnTo>
                      <a:pt x="503" y="362"/>
                    </a:lnTo>
                    <a:lnTo>
                      <a:pt x="504" y="362"/>
                    </a:lnTo>
                    <a:lnTo>
                      <a:pt x="505" y="362"/>
                    </a:lnTo>
                    <a:lnTo>
                      <a:pt x="505" y="364"/>
                    </a:lnTo>
                    <a:lnTo>
                      <a:pt x="505" y="365"/>
                    </a:lnTo>
                    <a:lnTo>
                      <a:pt x="505" y="367"/>
                    </a:lnTo>
                    <a:lnTo>
                      <a:pt x="506" y="367"/>
                    </a:lnTo>
                    <a:lnTo>
                      <a:pt x="509" y="367"/>
                    </a:lnTo>
                    <a:lnTo>
                      <a:pt x="511" y="367"/>
                    </a:lnTo>
                    <a:lnTo>
                      <a:pt x="515" y="367"/>
                    </a:lnTo>
                    <a:lnTo>
                      <a:pt x="519" y="367"/>
                    </a:lnTo>
                    <a:lnTo>
                      <a:pt x="519" y="367"/>
                    </a:lnTo>
                    <a:lnTo>
                      <a:pt x="519" y="365"/>
                    </a:lnTo>
                    <a:lnTo>
                      <a:pt x="520" y="365"/>
                    </a:lnTo>
                    <a:lnTo>
                      <a:pt x="520" y="367"/>
                    </a:lnTo>
                    <a:lnTo>
                      <a:pt x="520" y="367"/>
                    </a:lnTo>
                    <a:lnTo>
                      <a:pt x="521" y="368"/>
                    </a:lnTo>
                    <a:lnTo>
                      <a:pt x="521" y="367"/>
                    </a:lnTo>
                    <a:lnTo>
                      <a:pt x="527" y="368"/>
                    </a:lnTo>
                    <a:lnTo>
                      <a:pt x="527" y="368"/>
                    </a:lnTo>
                    <a:lnTo>
                      <a:pt x="528" y="368"/>
                    </a:lnTo>
                    <a:lnTo>
                      <a:pt x="528" y="367"/>
                    </a:lnTo>
                    <a:lnTo>
                      <a:pt x="528" y="365"/>
                    </a:lnTo>
                    <a:lnTo>
                      <a:pt x="529" y="365"/>
                    </a:lnTo>
                    <a:lnTo>
                      <a:pt x="531" y="364"/>
                    </a:lnTo>
                    <a:lnTo>
                      <a:pt x="533" y="364"/>
                    </a:lnTo>
                    <a:lnTo>
                      <a:pt x="535" y="364"/>
                    </a:lnTo>
                    <a:lnTo>
                      <a:pt x="537" y="364"/>
                    </a:lnTo>
                    <a:lnTo>
                      <a:pt x="541" y="364"/>
                    </a:lnTo>
                    <a:lnTo>
                      <a:pt x="545" y="364"/>
                    </a:lnTo>
                    <a:lnTo>
                      <a:pt x="551" y="364"/>
                    </a:lnTo>
                    <a:lnTo>
                      <a:pt x="551" y="367"/>
                    </a:lnTo>
                    <a:lnTo>
                      <a:pt x="552" y="368"/>
                    </a:lnTo>
                    <a:lnTo>
                      <a:pt x="553" y="369"/>
                    </a:lnTo>
                    <a:lnTo>
                      <a:pt x="554" y="369"/>
                    </a:lnTo>
                    <a:lnTo>
                      <a:pt x="555" y="369"/>
                    </a:lnTo>
                    <a:lnTo>
                      <a:pt x="555" y="368"/>
                    </a:lnTo>
                    <a:lnTo>
                      <a:pt x="556" y="368"/>
                    </a:lnTo>
                    <a:lnTo>
                      <a:pt x="557" y="368"/>
                    </a:lnTo>
                    <a:lnTo>
                      <a:pt x="557" y="367"/>
                    </a:lnTo>
                    <a:lnTo>
                      <a:pt x="558" y="365"/>
                    </a:lnTo>
                    <a:lnTo>
                      <a:pt x="558" y="363"/>
                    </a:lnTo>
                    <a:lnTo>
                      <a:pt x="559" y="363"/>
                    </a:lnTo>
                    <a:lnTo>
                      <a:pt x="559" y="364"/>
                    </a:lnTo>
                    <a:lnTo>
                      <a:pt x="560" y="364"/>
                    </a:lnTo>
                    <a:lnTo>
                      <a:pt x="561" y="365"/>
                    </a:lnTo>
                    <a:lnTo>
                      <a:pt x="561" y="365"/>
                    </a:lnTo>
                    <a:lnTo>
                      <a:pt x="563" y="365"/>
                    </a:lnTo>
                    <a:lnTo>
                      <a:pt x="565" y="365"/>
                    </a:lnTo>
                    <a:lnTo>
                      <a:pt x="567" y="365"/>
                    </a:lnTo>
                    <a:lnTo>
                      <a:pt x="568" y="365"/>
                    </a:lnTo>
                    <a:lnTo>
                      <a:pt x="568" y="365"/>
                    </a:lnTo>
                    <a:lnTo>
                      <a:pt x="568" y="367"/>
                    </a:lnTo>
                    <a:lnTo>
                      <a:pt x="569" y="367"/>
                    </a:lnTo>
                    <a:lnTo>
                      <a:pt x="569" y="368"/>
                    </a:lnTo>
                    <a:lnTo>
                      <a:pt x="570" y="368"/>
                    </a:lnTo>
                    <a:lnTo>
                      <a:pt x="571" y="368"/>
                    </a:lnTo>
                    <a:lnTo>
                      <a:pt x="572" y="367"/>
                    </a:lnTo>
                    <a:lnTo>
                      <a:pt x="573" y="367"/>
                    </a:lnTo>
                    <a:lnTo>
                      <a:pt x="575" y="367"/>
                    </a:lnTo>
                    <a:lnTo>
                      <a:pt x="576" y="367"/>
                    </a:lnTo>
                    <a:lnTo>
                      <a:pt x="576" y="367"/>
                    </a:lnTo>
                    <a:lnTo>
                      <a:pt x="577" y="367"/>
                    </a:lnTo>
                    <a:lnTo>
                      <a:pt x="577" y="367"/>
                    </a:lnTo>
                    <a:lnTo>
                      <a:pt x="578" y="365"/>
                    </a:lnTo>
                    <a:lnTo>
                      <a:pt x="578" y="365"/>
                    </a:lnTo>
                    <a:lnTo>
                      <a:pt x="578" y="365"/>
                    </a:lnTo>
                    <a:lnTo>
                      <a:pt x="579" y="367"/>
                    </a:lnTo>
                    <a:lnTo>
                      <a:pt x="595" y="368"/>
                    </a:lnTo>
                    <a:lnTo>
                      <a:pt x="599" y="368"/>
                    </a:lnTo>
                    <a:lnTo>
                      <a:pt x="603" y="368"/>
                    </a:lnTo>
                    <a:lnTo>
                      <a:pt x="603" y="367"/>
                    </a:lnTo>
                    <a:lnTo>
                      <a:pt x="605" y="365"/>
                    </a:lnTo>
                    <a:lnTo>
                      <a:pt x="608" y="364"/>
                    </a:lnTo>
                    <a:lnTo>
                      <a:pt x="612" y="364"/>
                    </a:lnTo>
                    <a:lnTo>
                      <a:pt x="616" y="365"/>
                    </a:lnTo>
                    <a:lnTo>
                      <a:pt x="617" y="364"/>
                    </a:lnTo>
                    <a:lnTo>
                      <a:pt x="618" y="365"/>
                    </a:lnTo>
                    <a:lnTo>
                      <a:pt x="620" y="365"/>
                    </a:lnTo>
                    <a:lnTo>
                      <a:pt x="621" y="365"/>
                    </a:lnTo>
                    <a:lnTo>
                      <a:pt x="623" y="365"/>
                    </a:lnTo>
                    <a:lnTo>
                      <a:pt x="624" y="364"/>
                    </a:lnTo>
                    <a:lnTo>
                      <a:pt x="624" y="363"/>
                    </a:lnTo>
                    <a:lnTo>
                      <a:pt x="627" y="363"/>
                    </a:lnTo>
                    <a:lnTo>
                      <a:pt x="630" y="362"/>
                    </a:lnTo>
                    <a:lnTo>
                      <a:pt x="633" y="361"/>
                    </a:lnTo>
                    <a:lnTo>
                      <a:pt x="636" y="362"/>
                    </a:lnTo>
                    <a:lnTo>
                      <a:pt x="639" y="363"/>
                    </a:lnTo>
                    <a:lnTo>
                      <a:pt x="641" y="363"/>
                    </a:lnTo>
                    <a:lnTo>
                      <a:pt x="642" y="362"/>
                    </a:lnTo>
                    <a:lnTo>
                      <a:pt x="643" y="361"/>
                    </a:lnTo>
                    <a:lnTo>
                      <a:pt x="644" y="361"/>
                    </a:lnTo>
                    <a:lnTo>
                      <a:pt x="645" y="361"/>
                    </a:lnTo>
                    <a:lnTo>
                      <a:pt x="645" y="359"/>
                    </a:lnTo>
                    <a:lnTo>
                      <a:pt x="644" y="359"/>
                    </a:lnTo>
                    <a:lnTo>
                      <a:pt x="643" y="358"/>
                    </a:lnTo>
                    <a:lnTo>
                      <a:pt x="642" y="358"/>
                    </a:lnTo>
                    <a:lnTo>
                      <a:pt x="641" y="358"/>
                    </a:lnTo>
                    <a:lnTo>
                      <a:pt x="640" y="358"/>
                    </a:lnTo>
                    <a:lnTo>
                      <a:pt x="639" y="357"/>
                    </a:lnTo>
                    <a:lnTo>
                      <a:pt x="639" y="356"/>
                    </a:lnTo>
                    <a:lnTo>
                      <a:pt x="639" y="353"/>
                    </a:lnTo>
                    <a:lnTo>
                      <a:pt x="639" y="352"/>
                    </a:lnTo>
                    <a:lnTo>
                      <a:pt x="640" y="352"/>
                    </a:lnTo>
                    <a:lnTo>
                      <a:pt x="641" y="353"/>
                    </a:lnTo>
                    <a:lnTo>
                      <a:pt x="642" y="353"/>
                    </a:lnTo>
                    <a:lnTo>
                      <a:pt x="642" y="353"/>
                    </a:lnTo>
                    <a:lnTo>
                      <a:pt x="643" y="352"/>
                    </a:lnTo>
                    <a:lnTo>
                      <a:pt x="643" y="350"/>
                    </a:lnTo>
                    <a:lnTo>
                      <a:pt x="639" y="350"/>
                    </a:lnTo>
                    <a:lnTo>
                      <a:pt x="629" y="350"/>
                    </a:lnTo>
                    <a:lnTo>
                      <a:pt x="626" y="349"/>
                    </a:lnTo>
                    <a:lnTo>
                      <a:pt x="625" y="350"/>
                    </a:lnTo>
                    <a:lnTo>
                      <a:pt x="623" y="350"/>
                    </a:lnTo>
                    <a:lnTo>
                      <a:pt x="620" y="351"/>
                    </a:lnTo>
                    <a:lnTo>
                      <a:pt x="618" y="352"/>
                    </a:lnTo>
                    <a:lnTo>
                      <a:pt x="617" y="351"/>
                    </a:lnTo>
                    <a:lnTo>
                      <a:pt x="616" y="352"/>
                    </a:lnTo>
                    <a:lnTo>
                      <a:pt x="614" y="353"/>
                    </a:lnTo>
                    <a:lnTo>
                      <a:pt x="613" y="355"/>
                    </a:lnTo>
                    <a:lnTo>
                      <a:pt x="612" y="355"/>
                    </a:lnTo>
                    <a:lnTo>
                      <a:pt x="611" y="355"/>
                    </a:lnTo>
                    <a:lnTo>
                      <a:pt x="611" y="352"/>
                    </a:lnTo>
                    <a:lnTo>
                      <a:pt x="609" y="352"/>
                    </a:lnTo>
                    <a:lnTo>
                      <a:pt x="609" y="351"/>
                    </a:lnTo>
                    <a:lnTo>
                      <a:pt x="607" y="352"/>
                    </a:lnTo>
                    <a:lnTo>
                      <a:pt x="604" y="352"/>
                    </a:lnTo>
                    <a:lnTo>
                      <a:pt x="602" y="353"/>
                    </a:lnTo>
                    <a:lnTo>
                      <a:pt x="600" y="355"/>
                    </a:lnTo>
                    <a:lnTo>
                      <a:pt x="596" y="355"/>
                    </a:lnTo>
                    <a:lnTo>
                      <a:pt x="594" y="355"/>
                    </a:lnTo>
                    <a:lnTo>
                      <a:pt x="593" y="353"/>
                    </a:lnTo>
                    <a:lnTo>
                      <a:pt x="593" y="351"/>
                    </a:lnTo>
                    <a:lnTo>
                      <a:pt x="597" y="351"/>
                    </a:lnTo>
                    <a:lnTo>
                      <a:pt x="601" y="351"/>
                    </a:lnTo>
                    <a:lnTo>
                      <a:pt x="605" y="350"/>
                    </a:lnTo>
                    <a:lnTo>
                      <a:pt x="608" y="349"/>
                    </a:lnTo>
                    <a:lnTo>
                      <a:pt x="608" y="348"/>
                    </a:lnTo>
                    <a:lnTo>
                      <a:pt x="607" y="347"/>
                    </a:lnTo>
                    <a:lnTo>
                      <a:pt x="607" y="346"/>
                    </a:lnTo>
                    <a:lnTo>
                      <a:pt x="606" y="344"/>
                    </a:lnTo>
                    <a:lnTo>
                      <a:pt x="606" y="341"/>
                    </a:lnTo>
                    <a:lnTo>
                      <a:pt x="612" y="341"/>
                    </a:lnTo>
                    <a:lnTo>
                      <a:pt x="613" y="341"/>
                    </a:lnTo>
                    <a:lnTo>
                      <a:pt x="614" y="341"/>
                    </a:lnTo>
                    <a:lnTo>
                      <a:pt x="614" y="343"/>
                    </a:lnTo>
                    <a:lnTo>
                      <a:pt x="615" y="344"/>
                    </a:lnTo>
                    <a:lnTo>
                      <a:pt x="614" y="345"/>
                    </a:lnTo>
                    <a:lnTo>
                      <a:pt x="613" y="345"/>
                    </a:lnTo>
                    <a:lnTo>
                      <a:pt x="612" y="345"/>
                    </a:lnTo>
                    <a:lnTo>
                      <a:pt x="612" y="347"/>
                    </a:lnTo>
                    <a:lnTo>
                      <a:pt x="617" y="347"/>
                    </a:lnTo>
                    <a:lnTo>
                      <a:pt x="626" y="347"/>
                    </a:lnTo>
                    <a:lnTo>
                      <a:pt x="627" y="347"/>
                    </a:lnTo>
                    <a:lnTo>
                      <a:pt x="628" y="347"/>
                    </a:lnTo>
                    <a:lnTo>
                      <a:pt x="630" y="348"/>
                    </a:lnTo>
                    <a:lnTo>
                      <a:pt x="631" y="348"/>
                    </a:lnTo>
                    <a:lnTo>
                      <a:pt x="632" y="348"/>
                    </a:lnTo>
                    <a:lnTo>
                      <a:pt x="633" y="347"/>
                    </a:lnTo>
                    <a:lnTo>
                      <a:pt x="633" y="345"/>
                    </a:lnTo>
                    <a:lnTo>
                      <a:pt x="637" y="345"/>
                    </a:lnTo>
                    <a:lnTo>
                      <a:pt x="639" y="345"/>
                    </a:lnTo>
                    <a:lnTo>
                      <a:pt x="641" y="346"/>
                    </a:lnTo>
                    <a:lnTo>
                      <a:pt x="642" y="346"/>
                    </a:lnTo>
                    <a:lnTo>
                      <a:pt x="644" y="346"/>
                    </a:lnTo>
                    <a:lnTo>
                      <a:pt x="645" y="345"/>
                    </a:lnTo>
                    <a:lnTo>
                      <a:pt x="648" y="343"/>
                    </a:lnTo>
                    <a:lnTo>
                      <a:pt x="652" y="344"/>
                    </a:lnTo>
                    <a:lnTo>
                      <a:pt x="652" y="335"/>
                    </a:lnTo>
                    <a:lnTo>
                      <a:pt x="654" y="335"/>
                    </a:lnTo>
                    <a:lnTo>
                      <a:pt x="654" y="335"/>
                    </a:lnTo>
                    <a:lnTo>
                      <a:pt x="655" y="336"/>
                    </a:lnTo>
                    <a:lnTo>
                      <a:pt x="655" y="338"/>
                    </a:lnTo>
                    <a:lnTo>
                      <a:pt x="656" y="339"/>
                    </a:lnTo>
                    <a:lnTo>
                      <a:pt x="656" y="340"/>
                    </a:lnTo>
                    <a:lnTo>
                      <a:pt x="657" y="341"/>
                    </a:lnTo>
                    <a:lnTo>
                      <a:pt x="659" y="340"/>
                    </a:lnTo>
                    <a:lnTo>
                      <a:pt x="660" y="340"/>
                    </a:lnTo>
                    <a:lnTo>
                      <a:pt x="662" y="340"/>
                    </a:lnTo>
                    <a:lnTo>
                      <a:pt x="662" y="339"/>
                    </a:lnTo>
                    <a:lnTo>
                      <a:pt x="661" y="338"/>
                    </a:lnTo>
                    <a:lnTo>
                      <a:pt x="661" y="338"/>
                    </a:lnTo>
                    <a:lnTo>
                      <a:pt x="660" y="338"/>
                    </a:lnTo>
                    <a:lnTo>
                      <a:pt x="659" y="338"/>
                    </a:lnTo>
                    <a:lnTo>
                      <a:pt x="657" y="338"/>
                    </a:lnTo>
                    <a:lnTo>
                      <a:pt x="657" y="337"/>
                    </a:lnTo>
                    <a:lnTo>
                      <a:pt x="657" y="336"/>
                    </a:lnTo>
                    <a:lnTo>
                      <a:pt x="660" y="335"/>
                    </a:lnTo>
                    <a:lnTo>
                      <a:pt x="662" y="336"/>
                    </a:lnTo>
                    <a:lnTo>
                      <a:pt x="663" y="337"/>
                    </a:lnTo>
                    <a:lnTo>
                      <a:pt x="665" y="338"/>
                    </a:lnTo>
                    <a:lnTo>
                      <a:pt x="666" y="338"/>
                    </a:lnTo>
                    <a:lnTo>
                      <a:pt x="668" y="338"/>
                    </a:lnTo>
                    <a:lnTo>
                      <a:pt x="669" y="339"/>
                    </a:lnTo>
                    <a:lnTo>
                      <a:pt x="671" y="338"/>
                    </a:lnTo>
                    <a:lnTo>
                      <a:pt x="672" y="338"/>
                    </a:lnTo>
                    <a:lnTo>
                      <a:pt x="672" y="337"/>
                    </a:lnTo>
                    <a:lnTo>
                      <a:pt x="673" y="336"/>
                    </a:lnTo>
                    <a:lnTo>
                      <a:pt x="674" y="336"/>
                    </a:lnTo>
                    <a:lnTo>
                      <a:pt x="680" y="332"/>
                    </a:lnTo>
                    <a:lnTo>
                      <a:pt x="690" y="332"/>
                    </a:lnTo>
                    <a:lnTo>
                      <a:pt x="697" y="335"/>
                    </a:lnTo>
                    <a:lnTo>
                      <a:pt x="697" y="335"/>
                    </a:lnTo>
                    <a:lnTo>
                      <a:pt x="696" y="335"/>
                    </a:lnTo>
                    <a:lnTo>
                      <a:pt x="695" y="335"/>
                    </a:lnTo>
                    <a:lnTo>
                      <a:pt x="693" y="335"/>
                    </a:lnTo>
                    <a:lnTo>
                      <a:pt x="693" y="337"/>
                    </a:lnTo>
                    <a:lnTo>
                      <a:pt x="698" y="337"/>
                    </a:lnTo>
                    <a:lnTo>
                      <a:pt x="698" y="339"/>
                    </a:lnTo>
                    <a:lnTo>
                      <a:pt x="689" y="339"/>
                    </a:lnTo>
                    <a:lnTo>
                      <a:pt x="689" y="343"/>
                    </a:lnTo>
                    <a:lnTo>
                      <a:pt x="689" y="345"/>
                    </a:lnTo>
                    <a:lnTo>
                      <a:pt x="689" y="346"/>
                    </a:lnTo>
                    <a:lnTo>
                      <a:pt x="689" y="347"/>
                    </a:lnTo>
                    <a:lnTo>
                      <a:pt x="687" y="347"/>
                    </a:lnTo>
                    <a:lnTo>
                      <a:pt x="686" y="347"/>
                    </a:lnTo>
                    <a:lnTo>
                      <a:pt x="685" y="348"/>
                    </a:lnTo>
                    <a:lnTo>
                      <a:pt x="684" y="349"/>
                    </a:lnTo>
                    <a:lnTo>
                      <a:pt x="684" y="352"/>
                    </a:lnTo>
                    <a:lnTo>
                      <a:pt x="685" y="353"/>
                    </a:lnTo>
                    <a:lnTo>
                      <a:pt x="685" y="355"/>
                    </a:lnTo>
                    <a:lnTo>
                      <a:pt x="687" y="355"/>
                    </a:lnTo>
                    <a:lnTo>
                      <a:pt x="688" y="355"/>
                    </a:lnTo>
                    <a:lnTo>
                      <a:pt x="690" y="355"/>
                    </a:lnTo>
                    <a:lnTo>
                      <a:pt x="691" y="356"/>
                    </a:lnTo>
                    <a:lnTo>
                      <a:pt x="693" y="356"/>
                    </a:lnTo>
                    <a:lnTo>
                      <a:pt x="696" y="356"/>
                    </a:lnTo>
                    <a:lnTo>
                      <a:pt x="697" y="355"/>
                    </a:lnTo>
                    <a:lnTo>
                      <a:pt x="698" y="352"/>
                    </a:lnTo>
                    <a:lnTo>
                      <a:pt x="700" y="352"/>
                    </a:lnTo>
                    <a:lnTo>
                      <a:pt x="701" y="352"/>
                    </a:lnTo>
                    <a:lnTo>
                      <a:pt x="708" y="353"/>
                    </a:lnTo>
                    <a:lnTo>
                      <a:pt x="712" y="350"/>
                    </a:lnTo>
                    <a:lnTo>
                      <a:pt x="717" y="350"/>
                    </a:lnTo>
                    <a:lnTo>
                      <a:pt x="723" y="351"/>
                    </a:lnTo>
                    <a:lnTo>
                      <a:pt x="728" y="351"/>
                    </a:lnTo>
                    <a:lnTo>
                      <a:pt x="731" y="349"/>
                    </a:lnTo>
                    <a:lnTo>
                      <a:pt x="733" y="348"/>
                    </a:lnTo>
                    <a:lnTo>
                      <a:pt x="735" y="348"/>
                    </a:lnTo>
                    <a:lnTo>
                      <a:pt x="737" y="348"/>
                    </a:lnTo>
                    <a:lnTo>
                      <a:pt x="739" y="347"/>
                    </a:lnTo>
                    <a:lnTo>
                      <a:pt x="741" y="347"/>
                    </a:lnTo>
                    <a:lnTo>
                      <a:pt x="741" y="350"/>
                    </a:lnTo>
                    <a:lnTo>
                      <a:pt x="741" y="352"/>
                    </a:lnTo>
                    <a:lnTo>
                      <a:pt x="745" y="351"/>
                    </a:lnTo>
                    <a:lnTo>
                      <a:pt x="745" y="348"/>
                    </a:lnTo>
                    <a:lnTo>
                      <a:pt x="746" y="347"/>
                    </a:lnTo>
                    <a:lnTo>
                      <a:pt x="746" y="346"/>
                    </a:lnTo>
                    <a:lnTo>
                      <a:pt x="747" y="347"/>
                    </a:lnTo>
                    <a:lnTo>
                      <a:pt x="748" y="348"/>
                    </a:lnTo>
                    <a:lnTo>
                      <a:pt x="749" y="349"/>
                    </a:lnTo>
                    <a:lnTo>
                      <a:pt x="749" y="350"/>
                    </a:lnTo>
                    <a:lnTo>
                      <a:pt x="753" y="349"/>
                    </a:lnTo>
                    <a:lnTo>
                      <a:pt x="753" y="347"/>
                    </a:lnTo>
                    <a:lnTo>
                      <a:pt x="753" y="346"/>
                    </a:lnTo>
                    <a:lnTo>
                      <a:pt x="755" y="345"/>
                    </a:lnTo>
                    <a:lnTo>
                      <a:pt x="755" y="345"/>
                    </a:lnTo>
                    <a:lnTo>
                      <a:pt x="756" y="345"/>
                    </a:lnTo>
                    <a:lnTo>
                      <a:pt x="757" y="345"/>
                    </a:lnTo>
                    <a:lnTo>
                      <a:pt x="758" y="345"/>
                    </a:lnTo>
                    <a:lnTo>
                      <a:pt x="760" y="344"/>
                    </a:lnTo>
                    <a:lnTo>
                      <a:pt x="761" y="345"/>
                    </a:lnTo>
                    <a:lnTo>
                      <a:pt x="761" y="345"/>
                    </a:lnTo>
                    <a:lnTo>
                      <a:pt x="762" y="347"/>
                    </a:lnTo>
                    <a:lnTo>
                      <a:pt x="762" y="349"/>
                    </a:lnTo>
                    <a:lnTo>
                      <a:pt x="763" y="349"/>
                    </a:lnTo>
                    <a:lnTo>
                      <a:pt x="763" y="349"/>
                    </a:lnTo>
                    <a:lnTo>
                      <a:pt x="763" y="348"/>
                    </a:lnTo>
                    <a:lnTo>
                      <a:pt x="764" y="348"/>
                    </a:lnTo>
                    <a:lnTo>
                      <a:pt x="765" y="348"/>
                    </a:lnTo>
                    <a:lnTo>
                      <a:pt x="767" y="348"/>
                    </a:lnTo>
                    <a:lnTo>
                      <a:pt x="768" y="348"/>
                    </a:lnTo>
                    <a:lnTo>
                      <a:pt x="769" y="349"/>
                    </a:lnTo>
                    <a:lnTo>
                      <a:pt x="769" y="349"/>
                    </a:lnTo>
                    <a:lnTo>
                      <a:pt x="769" y="348"/>
                    </a:lnTo>
                    <a:lnTo>
                      <a:pt x="768" y="346"/>
                    </a:lnTo>
                    <a:lnTo>
                      <a:pt x="768" y="345"/>
                    </a:lnTo>
                    <a:lnTo>
                      <a:pt x="769" y="345"/>
                    </a:lnTo>
                    <a:lnTo>
                      <a:pt x="770" y="345"/>
                    </a:lnTo>
                    <a:lnTo>
                      <a:pt x="772" y="345"/>
                    </a:lnTo>
                    <a:lnTo>
                      <a:pt x="773" y="345"/>
                    </a:lnTo>
                    <a:lnTo>
                      <a:pt x="775" y="344"/>
                    </a:lnTo>
                    <a:lnTo>
                      <a:pt x="776" y="343"/>
                    </a:lnTo>
                    <a:lnTo>
                      <a:pt x="776" y="340"/>
                    </a:lnTo>
                    <a:lnTo>
                      <a:pt x="775" y="339"/>
                    </a:lnTo>
                    <a:lnTo>
                      <a:pt x="775" y="337"/>
                    </a:lnTo>
                    <a:lnTo>
                      <a:pt x="768" y="337"/>
                    </a:lnTo>
                    <a:lnTo>
                      <a:pt x="769" y="335"/>
                    </a:lnTo>
                    <a:lnTo>
                      <a:pt x="770" y="334"/>
                    </a:lnTo>
                    <a:lnTo>
                      <a:pt x="772" y="334"/>
                    </a:lnTo>
                    <a:lnTo>
                      <a:pt x="773" y="334"/>
                    </a:lnTo>
                    <a:lnTo>
                      <a:pt x="775" y="335"/>
                    </a:lnTo>
                    <a:lnTo>
                      <a:pt x="776" y="335"/>
                    </a:lnTo>
                    <a:lnTo>
                      <a:pt x="779" y="335"/>
                    </a:lnTo>
                    <a:lnTo>
                      <a:pt x="779" y="333"/>
                    </a:lnTo>
                    <a:lnTo>
                      <a:pt x="780" y="332"/>
                    </a:lnTo>
                    <a:lnTo>
                      <a:pt x="782" y="332"/>
                    </a:lnTo>
                    <a:lnTo>
                      <a:pt x="783" y="332"/>
                    </a:lnTo>
                    <a:lnTo>
                      <a:pt x="785" y="333"/>
                    </a:lnTo>
                    <a:lnTo>
                      <a:pt x="786" y="333"/>
                    </a:lnTo>
                    <a:lnTo>
                      <a:pt x="787" y="333"/>
                    </a:lnTo>
                    <a:lnTo>
                      <a:pt x="789" y="333"/>
                    </a:lnTo>
                    <a:lnTo>
                      <a:pt x="791" y="333"/>
                    </a:lnTo>
                    <a:lnTo>
                      <a:pt x="792" y="333"/>
                    </a:lnTo>
                    <a:lnTo>
                      <a:pt x="792" y="334"/>
                    </a:lnTo>
                    <a:lnTo>
                      <a:pt x="793" y="335"/>
                    </a:lnTo>
                    <a:lnTo>
                      <a:pt x="792" y="335"/>
                    </a:lnTo>
                    <a:lnTo>
                      <a:pt x="791" y="335"/>
                    </a:lnTo>
                    <a:lnTo>
                      <a:pt x="789" y="336"/>
                    </a:lnTo>
                    <a:lnTo>
                      <a:pt x="789" y="337"/>
                    </a:lnTo>
                    <a:lnTo>
                      <a:pt x="793" y="338"/>
                    </a:lnTo>
                    <a:lnTo>
                      <a:pt x="808" y="338"/>
                    </a:lnTo>
                    <a:lnTo>
                      <a:pt x="817" y="338"/>
                    </a:lnTo>
                    <a:lnTo>
                      <a:pt x="817" y="338"/>
                    </a:lnTo>
                    <a:lnTo>
                      <a:pt x="817" y="338"/>
                    </a:lnTo>
                    <a:lnTo>
                      <a:pt x="817" y="337"/>
                    </a:lnTo>
                    <a:lnTo>
                      <a:pt x="818" y="336"/>
                    </a:lnTo>
                    <a:lnTo>
                      <a:pt x="818" y="336"/>
                    </a:lnTo>
                    <a:lnTo>
                      <a:pt x="819" y="336"/>
                    </a:lnTo>
                    <a:lnTo>
                      <a:pt x="820" y="335"/>
                    </a:lnTo>
                    <a:lnTo>
                      <a:pt x="820" y="334"/>
                    </a:lnTo>
                    <a:lnTo>
                      <a:pt x="810" y="333"/>
                    </a:lnTo>
                    <a:lnTo>
                      <a:pt x="811" y="331"/>
                    </a:lnTo>
                    <a:lnTo>
                      <a:pt x="811" y="328"/>
                    </a:lnTo>
                    <a:lnTo>
                      <a:pt x="810" y="328"/>
                    </a:lnTo>
                    <a:lnTo>
                      <a:pt x="809" y="327"/>
                    </a:lnTo>
                    <a:lnTo>
                      <a:pt x="809" y="327"/>
                    </a:lnTo>
                    <a:lnTo>
                      <a:pt x="808" y="328"/>
                    </a:lnTo>
                    <a:lnTo>
                      <a:pt x="807" y="327"/>
                    </a:lnTo>
                    <a:lnTo>
                      <a:pt x="805" y="328"/>
                    </a:lnTo>
                    <a:lnTo>
                      <a:pt x="801" y="328"/>
                    </a:lnTo>
                    <a:lnTo>
                      <a:pt x="799" y="327"/>
                    </a:lnTo>
                    <a:lnTo>
                      <a:pt x="796" y="327"/>
                    </a:lnTo>
                    <a:lnTo>
                      <a:pt x="794" y="327"/>
                    </a:lnTo>
                    <a:lnTo>
                      <a:pt x="792" y="328"/>
                    </a:lnTo>
                    <a:lnTo>
                      <a:pt x="789" y="329"/>
                    </a:lnTo>
                    <a:lnTo>
                      <a:pt x="773" y="329"/>
                    </a:lnTo>
                    <a:lnTo>
                      <a:pt x="757" y="332"/>
                    </a:lnTo>
                    <a:lnTo>
                      <a:pt x="748" y="331"/>
                    </a:lnTo>
                    <a:lnTo>
                      <a:pt x="747" y="332"/>
                    </a:lnTo>
                    <a:lnTo>
                      <a:pt x="747" y="333"/>
                    </a:lnTo>
                    <a:lnTo>
                      <a:pt x="746" y="334"/>
                    </a:lnTo>
                    <a:lnTo>
                      <a:pt x="743" y="334"/>
                    </a:lnTo>
                    <a:lnTo>
                      <a:pt x="743" y="335"/>
                    </a:lnTo>
                    <a:lnTo>
                      <a:pt x="744" y="336"/>
                    </a:lnTo>
                    <a:lnTo>
                      <a:pt x="744" y="336"/>
                    </a:lnTo>
                    <a:lnTo>
                      <a:pt x="745" y="336"/>
                    </a:lnTo>
                    <a:lnTo>
                      <a:pt x="745" y="336"/>
                    </a:lnTo>
                    <a:lnTo>
                      <a:pt x="746" y="337"/>
                    </a:lnTo>
                    <a:lnTo>
                      <a:pt x="746" y="337"/>
                    </a:lnTo>
                    <a:lnTo>
                      <a:pt x="746" y="339"/>
                    </a:lnTo>
                    <a:lnTo>
                      <a:pt x="746" y="341"/>
                    </a:lnTo>
                    <a:lnTo>
                      <a:pt x="744" y="339"/>
                    </a:lnTo>
                    <a:lnTo>
                      <a:pt x="741" y="338"/>
                    </a:lnTo>
                    <a:lnTo>
                      <a:pt x="739" y="336"/>
                    </a:lnTo>
                    <a:lnTo>
                      <a:pt x="738" y="334"/>
                    </a:lnTo>
                    <a:lnTo>
                      <a:pt x="735" y="333"/>
                    </a:lnTo>
                    <a:lnTo>
                      <a:pt x="733" y="333"/>
                    </a:lnTo>
                    <a:lnTo>
                      <a:pt x="732" y="334"/>
                    </a:lnTo>
                    <a:lnTo>
                      <a:pt x="731" y="335"/>
                    </a:lnTo>
                    <a:lnTo>
                      <a:pt x="729" y="336"/>
                    </a:lnTo>
                    <a:lnTo>
                      <a:pt x="727" y="336"/>
                    </a:lnTo>
                    <a:lnTo>
                      <a:pt x="725" y="336"/>
                    </a:lnTo>
                    <a:lnTo>
                      <a:pt x="724" y="335"/>
                    </a:lnTo>
                    <a:lnTo>
                      <a:pt x="723" y="334"/>
                    </a:lnTo>
                    <a:lnTo>
                      <a:pt x="723" y="334"/>
                    </a:lnTo>
                    <a:lnTo>
                      <a:pt x="722" y="335"/>
                    </a:lnTo>
                    <a:lnTo>
                      <a:pt x="721" y="335"/>
                    </a:lnTo>
                    <a:lnTo>
                      <a:pt x="715" y="335"/>
                    </a:lnTo>
                    <a:lnTo>
                      <a:pt x="715" y="333"/>
                    </a:lnTo>
                    <a:lnTo>
                      <a:pt x="714" y="331"/>
                    </a:lnTo>
                    <a:lnTo>
                      <a:pt x="713" y="329"/>
                    </a:lnTo>
                    <a:lnTo>
                      <a:pt x="712" y="329"/>
                    </a:lnTo>
                    <a:lnTo>
                      <a:pt x="711" y="329"/>
                    </a:lnTo>
                    <a:lnTo>
                      <a:pt x="710" y="331"/>
                    </a:lnTo>
                    <a:lnTo>
                      <a:pt x="708" y="332"/>
                    </a:lnTo>
                    <a:lnTo>
                      <a:pt x="707" y="332"/>
                    </a:lnTo>
                    <a:lnTo>
                      <a:pt x="705" y="332"/>
                    </a:lnTo>
                    <a:lnTo>
                      <a:pt x="705" y="334"/>
                    </a:lnTo>
                    <a:lnTo>
                      <a:pt x="705" y="335"/>
                    </a:lnTo>
                    <a:lnTo>
                      <a:pt x="707" y="335"/>
                    </a:lnTo>
                    <a:lnTo>
                      <a:pt x="708" y="335"/>
                    </a:lnTo>
                    <a:lnTo>
                      <a:pt x="709" y="335"/>
                    </a:lnTo>
                    <a:lnTo>
                      <a:pt x="710" y="335"/>
                    </a:lnTo>
                    <a:lnTo>
                      <a:pt x="711" y="335"/>
                    </a:lnTo>
                    <a:lnTo>
                      <a:pt x="710" y="336"/>
                    </a:lnTo>
                    <a:lnTo>
                      <a:pt x="709" y="337"/>
                    </a:lnTo>
                    <a:lnTo>
                      <a:pt x="707" y="338"/>
                    </a:lnTo>
                    <a:lnTo>
                      <a:pt x="704" y="338"/>
                    </a:lnTo>
                    <a:lnTo>
                      <a:pt x="702" y="338"/>
                    </a:lnTo>
                    <a:lnTo>
                      <a:pt x="700" y="338"/>
                    </a:lnTo>
                    <a:lnTo>
                      <a:pt x="699" y="337"/>
                    </a:lnTo>
                    <a:lnTo>
                      <a:pt x="700" y="335"/>
                    </a:lnTo>
                    <a:lnTo>
                      <a:pt x="701" y="334"/>
                    </a:lnTo>
                    <a:lnTo>
                      <a:pt x="702" y="334"/>
                    </a:lnTo>
                    <a:lnTo>
                      <a:pt x="702" y="334"/>
                    </a:lnTo>
                    <a:lnTo>
                      <a:pt x="702" y="333"/>
                    </a:lnTo>
                    <a:lnTo>
                      <a:pt x="702" y="332"/>
                    </a:lnTo>
                    <a:lnTo>
                      <a:pt x="700" y="329"/>
                    </a:lnTo>
                    <a:lnTo>
                      <a:pt x="703" y="329"/>
                    </a:lnTo>
                    <a:lnTo>
                      <a:pt x="705" y="328"/>
                    </a:lnTo>
                    <a:lnTo>
                      <a:pt x="709" y="327"/>
                    </a:lnTo>
                    <a:lnTo>
                      <a:pt x="711" y="327"/>
                    </a:lnTo>
                    <a:lnTo>
                      <a:pt x="714" y="327"/>
                    </a:lnTo>
                    <a:lnTo>
                      <a:pt x="716" y="327"/>
                    </a:lnTo>
                    <a:lnTo>
                      <a:pt x="724" y="328"/>
                    </a:lnTo>
                    <a:lnTo>
                      <a:pt x="731" y="328"/>
                    </a:lnTo>
                    <a:lnTo>
                      <a:pt x="736" y="328"/>
                    </a:lnTo>
                    <a:lnTo>
                      <a:pt x="737" y="326"/>
                    </a:lnTo>
                    <a:lnTo>
                      <a:pt x="739" y="325"/>
                    </a:lnTo>
                    <a:lnTo>
                      <a:pt x="740" y="325"/>
                    </a:lnTo>
                    <a:lnTo>
                      <a:pt x="741" y="325"/>
                    </a:lnTo>
                    <a:lnTo>
                      <a:pt x="744" y="325"/>
                    </a:lnTo>
                    <a:lnTo>
                      <a:pt x="745" y="325"/>
                    </a:lnTo>
                    <a:lnTo>
                      <a:pt x="746" y="323"/>
                    </a:lnTo>
                    <a:lnTo>
                      <a:pt x="759" y="324"/>
                    </a:lnTo>
                    <a:lnTo>
                      <a:pt x="767" y="324"/>
                    </a:lnTo>
                    <a:lnTo>
                      <a:pt x="774" y="324"/>
                    </a:lnTo>
                    <a:lnTo>
                      <a:pt x="781" y="323"/>
                    </a:lnTo>
                    <a:lnTo>
                      <a:pt x="787" y="320"/>
                    </a:lnTo>
                    <a:lnTo>
                      <a:pt x="788" y="321"/>
                    </a:lnTo>
                    <a:lnTo>
                      <a:pt x="792" y="321"/>
                    </a:lnTo>
                    <a:lnTo>
                      <a:pt x="795" y="321"/>
                    </a:lnTo>
                    <a:lnTo>
                      <a:pt x="797" y="320"/>
                    </a:lnTo>
                    <a:lnTo>
                      <a:pt x="800" y="319"/>
                    </a:lnTo>
                    <a:lnTo>
                      <a:pt x="803" y="317"/>
                    </a:lnTo>
                    <a:lnTo>
                      <a:pt x="806" y="317"/>
                    </a:lnTo>
                    <a:lnTo>
                      <a:pt x="808" y="316"/>
                    </a:lnTo>
                    <a:lnTo>
                      <a:pt x="810" y="315"/>
                    </a:lnTo>
                    <a:lnTo>
                      <a:pt x="812" y="315"/>
                    </a:lnTo>
                    <a:lnTo>
                      <a:pt x="815" y="314"/>
                    </a:lnTo>
                    <a:lnTo>
                      <a:pt x="817" y="315"/>
                    </a:lnTo>
                    <a:lnTo>
                      <a:pt x="819" y="317"/>
                    </a:lnTo>
                    <a:lnTo>
                      <a:pt x="829" y="319"/>
                    </a:lnTo>
                    <a:lnTo>
                      <a:pt x="829" y="316"/>
                    </a:lnTo>
                    <a:lnTo>
                      <a:pt x="831" y="315"/>
                    </a:lnTo>
                    <a:lnTo>
                      <a:pt x="832" y="315"/>
                    </a:lnTo>
                    <a:lnTo>
                      <a:pt x="834" y="315"/>
                    </a:lnTo>
                    <a:lnTo>
                      <a:pt x="835" y="316"/>
                    </a:lnTo>
                    <a:lnTo>
                      <a:pt x="837" y="316"/>
                    </a:lnTo>
                    <a:lnTo>
                      <a:pt x="839" y="315"/>
                    </a:lnTo>
                    <a:lnTo>
                      <a:pt x="841" y="316"/>
                    </a:lnTo>
                    <a:lnTo>
                      <a:pt x="844" y="316"/>
                    </a:lnTo>
                    <a:lnTo>
                      <a:pt x="845" y="316"/>
                    </a:lnTo>
                    <a:lnTo>
                      <a:pt x="846" y="316"/>
                    </a:lnTo>
                    <a:lnTo>
                      <a:pt x="847" y="315"/>
                    </a:lnTo>
                    <a:lnTo>
                      <a:pt x="848" y="315"/>
                    </a:lnTo>
                    <a:lnTo>
                      <a:pt x="848" y="313"/>
                    </a:lnTo>
                    <a:lnTo>
                      <a:pt x="852" y="313"/>
                    </a:lnTo>
                    <a:lnTo>
                      <a:pt x="855" y="314"/>
                    </a:lnTo>
                    <a:lnTo>
                      <a:pt x="857" y="314"/>
                    </a:lnTo>
                    <a:lnTo>
                      <a:pt x="860" y="314"/>
                    </a:lnTo>
                    <a:lnTo>
                      <a:pt x="867" y="314"/>
                    </a:lnTo>
                    <a:lnTo>
                      <a:pt x="868" y="312"/>
                    </a:lnTo>
                    <a:lnTo>
                      <a:pt x="870" y="311"/>
                    </a:lnTo>
                    <a:lnTo>
                      <a:pt x="873" y="311"/>
                    </a:lnTo>
                    <a:lnTo>
                      <a:pt x="876" y="312"/>
                    </a:lnTo>
                    <a:lnTo>
                      <a:pt x="878" y="312"/>
                    </a:lnTo>
                    <a:lnTo>
                      <a:pt x="881" y="312"/>
                    </a:lnTo>
                    <a:lnTo>
                      <a:pt x="883" y="312"/>
                    </a:lnTo>
                    <a:lnTo>
                      <a:pt x="888" y="312"/>
                    </a:lnTo>
                    <a:lnTo>
                      <a:pt x="889" y="312"/>
                    </a:lnTo>
                    <a:lnTo>
                      <a:pt x="889" y="311"/>
                    </a:lnTo>
                    <a:lnTo>
                      <a:pt x="889" y="310"/>
                    </a:lnTo>
                    <a:lnTo>
                      <a:pt x="896" y="310"/>
                    </a:lnTo>
                    <a:lnTo>
                      <a:pt x="897" y="310"/>
                    </a:lnTo>
                    <a:lnTo>
                      <a:pt x="899" y="309"/>
                    </a:lnTo>
                    <a:lnTo>
                      <a:pt x="900" y="308"/>
                    </a:lnTo>
                    <a:lnTo>
                      <a:pt x="902" y="308"/>
                    </a:lnTo>
                    <a:lnTo>
                      <a:pt x="903" y="309"/>
                    </a:lnTo>
                    <a:lnTo>
                      <a:pt x="904" y="310"/>
                    </a:lnTo>
                    <a:lnTo>
                      <a:pt x="905" y="311"/>
                    </a:lnTo>
                    <a:lnTo>
                      <a:pt x="906" y="310"/>
                    </a:lnTo>
                    <a:lnTo>
                      <a:pt x="907" y="309"/>
                    </a:lnTo>
                    <a:lnTo>
                      <a:pt x="908" y="308"/>
                    </a:lnTo>
                    <a:lnTo>
                      <a:pt x="909" y="308"/>
                    </a:lnTo>
                    <a:lnTo>
                      <a:pt x="911" y="308"/>
                    </a:lnTo>
                    <a:lnTo>
                      <a:pt x="912" y="308"/>
                    </a:lnTo>
                    <a:lnTo>
                      <a:pt x="914" y="308"/>
                    </a:lnTo>
                    <a:lnTo>
                      <a:pt x="915" y="308"/>
                    </a:lnTo>
                    <a:lnTo>
                      <a:pt x="917" y="307"/>
                    </a:lnTo>
                    <a:lnTo>
                      <a:pt x="918" y="307"/>
                    </a:lnTo>
                    <a:lnTo>
                      <a:pt x="919" y="307"/>
                    </a:lnTo>
                    <a:lnTo>
                      <a:pt x="921" y="308"/>
                    </a:lnTo>
                    <a:lnTo>
                      <a:pt x="924" y="308"/>
                    </a:lnTo>
                    <a:lnTo>
                      <a:pt x="925" y="307"/>
                    </a:lnTo>
                    <a:lnTo>
                      <a:pt x="927" y="305"/>
                    </a:lnTo>
                    <a:lnTo>
                      <a:pt x="929" y="305"/>
                    </a:lnTo>
                    <a:lnTo>
                      <a:pt x="936" y="305"/>
                    </a:lnTo>
                    <a:lnTo>
                      <a:pt x="938" y="305"/>
                    </a:lnTo>
                    <a:lnTo>
                      <a:pt x="940" y="305"/>
                    </a:lnTo>
                    <a:lnTo>
                      <a:pt x="942" y="307"/>
                    </a:lnTo>
                    <a:lnTo>
                      <a:pt x="945" y="307"/>
                    </a:lnTo>
                    <a:lnTo>
                      <a:pt x="948" y="307"/>
                    </a:lnTo>
                    <a:lnTo>
                      <a:pt x="949" y="305"/>
                    </a:lnTo>
                    <a:lnTo>
                      <a:pt x="951" y="303"/>
                    </a:lnTo>
                    <a:lnTo>
                      <a:pt x="953" y="304"/>
                    </a:lnTo>
                    <a:lnTo>
                      <a:pt x="954" y="305"/>
                    </a:lnTo>
                    <a:lnTo>
                      <a:pt x="954" y="307"/>
                    </a:lnTo>
                    <a:lnTo>
                      <a:pt x="955" y="305"/>
                    </a:lnTo>
                    <a:lnTo>
                      <a:pt x="956" y="305"/>
                    </a:lnTo>
                    <a:lnTo>
                      <a:pt x="956" y="304"/>
                    </a:lnTo>
                    <a:lnTo>
                      <a:pt x="957" y="304"/>
                    </a:lnTo>
                    <a:lnTo>
                      <a:pt x="957" y="307"/>
                    </a:lnTo>
                    <a:lnTo>
                      <a:pt x="957" y="309"/>
                    </a:lnTo>
                    <a:lnTo>
                      <a:pt x="957" y="310"/>
                    </a:lnTo>
                    <a:lnTo>
                      <a:pt x="956" y="311"/>
                    </a:lnTo>
                    <a:lnTo>
                      <a:pt x="957" y="312"/>
                    </a:lnTo>
                    <a:lnTo>
                      <a:pt x="959" y="312"/>
                    </a:lnTo>
                    <a:lnTo>
                      <a:pt x="960" y="312"/>
                    </a:lnTo>
                    <a:lnTo>
                      <a:pt x="961" y="314"/>
                    </a:lnTo>
                    <a:lnTo>
                      <a:pt x="961" y="316"/>
                    </a:lnTo>
                    <a:lnTo>
                      <a:pt x="961" y="320"/>
                    </a:lnTo>
                    <a:lnTo>
                      <a:pt x="964" y="320"/>
                    </a:lnTo>
                    <a:lnTo>
                      <a:pt x="964" y="319"/>
                    </a:lnTo>
                    <a:lnTo>
                      <a:pt x="964" y="317"/>
                    </a:lnTo>
                    <a:lnTo>
                      <a:pt x="965" y="316"/>
                    </a:lnTo>
                    <a:lnTo>
                      <a:pt x="965" y="315"/>
                    </a:lnTo>
                    <a:lnTo>
                      <a:pt x="966" y="314"/>
                    </a:lnTo>
                    <a:lnTo>
                      <a:pt x="966" y="312"/>
                    </a:lnTo>
                    <a:lnTo>
                      <a:pt x="965" y="311"/>
                    </a:lnTo>
                    <a:lnTo>
                      <a:pt x="964" y="310"/>
                    </a:lnTo>
                    <a:lnTo>
                      <a:pt x="963" y="310"/>
                    </a:lnTo>
                    <a:lnTo>
                      <a:pt x="962" y="310"/>
                    </a:lnTo>
                    <a:lnTo>
                      <a:pt x="961" y="310"/>
                    </a:lnTo>
                    <a:lnTo>
                      <a:pt x="961" y="309"/>
                    </a:lnTo>
                    <a:lnTo>
                      <a:pt x="960" y="307"/>
                    </a:lnTo>
                    <a:lnTo>
                      <a:pt x="961" y="307"/>
                    </a:lnTo>
                    <a:lnTo>
                      <a:pt x="962" y="307"/>
                    </a:lnTo>
                    <a:lnTo>
                      <a:pt x="963" y="307"/>
                    </a:lnTo>
                    <a:lnTo>
                      <a:pt x="964" y="305"/>
                    </a:lnTo>
                    <a:lnTo>
                      <a:pt x="964" y="304"/>
                    </a:lnTo>
                    <a:lnTo>
                      <a:pt x="973" y="304"/>
                    </a:lnTo>
                    <a:lnTo>
                      <a:pt x="974" y="303"/>
                    </a:lnTo>
                    <a:lnTo>
                      <a:pt x="975" y="303"/>
                    </a:lnTo>
                    <a:lnTo>
                      <a:pt x="976" y="303"/>
                    </a:lnTo>
                    <a:lnTo>
                      <a:pt x="977" y="304"/>
                    </a:lnTo>
                    <a:lnTo>
                      <a:pt x="977" y="304"/>
                    </a:lnTo>
                    <a:lnTo>
                      <a:pt x="979" y="304"/>
                    </a:lnTo>
                    <a:lnTo>
                      <a:pt x="985" y="305"/>
                    </a:lnTo>
                    <a:lnTo>
                      <a:pt x="985" y="302"/>
                    </a:lnTo>
                    <a:lnTo>
                      <a:pt x="987" y="302"/>
                    </a:lnTo>
                    <a:lnTo>
                      <a:pt x="988" y="303"/>
                    </a:lnTo>
                    <a:lnTo>
                      <a:pt x="989" y="305"/>
                    </a:lnTo>
                    <a:lnTo>
                      <a:pt x="991" y="305"/>
                    </a:lnTo>
                    <a:lnTo>
                      <a:pt x="995" y="305"/>
                    </a:lnTo>
                    <a:lnTo>
                      <a:pt x="997" y="305"/>
                    </a:lnTo>
                    <a:lnTo>
                      <a:pt x="1000" y="304"/>
                    </a:lnTo>
                    <a:lnTo>
                      <a:pt x="1003" y="303"/>
                    </a:lnTo>
                    <a:lnTo>
                      <a:pt x="1004" y="303"/>
                    </a:lnTo>
                    <a:lnTo>
                      <a:pt x="1005" y="304"/>
                    </a:lnTo>
                    <a:lnTo>
                      <a:pt x="1007" y="304"/>
                    </a:lnTo>
                    <a:lnTo>
                      <a:pt x="1008" y="303"/>
                    </a:lnTo>
                    <a:lnTo>
                      <a:pt x="1008" y="301"/>
                    </a:lnTo>
                    <a:lnTo>
                      <a:pt x="1009" y="300"/>
                    </a:lnTo>
                    <a:lnTo>
                      <a:pt x="1009" y="299"/>
                    </a:lnTo>
                    <a:lnTo>
                      <a:pt x="1010" y="298"/>
                    </a:lnTo>
                    <a:lnTo>
                      <a:pt x="1010" y="299"/>
                    </a:lnTo>
                    <a:lnTo>
                      <a:pt x="1011" y="301"/>
                    </a:lnTo>
                    <a:lnTo>
                      <a:pt x="1013" y="301"/>
                    </a:lnTo>
                    <a:lnTo>
                      <a:pt x="1014" y="296"/>
                    </a:lnTo>
                    <a:lnTo>
                      <a:pt x="1009" y="296"/>
                    </a:lnTo>
                    <a:lnTo>
                      <a:pt x="1008" y="295"/>
                    </a:lnTo>
                    <a:lnTo>
                      <a:pt x="1007" y="296"/>
                    </a:lnTo>
                    <a:lnTo>
                      <a:pt x="1005" y="296"/>
                    </a:lnTo>
                    <a:lnTo>
                      <a:pt x="1005" y="296"/>
                    </a:lnTo>
                    <a:lnTo>
                      <a:pt x="1004" y="296"/>
                    </a:lnTo>
                    <a:lnTo>
                      <a:pt x="1003" y="295"/>
                    </a:lnTo>
                    <a:lnTo>
                      <a:pt x="1003" y="292"/>
                    </a:lnTo>
                    <a:lnTo>
                      <a:pt x="1001" y="292"/>
                    </a:lnTo>
                    <a:lnTo>
                      <a:pt x="1001" y="291"/>
                    </a:lnTo>
                    <a:lnTo>
                      <a:pt x="999" y="290"/>
                    </a:lnTo>
                    <a:lnTo>
                      <a:pt x="998" y="291"/>
                    </a:lnTo>
                    <a:lnTo>
                      <a:pt x="997" y="292"/>
                    </a:lnTo>
                    <a:lnTo>
                      <a:pt x="995" y="292"/>
                    </a:lnTo>
                    <a:lnTo>
                      <a:pt x="993" y="293"/>
                    </a:lnTo>
                    <a:lnTo>
                      <a:pt x="992" y="295"/>
                    </a:lnTo>
                    <a:lnTo>
                      <a:pt x="990" y="293"/>
                    </a:lnTo>
                    <a:lnTo>
                      <a:pt x="989" y="292"/>
                    </a:lnTo>
                    <a:lnTo>
                      <a:pt x="989" y="295"/>
                    </a:lnTo>
                    <a:lnTo>
                      <a:pt x="989" y="297"/>
                    </a:lnTo>
                    <a:lnTo>
                      <a:pt x="988" y="297"/>
                    </a:lnTo>
                    <a:lnTo>
                      <a:pt x="987" y="297"/>
                    </a:lnTo>
                    <a:lnTo>
                      <a:pt x="986" y="297"/>
                    </a:lnTo>
                    <a:lnTo>
                      <a:pt x="986" y="297"/>
                    </a:lnTo>
                    <a:lnTo>
                      <a:pt x="985" y="297"/>
                    </a:lnTo>
                    <a:lnTo>
                      <a:pt x="984" y="296"/>
                    </a:lnTo>
                    <a:lnTo>
                      <a:pt x="983" y="295"/>
                    </a:lnTo>
                    <a:lnTo>
                      <a:pt x="981" y="295"/>
                    </a:lnTo>
                    <a:lnTo>
                      <a:pt x="980" y="293"/>
                    </a:lnTo>
                    <a:lnTo>
                      <a:pt x="979" y="295"/>
                    </a:lnTo>
                    <a:lnTo>
                      <a:pt x="978" y="297"/>
                    </a:lnTo>
                    <a:lnTo>
                      <a:pt x="978" y="299"/>
                    </a:lnTo>
                    <a:lnTo>
                      <a:pt x="977" y="300"/>
                    </a:lnTo>
                    <a:lnTo>
                      <a:pt x="977" y="300"/>
                    </a:lnTo>
                    <a:lnTo>
                      <a:pt x="976" y="300"/>
                    </a:lnTo>
                    <a:lnTo>
                      <a:pt x="975" y="299"/>
                    </a:lnTo>
                    <a:lnTo>
                      <a:pt x="974" y="299"/>
                    </a:lnTo>
                    <a:lnTo>
                      <a:pt x="973" y="299"/>
                    </a:lnTo>
                    <a:lnTo>
                      <a:pt x="972" y="299"/>
                    </a:lnTo>
                    <a:lnTo>
                      <a:pt x="969" y="299"/>
                    </a:lnTo>
                    <a:lnTo>
                      <a:pt x="968" y="299"/>
                    </a:lnTo>
                    <a:lnTo>
                      <a:pt x="966" y="300"/>
                    </a:lnTo>
                    <a:lnTo>
                      <a:pt x="964" y="299"/>
                    </a:lnTo>
                    <a:lnTo>
                      <a:pt x="963" y="298"/>
                    </a:lnTo>
                    <a:lnTo>
                      <a:pt x="962" y="297"/>
                    </a:lnTo>
                    <a:lnTo>
                      <a:pt x="960" y="297"/>
                    </a:lnTo>
                    <a:lnTo>
                      <a:pt x="960" y="295"/>
                    </a:lnTo>
                    <a:lnTo>
                      <a:pt x="959" y="293"/>
                    </a:lnTo>
                    <a:lnTo>
                      <a:pt x="957" y="293"/>
                    </a:lnTo>
                    <a:lnTo>
                      <a:pt x="956" y="293"/>
                    </a:lnTo>
                    <a:lnTo>
                      <a:pt x="955" y="295"/>
                    </a:lnTo>
                    <a:lnTo>
                      <a:pt x="954" y="295"/>
                    </a:lnTo>
                    <a:lnTo>
                      <a:pt x="953" y="296"/>
                    </a:lnTo>
                    <a:lnTo>
                      <a:pt x="947" y="296"/>
                    </a:lnTo>
                    <a:lnTo>
                      <a:pt x="936" y="296"/>
                    </a:lnTo>
                    <a:lnTo>
                      <a:pt x="933" y="296"/>
                    </a:lnTo>
                    <a:lnTo>
                      <a:pt x="933" y="298"/>
                    </a:lnTo>
                    <a:lnTo>
                      <a:pt x="933" y="300"/>
                    </a:lnTo>
                    <a:lnTo>
                      <a:pt x="932" y="301"/>
                    </a:lnTo>
                    <a:lnTo>
                      <a:pt x="931" y="300"/>
                    </a:lnTo>
                    <a:lnTo>
                      <a:pt x="928" y="301"/>
                    </a:lnTo>
                    <a:lnTo>
                      <a:pt x="926" y="300"/>
                    </a:lnTo>
                    <a:lnTo>
                      <a:pt x="925" y="299"/>
                    </a:lnTo>
                    <a:lnTo>
                      <a:pt x="923" y="298"/>
                    </a:lnTo>
                    <a:lnTo>
                      <a:pt x="911" y="297"/>
                    </a:lnTo>
                    <a:lnTo>
                      <a:pt x="905" y="297"/>
                    </a:lnTo>
                    <a:lnTo>
                      <a:pt x="899" y="297"/>
                    </a:lnTo>
                    <a:lnTo>
                      <a:pt x="892" y="299"/>
                    </a:lnTo>
                    <a:lnTo>
                      <a:pt x="891" y="299"/>
                    </a:lnTo>
                    <a:lnTo>
                      <a:pt x="884" y="299"/>
                    </a:lnTo>
                    <a:lnTo>
                      <a:pt x="881" y="300"/>
                    </a:lnTo>
                    <a:lnTo>
                      <a:pt x="879" y="300"/>
                    </a:lnTo>
                    <a:lnTo>
                      <a:pt x="876" y="300"/>
                    </a:lnTo>
                    <a:lnTo>
                      <a:pt x="873" y="299"/>
                    </a:lnTo>
                    <a:lnTo>
                      <a:pt x="870" y="300"/>
                    </a:lnTo>
                    <a:lnTo>
                      <a:pt x="867" y="301"/>
                    </a:lnTo>
                    <a:lnTo>
                      <a:pt x="864" y="301"/>
                    </a:lnTo>
                    <a:lnTo>
                      <a:pt x="863" y="301"/>
                    </a:lnTo>
                    <a:lnTo>
                      <a:pt x="860" y="301"/>
                    </a:lnTo>
                    <a:lnTo>
                      <a:pt x="858" y="301"/>
                    </a:lnTo>
                    <a:lnTo>
                      <a:pt x="852" y="301"/>
                    </a:lnTo>
                    <a:lnTo>
                      <a:pt x="851" y="301"/>
                    </a:lnTo>
                    <a:lnTo>
                      <a:pt x="849" y="300"/>
                    </a:lnTo>
                    <a:lnTo>
                      <a:pt x="849" y="300"/>
                    </a:lnTo>
                    <a:lnTo>
                      <a:pt x="843" y="300"/>
                    </a:lnTo>
                    <a:lnTo>
                      <a:pt x="843" y="302"/>
                    </a:lnTo>
                    <a:lnTo>
                      <a:pt x="842" y="302"/>
                    </a:lnTo>
                    <a:lnTo>
                      <a:pt x="842" y="302"/>
                    </a:lnTo>
                    <a:lnTo>
                      <a:pt x="841" y="303"/>
                    </a:lnTo>
                    <a:lnTo>
                      <a:pt x="837" y="303"/>
                    </a:lnTo>
                    <a:lnTo>
                      <a:pt x="835" y="303"/>
                    </a:lnTo>
                    <a:lnTo>
                      <a:pt x="834" y="304"/>
                    </a:lnTo>
                    <a:lnTo>
                      <a:pt x="833" y="305"/>
                    </a:lnTo>
                    <a:lnTo>
                      <a:pt x="833" y="308"/>
                    </a:lnTo>
                    <a:lnTo>
                      <a:pt x="832" y="309"/>
                    </a:lnTo>
                    <a:lnTo>
                      <a:pt x="831" y="310"/>
                    </a:lnTo>
                    <a:lnTo>
                      <a:pt x="830" y="311"/>
                    </a:lnTo>
                    <a:lnTo>
                      <a:pt x="828" y="310"/>
                    </a:lnTo>
                    <a:lnTo>
                      <a:pt x="822" y="310"/>
                    </a:lnTo>
                    <a:lnTo>
                      <a:pt x="819" y="310"/>
                    </a:lnTo>
                    <a:lnTo>
                      <a:pt x="819" y="311"/>
                    </a:lnTo>
                    <a:lnTo>
                      <a:pt x="818" y="312"/>
                    </a:lnTo>
                    <a:lnTo>
                      <a:pt x="818" y="312"/>
                    </a:lnTo>
                    <a:lnTo>
                      <a:pt x="817" y="311"/>
                    </a:lnTo>
                    <a:lnTo>
                      <a:pt x="817" y="310"/>
                    </a:lnTo>
                    <a:lnTo>
                      <a:pt x="816" y="310"/>
                    </a:lnTo>
                    <a:lnTo>
                      <a:pt x="815" y="310"/>
                    </a:lnTo>
                    <a:lnTo>
                      <a:pt x="813" y="312"/>
                    </a:lnTo>
                    <a:lnTo>
                      <a:pt x="811" y="312"/>
                    </a:lnTo>
                    <a:lnTo>
                      <a:pt x="809" y="312"/>
                    </a:lnTo>
                    <a:lnTo>
                      <a:pt x="807" y="312"/>
                    </a:lnTo>
                    <a:lnTo>
                      <a:pt x="805" y="312"/>
                    </a:lnTo>
                    <a:lnTo>
                      <a:pt x="804" y="312"/>
                    </a:lnTo>
                    <a:lnTo>
                      <a:pt x="803" y="312"/>
                    </a:lnTo>
                    <a:lnTo>
                      <a:pt x="799" y="314"/>
                    </a:lnTo>
                    <a:lnTo>
                      <a:pt x="796" y="314"/>
                    </a:lnTo>
                    <a:lnTo>
                      <a:pt x="793" y="314"/>
                    </a:lnTo>
                    <a:lnTo>
                      <a:pt x="787" y="314"/>
                    </a:lnTo>
                    <a:lnTo>
                      <a:pt x="784" y="314"/>
                    </a:lnTo>
                    <a:lnTo>
                      <a:pt x="783" y="313"/>
                    </a:lnTo>
                    <a:lnTo>
                      <a:pt x="783" y="312"/>
                    </a:lnTo>
                    <a:lnTo>
                      <a:pt x="782" y="312"/>
                    </a:lnTo>
                    <a:lnTo>
                      <a:pt x="782" y="311"/>
                    </a:lnTo>
                    <a:lnTo>
                      <a:pt x="781" y="309"/>
                    </a:lnTo>
                    <a:lnTo>
                      <a:pt x="776" y="309"/>
                    </a:lnTo>
                    <a:lnTo>
                      <a:pt x="763" y="308"/>
                    </a:lnTo>
                    <a:lnTo>
                      <a:pt x="762" y="308"/>
                    </a:lnTo>
                    <a:lnTo>
                      <a:pt x="762" y="311"/>
                    </a:lnTo>
                    <a:lnTo>
                      <a:pt x="761" y="311"/>
                    </a:lnTo>
                    <a:lnTo>
                      <a:pt x="760" y="312"/>
                    </a:lnTo>
                    <a:lnTo>
                      <a:pt x="759" y="312"/>
                    </a:lnTo>
                    <a:lnTo>
                      <a:pt x="758" y="312"/>
                    </a:lnTo>
                    <a:lnTo>
                      <a:pt x="758" y="312"/>
                    </a:lnTo>
                    <a:lnTo>
                      <a:pt x="757" y="313"/>
                    </a:lnTo>
                    <a:lnTo>
                      <a:pt x="757" y="315"/>
                    </a:lnTo>
                    <a:lnTo>
                      <a:pt x="757" y="319"/>
                    </a:lnTo>
                    <a:lnTo>
                      <a:pt x="752" y="319"/>
                    </a:lnTo>
                    <a:lnTo>
                      <a:pt x="746" y="317"/>
                    </a:lnTo>
                    <a:lnTo>
                      <a:pt x="743" y="320"/>
                    </a:lnTo>
                    <a:lnTo>
                      <a:pt x="738" y="321"/>
                    </a:lnTo>
                    <a:lnTo>
                      <a:pt x="733" y="320"/>
                    </a:lnTo>
                    <a:lnTo>
                      <a:pt x="733" y="320"/>
                    </a:lnTo>
                    <a:lnTo>
                      <a:pt x="732" y="320"/>
                    </a:lnTo>
                    <a:lnTo>
                      <a:pt x="731" y="321"/>
                    </a:lnTo>
                    <a:lnTo>
                      <a:pt x="729" y="320"/>
                    </a:lnTo>
                    <a:lnTo>
                      <a:pt x="729" y="320"/>
                    </a:lnTo>
                    <a:lnTo>
                      <a:pt x="729" y="317"/>
                    </a:lnTo>
                    <a:lnTo>
                      <a:pt x="729" y="315"/>
                    </a:lnTo>
                    <a:lnTo>
                      <a:pt x="722" y="314"/>
                    </a:lnTo>
                    <a:lnTo>
                      <a:pt x="717" y="314"/>
                    </a:lnTo>
                    <a:lnTo>
                      <a:pt x="716" y="315"/>
                    </a:lnTo>
                    <a:lnTo>
                      <a:pt x="715" y="316"/>
                    </a:lnTo>
                    <a:lnTo>
                      <a:pt x="714" y="317"/>
                    </a:lnTo>
                    <a:lnTo>
                      <a:pt x="713" y="316"/>
                    </a:lnTo>
                    <a:lnTo>
                      <a:pt x="711" y="316"/>
                    </a:lnTo>
                    <a:lnTo>
                      <a:pt x="710" y="316"/>
                    </a:lnTo>
                    <a:lnTo>
                      <a:pt x="708" y="317"/>
                    </a:lnTo>
                    <a:lnTo>
                      <a:pt x="707" y="320"/>
                    </a:lnTo>
                    <a:lnTo>
                      <a:pt x="697" y="319"/>
                    </a:lnTo>
                    <a:lnTo>
                      <a:pt x="695" y="319"/>
                    </a:lnTo>
                    <a:lnTo>
                      <a:pt x="690" y="319"/>
                    </a:lnTo>
                    <a:lnTo>
                      <a:pt x="689" y="319"/>
                    </a:lnTo>
                    <a:lnTo>
                      <a:pt x="689" y="317"/>
                    </a:lnTo>
                    <a:lnTo>
                      <a:pt x="689" y="315"/>
                    </a:lnTo>
                    <a:lnTo>
                      <a:pt x="689" y="313"/>
                    </a:lnTo>
                    <a:lnTo>
                      <a:pt x="688" y="313"/>
                    </a:lnTo>
                    <a:lnTo>
                      <a:pt x="688" y="312"/>
                    </a:lnTo>
                    <a:lnTo>
                      <a:pt x="687" y="311"/>
                    </a:lnTo>
                    <a:lnTo>
                      <a:pt x="686" y="310"/>
                    </a:lnTo>
                    <a:lnTo>
                      <a:pt x="686" y="310"/>
                    </a:lnTo>
                    <a:lnTo>
                      <a:pt x="685" y="311"/>
                    </a:lnTo>
                    <a:lnTo>
                      <a:pt x="685" y="313"/>
                    </a:lnTo>
                    <a:lnTo>
                      <a:pt x="684" y="313"/>
                    </a:lnTo>
                    <a:lnTo>
                      <a:pt x="680" y="313"/>
                    </a:lnTo>
                    <a:lnTo>
                      <a:pt x="680" y="314"/>
                    </a:lnTo>
                    <a:lnTo>
                      <a:pt x="680" y="315"/>
                    </a:lnTo>
                    <a:lnTo>
                      <a:pt x="679" y="315"/>
                    </a:lnTo>
                    <a:lnTo>
                      <a:pt x="678" y="315"/>
                    </a:lnTo>
                    <a:lnTo>
                      <a:pt x="673" y="315"/>
                    </a:lnTo>
                    <a:lnTo>
                      <a:pt x="672" y="317"/>
                    </a:lnTo>
                    <a:lnTo>
                      <a:pt x="672" y="317"/>
                    </a:lnTo>
                    <a:lnTo>
                      <a:pt x="671" y="317"/>
                    </a:lnTo>
                    <a:lnTo>
                      <a:pt x="669" y="317"/>
                    </a:lnTo>
                    <a:lnTo>
                      <a:pt x="666" y="317"/>
                    </a:lnTo>
                    <a:lnTo>
                      <a:pt x="665" y="317"/>
                    </a:lnTo>
                    <a:lnTo>
                      <a:pt x="663" y="317"/>
                    </a:lnTo>
                    <a:lnTo>
                      <a:pt x="657" y="317"/>
                    </a:lnTo>
                    <a:lnTo>
                      <a:pt x="656" y="317"/>
                    </a:lnTo>
                    <a:lnTo>
                      <a:pt x="655" y="319"/>
                    </a:lnTo>
                    <a:lnTo>
                      <a:pt x="654" y="320"/>
                    </a:lnTo>
                    <a:lnTo>
                      <a:pt x="652" y="320"/>
                    </a:lnTo>
                    <a:lnTo>
                      <a:pt x="651" y="320"/>
                    </a:lnTo>
                    <a:lnTo>
                      <a:pt x="649" y="320"/>
                    </a:lnTo>
                    <a:lnTo>
                      <a:pt x="649" y="322"/>
                    </a:lnTo>
                    <a:lnTo>
                      <a:pt x="649" y="323"/>
                    </a:lnTo>
                    <a:lnTo>
                      <a:pt x="648" y="324"/>
                    </a:lnTo>
                    <a:lnTo>
                      <a:pt x="648" y="324"/>
                    </a:lnTo>
                    <a:lnTo>
                      <a:pt x="647" y="323"/>
                    </a:lnTo>
                    <a:lnTo>
                      <a:pt x="644" y="322"/>
                    </a:lnTo>
                    <a:lnTo>
                      <a:pt x="643" y="322"/>
                    </a:lnTo>
                    <a:lnTo>
                      <a:pt x="641" y="322"/>
                    </a:lnTo>
                    <a:lnTo>
                      <a:pt x="640" y="321"/>
                    </a:lnTo>
                    <a:lnTo>
                      <a:pt x="639" y="320"/>
                    </a:lnTo>
                    <a:lnTo>
                      <a:pt x="638" y="320"/>
                    </a:lnTo>
                    <a:lnTo>
                      <a:pt x="637" y="320"/>
                    </a:lnTo>
                    <a:lnTo>
                      <a:pt x="637" y="321"/>
                    </a:lnTo>
                    <a:lnTo>
                      <a:pt x="636" y="322"/>
                    </a:lnTo>
                    <a:lnTo>
                      <a:pt x="635" y="322"/>
                    </a:lnTo>
                    <a:lnTo>
                      <a:pt x="632" y="323"/>
                    </a:lnTo>
                    <a:lnTo>
                      <a:pt x="630" y="325"/>
                    </a:lnTo>
                    <a:lnTo>
                      <a:pt x="628" y="325"/>
                    </a:lnTo>
                    <a:lnTo>
                      <a:pt x="626" y="326"/>
                    </a:lnTo>
                    <a:lnTo>
                      <a:pt x="625" y="329"/>
                    </a:lnTo>
                    <a:lnTo>
                      <a:pt x="624" y="332"/>
                    </a:lnTo>
                    <a:lnTo>
                      <a:pt x="623" y="332"/>
                    </a:lnTo>
                    <a:lnTo>
                      <a:pt x="620" y="332"/>
                    </a:lnTo>
                    <a:lnTo>
                      <a:pt x="619" y="332"/>
                    </a:lnTo>
                    <a:lnTo>
                      <a:pt x="617" y="332"/>
                    </a:lnTo>
                    <a:lnTo>
                      <a:pt x="615" y="331"/>
                    </a:lnTo>
                    <a:lnTo>
                      <a:pt x="614" y="331"/>
                    </a:lnTo>
                    <a:lnTo>
                      <a:pt x="612" y="331"/>
                    </a:lnTo>
                    <a:lnTo>
                      <a:pt x="611" y="331"/>
                    </a:lnTo>
                    <a:lnTo>
                      <a:pt x="609" y="331"/>
                    </a:lnTo>
                    <a:lnTo>
                      <a:pt x="609" y="331"/>
                    </a:lnTo>
                    <a:lnTo>
                      <a:pt x="608" y="332"/>
                    </a:lnTo>
                    <a:lnTo>
                      <a:pt x="608" y="334"/>
                    </a:lnTo>
                    <a:lnTo>
                      <a:pt x="600" y="333"/>
                    </a:lnTo>
                    <a:lnTo>
                      <a:pt x="599" y="335"/>
                    </a:lnTo>
                    <a:lnTo>
                      <a:pt x="597" y="335"/>
                    </a:lnTo>
                    <a:lnTo>
                      <a:pt x="595" y="336"/>
                    </a:lnTo>
                    <a:lnTo>
                      <a:pt x="594" y="335"/>
                    </a:lnTo>
                    <a:lnTo>
                      <a:pt x="592" y="335"/>
                    </a:lnTo>
                    <a:lnTo>
                      <a:pt x="591" y="335"/>
                    </a:lnTo>
                    <a:lnTo>
                      <a:pt x="591" y="333"/>
                    </a:lnTo>
                    <a:lnTo>
                      <a:pt x="579" y="332"/>
                    </a:lnTo>
                    <a:lnTo>
                      <a:pt x="579" y="333"/>
                    </a:lnTo>
                    <a:lnTo>
                      <a:pt x="578" y="332"/>
                    </a:lnTo>
                    <a:lnTo>
                      <a:pt x="577" y="332"/>
                    </a:lnTo>
                    <a:lnTo>
                      <a:pt x="576" y="332"/>
                    </a:lnTo>
                    <a:lnTo>
                      <a:pt x="575" y="332"/>
                    </a:lnTo>
                    <a:lnTo>
                      <a:pt x="575" y="333"/>
                    </a:lnTo>
                    <a:lnTo>
                      <a:pt x="575" y="335"/>
                    </a:lnTo>
                    <a:lnTo>
                      <a:pt x="569" y="334"/>
                    </a:lnTo>
                    <a:lnTo>
                      <a:pt x="569" y="332"/>
                    </a:lnTo>
                    <a:lnTo>
                      <a:pt x="569" y="329"/>
                    </a:lnTo>
                    <a:lnTo>
                      <a:pt x="568" y="329"/>
                    </a:lnTo>
                    <a:lnTo>
                      <a:pt x="566" y="328"/>
                    </a:lnTo>
                    <a:lnTo>
                      <a:pt x="561" y="328"/>
                    </a:lnTo>
                    <a:lnTo>
                      <a:pt x="560" y="331"/>
                    </a:lnTo>
                    <a:lnTo>
                      <a:pt x="560" y="332"/>
                    </a:lnTo>
                    <a:lnTo>
                      <a:pt x="560" y="334"/>
                    </a:lnTo>
                    <a:lnTo>
                      <a:pt x="559" y="336"/>
                    </a:lnTo>
                    <a:lnTo>
                      <a:pt x="559" y="338"/>
                    </a:lnTo>
                    <a:lnTo>
                      <a:pt x="558" y="339"/>
                    </a:lnTo>
                    <a:lnTo>
                      <a:pt x="555" y="338"/>
                    </a:lnTo>
                    <a:lnTo>
                      <a:pt x="555" y="344"/>
                    </a:lnTo>
                    <a:lnTo>
                      <a:pt x="554" y="344"/>
                    </a:lnTo>
                    <a:lnTo>
                      <a:pt x="553" y="345"/>
                    </a:lnTo>
                    <a:lnTo>
                      <a:pt x="553" y="346"/>
                    </a:lnTo>
                    <a:lnTo>
                      <a:pt x="552" y="346"/>
                    </a:lnTo>
                    <a:lnTo>
                      <a:pt x="552" y="346"/>
                    </a:lnTo>
                    <a:lnTo>
                      <a:pt x="551" y="346"/>
                    </a:lnTo>
                    <a:lnTo>
                      <a:pt x="551" y="345"/>
                    </a:lnTo>
                    <a:lnTo>
                      <a:pt x="552" y="343"/>
                    </a:lnTo>
                    <a:lnTo>
                      <a:pt x="552" y="341"/>
                    </a:lnTo>
                    <a:lnTo>
                      <a:pt x="545" y="340"/>
                    </a:lnTo>
                    <a:lnTo>
                      <a:pt x="541" y="340"/>
                    </a:lnTo>
                    <a:lnTo>
                      <a:pt x="541" y="344"/>
                    </a:lnTo>
                    <a:lnTo>
                      <a:pt x="532" y="343"/>
                    </a:lnTo>
                    <a:lnTo>
                      <a:pt x="532" y="341"/>
                    </a:lnTo>
                    <a:lnTo>
                      <a:pt x="532" y="340"/>
                    </a:lnTo>
                    <a:lnTo>
                      <a:pt x="532" y="339"/>
                    </a:lnTo>
                    <a:lnTo>
                      <a:pt x="532" y="337"/>
                    </a:lnTo>
                    <a:lnTo>
                      <a:pt x="527" y="337"/>
                    </a:lnTo>
                    <a:lnTo>
                      <a:pt x="525" y="339"/>
                    </a:lnTo>
                    <a:lnTo>
                      <a:pt x="525" y="341"/>
                    </a:lnTo>
                    <a:lnTo>
                      <a:pt x="525" y="345"/>
                    </a:lnTo>
                    <a:lnTo>
                      <a:pt x="523" y="347"/>
                    </a:lnTo>
                    <a:lnTo>
                      <a:pt x="522" y="347"/>
                    </a:lnTo>
                    <a:lnTo>
                      <a:pt x="520" y="347"/>
                    </a:lnTo>
                    <a:lnTo>
                      <a:pt x="518" y="347"/>
                    </a:lnTo>
                    <a:lnTo>
                      <a:pt x="517" y="347"/>
                    </a:lnTo>
                    <a:lnTo>
                      <a:pt x="515" y="348"/>
                    </a:lnTo>
                    <a:lnTo>
                      <a:pt x="513" y="349"/>
                    </a:lnTo>
                    <a:lnTo>
                      <a:pt x="508" y="349"/>
                    </a:lnTo>
                    <a:lnTo>
                      <a:pt x="507" y="349"/>
                    </a:lnTo>
                    <a:lnTo>
                      <a:pt x="505" y="349"/>
                    </a:lnTo>
                    <a:lnTo>
                      <a:pt x="503" y="349"/>
                    </a:lnTo>
                    <a:lnTo>
                      <a:pt x="501" y="349"/>
                    </a:lnTo>
                    <a:lnTo>
                      <a:pt x="500" y="351"/>
                    </a:lnTo>
                    <a:lnTo>
                      <a:pt x="496" y="350"/>
                    </a:lnTo>
                    <a:lnTo>
                      <a:pt x="493" y="349"/>
                    </a:lnTo>
                    <a:lnTo>
                      <a:pt x="488" y="350"/>
                    </a:lnTo>
                    <a:lnTo>
                      <a:pt x="485" y="353"/>
                    </a:lnTo>
                    <a:lnTo>
                      <a:pt x="482" y="353"/>
                    </a:lnTo>
                    <a:lnTo>
                      <a:pt x="481" y="352"/>
                    </a:lnTo>
                    <a:lnTo>
                      <a:pt x="479" y="351"/>
                    </a:lnTo>
                    <a:lnTo>
                      <a:pt x="476" y="350"/>
                    </a:lnTo>
                    <a:lnTo>
                      <a:pt x="474" y="352"/>
                    </a:lnTo>
                    <a:lnTo>
                      <a:pt x="472" y="353"/>
                    </a:lnTo>
                    <a:lnTo>
                      <a:pt x="469" y="355"/>
                    </a:lnTo>
                    <a:lnTo>
                      <a:pt x="467" y="355"/>
                    </a:lnTo>
                    <a:lnTo>
                      <a:pt x="465" y="355"/>
                    </a:lnTo>
                    <a:lnTo>
                      <a:pt x="463" y="355"/>
                    </a:lnTo>
                    <a:lnTo>
                      <a:pt x="462" y="356"/>
                    </a:lnTo>
                    <a:lnTo>
                      <a:pt x="460" y="357"/>
                    </a:lnTo>
                    <a:lnTo>
                      <a:pt x="458" y="357"/>
                    </a:lnTo>
                    <a:lnTo>
                      <a:pt x="457" y="357"/>
                    </a:lnTo>
                    <a:lnTo>
                      <a:pt x="456" y="356"/>
                    </a:lnTo>
                    <a:lnTo>
                      <a:pt x="453" y="353"/>
                    </a:lnTo>
                    <a:lnTo>
                      <a:pt x="453" y="353"/>
                    </a:lnTo>
                    <a:lnTo>
                      <a:pt x="449" y="355"/>
                    </a:lnTo>
                    <a:lnTo>
                      <a:pt x="445" y="356"/>
                    </a:lnTo>
                    <a:lnTo>
                      <a:pt x="440" y="356"/>
                    </a:lnTo>
                    <a:lnTo>
                      <a:pt x="436" y="355"/>
                    </a:lnTo>
                    <a:lnTo>
                      <a:pt x="436" y="358"/>
                    </a:lnTo>
                    <a:lnTo>
                      <a:pt x="435" y="357"/>
                    </a:lnTo>
                    <a:lnTo>
                      <a:pt x="434" y="358"/>
                    </a:lnTo>
                    <a:lnTo>
                      <a:pt x="433" y="359"/>
                    </a:lnTo>
                    <a:lnTo>
                      <a:pt x="432" y="360"/>
                    </a:lnTo>
                    <a:lnTo>
                      <a:pt x="431" y="360"/>
                    </a:lnTo>
                    <a:lnTo>
                      <a:pt x="431" y="357"/>
                    </a:lnTo>
                    <a:lnTo>
                      <a:pt x="429" y="356"/>
                    </a:lnTo>
                    <a:lnTo>
                      <a:pt x="429" y="355"/>
                    </a:lnTo>
                    <a:lnTo>
                      <a:pt x="428" y="353"/>
                    </a:lnTo>
                    <a:lnTo>
                      <a:pt x="427" y="355"/>
                    </a:lnTo>
                    <a:lnTo>
                      <a:pt x="427" y="356"/>
                    </a:lnTo>
                    <a:lnTo>
                      <a:pt x="427" y="357"/>
                    </a:lnTo>
                    <a:lnTo>
                      <a:pt x="427" y="359"/>
                    </a:lnTo>
                    <a:lnTo>
                      <a:pt x="426" y="360"/>
                    </a:lnTo>
                    <a:lnTo>
                      <a:pt x="426" y="360"/>
                    </a:lnTo>
                    <a:lnTo>
                      <a:pt x="425" y="359"/>
                    </a:lnTo>
                    <a:lnTo>
                      <a:pt x="424" y="359"/>
                    </a:lnTo>
                    <a:lnTo>
                      <a:pt x="423" y="358"/>
                    </a:lnTo>
                    <a:lnTo>
                      <a:pt x="422" y="357"/>
                    </a:lnTo>
                    <a:lnTo>
                      <a:pt x="420" y="357"/>
                    </a:lnTo>
                    <a:lnTo>
                      <a:pt x="419" y="357"/>
                    </a:lnTo>
                    <a:lnTo>
                      <a:pt x="416" y="357"/>
                    </a:lnTo>
                    <a:lnTo>
                      <a:pt x="415" y="356"/>
                    </a:lnTo>
                    <a:lnTo>
                      <a:pt x="412" y="356"/>
                    </a:lnTo>
                    <a:lnTo>
                      <a:pt x="411" y="357"/>
                    </a:lnTo>
                    <a:lnTo>
                      <a:pt x="411" y="358"/>
                    </a:lnTo>
                    <a:lnTo>
                      <a:pt x="410" y="358"/>
                    </a:lnTo>
                    <a:lnTo>
                      <a:pt x="409" y="357"/>
                    </a:lnTo>
                    <a:lnTo>
                      <a:pt x="408" y="356"/>
                    </a:lnTo>
                    <a:lnTo>
                      <a:pt x="407" y="356"/>
                    </a:lnTo>
                    <a:lnTo>
                      <a:pt x="405" y="356"/>
                    </a:lnTo>
                    <a:lnTo>
                      <a:pt x="404" y="356"/>
                    </a:lnTo>
                    <a:lnTo>
                      <a:pt x="403" y="356"/>
                    </a:lnTo>
                    <a:lnTo>
                      <a:pt x="403" y="356"/>
                    </a:lnTo>
                    <a:lnTo>
                      <a:pt x="402" y="358"/>
                    </a:lnTo>
                    <a:lnTo>
                      <a:pt x="397" y="358"/>
                    </a:lnTo>
                    <a:lnTo>
                      <a:pt x="392" y="357"/>
                    </a:lnTo>
                    <a:lnTo>
                      <a:pt x="388" y="355"/>
                    </a:lnTo>
                    <a:lnTo>
                      <a:pt x="385" y="353"/>
                    </a:lnTo>
                    <a:lnTo>
                      <a:pt x="384" y="352"/>
                    </a:lnTo>
                    <a:lnTo>
                      <a:pt x="383" y="353"/>
                    </a:lnTo>
                    <a:lnTo>
                      <a:pt x="381" y="355"/>
                    </a:lnTo>
                    <a:lnTo>
                      <a:pt x="381" y="356"/>
                    </a:lnTo>
                    <a:lnTo>
                      <a:pt x="380" y="357"/>
                    </a:lnTo>
                    <a:lnTo>
                      <a:pt x="379" y="358"/>
                    </a:lnTo>
                    <a:lnTo>
                      <a:pt x="379" y="359"/>
                    </a:lnTo>
                    <a:lnTo>
                      <a:pt x="379" y="356"/>
                    </a:lnTo>
                    <a:lnTo>
                      <a:pt x="379" y="353"/>
                    </a:lnTo>
                    <a:lnTo>
                      <a:pt x="378" y="353"/>
                    </a:lnTo>
                    <a:lnTo>
                      <a:pt x="377" y="352"/>
                    </a:lnTo>
                    <a:lnTo>
                      <a:pt x="376" y="353"/>
                    </a:lnTo>
                    <a:lnTo>
                      <a:pt x="375" y="353"/>
                    </a:lnTo>
                    <a:lnTo>
                      <a:pt x="374" y="353"/>
                    </a:lnTo>
                    <a:lnTo>
                      <a:pt x="373" y="352"/>
                    </a:lnTo>
                    <a:lnTo>
                      <a:pt x="372" y="352"/>
                    </a:lnTo>
                    <a:lnTo>
                      <a:pt x="369" y="352"/>
                    </a:lnTo>
                    <a:lnTo>
                      <a:pt x="368" y="352"/>
                    </a:lnTo>
                    <a:lnTo>
                      <a:pt x="366" y="355"/>
                    </a:lnTo>
                    <a:lnTo>
                      <a:pt x="365" y="357"/>
                    </a:lnTo>
                    <a:lnTo>
                      <a:pt x="364" y="360"/>
                    </a:lnTo>
                    <a:lnTo>
                      <a:pt x="363" y="358"/>
                    </a:lnTo>
                    <a:lnTo>
                      <a:pt x="362" y="358"/>
                    </a:lnTo>
                    <a:lnTo>
                      <a:pt x="361" y="358"/>
                    </a:lnTo>
                    <a:lnTo>
                      <a:pt x="360" y="358"/>
                    </a:lnTo>
                    <a:lnTo>
                      <a:pt x="357" y="359"/>
                    </a:lnTo>
                    <a:lnTo>
                      <a:pt x="356" y="360"/>
                    </a:lnTo>
                    <a:lnTo>
                      <a:pt x="355" y="360"/>
                    </a:lnTo>
                    <a:lnTo>
                      <a:pt x="354" y="360"/>
                    </a:lnTo>
                    <a:lnTo>
                      <a:pt x="353" y="359"/>
                    </a:lnTo>
                    <a:lnTo>
                      <a:pt x="353" y="357"/>
                    </a:lnTo>
                    <a:lnTo>
                      <a:pt x="352" y="356"/>
                    </a:lnTo>
                    <a:lnTo>
                      <a:pt x="351" y="357"/>
                    </a:lnTo>
                    <a:lnTo>
                      <a:pt x="350" y="358"/>
                    </a:lnTo>
                    <a:lnTo>
                      <a:pt x="349" y="359"/>
                    </a:lnTo>
                    <a:lnTo>
                      <a:pt x="348" y="361"/>
                    </a:lnTo>
                    <a:lnTo>
                      <a:pt x="348" y="362"/>
                    </a:lnTo>
                    <a:lnTo>
                      <a:pt x="349" y="364"/>
                    </a:lnTo>
                    <a:lnTo>
                      <a:pt x="349" y="367"/>
                    </a:lnTo>
                    <a:lnTo>
                      <a:pt x="349" y="369"/>
                    </a:lnTo>
                    <a:lnTo>
                      <a:pt x="350" y="369"/>
                    </a:lnTo>
                    <a:lnTo>
                      <a:pt x="350" y="369"/>
                    </a:lnTo>
                    <a:lnTo>
                      <a:pt x="351" y="368"/>
                    </a:lnTo>
                    <a:lnTo>
                      <a:pt x="352" y="368"/>
                    </a:lnTo>
                    <a:lnTo>
                      <a:pt x="353" y="367"/>
                    </a:lnTo>
                    <a:lnTo>
                      <a:pt x="353" y="367"/>
                    </a:lnTo>
                    <a:lnTo>
                      <a:pt x="354" y="368"/>
                    </a:lnTo>
                    <a:lnTo>
                      <a:pt x="354" y="370"/>
                    </a:lnTo>
                    <a:lnTo>
                      <a:pt x="353" y="370"/>
                    </a:lnTo>
                    <a:lnTo>
                      <a:pt x="352" y="371"/>
                    </a:lnTo>
                    <a:lnTo>
                      <a:pt x="351" y="372"/>
                    </a:lnTo>
                    <a:lnTo>
                      <a:pt x="350" y="372"/>
                    </a:lnTo>
                    <a:lnTo>
                      <a:pt x="333" y="370"/>
                    </a:lnTo>
                    <a:lnTo>
                      <a:pt x="333" y="369"/>
                    </a:lnTo>
                    <a:lnTo>
                      <a:pt x="333" y="367"/>
                    </a:lnTo>
                    <a:lnTo>
                      <a:pt x="333" y="365"/>
                    </a:lnTo>
                    <a:lnTo>
                      <a:pt x="335" y="365"/>
                    </a:lnTo>
                    <a:lnTo>
                      <a:pt x="335" y="365"/>
                    </a:lnTo>
                    <a:lnTo>
                      <a:pt x="336" y="365"/>
                    </a:lnTo>
                    <a:lnTo>
                      <a:pt x="337" y="367"/>
                    </a:lnTo>
                    <a:lnTo>
                      <a:pt x="337" y="368"/>
                    </a:lnTo>
                    <a:lnTo>
                      <a:pt x="338" y="369"/>
                    </a:lnTo>
                    <a:lnTo>
                      <a:pt x="339" y="369"/>
                    </a:lnTo>
                    <a:lnTo>
                      <a:pt x="339" y="365"/>
                    </a:lnTo>
                    <a:lnTo>
                      <a:pt x="340" y="364"/>
                    </a:lnTo>
                    <a:lnTo>
                      <a:pt x="340" y="363"/>
                    </a:lnTo>
                    <a:lnTo>
                      <a:pt x="341" y="363"/>
                    </a:lnTo>
                    <a:lnTo>
                      <a:pt x="341" y="362"/>
                    </a:lnTo>
                    <a:lnTo>
                      <a:pt x="341" y="361"/>
                    </a:lnTo>
                    <a:lnTo>
                      <a:pt x="339" y="360"/>
                    </a:lnTo>
                    <a:lnTo>
                      <a:pt x="333" y="360"/>
                    </a:lnTo>
                    <a:lnTo>
                      <a:pt x="326" y="359"/>
                    </a:lnTo>
                    <a:lnTo>
                      <a:pt x="323" y="359"/>
                    </a:lnTo>
                    <a:lnTo>
                      <a:pt x="321" y="359"/>
                    </a:lnTo>
                    <a:lnTo>
                      <a:pt x="319" y="358"/>
                    </a:lnTo>
                    <a:lnTo>
                      <a:pt x="317" y="358"/>
                    </a:lnTo>
                    <a:lnTo>
                      <a:pt x="315" y="359"/>
                    </a:lnTo>
                    <a:lnTo>
                      <a:pt x="314" y="360"/>
                    </a:lnTo>
                    <a:lnTo>
                      <a:pt x="312" y="360"/>
                    </a:lnTo>
                    <a:lnTo>
                      <a:pt x="309" y="360"/>
                    </a:lnTo>
                    <a:lnTo>
                      <a:pt x="307" y="359"/>
                    </a:lnTo>
                    <a:lnTo>
                      <a:pt x="305" y="359"/>
                    </a:lnTo>
                    <a:lnTo>
                      <a:pt x="303" y="360"/>
                    </a:lnTo>
                    <a:lnTo>
                      <a:pt x="301" y="361"/>
                    </a:lnTo>
                    <a:lnTo>
                      <a:pt x="297" y="361"/>
                    </a:lnTo>
                    <a:lnTo>
                      <a:pt x="295" y="361"/>
                    </a:lnTo>
                    <a:lnTo>
                      <a:pt x="283" y="362"/>
                    </a:lnTo>
                    <a:lnTo>
                      <a:pt x="273" y="362"/>
                    </a:lnTo>
                    <a:lnTo>
                      <a:pt x="264" y="367"/>
                    </a:lnTo>
                    <a:lnTo>
                      <a:pt x="260" y="365"/>
                    </a:lnTo>
                    <a:lnTo>
                      <a:pt x="253" y="365"/>
                    </a:lnTo>
                    <a:lnTo>
                      <a:pt x="245" y="367"/>
                    </a:lnTo>
                    <a:lnTo>
                      <a:pt x="237" y="369"/>
                    </a:lnTo>
                    <a:lnTo>
                      <a:pt x="237" y="373"/>
                    </a:lnTo>
                    <a:lnTo>
                      <a:pt x="239" y="374"/>
                    </a:lnTo>
                    <a:lnTo>
                      <a:pt x="239" y="375"/>
                    </a:lnTo>
                    <a:lnTo>
                      <a:pt x="239" y="377"/>
                    </a:lnTo>
                    <a:lnTo>
                      <a:pt x="237" y="379"/>
                    </a:lnTo>
                    <a:lnTo>
                      <a:pt x="236" y="381"/>
                    </a:lnTo>
                    <a:lnTo>
                      <a:pt x="235" y="382"/>
                    </a:lnTo>
                    <a:lnTo>
                      <a:pt x="234" y="384"/>
                    </a:lnTo>
                    <a:lnTo>
                      <a:pt x="239" y="384"/>
                    </a:lnTo>
                    <a:lnTo>
                      <a:pt x="242" y="385"/>
                    </a:lnTo>
                    <a:lnTo>
                      <a:pt x="244" y="385"/>
                    </a:lnTo>
                    <a:lnTo>
                      <a:pt x="247" y="384"/>
                    </a:lnTo>
                    <a:lnTo>
                      <a:pt x="249" y="383"/>
                    </a:lnTo>
                    <a:lnTo>
                      <a:pt x="253" y="383"/>
                    </a:lnTo>
                    <a:lnTo>
                      <a:pt x="247" y="388"/>
                    </a:lnTo>
                    <a:lnTo>
                      <a:pt x="241" y="389"/>
                    </a:lnTo>
                    <a:lnTo>
                      <a:pt x="234" y="389"/>
                    </a:lnTo>
                    <a:lnTo>
                      <a:pt x="229" y="391"/>
                    </a:lnTo>
                    <a:lnTo>
                      <a:pt x="227" y="391"/>
                    </a:lnTo>
                    <a:lnTo>
                      <a:pt x="224" y="393"/>
                    </a:lnTo>
                    <a:lnTo>
                      <a:pt x="223" y="394"/>
                    </a:lnTo>
                    <a:lnTo>
                      <a:pt x="221" y="394"/>
                    </a:lnTo>
                    <a:lnTo>
                      <a:pt x="220" y="393"/>
                    </a:lnTo>
                    <a:lnTo>
                      <a:pt x="218" y="392"/>
                    </a:lnTo>
                    <a:lnTo>
                      <a:pt x="216" y="392"/>
                    </a:lnTo>
                    <a:lnTo>
                      <a:pt x="212" y="392"/>
                    </a:lnTo>
                    <a:lnTo>
                      <a:pt x="213" y="389"/>
                    </a:lnTo>
                    <a:lnTo>
                      <a:pt x="213" y="388"/>
                    </a:lnTo>
                    <a:lnTo>
                      <a:pt x="215" y="386"/>
                    </a:lnTo>
                    <a:lnTo>
                      <a:pt x="216" y="387"/>
                    </a:lnTo>
                    <a:lnTo>
                      <a:pt x="218" y="386"/>
                    </a:lnTo>
                    <a:lnTo>
                      <a:pt x="219" y="387"/>
                    </a:lnTo>
                    <a:lnTo>
                      <a:pt x="221" y="387"/>
                    </a:lnTo>
                    <a:lnTo>
                      <a:pt x="222" y="388"/>
                    </a:lnTo>
                    <a:lnTo>
                      <a:pt x="223" y="388"/>
                    </a:lnTo>
                    <a:lnTo>
                      <a:pt x="224" y="387"/>
                    </a:lnTo>
                    <a:lnTo>
                      <a:pt x="225" y="385"/>
                    </a:lnTo>
                    <a:lnTo>
                      <a:pt x="229" y="386"/>
                    </a:lnTo>
                    <a:lnTo>
                      <a:pt x="231" y="384"/>
                    </a:lnTo>
                    <a:lnTo>
                      <a:pt x="231" y="383"/>
                    </a:lnTo>
                    <a:lnTo>
                      <a:pt x="231" y="381"/>
                    </a:lnTo>
                    <a:lnTo>
                      <a:pt x="231" y="380"/>
                    </a:lnTo>
                    <a:lnTo>
                      <a:pt x="231" y="377"/>
                    </a:lnTo>
                    <a:lnTo>
                      <a:pt x="231" y="374"/>
                    </a:lnTo>
                    <a:lnTo>
                      <a:pt x="232" y="371"/>
                    </a:lnTo>
                    <a:lnTo>
                      <a:pt x="229" y="370"/>
                    </a:lnTo>
                    <a:lnTo>
                      <a:pt x="222" y="369"/>
                    </a:lnTo>
                    <a:lnTo>
                      <a:pt x="221" y="372"/>
                    </a:lnTo>
                    <a:lnTo>
                      <a:pt x="219" y="372"/>
                    </a:lnTo>
                    <a:lnTo>
                      <a:pt x="219" y="371"/>
                    </a:lnTo>
                    <a:lnTo>
                      <a:pt x="218" y="372"/>
                    </a:lnTo>
                    <a:lnTo>
                      <a:pt x="217" y="374"/>
                    </a:lnTo>
                    <a:lnTo>
                      <a:pt x="210" y="373"/>
                    </a:lnTo>
                    <a:lnTo>
                      <a:pt x="206" y="372"/>
                    </a:lnTo>
                    <a:lnTo>
                      <a:pt x="205" y="374"/>
                    </a:lnTo>
                    <a:lnTo>
                      <a:pt x="205" y="374"/>
                    </a:lnTo>
                    <a:lnTo>
                      <a:pt x="204" y="374"/>
                    </a:lnTo>
                    <a:lnTo>
                      <a:pt x="203" y="374"/>
                    </a:lnTo>
                    <a:lnTo>
                      <a:pt x="201" y="375"/>
                    </a:lnTo>
                    <a:lnTo>
                      <a:pt x="199" y="376"/>
                    </a:lnTo>
                    <a:lnTo>
                      <a:pt x="198" y="376"/>
                    </a:lnTo>
                    <a:lnTo>
                      <a:pt x="197" y="377"/>
                    </a:lnTo>
                    <a:lnTo>
                      <a:pt x="195" y="376"/>
                    </a:lnTo>
                    <a:lnTo>
                      <a:pt x="188" y="375"/>
                    </a:lnTo>
                    <a:lnTo>
                      <a:pt x="185" y="377"/>
                    </a:lnTo>
                    <a:lnTo>
                      <a:pt x="182" y="379"/>
                    </a:lnTo>
                    <a:lnTo>
                      <a:pt x="177" y="379"/>
                    </a:lnTo>
                    <a:lnTo>
                      <a:pt x="174" y="379"/>
                    </a:lnTo>
                    <a:lnTo>
                      <a:pt x="173" y="386"/>
                    </a:lnTo>
                    <a:lnTo>
                      <a:pt x="172" y="384"/>
                    </a:lnTo>
                    <a:lnTo>
                      <a:pt x="170" y="382"/>
                    </a:lnTo>
                    <a:lnTo>
                      <a:pt x="168" y="382"/>
                    </a:lnTo>
                    <a:lnTo>
                      <a:pt x="165" y="381"/>
                    </a:lnTo>
                    <a:lnTo>
                      <a:pt x="163" y="381"/>
                    </a:lnTo>
                    <a:lnTo>
                      <a:pt x="161" y="381"/>
                    </a:lnTo>
                    <a:lnTo>
                      <a:pt x="159" y="380"/>
                    </a:lnTo>
                    <a:lnTo>
                      <a:pt x="159" y="377"/>
                    </a:lnTo>
                    <a:lnTo>
                      <a:pt x="160" y="376"/>
                    </a:lnTo>
                    <a:lnTo>
                      <a:pt x="160" y="376"/>
                    </a:lnTo>
                    <a:lnTo>
                      <a:pt x="161" y="377"/>
                    </a:lnTo>
                    <a:lnTo>
                      <a:pt x="162" y="377"/>
                    </a:lnTo>
                    <a:lnTo>
                      <a:pt x="163" y="377"/>
                    </a:lnTo>
                    <a:lnTo>
                      <a:pt x="163" y="376"/>
                    </a:lnTo>
                    <a:lnTo>
                      <a:pt x="163" y="375"/>
                    </a:lnTo>
                    <a:lnTo>
                      <a:pt x="165" y="375"/>
                    </a:lnTo>
                    <a:lnTo>
                      <a:pt x="169" y="375"/>
                    </a:lnTo>
                    <a:lnTo>
                      <a:pt x="171" y="376"/>
                    </a:lnTo>
                    <a:lnTo>
                      <a:pt x="172" y="375"/>
                    </a:lnTo>
                    <a:lnTo>
                      <a:pt x="173" y="374"/>
                    </a:lnTo>
                    <a:lnTo>
                      <a:pt x="173" y="371"/>
                    </a:lnTo>
                    <a:lnTo>
                      <a:pt x="173" y="369"/>
                    </a:lnTo>
                    <a:lnTo>
                      <a:pt x="173" y="369"/>
                    </a:lnTo>
                    <a:lnTo>
                      <a:pt x="172" y="368"/>
                    </a:lnTo>
                    <a:lnTo>
                      <a:pt x="171" y="368"/>
                    </a:lnTo>
                    <a:lnTo>
                      <a:pt x="170" y="368"/>
                    </a:lnTo>
                    <a:lnTo>
                      <a:pt x="170" y="368"/>
                    </a:lnTo>
                    <a:lnTo>
                      <a:pt x="169" y="368"/>
                    </a:lnTo>
                    <a:lnTo>
                      <a:pt x="168" y="368"/>
                    </a:lnTo>
                    <a:lnTo>
                      <a:pt x="164" y="368"/>
                    </a:lnTo>
                    <a:lnTo>
                      <a:pt x="163" y="370"/>
                    </a:lnTo>
                    <a:lnTo>
                      <a:pt x="161" y="371"/>
                    </a:lnTo>
                    <a:lnTo>
                      <a:pt x="160" y="372"/>
                    </a:lnTo>
                    <a:lnTo>
                      <a:pt x="159" y="374"/>
                    </a:lnTo>
                    <a:lnTo>
                      <a:pt x="158" y="374"/>
                    </a:lnTo>
                    <a:lnTo>
                      <a:pt x="157" y="374"/>
                    </a:lnTo>
                    <a:lnTo>
                      <a:pt x="156" y="374"/>
                    </a:lnTo>
                    <a:lnTo>
                      <a:pt x="155" y="374"/>
                    </a:lnTo>
                    <a:lnTo>
                      <a:pt x="155" y="374"/>
                    </a:lnTo>
                    <a:lnTo>
                      <a:pt x="153" y="376"/>
                    </a:lnTo>
                    <a:lnTo>
                      <a:pt x="153" y="379"/>
                    </a:lnTo>
                    <a:lnTo>
                      <a:pt x="155" y="379"/>
                    </a:lnTo>
                    <a:lnTo>
                      <a:pt x="155" y="380"/>
                    </a:lnTo>
                    <a:lnTo>
                      <a:pt x="155" y="382"/>
                    </a:lnTo>
                    <a:lnTo>
                      <a:pt x="151" y="381"/>
                    </a:lnTo>
                    <a:lnTo>
                      <a:pt x="151" y="384"/>
                    </a:lnTo>
                    <a:lnTo>
                      <a:pt x="150" y="384"/>
                    </a:lnTo>
                    <a:lnTo>
                      <a:pt x="149" y="384"/>
                    </a:lnTo>
                    <a:lnTo>
                      <a:pt x="149" y="386"/>
                    </a:lnTo>
                    <a:lnTo>
                      <a:pt x="148" y="385"/>
                    </a:lnTo>
                    <a:lnTo>
                      <a:pt x="148" y="384"/>
                    </a:lnTo>
                    <a:lnTo>
                      <a:pt x="148" y="383"/>
                    </a:lnTo>
                    <a:lnTo>
                      <a:pt x="148" y="381"/>
                    </a:lnTo>
                    <a:lnTo>
                      <a:pt x="145" y="380"/>
                    </a:lnTo>
                    <a:lnTo>
                      <a:pt x="145" y="375"/>
                    </a:lnTo>
                    <a:lnTo>
                      <a:pt x="145" y="372"/>
                    </a:lnTo>
                    <a:lnTo>
                      <a:pt x="145" y="370"/>
                    </a:lnTo>
                    <a:lnTo>
                      <a:pt x="143" y="369"/>
                    </a:lnTo>
                    <a:lnTo>
                      <a:pt x="141" y="369"/>
                    </a:lnTo>
                    <a:lnTo>
                      <a:pt x="140" y="372"/>
                    </a:lnTo>
                    <a:lnTo>
                      <a:pt x="134" y="371"/>
                    </a:lnTo>
                    <a:lnTo>
                      <a:pt x="133" y="371"/>
                    </a:lnTo>
                    <a:lnTo>
                      <a:pt x="132" y="371"/>
                    </a:lnTo>
                    <a:lnTo>
                      <a:pt x="132" y="373"/>
                    </a:lnTo>
                    <a:lnTo>
                      <a:pt x="132" y="375"/>
                    </a:lnTo>
                    <a:lnTo>
                      <a:pt x="132" y="377"/>
                    </a:lnTo>
                    <a:lnTo>
                      <a:pt x="133" y="379"/>
                    </a:lnTo>
                    <a:lnTo>
                      <a:pt x="134" y="379"/>
                    </a:lnTo>
                    <a:lnTo>
                      <a:pt x="136" y="379"/>
                    </a:lnTo>
                    <a:lnTo>
                      <a:pt x="137" y="379"/>
                    </a:lnTo>
                    <a:lnTo>
                      <a:pt x="139" y="380"/>
                    </a:lnTo>
                    <a:lnTo>
                      <a:pt x="140" y="380"/>
                    </a:lnTo>
                    <a:lnTo>
                      <a:pt x="138" y="382"/>
                    </a:lnTo>
                    <a:lnTo>
                      <a:pt x="137" y="383"/>
                    </a:lnTo>
                    <a:lnTo>
                      <a:pt x="135" y="384"/>
                    </a:lnTo>
                    <a:lnTo>
                      <a:pt x="133" y="384"/>
                    </a:lnTo>
                    <a:lnTo>
                      <a:pt x="131" y="383"/>
                    </a:lnTo>
                    <a:lnTo>
                      <a:pt x="131" y="381"/>
                    </a:lnTo>
                    <a:lnTo>
                      <a:pt x="131" y="380"/>
                    </a:lnTo>
                    <a:lnTo>
                      <a:pt x="129" y="379"/>
                    </a:lnTo>
                    <a:lnTo>
                      <a:pt x="129" y="377"/>
                    </a:lnTo>
                    <a:lnTo>
                      <a:pt x="129" y="377"/>
                    </a:lnTo>
                    <a:lnTo>
                      <a:pt x="129" y="375"/>
                    </a:lnTo>
                    <a:lnTo>
                      <a:pt x="129" y="373"/>
                    </a:lnTo>
                    <a:lnTo>
                      <a:pt x="119" y="373"/>
                    </a:lnTo>
                    <a:lnTo>
                      <a:pt x="109" y="374"/>
                    </a:lnTo>
                    <a:lnTo>
                      <a:pt x="98" y="373"/>
                    </a:lnTo>
                    <a:lnTo>
                      <a:pt x="95" y="373"/>
                    </a:lnTo>
                    <a:lnTo>
                      <a:pt x="92" y="375"/>
                    </a:lnTo>
                    <a:lnTo>
                      <a:pt x="90" y="375"/>
                    </a:lnTo>
                    <a:lnTo>
                      <a:pt x="89" y="376"/>
                    </a:lnTo>
                    <a:lnTo>
                      <a:pt x="87" y="376"/>
                    </a:lnTo>
                    <a:lnTo>
                      <a:pt x="85" y="376"/>
                    </a:lnTo>
                    <a:lnTo>
                      <a:pt x="84" y="377"/>
                    </a:lnTo>
                    <a:lnTo>
                      <a:pt x="81" y="379"/>
                    </a:lnTo>
                    <a:lnTo>
                      <a:pt x="72" y="377"/>
                    </a:lnTo>
                    <a:lnTo>
                      <a:pt x="63" y="381"/>
                    </a:lnTo>
                    <a:lnTo>
                      <a:pt x="54" y="384"/>
                    </a:lnTo>
                    <a:lnTo>
                      <a:pt x="45" y="388"/>
                    </a:lnTo>
                    <a:lnTo>
                      <a:pt x="45" y="391"/>
                    </a:lnTo>
                    <a:lnTo>
                      <a:pt x="45" y="392"/>
                    </a:lnTo>
                    <a:lnTo>
                      <a:pt x="47" y="392"/>
                    </a:lnTo>
                    <a:lnTo>
                      <a:pt x="48" y="392"/>
                    </a:lnTo>
                    <a:lnTo>
                      <a:pt x="49" y="392"/>
                    </a:lnTo>
                    <a:lnTo>
                      <a:pt x="50" y="392"/>
                    </a:lnTo>
                    <a:lnTo>
                      <a:pt x="51" y="392"/>
                    </a:lnTo>
                    <a:lnTo>
                      <a:pt x="51" y="394"/>
                    </a:lnTo>
                    <a:lnTo>
                      <a:pt x="52" y="394"/>
                    </a:lnTo>
                    <a:lnTo>
                      <a:pt x="52" y="395"/>
                    </a:lnTo>
                    <a:lnTo>
                      <a:pt x="53" y="395"/>
                    </a:lnTo>
                    <a:lnTo>
                      <a:pt x="53" y="396"/>
                    </a:lnTo>
                    <a:lnTo>
                      <a:pt x="53" y="397"/>
                    </a:lnTo>
                    <a:lnTo>
                      <a:pt x="51" y="397"/>
                    </a:lnTo>
                    <a:lnTo>
                      <a:pt x="50" y="397"/>
                    </a:lnTo>
                    <a:lnTo>
                      <a:pt x="49" y="396"/>
                    </a:lnTo>
                    <a:lnTo>
                      <a:pt x="48" y="395"/>
                    </a:lnTo>
                    <a:lnTo>
                      <a:pt x="48" y="394"/>
                    </a:lnTo>
                    <a:lnTo>
                      <a:pt x="47" y="394"/>
                    </a:lnTo>
                    <a:lnTo>
                      <a:pt x="45" y="394"/>
                    </a:lnTo>
                    <a:lnTo>
                      <a:pt x="44" y="394"/>
                    </a:lnTo>
                    <a:lnTo>
                      <a:pt x="44" y="396"/>
                    </a:lnTo>
                    <a:lnTo>
                      <a:pt x="44" y="398"/>
                    </a:lnTo>
                    <a:lnTo>
                      <a:pt x="43" y="398"/>
                    </a:lnTo>
                    <a:lnTo>
                      <a:pt x="42" y="398"/>
                    </a:lnTo>
                    <a:lnTo>
                      <a:pt x="41" y="398"/>
                    </a:lnTo>
                    <a:lnTo>
                      <a:pt x="41" y="397"/>
                    </a:lnTo>
                    <a:lnTo>
                      <a:pt x="40" y="396"/>
                    </a:lnTo>
                    <a:lnTo>
                      <a:pt x="40" y="395"/>
                    </a:lnTo>
                    <a:lnTo>
                      <a:pt x="40" y="395"/>
                    </a:lnTo>
                    <a:lnTo>
                      <a:pt x="39" y="396"/>
                    </a:lnTo>
                    <a:lnTo>
                      <a:pt x="39" y="398"/>
                    </a:lnTo>
                    <a:lnTo>
                      <a:pt x="38" y="397"/>
                    </a:lnTo>
                    <a:lnTo>
                      <a:pt x="37" y="396"/>
                    </a:lnTo>
                    <a:lnTo>
                      <a:pt x="37" y="395"/>
                    </a:lnTo>
                    <a:lnTo>
                      <a:pt x="33" y="394"/>
                    </a:lnTo>
                    <a:lnTo>
                      <a:pt x="33" y="393"/>
                    </a:lnTo>
                    <a:lnTo>
                      <a:pt x="33" y="391"/>
                    </a:lnTo>
                    <a:lnTo>
                      <a:pt x="33" y="388"/>
                    </a:lnTo>
                    <a:lnTo>
                      <a:pt x="33" y="387"/>
                    </a:lnTo>
                    <a:lnTo>
                      <a:pt x="32" y="386"/>
                    </a:lnTo>
                    <a:lnTo>
                      <a:pt x="32" y="386"/>
                    </a:lnTo>
                    <a:lnTo>
                      <a:pt x="31" y="386"/>
                    </a:lnTo>
                    <a:lnTo>
                      <a:pt x="29" y="385"/>
                    </a:lnTo>
                    <a:lnTo>
                      <a:pt x="29" y="386"/>
                    </a:lnTo>
                    <a:lnTo>
                      <a:pt x="28" y="387"/>
                    </a:lnTo>
                    <a:lnTo>
                      <a:pt x="27" y="389"/>
                    </a:lnTo>
                    <a:lnTo>
                      <a:pt x="27" y="392"/>
                    </a:lnTo>
                    <a:lnTo>
                      <a:pt x="26" y="394"/>
                    </a:lnTo>
                    <a:lnTo>
                      <a:pt x="25" y="396"/>
                    </a:lnTo>
                    <a:lnTo>
                      <a:pt x="25" y="397"/>
                    </a:lnTo>
                    <a:lnTo>
                      <a:pt x="25" y="397"/>
                    </a:lnTo>
                    <a:lnTo>
                      <a:pt x="24" y="395"/>
                    </a:lnTo>
                    <a:lnTo>
                      <a:pt x="24" y="393"/>
                    </a:lnTo>
                    <a:lnTo>
                      <a:pt x="24" y="391"/>
                    </a:lnTo>
                    <a:lnTo>
                      <a:pt x="24" y="391"/>
                    </a:lnTo>
                    <a:lnTo>
                      <a:pt x="23" y="391"/>
                    </a:lnTo>
                    <a:lnTo>
                      <a:pt x="23" y="391"/>
                    </a:lnTo>
                    <a:lnTo>
                      <a:pt x="21" y="392"/>
                    </a:lnTo>
                    <a:lnTo>
                      <a:pt x="20" y="392"/>
                    </a:lnTo>
                    <a:lnTo>
                      <a:pt x="20" y="392"/>
                    </a:lnTo>
                    <a:lnTo>
                      <a:pt x="19" y="391"/>
                    </a:lnTo>
                    <a:lnTo>
                      <a:pt x="19" y="389"/>
                    </a:lnTo>
                    <a:lnTo>
                      <a:pt x="20" y="388"/>
                    </a:lnTo>
                    <a:lnTo>
                      <a:pt x="20" y="387"/>
                    </a:lnTo>
                    <a:lnTo>
                      <a:pt x="20" y="385"/>
                    </a:lnTo>
                    <a:lnTo>
                      <a:pt x="21" y="384"/>
                    </a:lnTo>
                    <a:lnTo>
                      <a:pt x="20" y="381"/>
                    </a:lnTo>
                    <a:lnTo>
                      <a:pt x="20" y="377"/>
                    </a:lnTo>
                    <a:lnTo>
                      <a:pt x="21" y="373"/>
                    </a:lnTo>
                    <a:lnTo>
                      <a:pt x="13" y="372"/>
                    </a:lnTo>
                    <a:lnTo>
                      <a:pt x="14" y="369"/>
                    </a:lnTo>
                    <a:lnTo>
                      <a:pt x="15" y="365"/>
                    </a:lnTo>
                    <a:lnTo>
                      <a:pt x="16" y="362"/>
                    </a:lnTo>
                    <a:lnTo>
                      <a:pt x="17" y="362"/>
                    </a:lnTo>
                    <a:lnTo>
                      <a:pt x="17" y="359"/>
                    </a:lnTo>
                    <a:lnTo>
                      <a:pt x="17" y="356"/>
                    </a:lnTo>
                    <a:lnTo>
                      <a:pt x="16" y="355"/>
                    </a:lnTo>
                    <a:lnTo>
                      <a:pt x="15" y="353"/>
                    </a:lnTo>
                    <a:lnTo>
                      <a:pt x="14" y="352"/>
                    </a:lnTo>
                    <a:lnTo>
                      <a:pt x="13" y="351"/>
                    </a:lnTo>
                    <a:lnTo>
                      <a:pt x="11" y="350"/>
                    </a:lnTo>
                    <a:lnTo>
                      <a:pt x="11" y="349"/>
                    </a:lnTo>
                    <a:lnTo>
                      <a:pt x="11" y="348"/>
                    </a:lnTo>
                    <a:lnTo>
                      <a:pt x="9" y="346"/>
                    </a:lnTo>
                    <a:lnTo>
                      <a:pt x="9" y="345"/>
                    </a:lnTo>
                    <a:lnTo>
                      <a:pt x="8" y="345"/>
                    </a:lnTo>
                    <a:lnTo>
                      <a:pt x="8" y="343"/>
                    </a:lnTo>
                    <a:lnTo>
                      <a:pt x="7" y="341"/>
                    </a:lnTo>
                    <a:lnTo>
                      <a:pt x="7" y="343"/>
                    </a:lnTo>
                    <a:lnTo>
                      <a:pt x="6" y="343"/>
                    </a:lnTo>
                    <a:lnTo>
                      <a:pt x="6" y="345"/>
                    </a:lnTo>
                    <a:lnTo>
                      <a:pt x="5" y="346"/>
                    </a:lnTo>
                    <a:lnTo>
                      <a:pt x="4" y="347"/>
                    </a:lnTo>
                    <a:lnTo>
                      <a:pt x="4" y="347"/>
                    </a:lnTo>
                    <a:lnTo>
                      <a:pt x="3" y="347"/>
                    </a:lnTo>
                    <a:lnTo>
                      <a:pt x="3" y="344"/>
                    </a:lnTo>
                    <a:lnTo>
                      <a:pt x="2" y="341"/>
                    </a:lnTo>
                    <a:lnTo>
                      <a:pt x="2" y="338"/>
                    </a:lnTo>
                    <a:lnTo>
                      <a:pt x="1" y="334"/>
                    </a:lnTo>
                    <a:lnTo>
                      <a:pt x="1" y="331"/>
                    </a:lnTo>
                    <a:lnTo>
                      <a:pt x="1" y="327"/>
                    </a:lnTo>
                    <a:lnTo>
                      <a:pt x="2" y="326"/>
                    </a:lnTo>
                    <a:lnTo>
                      <a:pt x="2" y="324"/>
                    </a:lnTo>
                    <a:lnTo>
                      <a:pt x="2" y="322"/>
                    </a:lnTo>
                    <a:lnTo>
                      <a:pt x="2" y="320"/>
                    </a:lnTo>
                    <a:lnTo>
                      <a:pt x="2" y="319"/>
                    </a:lnTo>
                    <a:lnTo>
                      <a:pt x="2" y="316"/>
                    </a:lnTo>
                    <a:lnTo>
                      <a:pt x="3" y="315"/>
                    </a:lnTo>
                    <a:lnTo>
                      <a:pt x="4" y="315"/>
                    </a:lnTo>
                    <a:lnTo>
                      <a:pt x="6" y="315"/>
                    </a:lnTo>
                    <a:lnTo>
                      <a:pt x="7" y="315"/>
                    </a:lnTo>
                    <a:lnTo>
                      <a:pt x="7" y="314"/>
                    </a:lnTo>
                    <a:lnTo>
                      <a:pt x="7" y="312"/>
                    </a:lnTo>
                    <a:lnTo>
                      <a:pt x="8" y="311"/>
                    </a:lnTo>
                    <a:lnTo>
                      <a:pt x="7" y="311"/>
                    </a:lnTo>
                    <a:lnTo>
                      <a:pt x="8" y="309"/>
                    </a:lnTo>
                    <a:lnTo>
                      <a:pt x="8" y="308"/>
                    </a:lnTo>
                    <a:lnTo>
                      <a:pt x="9" y="309"/>
                    </a:lnTo>
                    <a:lnTo>
                      <a:pt x="11" y="305"/>
                    </a:lnTo>
                    <a:lnTo>
                      <a:pt x="11" y="296"/>
                    </a:lnTo>
                    <a:lnTo>
                      <a:pt x="9" y="287"/>
                    </a:lnTo>
                    <a:lnTo>
                      <a:pt x="6" y="285"/>
                    </a:lnTo>
                    <a:lnTo>
                      <a:pt x="3" y="286"/>
                    </a:lnTo>
                    <a:lnTo>
                      <a:pt x="3" y="283"/>
                    </a:lnTo>
                    <a:lnTo>
                      <a:pt x="4" y="280"/>
                    </a:lnTo>
                    <a:lnTo>
                      <a:pt x="5" y="278"/>
                    </a:lnTo>
                    <a:lnTo>
                      <a:pt x="5" y="277"/>
                    </a:lnTo>
                    <a:lnTo>
                      <a:pt x="6" y="276"/>
                    </a:lnTo>
                    <a:lnTo>
                      <a:pt x="7" y="274"/>
                    </a:lnTo>
                    <a:lnTo>
                      <a:pt x="6" y="273"/>
                    </a:lnTo>
                    <a:lnTo>
                      <a:pt x="5" y="273"/>
                    </a:lnTo>
                    <a:lnTo>
                      <a:pt x="5" y="273"/>
                    </a:lnTo>
                    <a:lnTo>
                      <a:pt x="4" y="273"/>
                    </a:lnTo>
                    <a:lnTo>
                      <a:pt x="3" y="273"/>
                    </a:lnTo>
                    <a:lnTo>
                      <a:pt x="2" y="273"/>
                    </a:lnTo>
                    <a:lnTo>
                      <a:pt x="3" y="269"/>
                    </a:lnTo>
                    <a:lnTo>
                      <a:pt x="3" y="267"/>
                    </a:lnTo>
                    <a:lnTo>
                      <a:pt x="4" y="265"/>
                    </a:lnTo>
                    <a:lnTo>
                      <a:pt x="5" y="264"/>
                    </a:lnTo>
                    <a:lnTo>
                      <a:pt x="6" y="263"/>
                    </a:lnTo>
                    <a:lnTo>
                      <a:pt x="7" y="261"/>
                    </a:lnTo>
                    <a:lnTo>
                      <a:pt x="7" y="260"/>
                    </a:lnTo>
                    <a:lnTo>
                      <a:pt x="8" y="260"/>
                    </a:lnTo>
                    <a:lnTo>
                      <a:pt x="9" y="260"/>
                    </a:lnTo>
                    <a:lnTo>
                      <a:pt x="9" y="257"/>
                    </a:lnTo>
                    <a:lnTo>
                      <a:pt x="11" y="255"/>
                    </a:lnTo>
                    <a:lnTo>
                      <a:pt x="12" y="252"/>
                    </a:lnTo>
                    <a:lnTo>
                      <a:pt x="13" y="249"/>
                    </a:lnTo>
                    <a:lnTo>
                      <a:pt x="15" y="247"/>
                    </a:lnTo>
                    <a:lnTo>
                      <a:pt x="17" y="244"/>
                    </a:lnTo>
                    <a:lnTo>
                      <a:pt x="18" y="241"/>
                    </a:lnTo>
                    <a:lnTo>
                      <a:pt x="19" y="240"/>
                    </a:lnTo>
                    <a:lnTo>
                      <a:pt x="19" y="239"/>
                    </a:lnTo>
                    <a:lnTo>
                      <a:pt x="20" y="237"/>
                    </a:lnTo>
                    <a:lnTo>
                      <a:pt x="18" y="236"/>
                    </a:lnTo>
                    <a:lnTo>
                      <a:pt x="17" y="236"/>
                    </a:lnTo>
                    <a:lnTo>
                      <a:pt x="16" y="237"/>
                    </a:lnTo>
                    <a:lnTo>
                      <a:pt x="15" y="238"/>
                    </a:lnTo>
                    <a:lnTo>
                      <a:pt x="14" y="239"/>
                    </a:lnTo>
                    <a:lnTo>
                      <a:pt x="13" y="240"/>
                    </a:lnTo>
                    <a:lnTo>
                      <a:pt x="13" y="240"/>
                    </a:lnTo>
                    <a:lnTo>
                      <a:pt x="12" y="241"/>
                    </a:lnTo>
                    <a:lnTo>
                      <a:pt x="11" y="242"/>
                    </a:lnTo>
                    <a:lnTo>
                      <a:pt x="9" y="242"/>
                    </a:lnTo>
                    <a:lnTo>
                      <a:pt x="8" y="243"/>
                    </a:lnTo>
                    <a:lnTo>
                      <a:pt x="6" y="245"/>
                    </a:lnTo>
                    <a:lnTo>
                      <a:pt x="5" y="247"/>
                    </a:lnTo>
                    <a:lnTo>
                      <a:pt x="4" y="248"/>
                    </a:lnTo>
                    <a:lnTo>
                      <a:pt x="3" y="248"/>
                    </a:lnTo>
                    <a:lnTo>
                      <a:pt x="1" y="248"/>
                    </a:lnTo>
                    <a:lnTo>
                      <a:pt x="0" y="245"/>
                    </a:lnTo>
                    <a:lnTo>
                      <a:pt x="1" y="244"/>
                    </a:lnTo>
                    <a:lnTo>
                      <a:pt x="2" y="242"/>
                    </a:lnTo>
                    <a:lnTo>
                      <a:pt x="4" y="241"/>
                    </a:lnTo>
                    <a:lnTo>
                      <a:pt x="5" y="240"/>
                    </a:lnTo>
                    <a:lnTo>
                      <a:pt x="7" y="239"/>
                    </a:lnTo>
                    <a:lnTo>
                      <a:pt x="7" y="236"/>
                    </a:lnTo>
                    <a:lnTo>
                      <a:pt x="8" y="235"/>
                    </a:lnTo>
                    <a:lnTo>
                      <a:pt x="9" y="232"/>
                    </a:lnTo>
                    <a:lnTo>
                      <a:pt x="11" y="232"/>
                    </a:lnTo>
                    <a:lnTo>
                      <a:pt x="13" y="232"/>
                    </a:lnTo>
                    <a:lnTo>
                      <a:pt x="14" y="232"/>
                    </a:lnTo>
                    <a:lnTo>
                      <a:pt x="15" y="232"/>
                    </a:lnTo>
                    <a:lnTo>
                      <a:pt x="18" y="229"/>
                    </a:lnTo>
                    <a:lnTo>
                      <a:pt x="20" y="227"/>
                    </a:lnTo>
                    <a:lnTo>
                      <a:pt x="20" y="225"/>
                    </a:lnTo>
                    <a:lnTo>
                      <a:pt x="21" y="225"/>
                    </a:lnTo>
                    <a:lnTo>
                      <a:pt x="21" y="224"/>
                    </a:lnTo>
                    <a:lnTo>
                      <a:pt x="23" y="223"/>
                    </a:lnTo>
                    <a:lnTo>
                      <a:pt x="23" y="221"/>
                    </a:lnTo>
                    <a:lnTo>
                      <a:pt x="25" y="223"/>
                    </a:lnTo>
                    <a:lnTo>
                      <a:pt x="26" y="220"/>
                    </a:lnTo>
                    <a:lnTo>
                      <a:pt x="26" y="219"/>
                    </a:lnTo>
                    <a:lnTo>
                      <a:pt x="26" y="219"/>
                    </a:lnTo>
                    <a:lnTo>
                      <a:pt x="26" y="219"/>
                    </a:lnTo>
                    <a:lnTo>
                      <a:pt x="29" y="215"/>
                    </a:lnTo>
                    <a:lnTo>
                      <a:pt x="29" y="214"/>
                    </a:lnTo>
                    <a:lnTo>
                      <a:pt x="28" y="212"/>
                    </a:lnTo>
                    <a:lnTo>
                      <a:pt x="29" y="212"/>
                    </a:lnTo>
                    <a:lnTo>
                      <a:pt x="30" y="211"/>
                    </a:lnTo>
                    <a:lnTo>
                      <a:pt x="31" y="211"/>
                    </a:lnTo>
                    <a:lnTo>
                      <a:pt x="32" y="209"/>
                    </a:lnTo>
                    <a:lnTo>
                      <a:pt x="33" y="211"/>
                    </a:lnTo>
                    <a:lnTo>
                      <a:pt x="33" y="208"/>
                    </a:lnTo>
                    <a:lnTo>
                      <a:pt x="33" y="207"/>
                    </a:lnTo>
                    <a:lnTo>
                      <a:pt x="32" y="207"/>
                    </a:lnTo>
                    <a:lnTo>
                      <a:pt x="31" y="207"/>
                    </a:lnTo>
                    <a:lnTo>
                      <a:pt x="30" y="207"/>
                    </a:lnTo>
                    <a:lnTo>
                      <a:pt x="29" y="207"/>
                    </a:lnTo>
                    <a:lnTo>
                      <a:pt x="28" y="208"/>
                    </a:lnTo>
                    <a:lnTo>
                      <a:pt x="28" y="209"/>
                    </a:lnTo>
                    <a:lnTo>
                      <a:pt x="27" y="209"/>
                    </a:lnTo>
                    <a:lnTo>
                      <a:pt x="26" y="209"/>
                    </a:lnTo>
                    <a:lnTo>
                      <a:pt x="25" y="208"/>
                    </a:lnTo>
                    <a:lnTo>
                      <a:pt x="24" y="208"/>
                    </a:lnTo>
                    <a:lnTo>
                      <a:pt x="23" y="208"/>
                    </a:lnTo>
                    <a:lnTo>
                      <a:pt x="19" y="208"/>
                    </a:lnTo>
                    <a:lnTo>
                      <a:pt x="20" y="206"/>
                    </a:lnTo>
                    <a:lnTo>
                      <a:pt x="20" y="205"/>
                    </a:lnTo>
                    <a:lnTo>
                      <a:pt x="21" y="205"/>
                    </a:lnTo>
                    <a:lnTo>
                      <a:pt x="23" y="204"/>
                    </a:lnTo>
                    <a:lnTo>
                      <a:pt x="23" y="203"/>
                    </a:lnTo>
                    <a:lnTo>
                      <a:pt x="23" y="201"/>
                    </a:lnTo>
                    <a:lnTo>
                      <a:pt x="23" y="199"/>
                    </a:lnTo>
                    <a:lnTo>
                      <a:pt x="20" y="197"/>
                    </a:lnTo>
                    <a:lnTo>
                      <a:pt x="20" y="200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20" y="203"/>
                    </a:lnTo>
                    <a:lnTo>
                      <a:pt x="19" y="203"/>
                    </a:lnTo>
                    <a:lnTo>
                      <a:pt x="19" y="204"/>
                    </a:lnTo>
                    <a:lnTo>
                      <a:pt x="19" y="205"/>
                    </a:lnTo>
                    <a:lnTo>
                      <a:pt x="19" y="208"/>
                    </a:lnTo>
                    <a:lnTo>
                      <a:pt x="18" y="207"/>
                    </a:lnTo>
                    <a:lnTo>
                      <a:pt x="17" y="206"/>
                    </a:lnTo>
                    <a:lnTo>
                      <a:pt x="17" y="205"/>
                    </a:lnTo>
                    <a:lnTo>
                      <a:pt x="16" y="204"/>
                    </a:lnTo>
                    <a:lnTo>
                      <a:pt x="16" y="204"/>
                    </a:lnTo>
                    <a:lnTo>
                      <a:pt x="16" y="204"/>
                    </a:lnTo>
                    <a:lnTo>
                      <a:pt x="15" y="205"/>
                    </a:lnTo>
                    <a:lnTo>
                      <a:pt x="14" y="207"/>
                    </a:lnTo>
                    <a:lnTo>
                      <a:pt x="15" y="206"/>
                    </a:lnTo>
                    <a:lnTo>
                      <a:pt x="14" y="205"/>
                    </a:lnTo>
                    <a:lnTo>
                      <a:pt x="14" y="205"/>
                    </a:lnTo>
                    <a:lnTo>
                      <a:pt x="13" y="206"/>
                    </a:lnTo>
                    <a:lnTo>
                      <a:pt x="13" y="207"/>
                    </a:lnTo>
                    <a:lnTo>
                      <a:pt x="12" y="207"/>
                    </a:lnTo>
                    <a:lnTo>
                      <a:pt x="12" y="207"/>
                    </a:lnTo>
                    <a:lnTo>
                      <a:pt x="11" y="207"/>
                    </a:lnTo>
                    <a:lnTo>
                      <a:pt x="11" y="204"/>
                    </a:lnTo>
                    <a:lnTo>
                      <a:pt x="12" y="203"/>
                    </a:lnTo>
                    <a:lnTo>
                      <a:pt x="12" y="201"/>
                    </a:lnTo>
                    <a:lnTo>
                      <a:pt x="12" y="200"/>
                    </a:lnTo>
                    <a:lnTo>
                      <a:pt x="13" y="196"/>
                    </a:lnTo>
                    <a:lnTo>
                      <a:pt x="13" y="197"/>
                    </a:lnTo>
                    <a:lnTo>
                      <a:pt x="14" y="192"/>
                    </a:lnTo>
                    <a:lnTo>
                      <a:pt x="13" y="190"/>
                    </a:lnTo>
                    <a:lnTo>
                      <a:pt x="13" y="189"/>
                    </a:lnTo>
                    <a:lnTo>
                      <a:pt x="12" y="188"/>
                    </a:lnTo>
                    <a:lnTo>
                      <a:pt x="12" y="188"/>
                    </a:lnTo>
                    <a:lnTo>
                      <a:pt x="12" y="187"/>
                    </a:lnTo>
                    <a:lnTo>
                      <a:pt x="13" y="184"/>
                    </a:lnTo>
                    <a:lnTo>
                      <a:pt x="18" y="181"/>
                    </a:lnTo>
                    <a:lnTo>
                      <a:pt x="23" y="178"/>
                    </a:lnTo>
                    <a:lnTo>
                      <a:pt x="28" y="176"/>
                    </a:lnTo>
                    <a:lnTo>
                      <a:pt x="31" y="176"/>
                    </a:lnTo>
                    <a:lnTo>
                      <a:pt x="32" y="175"/>
                    </a:lnTo>
                    <a:lnTo>
                      <a:pt x="33" y="173"/>
                    </a:lnTo>
                    <a:lnTo>
                      <a:pt x="35" y="173"/>
                    </a:lnTo>
                    <a:lnTo>
                      <a:pt x="36" y="173"/>
                    </a:lnTo>
                    <a:lnTo>
                      <a:pt x="38" y="172"/>
                    </a:lnTo>
                    <a:lnTo>
                      <a:pt x="39" y="171"/>
                    </a:lnTo>
                    <a:lnTo>
                      <a:pt x="40" y="171"/>
                    </a:lnTo>
                    <a:lnTo>
                      <a:pt x="41" y="170"/>
                    </a:lnTo>
                    <a:lnTo>
                      <a:pt x="41" y="169"/>
                    </a:lnTo>
                    <a:lnTo>
                      <a:pt x="42" y="169"/>
                    </a:lnTo>
                    <a:lnTo>
                      <a:pt x="44" y="170"/>
                    </a:lnTo>
                    <a:lnTo>
                      <a:pt x="44" y="168"/>
                    </a:lnTo>
                    <a:lnTo>
                      <a:pt x="45" y="167"/>
                    </a:lnTo>
                    <a:lnTo>
                      <a:pt x="45" y="167"/>
                    </a:lnTo>
                    <a:lnTo>
                      <a:pt x="47" y="168"/>
                    </a:lnTo>
                    <a:lnTo>
                      <a:pt x="48" y="168"/>
                    </a:lnTo>
                    <a:lnTo>
                      <a:pt x="50" y="166"/>
                    </a:lnTo>
                    <a:lnTo>
                      <a:pt x="52" y="165"/>
                    </a:lnTo>
                    <a:lnTo>
                      <a:pt x="53" y="164"/>
                    </a:lnTo>
                    <a:lnTo>
                      <a:pt x="55" y="164"/>
                    </a:lnTo>
                    <a:lnTo>
                      <a:pt x="57" y="164"/>
                    </a:lnTo>
                    <a:lnTo>
                      <a:pt x="60" y="161"/>
                    </a:lnTo>
                    <a:lnTo>
                      <a:pt x="62" y="159"/>
                    </a:lnTo>
                    <a:lnTo>
                      <a:pt x="64" y="157"/>
                    </a:lnTo>
                    <a:lnTo>
                      <a:pt x="66" y="157"/>
                    </a:lnTo>
                    <a:lnTo>
                      <a:pt x="67" y="156"/>
                    </a:lnTo>
                    <a:lnTo>
                      <a:pt x="68" y="157"/>
                    </a:lnTo>
                    <a:lnTo>
                      <a:pt x="71" y="156"/>
                    </a:lnTo>
                    <a:lnTo>
                      <a:pt x="72" y="155"/>
                    </a:lnTo>
                    <a:lnTo>
                      <a:pt x="74" y="155"/>
                    </a:lnTo>
                    <a:lnTo>
                      <a:pt x="76" y="155"/>
                    </a:lnTo>
                    <a:lnTo>
                      <a:pt x="78" y="155"/>
                    </a:lnTo>
                    <a:lnTo>
                      <a:pt x="80" y="154"/>
                    </a:lnTo>
                    <a:lnTo>
                      <a:pt x="83" y="152"/>
                    </a:lnTo>
                    <a:lnTo>
                      <a:pt x="85" y="147"/>
                    </a:lnTo>
                    <a:lnTo>
                      <a:pt x="86" y="145"/>
                    </a:lnTo>
                    <a:lnTo>
                      <a:pt x="87" y="144"/>
                    </a:lnTo>
                    <a:lnTo>
                      <a:pt x="88" y="144"/>
                    </a:lnTo>
                    <a:lnTo>
                      <a:pt x="90" y="145"/>
                    </a:lnTo>
                    <a:lnTo>
                      <a:pt x="92" y="147"/>
                    </a:lnTo>
                    <a:lnTo>
                      <a:pt x="92" y="148"/>
                    </a:lnTo>
                    <a:lnTo>
                      <a:pt x="92" y="149"/>
                    </a:lnTo>
                    <a:lnTo>
                      <a:pt x="93" y="148"/>
                    </a:lnTo>
                    <a:lnTo>
                      <a:pt x="95" y="147"/>
                    </a:lnTo>
                    <a:lnTo>
                      <a:pt x="96" y="146"/>
                    </a:lnTo>
                    <a:lnTo>
                      <a:pt x="97" y="145"/>
                    </a:lnTo>
                    <a:lnTo>
                      <a:pt x="97" y="145"/>
                    </a:lnTo>
                    <a:lnTo>
                      <a:pt x="98" y="145"/>
                    </a:lnTo>
                    <a:lnTo>
                      <a:pt x="98" y="144"/>
                    </a:lnTo>
                    <a:lnTo>
                      <a:pt x="98" y="143"/>
                    </a:lnTo>
                    <a:lnTo>
                      <a:pt x="97" y="142"/>
                    </a:lnTo>
                    <a:lnTo>
                      <a:pt x="96" y="142"/>
                    </a:lnTo>
                    <a:lnTo>
                      <a:pt x="96" y="141"/>
                    </a:lnTo>
                    <a:lnTo>
                      <a:pt x="95" y="140"/>
                    </a:lnTo>
                    <a:lnTo>
                      <a:pt x="95" y="137"/>
                    </a:lnTo>
                    <a:lnTo>
                      <a:pt x="96" y="137"/>
                    </a:lnTo>
                    <a:lnTo>
                      <a:pt x="97" y="139"/>
                    </a:lnTo>
                    <a:lnTo>
                      <a:pt x="98" y="140"/>
                    </a:lnTo>
                    <a:lnTo>
                      <a:pt x="99" y="141"/>
                    </a:lnTo>
                    <a:lnTo>
                      <a:pt x="100" y="139"/>
                    </a:lnTo>
                    <a:lnTo>
                      <a:pt x="100" y="139"/>
                    </a:lnTo>
                    <a:lnTo>
                      <a:pt x="100" y="140"/>
                    </a:lnTo>
                    <a:lnTo>
                      <a:pt x="100" y="141"/>
                    </a:lnTo>
                    <a:lnTo>
                      <a:pt x="99" y="143"/>
                    </a:lnTo>
                    <a:lnTo>
                      <a:pt x="99" y="145"/>
                    </a:lnTo>
                    <a:lnTo>
                      <a:pt x="99" y="148"/>
                    </a:lnTo>
                    <a:lnTo>
                      <a:pt x="100" y="148"/>
                    </a:lnTo>
                    <a:lnTo>
                      <a:pt x="101" y="147"/>
                    </a:lnTo>
                    <a:lnTo>
                      <a:pt x="102" y="146"/>
                    </a:lnTo>
                    <a:lnTo>
                      <a:pt x="103" y="145"/>
                    </a:lnTo>
                    <a:lnTo>
                      <a:pt x="104" y="144"/>
                    </a:lnTo>
                    <a:lnTo>
                      <a:pt x="104" y="142"/>
                    </a:lnTo>
                    <a:lnTo>
                      <a:pt x="104" y="141"/>
                    </a:lnTo>
                    <a:lnTo>
                      <a:pt x="103" y="141"/>
                    </a:lnTo>
                    <a:lnTo>
                      <a:pt x="103" y="141"/>
                    </a:lnTo>
                    <a:lnTo>
                      <a:pt x="102" y="141"/>
                    </a:lnTo>
                    <a:lnTo>
                      <a:pt x="102" y="140"/>
                    </a:lnTo>
                    <a:lnTo>
                      <a:pt x="102" y="139"/>
                    </a:lnTo>
                    <a:lnTo>
                      <a:pt x="102" y="135"/>
                    </a:lnTo>
                    <a:lnTo>
                      <a:pt x="105" y="136"/>
                    </a:lnTo>
                    <a:lnTo>
                      <a:pt x="107" y="140"/>
                    </a:lnTo>
                    <a:lnTo>
                      <a:pt x="107" y="141"/>
                    </a:lnTo>
                    <a:lnTo>
                      <a:pt x="108" y="142"/>
                    </a:lnTo>
                    <a:lnTo>
                      <a:pt x="109" y="141"/>
                    </a:lnTo>
                    <a:lnTo>
                      <a:pt x="109" y="141"/>
                    </a:lnTo>
                    <a:lnTo>
                      <a:pt x="110" y="140"/>
                    </a:lnTo>
                    <a:lnTo>
                      <a:pt x="111" y="140"/>
                    </a:lnTo>
                    <a:lnTo>
                      <a:pt x="111" y="137"/>
                    </a:lnTo>
                    <a:lnTo>
                      <a:pt x="111" y="136"/>
                    </a:lnTo>
                    <a:lnTo>
                      <a:pt x="110" y="136"/>
                    </a:lnTo>
                    <a:lnTo>
                      <a:pt x="110" y="136"/>
                    </a:lnTo>
                    <a:lnTo>
                      <a:pt x="109" y="136"/>
                    </a:lnTo>
                    <a:lnTo>
                      <a:pt x="108" y="136"/>
                    </a:lnTo>
                    <a:lnTo>
                      <a:pt x="108" y="135"/>
                    </a:lnTo>
                    <a:lnTo>
                      <a:pt x="108" y="134"/>
                    </a:lnTo>
                    <a:lnTo>
                      <a:pt x="110" y="134"/>
                    </a:lnTo>
                    <a:lnTo>
                      <a:pt x="111" y="134"/>
                    </a:lnTo>
                    <a:lnTo>
                      <a:pt x="112" y="133"/>
                    </a:lnTo>
                    <a:lnTo>
                      <a:pt x="112" y="132"/>
                    </a:lnTo>
                    <a:lnTo>
                      <a:pt x="113" y="132"/>
                    </a:lnTo>
                    <a:lnTo>
                      <a:pt x="111" y="142"/>
                    </a:lnTo>
                    <a:lnTo>
                      <a:pt x="108" y="149"/>
                    </a:lnTo>
                    <a:lnTo>
                      <a:pt x="107" y="149"/>
                    </a:lnTo>
                    <a:lnTo>
                      <a:pt x="104" y="151"/>
                    </a:lnTo>
                    <a:lnTo>
                      <a:pt x="103" y="152"/>
                    </a:lnTo>
                    <a:lnTo>
                      <a:pt x="102" y="152"/>
                    </a:lnTo>
                    <a:lnTo>
                      <a:pt x="100" y="151"/>
                    </a:lnTo>
                    <a:lnTo>
                      <a:pt x="100" y="153"/>
                    </a:lnTo>
                    <a:lnTo>
                      <a:pt x="99" y="155"/>
                    </a:lnTo>
                    <a:lnTo>
                      <a:pt x="98" y="156"/>
                    </a:lnTo>
                    <a:lnTo>
                      <a:pt x="96" y="157"/>
                    </a:lnTo>
                    <a:lnTo>
                      <a:pt x="93" y="157"/>
                    </a:lnTo>
                    <a:lnTo>
                      <a:pt x="90" y="158"/>
                    </a:lnTo>
                    <a:lnTo>
                      <a:pt x="88" y="159"/>
                    </a:lnTo>
                    <a:lnTo>
                      <a:pt x="85" y="160"/>
                    </a:lnTo>
                    <a:lnTo>
                      <a:pt x="83" y="161"/>
                    </a:lnTo>
                    <a:lnTo>
                      <a:pt x="83" y="160"/>
                    </a:lnTo>
                    <a:lnTo>
                      <a:pt x="81" y="159"/>
                    </a:lnTo>
                    <a:lnTo>
                      <a:pt x="80" y="160"/>
                    </a:lnTo>
                    <a:lnTo>
                      <a:pt x="80" y="160"/>
                    </a:lnTo>
                    <a:lnTo>
                      <a:pt x="79" y="161"/>
                    </a:lnTo>
                    <a:lnTo>
                      <a:pt x="78" y="161"/>
                    </a:lnTo>
                    <a:lnTo>
                      <a:pt x="77" y="161"/>
                    </a:lnTo>
                    <a:lnTo>
                      <a:pt x="76" y="161"/>
                    </a:lnTo>
                    <a:lnTo>
                      <a:pt x="77" y="164"/>
                    </a:lnTo>
                    <a:lnTo>
                      <a:pt x="77" y="165"/>
                    </a:lnTo>
                    <a:lnTo>
                      <a:pt x="77" y="166"/>
                    </a:lnTo>
                    <a:lnTo>
                      <a:pt x="76" y="166"/>
                    </a:lnTo>
                    <a:lnTo>
                      <a:pt x="75" y="166"/>
                    </a:lnTo>
                    <a:lnTo>
                      <a:pt x="74" y="166"/>
                    </a:lnTo>
                    <a:lnTo>
                      <a:pt x="73" y="165"/>
                    </a:lnTo>
                    <a:lnTo>
                      <a:pt x="72" y="165"/>
                    </a:lnTo>
                    <a:lnTo>
                      <a:pt x="71" y="166"/>
                    </a:lnTo>
                    <a:lnTo>
                      <a:pt x="69" y="167"/>
                    </a:lnTo>
                    <a:lnTo>
                      <a:pt x="69" y="168"/>
                    </a:lnTo>
                    <a:lnTo>
                      <a:pt x="68" y="170"/>
                    </a:lnTo>
                    <a:lnTo>
                      <a:pt x="68" y="172"/>
                    </a:lnTo>
                    <a:lnTo>
                      <a:pt x="68" y="173"/>
                    </a:lnTo>
                    <a:lnTo>
                      <a:pt x="59" y="177"/>
                    </a:lnTo>
                    <a:lnTo>
                      <a:pt x="49" y="178"/>
                    </a:lnTo>
                    <a:lnTo>
                      <a:pt x="40" y="182"/>
                    </a:lnTo>
                    <a:lnTo>
                      <a:pt x="39" y="182"/>
                    </a:lnTo>
                    <a:lnTo>
                      <a:pt x="38" y="182"/>
                    </a:lnTo>
                    <a:lnTo>
                      <a:pt x="37" y="181"/>
                    </a:lnTo>
                    <a:lnTo>
                      <a:pt x="37" y="180"/>
                    </a:lnTo>
                    <a:lnTo>
                      <a:pt x="36" y="179"/>
                    </a:lnTo>
                    <a:lnTo>
                      <a:pt x="35" y="181"/>
                    </a:lnTo>
                    <a:lnTo>
                      <a:pt x="35" y="183"/>
                    </a:lnTo>
                    <a:lnTo>
                      <a:pt x="35" y="185"/>
                    </a:lnTo>
                    <a:lnTo>
                      <a:pt x="35" y="188"/>
                    </a:lnTo>
                    <a:lnTo>
                      <a:pt x="35" y="190"/>
                    </a:lnTo>
                    <a:lnTo>
                      <a:pt x="33" y="197"/>
                    </a:lnTo>
                    <a:lnTo>
                      <a:pt x="35" y="194"/>
                    </a:lnTo>
                    <a:lnTo>
                      <a:pt x="36" y="192"/>
                    </a:lnTo>
                    <a:lnTo>
                      <a:pt x="37" y="190"/>
                    </a:lnTo>
                    <a:lnTo>
                      <a:pt x="39" y="189"/>
                    </a:lnTo>
                    <a:lnTo>
                      <a:pt x="40" y="188"/>
                    </a:lnTo>
                    <a:lnTo>
                      <a:pt x="43" y="188"/>
                    </a:lnTo>
                    <a:lnTo>
                      <a:pt x="45" y="189"/>
                    </a:lnTo>
                    <a:lnTo>
                      <a:pt x="56" y="184"/>
                    </a:lnTo>
                    <a:lnTo>
                      <a:pt x="64" y="181"/>
                    </a:lnTo>
                    <a:lnTo>
                      <a:pt x="71" y="181"/>
                    </a:lnTo>
                    <a:lnTo>
                      <a:pt x="69" y="179"/>
                    </a:lnTo>
                    <a:lnTo>
                      <a:pt x="69" y="178"/>
                    </a:lnTo>
                    <a:lnTo>
                      <a:pt x="69" y="178"/>
                    </a:lnTo>
                    <a:lnTo>
                      <a:pt x="71" y="177"/>
                    </a:lnTo>
                    <a:lnTo>
                      <a:pt x="72" y="177"/>
                    </a:lnTo>
                    <a:lnTo>
                      <a:pt x="73" y="177"/>
                    </a:lnTo>
                    <a:lnTo>
                      <a:pt x="74" y="177"/>
                    </a:lnTo>
                    <a:lnTo>
                      <a:pt x="74" y="177"/>
                    </a:lnTo>
                    <a:lnTo>
                      <a:pt x="74" y="175"/>
                    </a:lnTo>
                    <a:lnTo>
                      <a:pt x="75" y="173"/>
                    </a:lnTo>
                    <a:lnTo>
                      <a:pt x="76" y="172"/>
                    </a:lnTo>
                    <a:lnTo>
                      <a:pt x="78" y="171"/>
                    </a:lnTo>
                    <a:lnTo>
                      <a:pt x="80" y="172"/>
                    </a:lnTo>
                    <a:lnTo>
                      <a:pt x="80" y="170"/>
                    </a:lnTo>
                    <a:lnTo>
                      <a:pt x="81" y="170"/>
                    </a:lnTo>
                    <a:lnTo>
                      <a:pt x="83" y="170"/>
                    </a:lnTo>
                    <a:lnTo>
                      <a:pt x="83" y="171"/>
                    </a:lnTo>
                    <a:lnTo>
                      <a:pt x="84" y="171"/>
                    </a:lnTo>
                    <a:lnTo>
                      <a:pt x="85" y="172"/>
                    </a:lnTo>
                    <a:lnTo>
                      <a:pt x="85" y="171"/>
                    </a:lnTo>
                    <a:lnTo>
                      <a:pt x="86" y="170"/>
                    </a:lnTo>
                    <a:lnTo>
                      <a:pt x="86" y="168"/>
                    </a:lnTo>
                    <a:lnTo>
                      <a:pt x="87" y="168"/>
                    </a:lnTo>
                    <a:lnTo>
                      <a:pt x="87" y="169"/>
                    </a:lnTo>
                    <a:lnTo>
                      <a:pt x="87" y="171"/>
                    </a:lnTo>
                    <a:lnTo>
                      <a:pt x="88" y="172"/>
                    </a:lnTo>
                    <a:lnTo>
                      <a:pt x="88" y="173"/>
                    </a:lnTo>
                    <a:lnTo>
                      <a:pt x="89" y="173"/>
                    </a:lnTo>
                    <a:lnTo>
                      <a:pt x="91" y="171"/>
                    </a:lnTo>
                    <a:lnTo>
                      <a:pt x="93" y="169"/>
                    </a:lnTo>
                    <a:lnTo>
                      <a:pt x="95" y="168"/>
                    </a:lnTo>
                    <a:lnTo>
                      <a:pt x="97" y="166"/>
                    </a:lnTo>
                    <a:lnTo>
                      <a:pt x="99" y="165"/>
                    </a:lnTo>
                    <a:lnTo>
                      <a:pt x="100" y="165"/>
                    </a:lnTo>
                    <a:lnTo>
                      <a:pt x="102" y="167"/>
                    </a:lnTo>
                    <a:lnTo>
                      <a:pt x="102" y="168"/>
                    </a:lnTo>
                    <a:lnTo>
                      <a:pt x="102" y="170"/>
                    </a:lnTo>
                    <a:lnTo>
                      <a:pt x="102" y="172"/>
                    </a:lnTo>
                    <a:lnTo>
                      <a:pt x="102" y="175"/>
                    </a:lnTo>
                    <a:lnTo>
                      <a:pt x="102" y="178"/>
                    </a:lnTo>
                    <a:lnTo>
                      <a:pt x="103" y="177"/>
                    </a:lnTo>
                    <a:lnTo>
                      <a:pt x="104" y="177"/>
                    </a:lnTo>
                    <a:lnTo>
                      <a:pt x="105" y="176"/>
                    </a:lnTo>
                    <a:lnTo>
                      <a:pt x="107" y="175"/>
                    </a:lnTo>
                    <a:lnTo>
                      <a:pt x="108" y="176"/>
                    </a:lnTo>
                    <a:lnTo>
                      <a:pt x="108" y="175"/>
                    </a:lnTo>
                    <a:lnTo>
                      <a:pt x="108" y="173"/>
                    </a:lnTo>
                    <a:lnTo>
                      <a:pt x="109" y="173"/>
                    </a:lnTo>
                    <a:lnTo>
                      <a:pt x="109" y="170"/>
                    </a:lnTo>
                    <a:lnTo>
                      <a:pt x="109" y="168"/>
                    </a:lnTo>
                    <a:lnTo>
                      <a:pt x="108" y="166"/>
                    </a:lnTo>
                    <a:lnTo>
                      <a:pt x="109" y="163"/>
                    </a:lnTo>
                    <a:lnTo>
                      <a:pt x="110" y="163"/>
                    </a:lnTo>
                    <a:lnTo>
                      <a:pt x="111" y="160"/>
                    </a:lnTo>
                    <a:lnTo>
                      <a:pt x="113" y="160"/>
                    </a:lnTo>
                    <a:lnTo>
                      <a:pt x="114" y="159"/>
                    </a:lnTo>
                    <a:lnTo>
                      <a:pt x="116" y="160"/>
                    </a:lnTo>
                    <a:lnTo>
                      <a:pt x="117" y="160"/>
                    </a:lnTo>
                    <a:lnTo>
                      <a:pt x="119" y="159"/>
                    </a:lnTo>
                    <a:lnTo>
                      <a:pt x="120" y="158"/>
                    </a:lnTo>
                    <a:lnTo>
                      <a:pt x="121" y="156"/>
                    </a:lnTo>
                    <a:lnTo>
                      <a:pt x="121" y="156"/>
                    </a:lnTo>
                    <a:lnTo>
                      <a:pt x="123" y="157"/>
                    </a:lnTo>
                    <a:lnTo>
                      <a:pt x="124" y="159"/>
                    </a:lnTo>
                    <a:lnTo>
                      <a:pt x="124" y="163"/>
                    </a:lnTo>
                    <a:lnTo>
                      <a:pt x="123" y="164"/>
                    </a:lnTo>
                    <a:lnTo>
                      <a:pt x="122" y="164"/>
                    </a:lnTo>
                    <a:lnTo>
                      <a:pt x="120" y="164"/>
                    </a:lnTo>
                    <a:lnTo>
                      <a:pt x="119" y="164"/>
                    </a:lnTo>
                    <a:lnTo>
                      <a:pt x="116" y="164"/>
                    </a:lnTo>
                    <a:lnTo>
                      <a:pt x="115" y="165"/>
                    </a:lnTo>
                    <a:lnTo>
                      <a:pt x="114" y="166"/>
                    </a:lnTo>
                    <a:lnTo>
                      <a:pt x="115" y="166"/>
                    </a:lnTo>
                    <a:lnTo>
                      <a:pt x="115" y="167"/>
                    </a:lnTo>
                    <a:lnTo>
                      <a:pt x="116" y="167"/>
                    </a:lnTo>
                    <a:lnTo>
                      <a:pt x="116" y="169"/>
                    </a:lnTo>
                    <a:lnTo>
                      <a:pt x="115" y="169"/>
                    </a:lnTo>
                    <a:lnTo>
                      <a:pt x="114" y="169"/>
                    </a:lnTo>
                    <a:lnTo>
                      <a:pt x="113" y="169"/>
                    </a:lnTo>
                    <a:lnTo>
                      <a:pt x="113" y="171"/>
                    </a:lnTo>
                    <a:lnTo>
                      <a:pt x="114" y="172"/>
                    </a:lnTo>
                    <a:lnTo>
                      <a:pt x="116" y="172"/>
                    </a:lnTo>
                    <a:lnTo>
                      <a:pt x="117" y="171"/>
                    </a:lnTo>
                    <a:lnTo>
                      <a:pt x="120" y="170"/>
                    </a:lnTo>
                    <a:lnTo>
                      <a:pt x="122" y="169"/>
                    </a:lnTo>
                    <a:lnTo>
                      <a:pt x="124" y="168"/>
                    </a:lnTo>
                    <a:lnTo>
                      <a:pt x="126" y="168"/>
                    </a:lnTo>
                    <a:lnTo>
                      <a:pt x="125" y="167"/>
                    </a:lnTo>
                    <a:lnTo>
                      <a:pt x="125" y="167"/>
                    </a:lnTo>
                    <a:lnTo>
                      <a:pt x="124" y="166"/>
                    </a:lnTo>
                    <a:lnTo>
                      <a:pt x="124" y="165"/>
                    </a:lnTo>
                    <a:lnTo>
                      <a:pt x="126" y="165"/>
                    </a:lnTo>
                    <a:lnTo>
                      <a:pt x="126" y="166"/>
                    </a:lnTo>
                    <a:lnTo>
                      <a:pt x="127" y="169"/>
                    </a:lnTo>
                    <a:lnTo>
                      <a:pt x="126" y="172"/>
                    </a:lnTo>
                    <a:lnTo>
                      <a:pt x="128" y="170"/>
                    </a:lnTo>
                    <a:lnTo>
                      <a:pt x="129" y="168"/>
                    </a:lnTo>
                    <a:lnTo>
                      <a:pt x="132" y="166"/>
                    </a:lnTo>
                    <a:lnTo>
                      <a:pt x="134" y="165"/>
                    </a:lnTo>
                    <a:lnTo>
                      <a:pt x="136" y="164"/>
                    </a:lnTo>
                    <a:lnTo>
                      <a:pt x="138" y="165"/>
                    </a:lnTo>
                    <a:lnTo>
                      <a:pt x="139" y="166"/>
                    </a:lnTo>
                    <a:lnTo>
                      <a:pt x="141" y="169"/>
                    </a:lnTo>
                    <a:lnTo>
                      <a:pt x="141" y="167"/>
                    </a:lnTo>
                    <a:lnTo>
                      <a:pt x="141" y="165"/>
                    </a:lnTo>
                    <a:lnTo>
                      <a:pt x="143" y="164"/>
                    </a:lnTo>
                    <a:lnTo>
                      <a:pt x="143" y="164"/>
                    </a:lnTo>
                    <a:lnTo>
                      <a:pt x="144" y="163"/>
                    </a:lnTo>
                    <a:lnTo>
                      <a:pt x="145" y="163"/>
                    </a:lnTo>
                    <a:lnTo>
                      <a:pt x="145" y="163"/>
                    </a:lnTo>
                    <a:lnTo>
                      <a:pt x="146" y="164"/>
                    </a:lnTo>
                    <a:lnTo>
                      <a:pt x="146" y="165"/>
                    </a:lnTo>
                    <a:lnTo>
                      <a:pt x="146" y="166"/>
                    </a:lnTo>
                    <a:lnTo>
                      <a:pt x="147" y="168"/>
                    </a:lnTo>
                    <a:lnTo>
                      <a:pt x="148" y="165"/>
                    </a:lnTo>
                    <a:lnTo>
                      <a:pt x="148" y="164"/>
                    </a:lnTo>
                    <a:lnTo>
                      <a:pt x="149" y="164"/>
                    </a:lnTo>
                    <a:lnTo>
                      <a:pt x="150" y="165"/>
                    </a:lnTo>
                    <a:lnTo>
                      <a:pt x="151" y="165"/>
                    </a:lnTo>
                    <a:lnTo>
                      <a:pt x="152" y="165"/>
                    </a:lnTo>
                    <a:lnTo>
                      <a:pt x="153" y="164"/>
                    </a:lnTo>
                    <a:lnTo>
                      <a:pt x="152" y="166"/>
                    </a:lnTo>
                    <a:lnTo>
                      <a:pt x="152" y="167"/>
                    </a:lnTo>
                    <a:lnTo>
                      <a:pt x="152" y="167"/>
                    </a:lnTo>
                    <a:lnTo>
                      <a:pt x="152" y="167"/>
                    </a:lnTo>
                    <a:lnTo>
                      <a:pt x="153" y="167"/>
                    </a:lnTo>
                    <a:lnTo>
                      <a:pt x="155" y="166"/>
                    </a:lnTo>
                    <a:lnTo>
                      <a:pt x="155" y="166"/>
                    </a:lnTo>
                    <a:lnTo>
                      <a:pt x="156" y="166"/>
                    </a:lnTo>
                    <a:lnTo>
                      <a:pt x="156" y="167"/>
                    </a:lnTo>
                    <a:lnTo>
                      <a:pt x="157" y="169"/>
                    </a:lnTo>
                    <a:lnTo>
                      <a:pt x="155" y="170"/>
                    </a:lnTo>
                    <a:lnTo>
                      <a:pt x="152" y="171"/>
                    </a:lnTo>
                    <a:lnTo>
                      <a:pt x="150" y="171"/>
                    </a:lnTo>
                    <a:lnTo>
                      <a:pt x="148" y="171"/>
                    </a:lnTo>
                    <a:lnTo>
                      <a:pt x="146" y="170"/>
                    </a:lnTo>
                    <a:lnTo>
                      <a:pt x="146" y="172"/>
                    </a:lnTo>
                    <a:lnTo>
                      <a:pt x="145" y="175"/>
                    </a:lnTo>
                    <a:lnTo>
                      <a:pt x="145" y="176"/>
                    </a:lnTo>
                    <a:lnTo>
                      <a:pt x="144" y="175"/>
                    </a:lnTo>
                    <a:lnTo>
                      <a:pt x="143" y="178"/>
                    </a:lnTo>
                    <a:lnTo>
                      <a:pt x="141" y="179"/>
                    </a:lnTo>
                    <a:lnTo>
                      <a:pt x="139" y="180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8" y="182"/>
                    </a:lnTo>
                    <a:lnTo>
                      <a:pt x="138" y="182"/>
                    </a:lnTo>
                    <a:lnTo>
                      <a:pt x="137" y="182"/>
                    </a:lnTo>
                    <a:lnTo>
                      <a:pt x="136" y="182"/>
                    </a:lnTo>
                    <a:lnTo>
                      <a:pt x="136" y="182"/>
                    </a:lnTo>
                    <a:lnTo>
                      <a:pt x="136" y="184"/>
                    </a:lnTo>
                    <a:lnTo>
                      <a:pt x="137" y="185"/>
                    </a:lnTo>
                    <a:lnTo>
                      <a:pt x="137" y="187"/>
                    </a:lnTo>
                    <a:lnTo>
                      <a:pt x="137" y="189"/>
                    </a:lnTo>
                    <a:lnTo>
                      <a:pt x="138" y="191"/>
                    </a:lnTo>
                    <a:lnTo>
                      <a:pt x="138" y="192"/>
                    </a:lnTo>
                    <a:lnTo>
                      <a:pt x="138" y="193"/>
                    </a:lnTo>
                    <a:lnTo>
                      <a:pt x="138" y="194"/>
                    </a:lnTo>
                    <a:lnTo>
                      <a:pt x="139" y="194"/>
                    </a:lnTo>
                    <a:lnTo>
                      <a:pt x="140" y="193"/>
                    </a:lnTo>
                    <a:lnTo>
                      <a:pt x="141" y="191"/>
                    </a:lnTo>
                    <a:lnTo>
                      <a:pt x="140" y="190"/>
                    </a:lnTo>
                    <a:lnTo>
                      <a:pt x="139" y="189"/>
                    </a:lnTo>
                    <a:lnTo>
                      <a:pt x="139" y="188"/>
                    </a:lnTo>
                    <a:lnTo>
                      <a:pt x="139" y="185"/>
                    </a:lnTo>
                    <a:lnTo>
                      <a:pt x="141" y="184"/>
                    </a:lnTo>
                    <a:lnTo>
                      <a:pt x="144" y="184"/>
                    </a:lnTo>
                    <a:lnTo>
                      <a:pt x="145" y="183"/>
                    </a:lnTo>
                    <a:lnTo>
                      <a:pt x="146" y="183"/>
                    </a:lnTo>
                    <a:lnTo>
                      <a:pt x="148" y="183"/>
                    </a:lnTo>
                    <a:lnTo>
                      <a:pt x="150" y="183"/>
                    </a:lnTo>
                    <a:lnTo>
                      <a:pt x="153" y="184"/>
                    </a:lnTo>
                    <a:lnTo>
                      <a:pt x="153" y="181"/>
                    </a:lnTo>
                    <a:lnTo>
                      <a:pt x="155" y="180"/>
                    </a:lnTo>
                    <a:lnTo>
                      <a:pt x="155" y="179"/>
                    </a:lnTo>
                    <a:lnTo>
                      <a:pt x="156" y="178"/>
                    </a:lnTo>
                    <a:lnTo>
                      <a:pt x="157" y="178"/>
                    </a:lnTo>
                    <a:lnTo>
                      <a:pt x="157" y="177"/>
                    </a:lnTo>
                    <a:lnTo>
                      <a:pt x="158" y="180"/>
                    </a:lnTo>
                    <a:lnTo>
                      <a:pt x="158" y="181"/>
                    </a:lnTo>
                    <a:lnTo>
                      <a:pt x="159" y="181"/>
                    </a:lnTo>
                    <a:lnTo>
                      <a:pt x="160" y="181"/>
                    </a:lnTo>
                    <a:lnTo>
                      <a:pt x="161" y="180"/>
                    </a:lnTo>
                    <a:lnTo>
                      <a:pt x="163" y="179"/>
                    </a:lnTo>
                    <a:lnTo>
                      <a:pt x="164" y="178"/>
                    </a:lnTo>
                    <a:lnTo>
                      <a:pt x="165" y="178"/>
                    </a:lnTo>
                    <a:lnTo>
                      <a:pt x="170" y="178"/>
                    </a:lnTo>
                    <a:lnTo>
                      <a:pt x="173" y="179"/>
                    </a:lnTo>
                    <a:lnTo>
                      <a:pt x="173" y="176"/>
                    </a:lnTo>
                    <a:lnTo>
                      <a:pt x="173" y="173"/>
                    </a:lnTo>
                    <a:lnTo>
                      <a:pt x="175" y="175"/>
                    </a:lnTo>
                    <a:lnTo>
                      <a:pt x="176" y="176"/>
                    </a:lnTo>
                    <a:lnTo>
                      <a:pt x="179" y="177"/>
                    </a:lnTo>
                    <a:lnTo>
                      <a:pt x="180" y="177"/>
                    </a:lnTo>
                    <a:lnTo>
                      <a:pt x="182" y="177"/>
                    </a:lnTo>
                    <a:lnTo>
                      <a:pt x="183" y="175"/>
                    </a:lnTo>
                    <a:lnTo>
                      <a:pt x="184" y="175"/>
                    </a:lnTo>
                    <a:lnTo>
                      <a:pt x="185" y="175"/>
                    </a:lnTo>
                    <a:lnTo>
                      <a:pt x="185" y="175"/>
                    </a:lnTo>
                    <a:lnTo>
                      <a:pt x="186" y="175"/>
                    </a:lnTo>
                    <a:lnTo>
                      <a:pt x="187" y="176"/>
                    </a:lnTo>
                    <a:lnTo>
                      <a:pt x="188" y="177"/>
                    </a:lnTo>
                    <a:lnTo>
                      <a:pt x="188" y="178"/>
                    </a:lnTo>
                    <a:lnTo>
                      <a:pt x="189" y="177"/>
                    </a:lnTo>
                    <a:lnTo>
                      <a:pt x="191" y="176"/>
                    </a:lnTo>
                    <a:lnTo>
                      <a:pt x="192" y="173"/>
                    </a:lnTo>
                    <a:lnTo>
                      <a:pt x="191" y="176"/>
                    </a:lnTo>
                    <a:lnTo>
                      <a:pt x="192" y="178"/>
                    </a:lnTo>
                    <a:lnTo>
                      <a:pt x="192" y="179"/>
                    </a:lnTo>
                    <a:lnTo>
                      <a:pt x="192" y="180"/>
                    </a:lnTo>
                    <a:lnTo>
                      <a:pt x="193" y="182"/>
                    </a:lnTo>
                    <a:lnTo>
                      <a:pt x="193" y="184"/>
                    </a:lnTo>
                    <a:lnTo>
                      <a:pt x="193" y="187"/>
                    </a:lnTo>
                    <a:lnTo>
                      <a:pt x="195" y="187"/>
                    </a:lnTo>
                    <a:lnTo>
                      <a:pt x="196" y="187"/>
                    </a:lnTo>
                    <a:lnTo>
                      <a:pt x="195" y="185"/>
                    </a:lnTo>
                    <a:lnTo>
                      <a:pt x="195" y="183"/>
                    </a:lnTo>
                    <a:lnTo>
                      <a:pt x="194" y="181"/>
                    </a:lnTo>
                    <a:lnTo>
                      <a:pt x="193" y="180"/>
                    </a:lnTo>
                    <a:lnTo>
                      <a:pt x="193" y="178"/>
                    </a:lnTo>
                    <a:lnTo>
                      <a:pt x="194" y="176"/>
                    </a:lnTo>
                    <a:lnTo>
                      <a:pt x="195" y="176"/>
                    </a:lnTo>
                    <a:lnTo>
                      <a:pt x="196" y="176"/>
                    </a:lnTo>
                    <a:lnTo>
                      <a:pt x="197" y="173"/>
                    </a:lnTo>
                    <a:lnTo>
                      <a:pt x="199" y="175"/>
                    </a:lnTo>
                    <a:lnTo>
                      <a:pt x="199" y="172"/>
                    </a:lnTo>
                    <a:lnTo>
                      <a:pt x="199" y="170"/>
                    </a:lnTo>
                    <a:lnTo>
                      <a:pt x="198" y="169"/>
                    </a:lnTo>
                    <a:lnTo>
                      <a:pt x="199" y="171"/>
                    </a:lnTo>
                    <a:lnTo>
                      <a:pt x="200" y="173"/>
                    </a:lnTo>
                    <a:lnTo>
                      <a:pt x="201" y="173"/>
                    </a:lnTo>
                    <a:lnTo>
                      <a:pt x="203" y="173"/>
                    </a:lnTo>
                    <a:lnTo>
                      <a:pt x="204" y="173"/>
                    </a:lnTo>
                    <a:lnTo>
                      <a:pt x="205" y="175"/>
                    </a:lnTo>
                    <a:lnTo>
                      <a:pt x="207" y="176"/>
                    </a:lnTo>
                    <a:lnTo>
                      <a:pt x="207" y="176"/>
                    </a:lnTo>
                    <a:lnTo>
                      <a:pt x="208" y="175"/>
                    </a:lnTo>
                    <a:lnTo>
                      <a:pt x="208" y="173"/>
                    </a:lnTo>
                    <a:lnTo>
                      <a:pt x="209" y="171"/>
                    </a:lnTo>
                    <a:lnTo>
                      <a:pt x="209" y="170"/>
                    </a:lnTo>
                    <a:lnTo>
                      <a:pt x="209" y="172"/>
                    </a:lnTo>
                    <a:lnTo>
                      <a:pt x="210" y="173"/>
                    </a:lnTo>
                    <a:lnTo>
                      <a:pt x="211" y="173"/>
                    </a:lnTo>
                    <a:lnTo>
                      <a:pt x="212" y="173"/>
                    </a:lnTo>
                    <a:lnTo>
                      <a:pt x="212" y="172"/>
                    </a:lnTo>
                    <a:lnTo>
                      <a:pt x="213" y="171"/>
                    </a:lnTo>
                    <a:lnTo>
                      <a:pt x="213" y="171"/>
                    </a:lnTo>
                    <a:lnTo>
                      <a:pt x="216" y="171"/>
                    </a:lnTo>
                    <a:lnTo>
                      <a:pt x="217" y="171"/>
                    </a:lnTo>
                    <a:lnTo>
                      <a:pt x="218" y="170"/>
                    </a:lnTo>
                    <a:lnTo>
                      <a:pt x="219" y="169"/>
                    </a:lnTo>
                    <a:lnTo>
                      <a:pt x="220" y="169"/>
                    </a:lnTo>
                    <a:lnTo>
                      <a:pt x="221" y="169"/>
                    </a:lnTo>
                    <a:lnTo>
                      <a:pt x="222" y="169"/>
                    </a:lnTo>
                    <a:lnTo>
                      <a:pt x="223" y="169"/>
                    </a:lnTo>
                    <a:lnTo>
                      <a:pt x="223" y="172"/>
                    </a:lnTo>
                    <a:lnTo>
                      <a:pt x="223" y="173"/>
                    </a:lnTo>
                    <a:lnTo>
                      <a:pt x="223" y="176"/>
                    </a:lnTo>
                    <a:lnTo>
                      <a:pt x="222" y="177"/>
                    </a:lnTo>
                    <a:lnTo>
                      <a:pt x="223" y="178"/>
                    </a:lnTo>
                    <a:lnTo>
                      <a:pt x="224" y="180"/>
                    </a:lnTo>
                    <a:lnTo>
                      <a:pt x="224" y="181"/>
                    </a:lnTo>
                    <a:lnTo>
                      <a:pt x="225" y="182"/>
                    </a:lnTo>
                    <a:lnTo>
                      <a:pt x="225" y="180"/>
                    </a:lnTo>
                    <a:lnTo>
                      <a:pt x="225" y="177"/>
                    </a:lnTo>
                    <a:lnTo>
                      <a:pt x="227" y="176"/>
                    </a:lnTo>
                    <a:lnTo>
                      <a:pt x="228" y="175"/>
                    </a:lnTo>
                    <a:lnTo>
                      <a:pt x="229" y="175"/>
                    </a:lnTo>
                    <a:lnTo>
                      <a:pt x="229" y="176"/>
                    </a:lnTo>
                    <a:lnTo>
                      <a:pt x="230" y="178"/>
                    </a:lnTo>
                    <a:lnTo>
                      <a:pt x="231" y="177"/>
                    </a:lnTo>
                    <a:lnTo>
                      <a:pt x="232" y="176"/>
                    </a:lnTo>
                    <a:lnTo>
                      <a:pt x="231" y="175"/>
                    </a:lnTo>
                    <a:lnTo>
                      <a:pt x="230" y="172"/>
                    </a:lnTo>
                    <a:lnTo>
                      <a:pt x="229" y="171"/>
                    </a:lnTo>
                    <a:lnTo>
                      <a:pt x="229" y="170"/>
                    </a:lnTo>
                    <a:lnTo>
                      <a:pt x="229" y="170"/>
                    </a:lnTo>
                    <a:lnTo>
                      <a:pt x="230" y="169"/>
                    </a:lnTo>
                    <a:lnTo>
                      <a:pt x="231" y="168"/>
                    </a:lnTo>
                    <a:lnTo>
                      <a:pt x="233" y="168"/>
                    </a:lnTo>
                    <a:lnTo>
                      <a:pt x="234" y="168"/>
                    </a:lnTo>
                    <a:lnTo>
                      <a:pt x="235" y="169"/>
                    </a:lnTo>
                    <a:lnTo>
                      <a:pt x="236" y="171"/>
                    </a:lnTo>
                    <a:lnTo>
                      <a:pt x="237" y="171"/>
                    </a:lnTo>
                    <a:lnTo>
                      <a:pt x="239" y="171"/>
                    </a:lnTo>
                    <a:lnTo>
                      <a:pt x="240" y="170"/>
                    </a:lnTo>
                    <a:lnTo>
                      <a:pt x="240" y="169"/>
                    </a:lnTo>
                    <a:lnTo>
                      <a:pt x="240" y="168"/>
                    </a:lnTo>
                    <a:lnTo>
                      <a:pt x="240" y="166"/>
                    </a:lnTo>
                    <a:lnTo>
                      <a:pt x="243" y="167"/>
                    </a:lnTo>
                    <a:lnTo>
                      <a:pt x="245" y="167"/>
                    </a:lnTo>
                    <a:lnTo>
                      <a:pt x="248" y="166"/>
                    </a:lnTo>
                    <a:lnTo>
                      <a:pt x="252" y="165"/>
                    </a:lnTo>
                    <a:lnTo>
                      <a:pt x="253" y="166"/>
                    </a:lnTo>
                    <a:lnTo>
                      <a:pt x="254" y="167"/>
                    </a:lnTo>
                    <a:lnTo>
                      <a:pt x="254" y="168"/>
                    </a:lnTo>
                    <a:lnTo>
                      <a:pt x="255" y="168"/>
                    </a:lnTo>
                    <a:lnTo>
                      <a:pt x="256" y="166"/>
                    </a:lnTo>
                    <a:lnTo>
                      <a:pt x="257" y="166"/>
                    </a:lnTo>
                    <a:lnTo>
                      <a:pt x="258" y="166"/>
                    </a:lnTo>
                    <a:lnTo>
                      <a:pt x="259" y="166"/>
                    </a:lnTo>
                    <a:lnTo>
                      <a:pt x="261" y="167"/>
                    </a:lnTo>
                    <a:lnTo>
                      <a:pt x="263" y="167"/>
                    </a:lnTo>
                    <a:lnTo>
                      <a:pt x="264" y="167"/>
                    </a:lnTo>
                    <a:lnTo>
                      <a:pt x="263" y="168"/>
                    </a:lnTo>
                    <a:lnTo>
                      <a:pt x="263" y="169"/>
                    </a:lnTo>
                    <a:lnTo>
                      <a:pt x="263" y="171"/>
                    </a:lnTo>
                    <a:lnTo>
                      <a:pt x="264" y="170"/>
                    </a:lnTo>
                    <a:lnTo>
                      <a:pt x="266" y="170"/>
                    </a:lnTo>
                    <a:lnTo>
                      <a:pt x="267" y="170"/>
                    </a:lnTo>
                    <a:lnTo>
                      <a:pt x="269" y="171"/>
                    </a:lnTo>
                    <a:lnTo>
                      <a:pt x="270" y="172"/>
                    </a:lnTo>
                    <a:lnTo>
                      <a:pt x="270" y="170"/>
                    </a:lnTo>
                    <a:lnTo>
                      <a:pt x="270" y="169"/>
                    </a:lnTo>
                    <a:lnTo>
                      <a:pt x="270" y="168"/>
                    </a:lnTo>
                    <a:lnTo>
                      <a:pt x="269" y="167"/>
                    </a:lnTo>
                    <a:lnTo>
                      <a:pt x="269" y="166"/>
                    </a:lnTo>
                    <a:lnTo>
                      <a:pt x="269" y="165"/>
                    </a:lnTo>
                    <a:lnTo>
                      <a:pt x="270" y="167"/>
                    </a:lnTo>
                    <a:lnTo>
                      <a:pt x="271" y="167"/>
                    </a:lnTo>
                    <a:lnTo>
                      <a:pt x="272" y="167"/>
                    </a:lnTo>
                    <a:lnTo>
                      <a:pt x="273" y="166"/>
                    </a:lnTo>
                    <a:lnTo>
                      <a:pt x="275" y="164"/>
                    </a:lnTo>
                    <a:lnTo>
                      <a:pt x="276" y="163"/>
                    </a:lnTo>
                    <a:lnTo>
                      <a:pt x="276" y="161"/>
                    </a:lnTo>
                    <a:lnTo>
                      <a:pt x="276" y="160"/>
                    </a:lnTo>
                    <a:lnTo>
                      <a:pt x="275" y="160"/>
                    </a:lnTo>
                    <a:lnTo>
                      <a:pt x="273" y="160"/>
                    </a:lnTo>
                    <a:lnTo>
                      <a:pt x="275" y="158"/>
                    </a:lnTo>
                    <a:lnTo>
                      <a:pt x="275" y="157"/>
                    </a:lnTo>
                    <a:lnTo>
                      <a:pt x="277" y="157"/>
                    </a:lnTo>
                    <a:lnTo>
                      <a:pt x="278" y="157"/>
                    </a:lnTo>
                    <a:lnTo>
                      <a:pt x="279" y="158"/>
                    </a:lnTo>
                    <a:lnTo>
                      <a:pt x="279" y="160"/>
                    </a:lnTo>
                    <a:lnTo>
                      <a:pt x="279" y="164"/>
                    </a:lnTo>
                    <a:lnTo>
                      <a:pt x="293" y="160"/>
                    </a:lnTo>
                    <a:lnTo>
                      <a:pt x="306" y="158"/>
                    </a:lnTo>
                    <a:lnTo>
                      <a:pt x="307" y="159"/>
                    </a:lnTo>
                    <a:lnTo>
                      <a:pt x="308" y="158"/>
                    </a:lnTo>
                    <a:lnTo>
                      <a:pt x="308" y="157"/>
                    </a:lnTo>
                    <a:lnTo>
                      <a:pt x="309" y="156"/>
                    </a:lnTo>
                    <a:lnTo>
                      <a:pt x="309" y="158"/>
                    </a:lnTo>
                    <a:lnTo>
                      <a:pt x="311" y="158"/>
                    </a:lnTo>
                    <a:lnTo>
                      <a:pt x="312" y="158"/>
                    </a:lnTo>
                    <a:lnTo>
                      <a:pt x="313" y="157"/>
                    </a:lnTo>
                    <a:lnTo>
                      <a:pt x="313" y="157"/>
                    </a:lnTo>
                    <a:lnTo>
                      <a:pt x="314" y="157"/>
                    </a:lnTo>
                    <a:lnTo>
                      <a:pt x="314" y="158"/>
                    </a:lnTo>
                    <a:lnTo>
                      <a:pt x="314" y="159"/>
                    </a:lnTo>
                    <a:lnTo>
                      <a:pt x="313" y="163"/>
                    </a:lnTo>
                    <a:lnTo>
                      <a:pt x="319" y="163"/>
                    </a:lnTo>
                    <a:lnTo>
                      <a:pt x="319" y="161"/>
                    </a:lnTo>
                    <a:lnTo>
                      <a:pt x="319" y="160"/>
                    </a:lnTo>
                    <a:lnTo>
                      <a:pt x="318" y="159"/>
                    </a:lnTo>
                    <a:lnTo>
                      <a:pt x="317" y="159"/>
                    </a:lnTo>
                    <a:lnTo>
                      <a:pt x="316" y="160"/>
                    </a:lnTo>
                    <a:lnTo>
                      <a:pt x="316" y="160"/>
                    </a:lnTo>
                    <a:lnTo>
                      <a:pt x="315" y="159"/>
                    </a:lnTo>
                    <a:lnTo>
                      <a:pt x="326" y="155"/>
                    </a:lnTo>
                    <a:lnTo>
                      <a:pt x="336" y="154"/>
                    </a:lnTo>
                    <a:lnTo>
                      <a:pt x="344" y="155"/>
                    </a:lnTo>
                    <a:lnTo>
                      <a:pt x="345" y="153"/>
                    </a:lnTo>
                    <a:lnTo>
                      <a:pt x="348" y="152"/>
                    </a:lnTo>
                    <a:lnTo>
                      <a:pt x="349" y="152"/>
                    </a:lnTo>
                    <a:lnTo>
                      <a:pt x="351" y="152"/>
                    </a:lnTo>
                    <a:lnTo>
                      <a:pt x="352" y="152"/>
                    </a:lnTo>
                    <a:lnTo>
                      <a:pt x="353" y="151"/>
                    </a:lnTo>
                    <a:lnTo>
                      <a:pt x="355" y="148"/>
                    </a:lnTo>
                    <a:lnTo>
                      <a:pt x="356" y="149"/>
                    </a:lnTo>
                    <a:lnTo>
                      <a:pt x="356" y="151"/>
                    </a:lnTo>
                    <a:lnTo>
                      <a:pt x="357" y="152"/>
                    </a:lnTo>
                    <a:lnTo>
                      <a:pt x="359" y="152"/>
                    </a:lnTo>
                    <a:lnTo>
                      <a:pt x="359" y="149"/>
                    </a:lnTo>
                    <a:lnTo>
                      <a:pt x="364" y="152"/>
                    </a:lnTo>
                    <a:lnTo>
                      <a:pt x="372" y="151"/>
                    </a:lnTo>
                    <a:lnTo>
                      <a:pt x="378" y="148"/>
                    </a:lnTo>
                    <a:lnTo>
                      <a:pt x="385" y="144"/>
                    </a:lnTo>
                    <a:lnTo>
                      <a:pt x="387" y="144"/>
                    </a:lnTo>
                    <a:lnTo>
                      <a:pt x="390" y="145"/>
                    </a:lnTo>
                    <a:lnTo>
                      <a:pt x="392" y="147"/>
                    </a:lnTo>
                    <a:lnTo>
                      <a:pt x="396" y="148"/>
                    </a:lnTo>
                    <a:lnTo>
                      <a:pt x="396" y="146"/>
                    </a:lnTo>
                    <a:lnTo>
                      <a:pt x="396" y="145"/>
                    </a:lnTo>
                    <a:lnTo>
                      <a:pt x="396" y="143"/>
                    </a:lnTo>
                    <a:lnTo>
                      <a:pt x="396" y="141"/>
                    </a:lnTo>
                    <a:lnTo>
                      <a:pt x="396" y="139"/>
                    </a:lnTo>
                    <a:lnTo>
                      <a:pt x="395" y="137"/>
                    </a:lnTo>
                    <a:lnTo>
                      <a:pt x="395" y="136"/>
                    </a:lnTo>
                    <a:lnTo>
                      <a:pt x="393" y="135"/>
                    </a:lnTo>
                    <a:lnTo>
                      <a:pt x="396" y="135"/>
                    </a:lnTo>
                    <a:lnTo>
                      <a:pt x="397" y="135"/>
                    </a:lnTo>
                    <a:lnTo>
                      <a:pt x="398" y="134"/>
                    </a:lnTo>
                    <a:lnTo>
                      <a:pt x="398" y="133"/>
                    </a:lnTo>
                    <a:lnTo>
                      <a:pt x="399" y="133"/>
                    </a:lnTo>
                    <a:lnTo>
                      <a:pt x="400" y="135"/>
                    </a:lnTo>
                    <a:lnTo>
                      <a:pt x="400" y="137"/>
                    </a:lnTo>
                    <a:lnTo>
                      <a:pt x="400" y="139"/>
                    </a:lnTo>
                    <a:lnTo>
                      <a:pt x="400" y="141"/>
                    </a:lnTo>
                    <a:lnTo>
                      <a:pt x="400" y="143"/>
                    </a:lnTo>
                    <a:lnTo>
                      <a:pt x="400" y="146"/>
                    </a:lnTo>
                    <a:lnTo>
                      <a:pt x="401" y="146"/>
                    </a:lnTo>
                    <a:lnTo>
                      <a:pt x="402" y="146"/>
                    </a:lnTo>
                    <a:lnTo>
                      <a:pt x="403" y="145"/>
                    </a:lnTo>
                    <a:lnTo>
                      <a:pt x="404" y="144"/>
                    </a:lnTo>
                    <a:lnTo>
                      <a:pt x="405" y="143"/>
                    </a:lnTo>
                    <a:lnTo>
                      <a:pt x="405" y="143"/>
                    </a:lnTo>
                    <a:lnTo>
                      <a:pt x="407" y="143"/>
                    </a:lnTo>
                    <a:lnTo>
                      <a:pt x="407" y="144"/>
                    </a:lnTo>
                    <a:lnTo>
                      <a:pt x="407" y="147"/>
                    </a:lnTo>
                    <a:lnTo>
                      <a:pt x="407" y="148"/>
                    </a:lnTo>
                    <a:lnTo>
                      <a:pt x="408" y="149"/>
                    </a:lnTo>
                    <a:lnTo>
                      <a:pt x="409" y="148"/>
                    </a:lnTo>
                    <a:lnTo>
                      <a:pt x="409" y="147"/>
                    </a:lnTo>
                    <a:lnTo>
                      <a:pt x="410" y="145"/>
                    </a:lnTo>
                    <a:lnTo>
                      <a:pt x="410" y="142"/>
                    </a:lnTo>
                    <a:lnTo>
                      <a:pt x="412" y="143"/>
                    </a:lnTo>
                    <a:lnTo>
                      <a:pt x="413" y="144"/>
                    </a:lnTo>
                    <a:lnTo>
                      <a:pt x="414" y="143"/>
                    </a:lnTo>
                    <a:lnTo>
                      <a:pt x="415" y="143"/>
                    </a:lnTo>
                    <a:lnTo>
                      <a:pt x="416" y="142"/>
                    </a:lnTo>
                    <a:lnTo>
                      <a:pt x="417" y="142"/>
                    </a:lnTo>
                    <a:lnTo>
                      <a:pt x="419" y="141"/>
                    </a:lnTo>
                    <a:lnTo>
                      <a:pt x="420" y="142"/>
                    </a:lnTo>
                    <a:lnTo>
                      <a:pt x="422" y="144"/>
                    </a:lnTo>
                    <a:lnTo>
                      <a:pt x="422" y="144"/>
                    </a:lnTo>
                    <a:lnTo>
                      <a:pt x="423" y="144"/>
                    </a:lnTo>
                    <a:lnTo>
                      <a:pt x="424" y="143"/>
                    </a:lnTo>
                    <a:lnTo>
                      <a:pt x="424" y="141"/>
                    </a:lnTo>
                    <a:lnTo>
                      <a:pt x="425" y="142"/>
                    </a:lnTo>
                    <a:lnTo>
                      <a:pt x="426" y="142"/>
                    </a:lnTo>
                    <a:lnTo>
                      <a:pt x="427" y="142"/>
                    </a:lnTo>
                    <a:lnTo>
                      <a:pt x="427" y="141"/>
                    </a:lnTo>
                    <a:lnTo>
                      <a:pt x="428" y="139"/>
                    </a:lnTo>
                    <a:lnTo>
                      <a:pt x="429" y="140"/>
                    </a:lnTo>
                    <a:lnTo>
                      <a:pt x="431" y="141"/>
                    </a:lnTo>
                    <a:lnTo>
                      <a:pt x="432" y="142"/>
                    </a:lnTo>
                    <a:lnTo>
                      <a:pt x="434" y="142"/>
                    </a:lnTo>
                    <a:lnTo>
                      <a:pt x="435" y="142"/>
                    </a:lnTo>
                    <a:lnTo>
                      <a:pt x="436" y="140"/>
                    </a:lnTo>
                    <a:lnTo>
                      <a:pt x="438" y="141"/>
                    </a:lnTo>
                    <a:lnTo>
                      <a:pt x="440" y="141"/>
                    </a:lnTo>
                    <a:lnTo>
                      <a:pt x="441" y="140"/>
                    </a:lnTo>
                    <a:lnTo>
                      <a:pt x="444" y="139"/>
                    </a:lnTo>
                    <a:lnTo>
                      <a:pt x="444" y="139"/>
                    </a:lnTo>
                    <a:lnTo>
                      <a:pt x="445" y="139"/>
                    </a:lnTo>
                    <a:lnTo>
                      <a:pt x="446" y="139"/>
                    </a:lnTo>
                    <a:lnTo>
                      <a:pt x="446" y="140"/>
                    </a:lnTo>
                    <a:lnTo>
                      <a:pt x="447" y="141"/>
                    </a:lnTo>
                    <a:lnTo>
                      <a:pt x="448" y="142"/>
                    </a:lnTo>
                    <a:lnTo>
                      <a:pt x="448" y="139"/>
                    </a:lnTo>
                    <a:lnTo>
                      <a:pt x="448" y="137"/>
                    </a:lnTo>
                    <a:lnTo>
                      <a:pt x="449" y="136"/>
                    </a:lnTo>
                    <a:lnTo>
                      <a:pt x="449" y="137"/>
                    </a:lnTo>
                    <a:lnTo>
                      <a:pt x="450" y="139"/>
                    </a:lnTo>
                    <a:lnTo>
                      <a:pt x="451" y="137"/>
                    </a:lnTo>
                    <a:lnTo>
                      <a:pt x="452" y="137"/>
                    </a:lnTo>
                    <a:lnTo>
                      <a:pt x="452" y="137"/>
                    </a:lnTo>
                    <a:lnTo>
                      <a:pt x="453" y="137"/>
                    </a:lnTo>
                    <a:lnTo>
                      <a:pt x="453" y="140"/>
                    </a:lnTo>
                    <a:lnTo>
                      <a:pt x="458" y="140"/>
                    </a:lnTo>
                    <a:lnTo>
                      <a:pt x="458" y="136"/>
                    </a:lnTo>
                    <a:lnTo>
                      <a:pt x="458" y="135"/>
                    </a:lnTo>
                    <a:lnTo>
                      <a:pt x="459" y="134"/>
                    </a:lnTo>
                    <a:lnTo>
                      <a:pt x="460" y="134"/>
                    </a:lnTo>
                    <a:lnTo>
                      <a:pt x="461" y="135"/>
                    </a:lnTo>
                    <a:lnTo>
                      <a:pt x="462" y="136"/>
                    </a:lnTo>
                    <a:lnTo>
                      <a:pt x="462" y="137"/>
                    </a:lnTo>
                    <a:lnTo>
                      <a:pt x="463" y="137"/>
                    </a:lnTo>
                    <a:lnTo>
                      <a:pt x="463" y="136"/>
                    </a:lnTo>
                    <a:lnTo>
                      <a:pt x="464" y="135"/>
                    </a:lnTo>
                    <a:lnTo>
                      <a:pt x="465" y="136"/>
                    </a:lnTo>
                    <a:lnTo>
                      <a:pt x="468" y="136"/>
                    </a:lnTo>
                    <a:lnTo>
                      <a:pt x="470" y="136"/>
                    </a:lnTo>
                    <a:lnTo>
                      <a:pt x="472" y="136"/>
                    </a:lnTo>
                    <a:lnTo>
                      <a:pt x="474" y="134"/>
                    </a:lnTo>
                    <a:lnTo>
                      <a:pt x="475" y="134"/>
                    </a:lnTo>
                    <a:lnTo>
                      <a:pt x="476" y="134"/>
                    </a:lnTo>
                    <a:lnTo>
                      <a:pt x="477" y="134"/>
                    </a:lnTo>
                    <a:lnTo>
                      <a:pt x="477" y="133"/>
                    </a:lnTo>
                    <a:lnTo>
                      <a:pt x="479" y="132"/>
                    </a:lnTo>
                    <a:lnTo>
                      <a:pt x="480" y="132"/>
                    </a:lnTo>
                    <a:lnTo>
                      <a:pt x="481" y="132"/>
                    </a:lnTo>
                    <a:lnTo>
                      <a:pt x="482" y="132"/>
                    </a:lnTo>
                    <a:lnTo>
                      <a:pt x="483" y="133"/>
                    </a:lnTo>
                    <a:lnTo>
                      <a:pt x="483" y="134"/>
                    </a:lnTo>
                    <a:lnTo>
                      <a:pt x="484" y="135"/>
                    </a:lnTo>
                    <a:lnTo>
                      <a:pt x="484" y="135"/>
                    </a:lnTo>
                    <a:lnTo>
                      <a:pt x="485" y="134"/>
                    </a:lnTo>
                    <a:lnTo>
                      <a:pt x="485" y="133"/>
                    </a:lnTo>
                    <a:lnTo>
                      <a:pt x="486" y="132"/>
                    </a:lnTo>
                    <a:lnTo>
                      <a:pt x="486" y="131"/>
                    </a:lnTo>
                    <a:lnTo>
                      <a:pt x="486" y="130"/>
                    </a:lnTo>
                    <a:lnTo>
                      <a:pt x="487" y="130"/>
                    </a:lnTo>
                    <a:lnTo>
                      <a:pt x="488" y="130"/>
                    </a:lnTo>
                    <a:lnTo>
                      <a:pt x="491" y="131"/>
                    </a:lnTo>
                    <a:lnTo>
                      <a:pt x="492" y="130"/>
                    </a:lnTo>
                    <a:lnTo>
                      <a:pt x="493" y="128"/>
                    </a:lnTo>
                    <a:lnTo>
                      <a:pt x="494" y="129"/>
                    </a:lnTo>
                    <a:lnTo>
                      <a:pt x="493" y="130"/>
                    </a:lnTo>
                    <a:lnTo>
                      <a:pt x="493" y="131"/>
                    </a:lnTo>
                    <a:lnTo>
                      <a:pt x="493" y="133"/>
                    </a:lnTo>
                    <a:lnTo>
                      <a:pt x="494" y="133"/>
                    </a:lnTo>
                    <a:lnTo>
                      <a:pt x="494" y="132"/>
                    </a:lnTo>
                    <a:lnTo>
                      <a:pt x="495" y="131"/>
                    </a:lnTo>
                    <a:lnTo>
                      <a:pt x="495" y="131"/>
                    </a:lnTo>
                    <a:lnTo>
                      <a:pt x="496" y="131"/>
                    </a:lnTo>
                    <a:lnTo>
                      <a:pt x="497" y="130"/>
                    </a:lnTo>
                    <a:lnTo>
                      <a:pt x="497" y="129"/>
                    </a:lnTo>
                    <a:lnTo>
                      <a:pt x="498" y="130"/>
                    </a:lnTo>
                    <a:lnTo>
                      <a:pt x="499" y="132"/>
                    </a:lnTo>
                    <a:lnTo>
                      <a:pt x="500" y="132"/>
                    </a:lnTo>
                    <a:lnTo>
                      <a:pt x="500" y="132"/>
                    </a:lnTo>
                    <a:lnTo>
                      <a:pt x="501" y="131"/>
                    </a:lnTo>
                    <a:lnTo>
                      <a:pt x="503" y="129"/>
                    </a:lnTo>
                    <a:lnTo>
                      <a:pt x="504" y="128"/>
                    </a:lnTo>
                    <a:lnTo>
                      <a:pt x="505" y="127"/>
                    </a:lnTo>
                    <a:lnTo>
                      <a:pt x="506" y="125"/>
                    </a:lnTo>
                    <a:lnTo>
                      <a:pt x="506" y="124"/>
                    </a:lnTo>
                    <a:lnTo>
                      <a:pt x="507" y="125"/>
                    </a:lnTo>
                    <a:lnTo>
                      <a:pt x="508" y="128"/>
                    </a:lnTo>
                    <a:lnTo>
                      <a:pt x="508" y="125"/>
                    </a:lnTo>
                    <a:lnTo>
                      <a:pt x="508" y="123"/>
                    </a:lnTo>
                    <a:lnTo>
                      <a:pt x="507" y="122"/>
                    </a:lnTo>
                    <a:lnTo>
                      <a:pt x="507" y="120"/>
                    </a:lnTo>
                    <a:lnTo>
                      <a:pt x="507" y="119"/>
                    </a:lnTo>
                    <a:lnTo>
                      <a:pt x="507" y="119"/>
                    </a:lnTo>
                    <a:lnTo>
                      <a:pt x="506" y="121"/>
                    </a:lnTo>
                    <a:lnTo>
                      <a:pt x="506" y="122"/>
                    </a:lnTo>
                    <a:lnTo>
                      <a:pt x="505" y="121"/>
                    </a:lnTo>
                    <a:lnTo>
                      <a:pt x="504" y="120"/>
                    </a:lnTo>
                    <a:lnTo>
                      <a:pt x="503" y="120"/>
                    </a:lnTo>
                    <a:lnTo>
                      <a:pt x="501" y="120"/>
                    </a:lnTo>
                    <a:lnTo>
                      <a:pt x="500" y="121"/>
                    </a:lnTo>
                    <a:lnTo>
                      <a:pt x="499" y="122"/>
                    </a:lnTo>
                    <a:lnTo>
                      <a:pt x="498" y="122"/>
                    </a:lnTo>
                    <a:lnTo>
                      <a:pt x="498" y="122"/>
                    </a:lnTo>
                    <a:lnTo>
                      <a:pt x="497" y="121"/>
                    </a:lnTo>
                    <a:lnTo>
                      <a:pt x="497" y="118"/>
                    </a:lnTo>
                    <a:lnTo>
                      <a:pt x="498" y="117"/>
                    </a:lnTo>
                    <a:lnTo>
                      <a:pt x="499" y="116"/>
                    </a:lnTo>
                    <a:lnTo>
                      <a:pt x="501" y="115"/>
                    </a:lnTo>
                    <a:lnTo>
                      <a:pt x="504" y="113"/>
                    </a:lnTo>
                    <a:lnTo>
                      <a:pt x="506" y="113"/>
                    </a:lnTo>
                    <a:lnTo>
                      <a:pt x="508" y="113"/>
                    </a:lnTo>
                    <a:lnTo>
                      <a:pt x="509" y="115"/>
                    </a:lnTo>
                    <a:lnTo>
                      <a:pt x="509" y="115"/>
                    </a:lnTo>
                    <a:lnTo>
                      <a:pt x="509" y="117"/>
                    </a:lnTo>
                    <a:lnTo>
                      <a:pt x="509" y="119"/>
                    </a:lnTo>
                    <a:lnTo>
                      <a:pt x="509" y="121"/>
                    </a:lnTo>
                    <a:lnTo>
                      <a:pt x="509" y="122"/>
                    </a:lnTo>
                    <a:lnTo>
                      <a:pt x="510" y="123"/>
                    </a:lnTo>
                    <a:lnTo>
                      <a:pt x="510" y="125"/>
                    </a:lnTo>
                    <a:lnTo>
                      <a:pt x="511" y="127"/>
                    </a:lnTo>
                    <a:lnTo>
                      <a:pt x="512" y="128"/>
                    </a:lnTo>
                    <a:lnTo>
                      <a:pt x="513" y="129"/>
                    </a:lnTo>
                    <a:lnTo>
                      <a:pt x="515" y="128"/>
                    </a:lnTo>
                    <a:lnTo>
                      <a:pt x="517" y="127"/>
                    </a:lnTo>
                    <a:lnTo>
                      <a:pt x="518" y="125"/>
                    </a:lnTo>
                    <a:lnTo>
                      <a:pt x="519" y="125"/>
                    </a:lnTo>
                    <a:lnTo>
                      <a:pt x="520" y="125"/>
                    </a:lnTo>
                    <a:lnTo>
                      <a:pt x="522" y="125"/>
                    </a:lnTo>
                    <a:lnTo>
                      <a:pt x="523" y="123"/>
                    </a:lnTo>
                    <a:lnTo>
                      <a:pt x="524" y="123"/>
                    </a:lnTo>
                    <a:lnTo>
                      <a:pt x="524" y="122"/>
                    </a:lnTo>
                    <a:lnTo>
                      <a:pt x="525" y="121"/>
                    </a:lnTo>
                    <a:lnTo>
                      <a:pt x="527" y="121"/>
                    </a:lnTo>
                    <a:lnTo>
                      <a:pt x="528" y="121"/>
                    </a:lnTo>
                    <a:lnTo>
                      <a:pt x="529" y="122"/>
                    </a:lnTo>
                    <a:lnTo>
                      <a:pt x="530" y="122"/>
                    </a:lnTo>
                    <a:lnTo>
                      <a:pt x="531" y="122"/>
                    </a:lnTo>
                    <a:lnTo>
                      <a:pt x="532" y="122"/>
                    </a:lnTo>
                    <a:lnTo>
                      <a:pt x="532" y="123"/>
                    </a:lnTo>
                    <a:lnTo>
                      <a:pt x="533" y="123"/>
                    </a:lnTo>
                    <a:lnTo>
                      <a:pt x="535" y="123"/>
                    </a:lnTo>
                    <a:lnTo>
                      <a:pt x="536" y="123"/>
                    </a:lnTo>
                    <a:lnTo>
                      <a:pt x="537" y="122"/>
                    </a:lnTo>
                    <a:lnTo>
                      <a:pt x="537" y="120"/>
                    </a:lnTo>
                    <a:lnTo>
                      <a:pt x="537" y="118"/>
                    </a:lnTo>
                    <a:lnTo>
                      <a:pt x="539" y="120"/>
                    </a:lnTo>
                    <a:lnTo>
                      <a:pt x="540" y="120"/>
                    </a:lnTo>
                    <a:lnTo>
                      <a:pt x="542" y="120"/>
                    </a:lnTo>
                    <a:lnTo>
                      <a:pt x="543" y="120"/>
                    </a:lnTo>
                    <a:lnTo>
                      <a:pt x="544" y="119"/>
                    </a:lnTo>
                    <a:lnTo>
                      <a:pt x="546" y="118"/>
                    </a:lnTo>
                    <a:lnTo>
                      <a:pt x="547" y="117"/>
                    </a:lnTo>
                    <a:lnTo>
                      <a:pt x="548" y="118"/>
                    </a:lnTo>
                    <a:lnTo>
                      <a:pt x="549" y="119"/>
                    </a:lnTo>
                    <a:lnTo>
                      <a:pt x="551" y="118"/>
                    </a:lnTo>
                    <a:lnTo>
                      <a:pt x="552" y="118"/>
                    </a:lnTo>
                    <a:lnTo>
                      <a:pt x="553" y="117"/>
                    </a:lnTo>
                    <a:lnTo>
                      <a:pt x="555" y="117"/>
                    </a:lnTo>
                    <a:lnTo>
                      <a:pt x="556" y="117"/>
                    </a:lnTo>
                    <a:lnTo>
                      <a:pt x="559" y="117"/>
                    </a:lnTo>
                    <a:lnTo>
                      <a:pt x="561" y="116"/>
                    </a:lnTo>
                    <a:lnTo>
                      <a:pt x="563" y="115"/>
                    </a:lnTo>
                    <a:lnTo>
                      <a:pt x="565" y="115"/>
                    </a:lnTo>
                    <a:lnTo>
                      <a:pt x="566" y="116"/>
                    </a:lnTo>
                    <a:lnTo>
                      <a:pt x="567" y="117"/>
                    </a:lnTo>
                    <a:lnTo>
                      <a:pt x="569" y="118"/>
                    </a:lnTo>
                    <a:lnTo>
                      <a:pt x="570" y="119"/>
                    </a:lnTo>
                    <a:lnTo>
                      <a:pt x="570" y="116"/>
                    </a:lnTo>
                    <a:lnTo>
                      <a:pt x="570" y="115"/>
                    </a:lnTo>
                    <a:lnTo>
                      <a:pt x="571" y="113"/>
                    </a:lnTo>
                    <a:lnTo>
                      <a:pt x="571" y="113"/>
                    </a:lnTo>
                    <a:lnTo>
                      <a:pt x="572" y="113"/>
                    </a:lnTo>
                    <a:lnTo>
                      <a:pt x="573" y="113"/>
                    </a:lnTo>
                    <a:lnTo>
                      <a:pt x="575" y="113"/>
                    </a:lnTo>
                    <a:lnTo>
                      <a:pt x="575" y="113"/>
                    </a:lnTo>
                    <a:lnTo>
                      <a:pt x="576" y="113"/>
                    </a:lnTo>
                    <a:lnTo>
                      <a:pt x="577" y="113"/>
                    </a:lnTo>
                    <a:lnTo>
                      <a:pt x="578" y="115"/>
                    </a:lnTo>
                    <a:lnTo>
                      <a:pt x="579" y="116"/>
                    </a:lnTo>
                    <a:lnTo>
                      <a:pt x="580" y="117"/>
                    </a:lnTo>
                    <a:lnTo>
                      <a:pt x="580" y="117"/>
                    </a:lnTo>
                    <a:lnTo>
                      <a:pt x="581" y="117"/>
                    </a:lnTo>
                    <a:lnTo>
                      <a:pt x="582" y="115"/>
                    </a:lnTo>
                    <a:lnTo>
                      <a:pt x="583" y="115"/>
                    </a:lnTo>
                    <a:lnTo>
                      <a:pt x="584" y="113"/>
                    </a:lnTo>
                    <a:lnTo>
                      <a:pt x="585" y="112"/>
                    </a:lnTo>
                    <a:lnTo>
                      <a:pt x="585" y="111"/>
                    </a:lnTo>
                    <a:lnTo>
                      <a:pt x="587" y="110"/>
                    </a:lnTo>
                    <a:lnTo>
                      <a:pt x="588" y="110"/>
                    </a:lnTo>
                    <a:lnTo>
                      <a:pt x="589" y="110"/>
                    </a:lnTo>
                    <a:lnTo>
                      <a:pt x="589" y="112"/>
                    </a:lnTo>
                    <a:lnTo>
                      <a:pt x="589" y="115"/>
                    </a:lnTo>
                    <a:lnTo>
                      <a:pt x="590" y="115"/>
                    </a:lnTo>
                    <a:lnTo>
                      <a:pt x="590" y="116"/>
                    </a:lnTo>
                    <a:lnTo>
                      <a:pt x="591" y="115"/>
                    </a:lnTo>
                    <a:lnTo>
                      <a:pt x="592" y="113"/>
                    </a:lnTo>
                    <a:lnTo>
                      <a:pt x="592" y="111"/>
                    </a:lnTo>
                    <a:lnTo>
                      <a:pt x="593" y="109"/>
                    </a:lnTo>
                    <a:lnTo>
                      <a:pt x="593" y="107"/>
                    </a:lnTo>
                    <a:lnTo>
                      <a:pt x="594" y="106"/>
                    </a:lnTo>
                    <a:lnTo>
                      <a:pt x="595" y="106"/>
                    </a:lnTo>
                    <a:lnTo>
                      <a:pt x="596" y="108"/>
                    </a:lnTo>
                    <a:lnTo>
                      <a:pt x="597" y="110"/>
                    </a:lnTo>
                    <a:lnTo>
                      <a:pt x="600" y="111"/>
                    </a:lnTo>
                    <a:lnTo>
                      <a:pt x="602" y="111"/>
                    </a:lnTo>
                    <a:lnTo>
                      <a:pt x="603" y="109"/>
                    </a:lnTo>
                    <a:lnTo>
                      <a:pt x="603" y="108"/>
                    </a:lnTo>
                    <a:lnTo>
                      <a:pt x="604" y="107"/>
                    </a:lnTo>
                    <a:lnTo>
                      <a:pt x="605" y="106"/>
                    </a:lnTo>
                    <a:lnTo>
                      <a:pt x="606" y="107"/>
                    </a:lnTo>
                    <a:lnTo>
                      <a:pt x="609" y="106"/>
                    </a:lnTo>
                    <a:lnTo>
                      <a:pt x="613" y="105"/>
                    </a:lnTo>
                    <a:lnTo>
                      <a:pt x="615" y="105"/>
                    </a:lnTo>
                    <a:lnTo>
                      <a:pt x="617" y="106"/>
                    </a:lnTo>
                    <a:lnTo>
                      <a:pt x="620" y="104"/>
                    </a:lnTo>
                    <a:lnTo>
                      <a:pt x="624" y="101"/>
                    </a:lnTo>
                    <a:lnTo>
                      <a:pt x="627" y="98"/>
                    </a:lnTo>
                    <a:lnTo>
                      <a:pt x="627" y="101"/>
                    </a:lnTo>
                    <a:lnTo>
                      <a:pt x="627" y="103"/>
                    </a:lnTo>
                    <a:lnTo>
                      <a:pt x="627" y="104"/>
                    </a:lnTo>
                    <a:lnTo>
                      <a:pt x="628" y="104"/>
                    </a:lnTo>
                    <a:lnTo>
                      <a:pt x="629" y="104"/>
                    </a:lnTo>
                    <a:lnTo>
                      <a:pt x="629" y="104"/>
                    </a:lnTo>
                    <a:lnTo>
                      <a:pt x="630" y="101"/>
                    </a:lnTo>
                    <a:lnTo>
                      <a:pt x="633" y="101"/>
                    </a:lnTo>
                    <a:lnTo>
                      <a:pt x="635" y="101"/>
                    </a:lnTo>
                    <a:lnTo>
                      <a:pt x="636" y="103"/>
                    </a:lnTo>
                    <a:lnTo>
                      <a:pt x="637" y="100"/>
                    </a:lnTo>
                    <a:lnTo>
                      <a:pt x="638" y="100"/>
                    </a:lnTo>
                    <a:lnTo>
                      <a:pt x="639" y="100"/>
                    </a:lnTo>
                    <a:lnTo>
                      <a:pt x="640" y="100"/>
                    </a:lnTo>
                    <a:lnTo>
                      <a:pt x="641" y="100"/>
                    </a:lnTo>
                    <a:lnTo>
                      <a:pt x="643" y="99"/>
                    </a:lnTo>
                    <a:lnTo>
                      <a:pt x="644" y="98"/>
                    </a:lnTo>
                    <a:lnTo>
                      <a:pt x="644" y="100"/>
                    </a:lnTo>
                    <a:lnTo>
                      <a:pt x="644" y="101"/>
                    </a:lnTo>
                    <a:lnTo>
                      <a:pt x="645" y="103"/>
                    </a:lnTo>
                    <a:lnTo>
                      <a:pt x="648" y="104"/>
                    </a:lnTo>
                    <a:lnTo>
                      <a:pt x="648" y="100"/>
                    </a:lnTo>
                    <a:lnTo>
                      <a:pt x="649" y="98"/>
                    </a:lnTo>
                    <a:lnTo>
                      <a:pt x="649" y="97"/>
                    </a:lnTo>
                    <a:lnTo>
                      <a:pt x="650" y="96"/>
                    </a:lnTo>
                    <a:lnTo>
                      <a:pt x="651" y="96"/>
                    </a:lnTo>
                    <a:lnTo>
                      <a:pt x="652" y="96"/>
                    </a:lnTo>
                    <a:lnTo>
                      <a:pt x="653" y="96"/>
                    </a:lnTo>
                    <a:lnTo>
                      <a:pt x="654" y="97"/>
                    </a:lnTo>
                    <a:lnTo>
                      <a:pt x="654" y="98"/>
                    </a:lnTo>
                    <a:lnTo>
                      <a:pt x="654" y="99"/>
                    </a:lnTo>
                    <a:lnTo>
                      <a:pt x="654" y="100"/>
                    </a:lnTo>
                    <a:lnTo>
                      <a:pt x="655" y="101"/>
                    </a:lnTo>
                    <a:lnTo>
                      <a:pt x="655" y="99"/>
                    </a:lnTo>
                    <a:lnTo>
                      <a:pt x="656" y="97"/>
                    </a:lnTo>
                    <a:lnTo>
                      <a:pt x="656" y="95"/>
                    </a:lnTo>
                    <a:lnTo>
                      <a:pt x="657" y="94"/>
                    </a:lnTo>
                    <a:lnTo>
                      <a:pt x="659" y="94"/>
                    </a:lnTo>
                    <a:lnTo>
                      <a:pt x="659" y="96"/>
                    </a:lnTo>
                    <a:lnTo>
                      <a:pt x="659" y="97"/>
                    </a:lnTo>
                    <a:lnTo>
                      <a:pt x="657" y="99"/>
                    </a:lnTo>
                    <a:lnTo>
                      <a:pt x="659" y="99"/>
                    </a:lnTo>
                    <a:lnTo>
                      <a:pt x="660" y="98"/>
                    </a:lnTo>
                    <a:lnTo>
                      <a:pt x="660" y="97"/>
                    </a:lnTo>
                    <a:lnTo>
                      <a:pt x="660" y="96"/>
                    </a:lnTo>
                    <a:lnTo>
                      <a:pt x="660" y="95"/>
                    </a:lnTo>
                    <a:lnTo>
                      <a:pt x="661" y="95"/>
                    </a:lnTo>
                    <a:lnTo>
                      <a:pt x="661" y="95"/>
                    </a:lnTo>
                    <a:lnTo>
                      <a:pt x="662" y="97"/>
                    </a:lnTo>
                    <a:lnTo>
                      <a:pt x="663" y="95"/>
                    </a:lnTo>
                    <a:lnTo>
                      <a:pt x="664" y="95"/>
                    </a:lnTo>
                    <a:lnTo>
                      <a:pt x="666" y="95"/>
                    </a:lnTo>
                    <a:lnTo>
                      <a:pt x="667" y="97"/>
                    </a:lnTo>
                    <a:lnTo>
                      <a:pt x="668" y="97"/>
                    </a:lnTo>
                    <a:lnTo>
                      <a:pt x="669" y="97"/>
                    </a:lnTo>
                    <a:lnTo>
                      <a:pt x="672" y="97"/>
                    </a:lnTo>
                    <a:lnTo>
                      <a:pt x="673" y="96"/>
                    </a:lnTo>
                    <a:lnTo>
                      <a:pt x="674" y="94"/>
                    </a:lnTo>
                    <a:lnTo>
                      <a:pt x="675" y="93"/>
                    </a:lnTo>
                    <a:lnTo>
                      <a:pt x="676" y="94"/>
                    </a:lnTo>
                    <a:lnTo>
                      <a:pt x="676" y="92"/>
                    </a:lnTo>
                    <a:lnTo>
                      <a:pt x="675" y="92"/>
                    </a:lnTo>
                    <a:lnTo>
                      <a:pt x="675" y="91"/>
                    </a:lnTo>
                    <a:lnTo>
                      <a:pt x="675" y="89"/>
                    </a:lnTo>
                    <a:lnTo>
                      <a:pt x="674" y="88"/>
                    </a:lnTo>
                    <a:lnTo>
                      <a:pt x="673" y="87"/>
                    </a:lnTo>
                    <a:lnTo>
                      <a:pt x="671" y="88"/>
                    </a:lnTo>
                    <a:lnTo>
                      <a:pt x="669" y="88"/>
                    </a:lnTo>
                    <a:lnTo>
                      <a:pt x="668" y="88"/>
                    </a:lnTo>
                    <a:lnTo>
                      <a:pt x="666" y="87"/>
                    </a:lnTo>
                    <a:lnTo>
                      <a:pt x="664" y="87"/>
                    </a:lnTo>
                    <a:lnTo>
                      <a:pt x="663" y="88"/>
                    </a:lnTo>
                    <a:lnTo>
                      <a:pt x="661" y="89"/>
                    </a:lnTo>
                    <a:lnTo>
                      <a:pt x="659" y="91"/>
                    </a:lnTo>
                    <a:lnTo>
                      <a:pt x="656" y="92"/>
                    </a:lnTo>
                    <a:lnTo>
                      <a:pt x="655" y="92"/>
                    </a:lnTo>
                    <a:lnTo>
                      <a:pt x="653" y="91"/>
                    </a:lnTo>
                    <a:lnTo>
                      <a:pt x="652" y="88"/>
                    </a:lnTo>
                    <a:lnTo>
                      <a:pt x="652" y="85"/>
                    </a:lnTo>
                    <a:lnTo>
                      <a:pt x="655" y="85"/>
                    </a:lnTo>
                    <a:lnTo>
                      <a:pt x="657" y="85"/>
                    </a:lnTo>
                    <a:lnTo>
                      <a:pt x="661" y="85"/>
                    </a:lnTo>
                    <a:lnTo>
                      <a:pt x="665" y="84"/>
                    </a:lnTo>
                    <a:lnTo>
                      <a:pt x="665" y="83"/>
                    </a:lnTo>
                    <a:lnTo>
                      <a:pt x="665" y="82"/>
                    </a:lnTo>
                    <a:lnTo>
                      <a:pt x="666" y="83"/>
                    </a:lnTo>
                    <a:lnTo>
                      <a:pt x="667" y="84"/>
                    </a:lnTo>
                    <a:lnTo>
                      <a:pt x="667" y="84"/>
                    </a:lnTo>
                    <a:lnTo>
                      <a:pt x="668" y="85"/>
                    </a:lnTo>
                    <a:lnTo>
                      <a:pt x="669" y="84"/>
                    </a:lnTo>
                    <a:lnTo>
                      <a:pt x="669" y="82"/>
                    </a:lnTo>
                    <a:lnTo>
                      <a:pt x="671" y="83"/>
                    </a:lnTo>
                    <a:lnTo>
                      <a:pt x="672" y="84"/>
                    </a:lnTo>
                    <a:lnTo>
                      <a:pt x="672" y="85"/>
                    </a:lnTo>
                    <a:lnTo>
                      <a:pt x="673" y="80"/>
                    </a:lnTo>
                    <a:lnTo>
                      <a:pt x="674" y="76"/>
                    </a:lnTo>
                    <a:lnTo>
                      <a:pt x="676" y="75"/>
                    </a:lnTo>
                    <a:lnTo>
                      <a:pt x="675" y="73"/>
                    </a:lnTo>
                    <a:lnTo>
                      <a:pt x="675" y="72"/>
                    </a:lnTo>
                    <a:lnTo>
                      <a:pt x="675" y="72"/>
                    </a:lnTo>
                    <a:lnTo>
                      <a:pt x="674" y="72"/>
                    </a:lnTo>
                    <a:lnTo>
                      <a:pt x="673" y="73"/>
                    </a:lnTo>
                    <a:lnTo>
                      <a:pt x="673" y="74"/>
                    </a:lnTo>
                    <a:lnTo>
                      <a:pt x="672" y="74"/>
                    </a:lnTo>
                    <a:lnTo>
                      <a:pt x="672" y="77"/>
                    </a:lnTo>
                    <a:lnTo>
                      <a:pt x="672" y="77"/>
                    </a:lnTo>
                    <a:lnTo>
                      <a:pt x="671" y="76"/>
                    </a:lnTo>
                    <a:lnTo>
                      <a:pt x="669" y="75"/>
                    </a:lnTo>
                    <a:lnTo>
                      <a:pt x="668" y="74"/>
                    </a:lnTo>
                    <a:lnTo>
                      <a:pt x="668" y="73"/>
                    </a:lnTo>
                    <a:lnTo>
                      <a:pt x="667" y="72"/>
                    </a:lnTo>
                    <a:lnTo>
                      <a:pt x="667" y="72"/>
                    </a:lnTo>
                    <a:lnTo>
                      <a:pt x="666" y="74"/>
                    </a:lnTo>
                    <a:lnTo>
                      <a:pt x="666" y="76"/>
                    </a:lnTo>
                    <a:lnTo>
                      <a:pt x="666" y="76"/>
                    </a:lnTo>
                    <a:lnTo>
                      <a:pt x="665" y="76"/>
                    </a:lnTo>
                    <a:lnTo>
                      <a:pt x="664" y="76"/>
                    </a:lnTo>
                    <a:lnTo>
                      <a:pt x="663" y="77"/>
                    </a:lnTo>
                    <a:lnTo>
                      <a:pt x="663" y="79"/>
                    </a:lnTo>
                    <a:lnTo>
                      <a:pt x="662" y="79"/>
                    </a:lnTo>
                    <a:lnTo>
                      <a:pt x="661" y="79"/>
                    </a:lnTo>
                    <a:lnTo>
                      <a:pt x="661" y="79"/>
                    </a:lnTo>
                    <a:lnTo>
                      <a:pt x="661" y="76"/>
                    </a:lnTo>
                    <a:lnTo>
                      <a:pt x="660" y="76"/>
                    </a:lnTo>
                    <a:lnTo>
                      <a:pt x="659" y="79"/>
                    </a:lnTo>
                    <a:lnTo>
                      <a:pt x="657" y="80"/>
                    </a:lnTo>
                    <a:lnTo>
                      <a:pt x="656" y="81"/>
                    </a:lnTo>
                    <a:lnTo>
                      <a:pt x="655" y="80"/>
                    </a:lnTo>
                    <a:lnTo>
                      <a:pt x="654" y="80"/>
                    </a:lnTo>
                    <a:lnTo>
                      <a:pt x="653" y="79"/>
                    </a:lnTo>
                    <a:lnTo>
                      <a:pt x="652" y="77"/>
                    </a:lnTo>
                    <a:lnTo>
                      <a:pt x="651" y="80"/>
                    </a:lnTo>
                    <a:lnTo>
                      <a:pt x="650" y="81"/>
                    </a:lnTo>
                    <a:lnTo>
                      <a:pt x="648" y="80"/>
                    </a:lnTo>
                    <a:lnTo>
                      <a:pt x="645" y="81"/>
                    </a:lnTo>
                    <a:lnTo>
                      <a:pt x="643" y="80"/>
                    </a:lnTo>
                    <a:lnTo>
                      <a:pt x="641" y="80"/>
                    </a:lnTo>
                    <a:lnTo>
                      <a:pt x="640" y="80"/>
                    </a:lnTo>
                    <a:lnTo>
                      <a:pt x="638" y="82"/>
                    </a:lnTo>
                    <a:lnTo>
                      <a:pt x="636" y="84"/>
                    </a:lnTo>
                    <a:lnTo>
                      <a:pt x="635" y="84"/>
                    </a:lnTo>
                    <a:lnTo>
                      <a:pt x="635" y="83"/>
                    </a:lnTo>
                    <a:lnTo>
                      <a:pt x="635" y="81"/>
                    </a:lnTo>
                    <a:lnTo>
                      <a:pt x="633" y="83"/>
                    </a:lnTo>
                    <a:lnTo>
                      <a:pt x="631" y="84"/>
                    </a:lnTo>
                    <a:lnTo>
                      <a:pt x="630" y="83"/>
                    </a:lnTo>
                    <a:lnTo>
                      <a:pt x="628" y="83"/>
                    </a:lnTo>
                    <a:lnTo>
                      <a:pt x="626" y="83"/>
                    </a:lnTo>
                    <a:lnTo>
                      <a:pt x="624" y="83"/>
                    </a:lnTo>
                    <a:lnTo>
                      <a:pt x="623" y="84"/>
                    </a:lnTo>
                    <a:lnTo>
                      <a:pt x="621" y="84"/>
                    </a:lnTo>
                    <a:lnTo>
                      <a:pt x="620" y="84"/>
                    </a:lnTo>
                    <a:lnTo>
                      <a:pt x="620" y="82"/>
                    </a:lnTo>
                    <a:lnTo>
                      <a:pt x="619" y="85"/>
                    </a:lnTo>
                    <a:lnTo>
                      <a:pt x="619" y="85"/>
                    </a:lnTo>
                    <a:lnTo>
                      <a:pt x="619" y="85"/>
                    </a:lnTo>
                    <a:lnTo>
                      <a:pt x="618" y="85"/>
                    </a:lnTo>
                    <a:lnTo>
                      <a:pt x="617" y="85"/>
                    </a:lnTo>
                    <a:lnTo>
                      <a:pt x="616" y="85"/>
                    </a:lnTo>
                    <a:lnTo>
                      <a:pt x="615" y="87"/>
                    </a:lnTo>
                    <a:lnTo>
                      <a:pt x="614" y="86"/>
                    </a:lnTo>
                    <a:lnTo>
                      <a:pt x="612" y="87"/>
                    </a:lnTo>
                    <a:lnTo>
                      <a:pt x="611" y="89"/>
                    </a:lnTo>
                    <a:lnTo>
                      <a:pt x="609" y="88"/>
                    </a:lnTo>
                    <a:lnTo>
                      <a:pt x="609" y="87"/>
                    </a:lnTo>
                    <a:lnTo>
                      <a:pt x="609" y="86"/>
                    </a:lnTo>
                    <a:lnTo>
                      <a:pt x="609" y="83"/>
                    </a:lnTo>
                    <a:lnTo>
                      <a:pt x="609" y="81"/>
                    </a:lnTo>
                    <a:lnTo>
                      <a:pt x="608" y="81"/>
                    </a:lnTo>
                    <a:lnTo>
                      <a:pt x="607" y="82"/>
                    </a:lnTo>
                    <a:lnTo>
                      <a:pt x="607" y="84"/>
                    </a:lnTo>
                    <a:lnTo>
                      <a:pt x="606" y="85"/>
                    </a:lnTo>
                    <a:lnTo>
                      <a:pt x="606" y="87"/>
                    </a:lnTo>
                    <a:lnTo>
                      <a:pt x="605" y="88"/>
                    </a:lnTo>
                    <a:lnTo>
                      <a:pt x="605" y="89"/>
                    </a:lnTo>
                    <a:lnTo>
                      <a:pt x="604" y="88"/>
                    </a:lnTo>
                    <a:lnTo>
                      <a:pt x="604" y="85"/>
                    </a:lnTo>
                    <a:lnTo>
                      <a:pt x="604" y="84"/>
                    </a:lnTo>
                    <a:lnTo>
                      <a:pt x="604" y="83"/>
                    </a:lnTo>
                    <a:lnTo>
                      <a:pt x="605" y="81"/>
                    </a:lnTo>
                    <a:lnTo>
                      <a:pt x="604" y="81"/>
                    </a:lnTo>
                    <a:lnTo>
                      <a:pt x="603" y="82"/>
                    </a:lnTo>
                    <a:lnTo>
                      <a:pt x="603" y="83"/>
                    </a:lnTo>
                    <a:lnTo>
                      <a:pt x="603" y="85"/>
                    </a:lnTo>
                    <a:lnTo>
                      <a:pt x="601" y="85"/>
                    </a:lnTo>
                    <a:lnTo>
                      <a:pt x="601" y="87"/>
                    </a:lnTo>
                    <a:lnTo>
                      <a:pt x="600" y="88"/>
                    </a:lnTo>
                    <a:lnTo>
                      <a:pt x="599" y="89"/>
                    </a:lnTo>
                    <a:lnTo>
                      <a:pt x="597" y="89"/>
                    </a:lnTo>
                    <a:lnTo>
                      <a:pt x="596" y="91"/>
                    </a:lnTo>
                    <a:lnTo>
                      <a:pt x="596" y="93"/>
                    </a:lnTo>
                    <a:lnTo>
                      <a:pt x="594" y="93"/>
                    </a:lnTo>
                    <a:lnTo>
                      <a:pt x="593" y="93"/>
                    </a:lnTo>
                    <a:lnTo>
                      <a:pt x="593" y="92"/>
                    </a:lnTo>
                    <a:lnTo>
                      <a:pt x="592" y="91"/>
                    </a:lnTo>
                    <a:lnTo>
                      <a:pt x="592" y="89"/>
                    </a:lnTo>
                    <a:lnTo>
                      <a:pt x="591" y="89"/>
                    </a:lnTo>
                    <a:lnTo>
                      <a:pt x="590" y="89"/>
                    </a:lnTo>
                    <a:lnTo>
                      <a:pt x="590" y="92"/>
                    </a:lnTo>
                    <a:lnTo>
                      <a:pt x="585" y="92"/>
                    </a:lnTo>
                    <a:lnTo>
                      <a:pt x="584" y="92"/>
                    </a:lnTo>
                    <a:lnTo>
                      <a:pt x="584" y="92"/>
                    </a:lnTo>
                    <a:lnTo>
                      <a:pt x="583" y="93"/>
                    </a:lnTo>
                    <a:lnTo>
                      <a:pt x="583" y="94"/>
                    </a:lnTo>
                    <a:lnTo>
                      <a:pt x="582" y="94"/>
                    </a:lnTo>
                    <a:lnTo>
                      <a:pt x="581" y="94"/>
                    </a:lnTo>
                    <a:lnTo>
                      <a:pt x="581" y="95"/>
                    </a:lnTo>
                    <a:lnTo>
                      <a:pt x="582" y="96"/>
                    </a:lnTo>
                    <a:lnTo>
                      <a:pt x="582" y="96"/>
                    </a:lnTo>
                    <a:lnTo>
                      <a:pt x="583" y="96"/>
                    </a:lnTo>
                    <a:lnTo>
                      <a:pt x="583" y="98"/>
                    </a:lnTo>
                    <a:lnTo>
                      <a:pt x="582" y="99"/>
                    </a:lnTo>
                    <a:lnTo>
                      <a:pt x="582" y="99"/>
                    </a:lnTo>
                    <a:lnTo>
                      <a:pt x="581" y="98"/>
                    </a:lnTo>
                    <a:lnTo>
                      <a:pt x="580" y="97"/>
                    </a:lnTo>
                    <a:lnTo>
                      <a:pt x="580" y="96"/>
                    </a:lnTo>
                    <a:lnTo>
                      <a:pt x="580" y="96"/>
                    </a:lnTo>
                    <a:lnTo>
                      <a:pt x="579" y="95"/>
                    </a:lnTo>
                    <a:lnTo>
                      <a:pt x="579" y="95"/>
                    </a:lnTo>
                    <a:lnTo>
                      <a:pt x="578" y="94"/>
                    </a:lnTo>
                    <a:lnTo>
                      <a:pt x="579" y="93"/>
                    </a:lnTo>
                    <a:lnTo>
                      <a:pt x="579" y="91"/>
                    </a:lnTo>
                    <a:lnTo>
                      <a:pt x="577" y="91"/>
                    </a:lnTo>
                    <a:lnTo>
                      <a:pt x="575" y="92"/>
                    </a:lnTo>
                    <a:lnTo>
                      <a:pt x="572" y="94"/>
                    </a:lnTo>
                    <a:lnTo>
                      <a:pt x="571" y="95"/>
                    </a:lnTo>
                    <a:lnTo>
                      <a:pt x="569" y="96"/>
                    </a:lnTo>
                    <a:lnTo>
                      <a:pt x="568" y="96"/>
                    </a:lnTo>
                    <a:lnTo>
                      <a:pt x="566" y="95"/>
                    </a:lnTo>
                    <a:lnTo>
                      <a:pt x="565" y="93"/>
                    </a:lnTo>
                    <a:lnTo>
                      <a:pt x="564" y="89"/>
                    </a:lnTo>
                    <a:lnTo>
                      <a:pt x="563" y="89"/>
                    </a:lnTo>
                    <a:lnTo>
                      <a:pt x="561" y="91"/>
                    </a:lnTo>
                    <a:lnTo>
                      <a:pt x="561" y="92"/>
                    </a:lnTo>
                    <a:lnTo>
                      <a:pt x="561" y="94"/>
                    </a:lnTo>
                    <a:lnTo>
                      <a:pt x="561" y="95"/>
                    </a:lnTo>
                    <a:lnTo>
                      <a:pt x="561" y="96"/>
                    </a:lnTo>
                    <a:lnTo>
                      <a:pt x="561" y="97"/>
                    </a:lnTo>
                    <a:lnTo>
                      <a:pt x="560" y="96"/>
                    </a:lnTo>
                    <a:lnTo>
                      <a:pt x="559" y="97"/>
                    </a:lnTo>
                    <a:lnTo>
                      <a:pt x="558" y="98"/>
                    </a:lnTo>
                    <a:lnTo>
                      <a:pt x="557" y="98"/>
                    </a:lnTo>
                    <a:lnTo>
                      <a:pt x="556" y="99"/>
                    </a:lnTo>
                    <a:lnTo>
                      <a:pt x="555" y="98"/>
                    </a:lnTo>
                    <a:lnTo>
                      <a:pt x="553" y="98"/>
                    </a:lnTo>
                    <a:lnTo>
                      <a:pt x="552" y="98"/>
                    </a:lnTo>
                    <a:lnTo>
                      <a:pt x="549" y="97"/>
                    </a:lnTo>
                    <a:lnTo>
                      <a:pt x="546" y="97"/>
                    </a:lnTo>
                    <a:lnTo>
                      <a:pt x="544" y="98"/>
                    </a:lnTo>
                    <a:lnTo>
                      <a:pt x="542" y="98"/>
                    </a:lnTo>
                    <a:lnTo>
                      <a:pt x="540" y="98"/>
                    </a:lnTo>
                    <a:lnTo>
                      <a:pt x="537" y="98"/>
                    </a:lnTo>
                    <a:lnTo>
                      <a:pt x="535" y="96"/>
                    </a:lnTo>
                    <a:lnTo>
                      <a:pt x="534" y="97"/>
                    </a:lnTo>
                    <a:lnTo>
                      <a:pt x="533" y="98"/>
                    </a:lnTo>
                    <a:lnTo>
                      <a:pt x="532" y="98"/>
                    </a:lnTo>
                    <a:lnTo>
                      <a:pt x="531" y="101"/>
                    </a:lnTo>
                    <a:lnTo>
                      <a:pt x="530" y="104"/>
                    </a:lnTo>
                    <a:lnTo>
                      <a:pt x="529" y="103"/>
                    </a:lnTo>
                    <a:lnTo>
                      <a:pt x="529" y="101"/>
                    </a:lnTo>
                    <a:lnTo>
                      <a:pt x="528" y="100"/>
                    </a:lnTo>
                    <a:lnTo>
                      <a:pt x="524" y="103"/>
                    </a:lnTo>
                    <a:lnTo>
                      <a:pt x="521" y="104"/>
                    </a:lnTo>
                    <a:lnTo>
                      <a:pt x="518" y="104"/>
                    </a:lnTo>
                    <a:lnTo>
                      <a:pt x="515" y="105"/>
                    </a:lnTo>
                    <a:lnTo>
                      <a:pt x="515" y="107"/>
                    </a:lnTo>
                    <a:lnTo>
                      <a:pt x="507" y="107"/>
                    </a:lnTo>
                    <a:lnTo>
                      <a:pt x="500" y="107"/>
                    </a:lnTo>
                    <a:lnTo>
                      <a:pt x="493" y="107"/>
                    </a:lnTo>
                    <a:lnTo>
                      <a:pt x="492" y="106"/>
                    </a:lnTo>
                    <a:lnTo>
                      <a:pt x="489" y="106"/>
                    </a:lnTo>
                    <a:lnTo>
                      <a:pt x="488" y="105"/>
                    </a:lnTo>
                    <a:lnTo>
                      <a:pt x="487" y="105"/>
                    </a:lnTo>
                    <a:lnTo>
                      <a:pt x="486" y="106"/>
                    </a:lnTo>
                    <a:lnTo>
                      <a:pt x="485" y="109"/>
                    </a:lnTo>
                    <a:lnTo>
                      <a:pt x="484" y="111"/>
                    </a:lnTo>
                    <a:lnTo>
                      <a:pt x="484" y="111"/>
                    </a:lnTo>
                    <a:lnTo>
                      <a:pt x="483" y="111"/>
                    </a:lnTo>
                    <a:lnTo>
                      <a:pt x="482" y="111"/>
                    </a:lnTo>
                    <a:lnTo>
                      <a:pt x="481" y="111"/>
                    </a:lnTo>
                    <a:lnTo>
                      <a:pt x="480" y="110"/>
                    </a:lnTo>
                    <a:lnTo>
                      <a:pt x="480" y="111"/>
                    </a:lnTo>
                    <a:lnTo>
                      <a:pt x="479" y="113"/>
                    </a:lnTo>
                    <a:lnTo>
                      <a:pt x="479" y="113"/>
                    </a:lnTo>
                    <a:lnTo>
                      <a:pt x="477" y="112"/>
                    </a:lnTo>
                    <a:lnTo>
                      <a:pt x="477" y="112"/>
                    </a:lnTo>
                    <a:lnTo>
                      <a:pt x="477" y="111"/>
                    </a:lnTo>
                    <a:lnTo>
                      <a:pt x="476" y="111"/>
                    </a:lnTo>
                    <a:lnTo>
                      <a:pt x="476" y="113"/>
                    </a:lnTo>
                    <a:lnTo>
                      <a:pt x="476" y="112"/>
                    </a:lnTo>
                    <a:lnTo>
                      <a:pt x="475" y="111"/>
                    </a:lnTo>
                    <a:lnTo>
                      <a:pt x="475" y="109"/>
                    </a:lnTo>
                    <a:lnTo>
                      <a:pt x="475" y="108"/>
                    </a:lnTo>
                    <a:lnTo>
                      <a:pt x="470" y="107"/>
                    </a:lnTo>
                    <a:lnTo>
                      <a:pt x="470" y="109"/>
                    </a:lnTo>
                    <a:lnTo>
                      <a:pt x="470" y="109"/>
                    </a:lnTo>
                    <a:lnTo>
                      <a:pt x="471" y="110"/>
                    </a:lnTo>
                    <a:lnTo>
                      <a:pt x="472" y="110"/>
                    </a:lnTo>
                    <a:lnTo>
                      <a:pt x="473" y="110"/>
                    </a:lnTo>
                    <a:lnTo>
                      <a:pt x="472" y="112"/>
                    </a:lnTo>
                    <a:lnTo>
                      <a:pt x="472" y="115"/>
                    </a:lnTo>
                    <a:lnTo>
                      <a:pt x="471" y="115"/>
                    </a:lnTo>
                    <a:lnTo>
                      <a:pt x="470" y="116"/>
                    </a:lnTo>
                    <a:lnTo>
                      <a:pt x="469" y="115"/>
                    </a:lnTo>
                    <a:lnTo>
                      <a:pt x="468" y="115"/>
                    </a:lnTo>
                    <a:lnTo>
                      <a:pt x="467" y="115"/>
                    </a:lnTo>
                    <a:lnTo>
                      <a:pt x="465" y="115"/>
                    </a:lnTo>
                    <a:lnTo>
                      <a:pt x="465" y="113"/>
                    </a:lnTo>
                    <a:lnTo>
                      <a:pt x="464" y="112"/>
                    </a:lnTo>
                    <a:lnTo>
                      <a:pt x="464" y="115"/>
                    </a:lnTo>
                    <a:lnTo>
                      <a:pt x="463" y="116"/>
                    </a:lnTo>
                    <a:lnTo>
                      <a:pt x="461" y="117"/>
                    </a:lnTo>
                    <a:lnTo>
                      <a:pt x="460" y="117"/>
                    </a:lnTo>
                    <a:lnTo>
                      <a:pt x="458" y="117"/>
                    </a:lnTo>
                    <a:lnTo>
                      <a:pt x="457" y="117"/>
                    </a:lnTo>
                    <a:lnTo>
                      <a:pt x="456" y="118"/>
                    </a:lnTo>
                    <a:lnTo>
                      <a:pt x="455" y="119"/>
                    </a:lnTo>
                    <a:lnTo>
                      <a:pt x="453" y="119"/>
                    </a:lnTo>
                    <a:lnTo>
                      <a:pt x="452" y="118"/>
                    </a:lnTo>
                    <a:lnTo>
                      <a:pt x="450" y="118"/>
                    </a:lnTo>
                    <a:lnTo>
                      <a:pt x="449" y="118"/>
                    </a:lnTo>
                    <a:lnTo>
                      <a:pt x="448" y="118"/>
                    </a:lnTo>
                    <a:lnTo>
                      <a:pt x="447" y="119"/>
                    </a:lnTo>
                    <a:lnTo>
                      <a:pt x="446" y="120"/>
                    </a:lnTo>
                    <a:lnTo>
                      <a:pt x="445" y="118"/>
                    </a:lnTo>
                    <a:lnTo>
                      <a:pt x="444" y="118"/>
                    </a:lnTo>
                    <a:lnTo>
                      <a:pt x="443" y="118"/>
                    </a:lnTo>
                    <a:lnTo>
                      <a:pt x="443" y="120"/>
                    </a:lnTo>
                    <a:lnTo>
                      <a:pt x="436" y="119"/>
                    </a:lnTo>
                    <a:lnTo>
                      <a:pt x="436" y="121"/>
                    </a:lnTo>
                    <a:lnTo>
                      <a:pt x="431" y="121"/>
                    </a:lnTo>
                    <a:lnTo>
                      <a:pt x="428" y="121"/>
                    </a:lnTo>
                    <a:lnTo>
                      <a:pt x="428" y="123"/>
                    </a:lnTo>
                    <a:lnTo>
                      <a:pt x="427" y="123"/>
                    </a:lnTo>
                    <a:lnTo>
                      <a:pt x="427" y="122"/>
                    </a:lnTo>
                    <a:lnTo>
                      <a:pt x="426" y="121"/>
                    </a:lnTo>
                    <a:lnTo>
                      <a:pt x="426" y="120"/>
                    </a:lnTo>
                    <a:lnTo>
                      <a:pt x="425" y="120"/>
                    </a:lnTo>
                    <a:lnTo>
                      <a:pt x="424" y="120"/>
                    </a:lnTo>
                    <a:lnTo>
                      <a:pt x="424" y="122"/>
                    </a:lnTo>
                    <a:lnTo>
                      <a:pt x="423" y="122"/>
                    </a:lnTo>
                    <a:lnTo>
                      <a:pt x="423" y="122"/>
                    </a:lnTo>
                    <a:lnTo>
                      <a:pt x="422" y="122"/>
                    </a:lnTo>
                    <a:lnTo>
                      <a:pt x="422" y="124"/>
                    </a:lnTo>
                    <a:lnTo>
                      <a:pt x="421" y="124"/>
                    </a:lnTo>
                    <a:lnTo>
                      <a:pt x="421" y="125"/>
                    </a:lnTo>
                    <a:lnTo>
                      <a:pt x="420" y="124"/>
                    </a:lnTo>
                    <a:lnTo>
                      <a:pt x="419" y="124"/>
                    </a:lnTo>
                    <a:lnTo>
                      <a:pt x="419" y="128"/>
                    </a:lnTo>
                    <a:lnTo>
                      <a:pt x="419" y="130"/>
                    </a:lnTo>
                    <a:lnTo>
                      <a:pt x="420" y="132"/>
                    </a:lnTo>
                    <a:lnTo>
                      <a:pt x="420" y="133"/>
                    </a:lnTo>
                    <a:lnTo>
                      <a:pt x="420" y="135"/>
                    </a:lnTo>
                    <a:lnTo>
                      <a:pt x="419" y="135"/>
                    </a:lnTo>
                    <a:lnTo>
                      <a:pt x="416" y="135"/>
                    </a:lnTo>
                    <a:lnTo>
                      <a:pt x="415" y="135"/>
                    </a:lnTo>
                    <a:lnTo>
                      <a:pt x="414" y="134"/>
                    </a:lnTo>
                    <a:lnTo>
                      <a:pt x="413" y="133"/>
                    </a:lnTo>
                    <a:lnTo>
                      <a:pt x="412" y="132"/>
                    </a:lnTo>
                    <a:lnTo>
                      <a:pt x="411" y="134"/>
                    </a:lnTo>
                    <a:lnTo>
                      <a:pt x="410" y="135"/>
                    </a:lnTo>
                    <a:lnTo>
                      <a:pt x="408" y="136"/>
                    </a:lnTo>
                    <a:lnTo>
                      <a:pt x="405" y="136"/>
                    </a:lnTo>
                    <a:lnTo>
                      <a:pt x="403" y="136"/>
                    </a:lnTo>
                    <a:lnTo>
                      <a:pt x="402" y="136"/>
                    </a:lnTo>
                    <a:lnTo>
                      <a:pt x="402" y="131"/>
                    </a:lnTo>
                    <a:lnTo>
                      <a:pt x="405" y="131"/>
                    </a:lnTo>
                    <a:lnTo>
                      <a:pt x="407" y="131"/>
                    </a:lnTo>
                    <a:lnTo>
                      <a:pt x="408" y="130"/>
                    </a:lnTo>
                    <a:lnTo>
                      <a:pt x="409" y="129"/>
                    </a:lnTo>
                    <a:lnTo>
                      <a:pt x="410" y="129"/>
                    </a:lnTo>
                    <a:lnTo>
                      <a:pt x="411" y="129"/>
                    </a:lnTo>
                    <a:lnTo>
                      <a:pt x="413" y="129"/>
                    </a:lnTo>
                    <a:lnTo>
                      <a:pt x="414" y="129"/>
                    </a:lnTo>
                    <a:lnTo>
                      <a:pt x="415" y="130"/>
                    </a:lnTo>
                    <a:lnTo>
                      <a:pt x="416" y="131"/>
                    </a:lnTo>
                    <a:lnTo>
                      <a:pt x="419" y="133"/>
                    </a:lnTo>
                    <a:lnTo>
                      <a:pt x="417" y="131"/>
                    </a:lnTo>
                    <a:lnTo>
                      <a:pt x="416" y="128"/>
                    </a:lnTo>
                    <a:lnTo>
                      <a:pt x="416" y="125"/>
                    </a:lnTo>
                    <a:lnTo>
                      <a:pt x="415" y="124"/>
                    </a:lnTo>
                    <a:lnTo>
                      <a:pt x="413" y="124"/>
                    </a:lnTo>
                    <a:lnTo>
                      <a:pt x="412" y="124"/>
                    </a:lnTo>
                    <a:lnTo>
                      <a:pt x="411" y="124"/>
                    </a:lnTo>
                    <a:lnTo>
                      <a:pt x="410" y="125"/>
                    </a:lnTo>
                    <a:lnTo>
                      <a:pt x="409" y="127"/>
                    </a:lnTo>
                    <a:lnTo>
                      <a:pt x="408" y="127"/>
                    </a:lnTo>
                    <a:lnTo>
                      <a:pt x="407" y="127"/>
                    </a:lnTo>
                    <a:lnTo>
                      <a:pt x="405" y="127"/>
                    </a:lnTo>
                    <a:lnTo>
                      <a:pt x="405" y="127"/>
                    </a:lnTo>
                    <a:lnTo>
                      <a:pt x="403" y="127"/>
                    </a:lnTo>
                    <a:lnTo>
                      <a:pt x="401" y="128"/>
                    </a:lnTo>
                    <a:lnTo>
                      <a:pt x="399" y="128"/>
                    </a:lnTo>
                    <a:lnTo>
                      <a:pt x="397" y="128"/>
                    </a:lnTo>
                    <a:lnTo>
                      <a:pt x="395" y="128"/>
                    </a:lnTo>
                    <a:lnTo>
                      <a:pt x="392" y="127"/>
                    </a:lnTo>
                    <a:lnTo>
                      <a:pt x="390" y="124"/>
                    </a:lnTo>
                    <a:lnTo>
                      <a:pt x="389" y="121"/>
                    </a:lnTo>
                    <a:lnTo>
                      <a:pt x="387" y="123"/>
                    </a:lnTo>
                    <a:lnTo>
                      <a:pt x="386" y="125"/>
                    </a:lnTo>
                    <a:lnTo>
                      <a:pt x="384" y="128"/>
                    </a:lnTo>
                    <a:lnTo>
                      <a:pt x="381" y="130"/>
                    </a:lnTo>
                    <a:lnTo>
                      <a:pt x="379" y="131"/>
                    </a:lnTo>
                    <a:lnTo>
                      <a:pt x="377" y="131"/>
                    </a:lnTo>
                    <a:lnTo>
                      <a:pt x="377" y="129"/>
                    </a:lnTo>
                    <a:lnTo>
                      <a:pt x="378" y="128"/>
                    </a:lnTo>
                    <a:lnTo>
                      <a:pt x="378" y="128"/>
                    </a:lnTo>
                    <a:lnTo>
                      <a:pt x="379" y="127"/>
                    </a:lnTo>
                    <a:lnTo>
                      <a:pt x="380" y="125"/>
                    </a:lnTo>
                    <a:lnTo>
                      <a:pt x="380" y="123"/>
                    </a:lnTo>
                    <a:lnTo>
                      <a:pt x="379" y="121"/>
                    </a:lnTo>
                    <a:lnTo>
                      <a:pt x="379" y="120"/>
                    </a:lnTo>
                    <a:lnTo>
                      <a:pt x="378" y="120"/>
                    </a:lnTo>
                    <a:lnTo>
                      <a:pt x="378" y="121"/>
                    </a:lnTo>
                    <a:lnTo>
                      <a:pt x="377" y="122"/>
                    </a:lnTo>
                    <a:lnTo>
                      <a:pt x="376" y="124"/>
                    </a:lnTo>
                    <a:lnTo>
                      <a:pt x="376" y="125"/>
                    </a:lnTo>
                    <a:lnTo>
                      <a:pt x="375" y="125"/>
                    </a:lnTo>
                    <a:lnTo>
                      <a:pt x="374" y="124"/>
                    </a:lnTo>
                    <a:lnTo>
                      <a:pt x="374" y="127"/>
                    </a:lnTo>
                    <a:lnTo>
                      <a:pt x="374" y="129"/>
                    </a:lnTo>
                    <a:lnTo>
                      <a:pt x="374" y="130"/>
                    </a:lnTo>
                    <a:lnTo>
                      <a:pt x="374" y="130"/>
                    </a:lnTo>
                    <a:lnTo>
                      <a:pt x="372" y="130"/>
                    </a:lnTo>
                    <a:lnTo>
                      <a:pt x="372" y="132"/>
                    </a:lnTo>
                    <a:lnTo>
                      <a:pt x="371" y="133"/>
                    </a:lnTo>
                    <a:lnTo>
                      <a:pt x="369" y="132"/>
                    </a:lnTo>
                    <a:lnTo>
                      <a:pt x="369" y="131"/>
                    </a:lnTo>
                    <a:lnTo>
                      <a:pt x="368" y="131"/>
                    </a:lnTo>
                    <a:lnTo>
                      <a:pt x="368" y="130"/>
                    </a:lnTo>
                    <a:lnTo>
                      <a:pt x="368" y="131"/>
                    </a:lnTo>
                    <a:lnTo>
                      <a:pt x="367" y="132"/>
                    </a:lnTo>
                    <a:lnTo>
                      <a:pt x="366" y="133"/>
                    </a:lnTo>
                    <a:lnTo>
                      <a:pt x="365" y="133"/>
                    </a:lnTo>
                    <a:lnTo>
                      <a:pt x="364" y="133"/>
                    </a:lnTo>
                    <a:lnTo>
                      <a:pt x="364" y="132"/>
                    </a:lnTo>
                    <a:lnTo>
                      <a:pt x="363" y="132"/>
                    </a:lnTo>
                    <a:lnTo>
                      <a:pt x="362" y="132"/>
                    </a:lnTo>
                    <a:lnTo>
                      <a:pt x="362" y="134"/>
                    </a:lnTo>
                    <a:lnTo>
                      <a:pt x="361" y="134"/>
                    </a:lnTo>
                    <a:lnTo>
                      <a:pt x="356" y="133"/>
                    </a:lnTo>
                    <a:lnTo>
                      <a:pt x="355" y="133"/>
                    </a:lnTo>
                    <a:lnTo>
                      <a:pt x="354" y="133"/>
                    </a:lnTo>
                    <a:lnTo>
                      <a:pt x="353" y="134"/>
                    </a:lnTo>
                    <a:lnTo>
                      <a:pt x="352" y="135"/>
                    </a:lnTo>
                    <a:lnTo>
                      <a:pt x="352" y="137"/>
                    </a:lnTo>
                    <a:lnTo>
                      <a:pt x="352" y="142"/>
                    </a:lnTo>
                    <a:lnTo>
                      <a:pt x="351" y="144"/>
                    </a:lnTo>
                    <a:lnTo>
                      <a:pt x="350" y="145"/>
                    </a:lnTo>
                    <a:lnTo>
                      <a:pt x="349" y="146"/>
                    </a:lnTo>
                    <a:lnTo>
                      <a:pt x="347" y="146"/>
                    </a:lnTo>
                    <a:lnTo>
                      <a:pt x="345" y="145"/>
                    </a:lnTo>
                    <a:lnTo>
                      <a:pt x="344" y="144"/>
                    </a:lnTo>
                    <a:lnTo>
                      <a:pt x="343" y="142"/>
                    </a:lnTo>
                    <a:lnTo>
                      <a:pt x="345" y="143"/>
                    </a:lnTo>
                    <a:lnTo>
                      <a:pt x="348" y="142"/>
                    </a:lnTo>
                    <a:lnTo>
                      <a:pt x="349" y="140"/>
                    </a:lnTo>
                    <a:lnTo>
                      <a:pt x="351" y="137"/>
                    </a:lnTo>
                    <a:lnTo>
                      <a:pt x="350" y="136"/>
                    </a:lnTo>
                    <a:lnTo>
                      <a:pt x="349" y="135"/>
                    </a:lnTo>
                    <a:lnTo>
                      <a:pt x="348" y="134"/>
                    </a:lnTo>
                    <a:lnTo>
                      <a:pt x="347" y="134"/>
                    </a:lnTo>
                    <a:lnTo>
                      <a:pt x="345" y="135"/>
                    </a:lnTo>
                    <a:lnTo>
                      <a:pt x="344" y="137"/>
                    </a:lnTo>
                    <a:lnTo>
                      <a:pt x="339" y="136"/>
                    </a:lnTo>
                    <a:lnTo>
                      <a:pt x="339" y="136"/>
                    </a:lnTo>
                    <a:lnTo>
                      <a:pt x="338" y="137"/>
                    </a:lnTo>
                    <a:lnTo>
                      <a:pt x="338" y="139"/>
                    </a:lnTo>
                    <a:lnTo>
                      <a:pt x="338" y="139"/>
                    </a:lnTo>
                    <a:lnTo>
                      <a:pt x="338" y="137"/>
                    </a:lnTo>
                    <a:lnTo>
                      <a:pt x="337" y="136"/>
                    </a:lnTo>
                    <a:lnTo>
                      <a:pt x="337" y="136"/>
                    </a:lnTo>
                    <a:lnTo>
                      <a:pt x="336" y="136"/>
                    </a:lnTo>
                    <a:lnTo>
                      <a:pt x="335" y="136"/>
                    </a:lnTo>
                    <a:lnTo>
                      <a:pt x="333" y="136"/>
                    </a:lnTo>
                    <a:lnTo>
                      <a:pt x="333" y="136"/>
                    </a:lnTo>
                    <a:lnTo>
                      <a:pt x="332" y="139"/>
                    </a:lnTo>
                    <a:lnTo>
                      <a:pt x="328" y="137"/>
                    </a:lnTo>
                    <a:lnTo>
                      <a:pt x="326" y="137"/>
                    </a:lnTo>
                    <a:lnTo>
                      <a:pt x="325" y="139"/>
                    </a:lnTo>
                    <a:lnTo>
                      <a:pt x="325" y="139"/>
                    </a:lnTo>
                    <a:lnTo>
                      <a:pt x="324" y="139"/>
                    </a:lnTo>
                    <a:lnTo>
                      <a:pt x="324" y="139"/>
                    </a:lnTo>
                    <a:lnTo>
                      <a:pt x="323" y="137"/>
                    </a:lnTo>
                    <a:lnTo>
                      <a:pt x="323" y="135"/>
                    </a:lnTo>
                    <a:lnTo>
                      <a:pt x="324" y="135"/>
                    </a:lnTo>
                    <a:lnTo>
                      <a:pt x="324" y="135"/>
                    </a:lnTo>
                    <a:lnTo>
                      <a:pt x="325" y="135"/>
                    </a:lnTo>
                    <a:lnTo>
                      <a:pt x="325" y="133"/>
                    </a:lnTo>
                    <a:lnTo>
                      <a:pt x="324" y="132"/>
                    </a:lnTo>
                    <a:lnTo>
                      <a:pt x="324" y="132"/>
                    </a:lnTo>
                    <a:lnTo>
                      <a:pt x="323" y="132"/>
                    </a:lnTo>
                    <a:lnTo>
                      <a:pt x="321" y="132"/>
                    </a:lnTo>
                    <a:lnTo>
                      <a:pt x="320" y="133"/>
                    </a:lnTo>
                    <a:lnTo>
                      <a:pt x="321" y="134"/>
                    </a:lnTo>
                    <a:lnTo>
                      <a:pt x="321" y="136"/>
                    </a:lnTo>
                    <a:lnTo>
                      <a:pt x="321" y="140"/>
                    </a:lnTo>
                    <a:lnTo>
                      <a:pt x="318" y="139"/>
                    </a:lnTo>
                    <a:lnTo>
                      <a:pt x="315" y="140"/>
                    </a:lnTo>
                    <a:lnTo>
                      <a:pt x="313" y="140"/>
                    </a:lnTo>
                    <a:lnTo>
                      <a:pt x="311" y="141"/>
                    </a:lnTo>
                    <a:lnTo>
                      <a:pt x="308" y="141"/>
                    </a:lnTo>
                    <a:lnTo>
                      <a:pt x="307" y="141"/>
                    </a:lnTo>
                    <a:lnTo>
                      <a:pt x="306" y="141"/>
                    </a:lnTo>
                    <a:lnTo>
                      <a:pt x="305" y="142"/>
                    </a:lnTo>
                    <a:lnTo>
                      <a:pt x="304" y="143"/>
                    </a:lnTo>
                    <a:lnTo>
                      <a:pt x="303" y="143"/>
                    </a:lnTo>
                    <a:lnTo>
                      <a:pt x="303" y="140"/>
                    </a:lnTo>
                    <a:lnTo>
                      <a:pt x="303" y="139"/>
                    </a:lnTo>
                    <a:lnTo>
                      <a:pt x="302" y="137"/>
                    </a:lnTo>
                    <a:lnTo>
                      <a:pt x="302" y="137"/>
                    </a:lnTo>
                    <a:lnTo>
                      <a:pt x="301" y="136"/>
                    </a:lnTo>
                    <a:lnTo>
                      <a:pt x="299" y="135"/>
                    </a:lnTo>
                    <a:lnTo>
                      <a:pt x="299" y="136"/>
                    </a:lnTo>
                    <a:lnTo>
                      <a:pt x="297" y="136"/>
                    </a:lnTo>
                    <a:lnTo>
                      <a:pt x="297" y="137"/>
                    </a:lnTo>
                    <a:lnTo>
                      <a:pt x="299" y="139"/>
                    </a:lnTo>
                    <a:lnTo>
                      <a:pt x="300" y="140"/>
                    </a:lnTo>
                    <a:lnTo>
                      <a:pt x="300" y="142"/>
                    </a:lnTo>
                    <a:lnTo>
                      <a:pt x="299" y="142"/>
                    </a:lnTo>
                    <a:lnTo>
                      <a:pt x="299" y="142"/>
                    </a:lnTo>
                    <a:lnTo>
                      <a:pt x="297" y="142"/>
                    </a:lnTo>
                    <a:lnTo>
                      <a:pt x="296" y="142"/>
                    </a:lnTo>
                    <a:lnTo>
                      <a:pt x="295" y="142"/>
                    </a:lnTo>
                    <a:lnTo>
                      <a:pt x="295" y="142"/>
                    </a:lnTo>
                    <a:lnTo>
                      <a:pt x="293" y="143"/>
                    </a:lnTo>
                    <a:lnTo>
                      <a:pt x="293" y="144"/>
                    </a:lnTo>
                    <a:lnTo>
                      <a:pt x="292" y="143"/>
                    </a:lnTo>
                    <a:lnTo>
                      <a:pt x="291" y="142"/>
                    </a:lnTo>
                    <a:lnTo>
                      <a:pt x="290" y="140"/>
                    </a:lnTo>
                    <a:lnTo>
                      <a:pt x="290" y="139"/>
                    </a:lnTo>
                    <a:lnTo>
                      <a:pt x="289" y="136"/>
                    </a:lnTo>
                    <a:lnTo>
                      <a:pt x="288" y="135"/>
                    </a:lnTo>
                    <a:lnTo>
                      <a:pt x="287" y="135"/>
                    </a:lnTo>
                    <a:lnTo>
                      <a:pt x="287" y="137"/>
                    </a:lnTo>
                    <a:lnTo>
                      <a:pt x="287" y="140"/>
                    </a:lnTo>
                    <a:lnTo>
                      <a:pt x="287" y="141"/>
                    </a:lnTo>
                    <a:lnTo>
                      <a:pt x="287" y="141"/>
                    </a:lnTo>
                    <a:lnTo>
                      <a:pt x="288" y="141"/>
                    </a:lnTo>
                    <a:lnTo>
                      <a:pt x="289" y="141"/>
                    </a:lnTo>
                    <a:lnTo>
                      <a:pt x="290" y="141"/>
                    </a:lnTo>
                    <a:lnTo>
                      <a:pt x="290" y="142"/>
                    </a:lnTo>
                    <a:lnTo>
                      <a:pt x="290" y="144"/>
                    </a:lnTo>
                    <a:lnTo>
                      <a:pt x="288" y="144"/>
                    </a:lnTo>
                    <a:lnTo>
                      <a:pt x="285" y="145"/>
                    </a:lnTo>
                    <a:lnTo>
                      <a:pt x="283" y="146"/>
                    </a:lnTo>
                    <a:lnTo>
                      <a:pt x="281" y="146"/>
                    </a:lnTo>
                    <a:lnTo>
                      <a:pt x="279" y="146"/>
                    </a:lnTo>
                    <a:lnTo>
                      <a:pt x="277" y="145"/>
                    </a:lnTo>
                    <a:lnTo>
                      <a:pt x="275" y="144"/>
                    </a:lnTo>
                    <a:lnTo>
                      <a:pt x="273" y="142"/>
                    </a:lnTo>
                    <a:lnTo>
                      <a:pt x="273" y="143"/>
                    </a:lnTo>
                    <a:lnTo>
                      <a:pt x="272" y="144"/>
                    </a:lnTo>
                    <a:lnTo>
                      <a:pt x="272" y="145"/>
                    </a:lnTo>
                    <a:lnTo>
                      <a:pt x="272" y="146"/>
                    </a:lnTo>
                    <a:lnTo>
                      <a:pt x="271" y="147"/>
                    </a:lnTo>
                    <a:lnTo>
                      <a:pt x="270" y="147"/>
                    </a:lnTo>
                    <a:lnTo>
                      <a:pt x="270" y="146"/>
                    </a:lnTo>
                    <a:lnTo>
                      <a:pt x="269" y="148"/>
                    </a:lnTo>
                    <a:lnTo>
                      <a:pt x="269" y="148"/>
                    </a:lnTo>
                    <a:lnTo>
                      <a:pt x="269" y="148"/>
                    </a:lnTo>
                    <a:lnTo>
                      <a:pt x="268" y="148"/>
                    </a:lnTo>
                    <a:lnTo>
                      <a:pt x="268" y="147"/>
                    </a:lnTo>
                    <a:lnTo>
                      <a:pt x="267" y="147"/>
                    </a:lnTo>
                    <a:lnTo>
                      <a:pt x="267" y="147"/>
                    </a:lnTo>
                    <a:lnTo>
                      <a:pt x="266" y="148"/>
                    </a:lnTo>
                    <a:lnTo>
                      <a:pt x="259" y="147"/>
                    </a:lnTo>
                    <a:lnTo>
                      <a:pt x="258" y="149"/>
                    </a:lnTo>
                    <a:lnTo>
                      <a:pt x="257" y="151"/>
                    </a:lnTo>
                    <a:lnTo>
                      <a:pt x="256" y="151"/>
                    </a:lnTo>
                    <a:lnTo>
                      <a:pt x="254" y="149"/>
                    </a:lnTo>
                    <a:lnTo>
                      <a:pt x="253" y="149"/>
                    </a:lnTo>
                    <a:lnTo>
                      <a:pt x="253" y="148"/>
                    </a:lnTo>
                    <a:lnTo>
                      <a:pt x="254" y="147"/>
                    </a:lnTo>
                    <a:lnTo>
                      <a:pt x="255" y="147"/>
                    </a:lnTo>
                    <a:lnTo>
                      <a:pt x="255" y="147"/>
                    </a:lnTo>
                    <a:lnTo>
                      <a:pt x="256" y="147"/>
                    </a:lnTo>
                    <a:lnTo>
                      <a:pt x="256" y="145"/>
                    </a:lnTo>
                    <a:lnTo>
                      <a:pt x="256" y="143"/>
                    </a:lnTo>
                    <a:lnTo>
                      <a:pt x="256" y="142"/>
                    </a:lnTo>
                    <a:lnTo>
                      <a:pt x="255" y="142"/>
                    </a:lnTo>
                    <a:lnTo>
                      <a:pt x="255" y="142"/>
                    </a:lnTo>
                    <a:lnTo>
                      <a:pt x="254" y="142"/>
                    </a:lnTo>
                    <a:lnTo>
                      <a:pt x="253" y="142"/>
                    </a:lnTo>
                    <a:lnTo>
                      <a:pt x="251" y="143"/>
                    </a:lnTo>
                    <a:lnTo>
                      <a:pt x="247" y="144"/>
                    </a:lnTo>
                    <a:lnTo>
                      <a:pt x="245" y="143"/>
                    </a:lnTo>
                    <a:lnTo>
                      <a:pt x="244" y="143"/>
                    </a:lnTo>
                    <a:lnTo>
                      <a:pt x="243" y="143"/>
                    </a:lnTo>
                    <a:lnTo>
                      <a:pt x="243" y="141"/>
                    </a:lnTo>
                    <a:lnTo>
                      <a:pt x="243" y="139"/>
                    </a:lnTo>
                    <a:lnTo>
                      <a:pt x="243" y="136"/>
                    </a:lnTo>
                    <a:lnTo>
                      <a:pt x="242" y="135"/>
                    </a:lnTo>
                    <a:lnTo>
                      <a:pt x="243" y="136"/>
                    </a:lnTo>
                    <a:lnTo>
                      <a:pt x="244" y="139"/>
                    </a:lnTo>
                    <a:lnTo>
                      <a:pt x="244" y="140"/>
                    </a:lnTo>
                    <a:lnTo>
                      <a:pt x="245" y="140"/>
                    </a:lnTo>
                    <a:lnTo>
                      <a:pt x="245" y="139"/>
                    </a:lnTo>
                    <a:lnTo>
                      <a:pt x="246" y="136"/>
                    </a:lnTo>
                    <a:lnTo>
                      <a:pt x="246" y="133"/>
                    </a:lnTo>
                    <a:lnTo>
                      <a:pt x="246" y="132"/>
                    </a:lnTo>
                    <a:lnTo>
                      <a:pt x="247" y="131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9" y="128"/>
                    </a:lnTo>
                    <a:lnTo>
                      <a:pt x="248" y="131"/>
                    </a:lnTo>
                    <a:lnTo>
                      <a:pt x="248" y="132"/>
                    </a:lnTo>
                    <a:lnTo>
                      <a:pt x="248" y="132"/>
                    </a:lnTo>
                    <a:lnTo>
                      <a:pt x="248" y="133"/>
                    </a:lnTo>
                    <a:lnTo>
                      <a:pt x="249" y="134"/>
                    </a:lnTo>
                    <a:lnTo>
                      <a:pt x="249" y="136"/>
                    </a:lnTo>
                    <a:lnTo>
                      <a:pt x="248" y="136"/>
                    </a:lnTo>
                    <a:lnTo>
                      <a:pt x="247" y="136"/>
                    </a:lnTo>
                    <a:lnTo>
                      <a:pt x="247" y="136"/>
                    </a:lnTo>
                    <a:lnTo>
                      <a:pt x="246" y="139"/>
                    </a:lnTo>
                    <a:lnTo>
                      <a:pt x="246" y="141"/>
                    </a:lnTo>
                    <a:lnTo>
                      <a:pt x="247" y="141"/>
                    </a:lnTo>
                    <a:lnTo>
                      <a:pt x="248" y="141"/>
                    </a:lnTo>
                    <a:lnTo>
                      <a:pt x="249" y="140"/>
                    </a:lnTo>
                    <a:lnTo>
                      <a:pt x="251" y="139"/>
                    </a:lnTo>
                    <a:lnTo>
                      <a:pt x="252" y="139"/>
                    </a:lnTo>
                    <a:lnTo>
                      <a:pt x="253" y="140"/>
                    </a:lnTo>
                    <a:lnTo>
                      <a:pt x="255" y="139"/>
                    </a:lnTo>
                    <a:lnTo>
                      <a:pt x="256" y="137"/>
                    </a:lnTo>
                    <a:lnTo>
                      <a:pt x="258" y="136"/>
                    </a:lnTo>
                    <a:lnTo>
                      <a:pt x="260" y="135"/>
                    </a:lnTo>
                    <a:lnTo>
                      <a:pt x="263" y="134"/>
                    </a:lnTo>
                    <a:lnTo>
                      <a:pt x="264" y="134"/>
                    </a:lnTo>
                    <a:lnTo>
                      <a:pt x="265" y="135"/>
                    </a:lnTo>
                    <a:lnTo>
                      <a:pt x="266" y="135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7" y="134"/>
                    </a:lnTo>
                    <a:lnTo>
                      <a:pt x="267" y="135"/>
                    </a:lnTo>
                    <a:lnTo>
                      <a:pt x="268" y="135"/>
                    </a:lnTo>
                    <a:lnTo>
                      <a:pt x="268" y="134"/>
                    </a:lnTo>
                    <a:lnTo>
                      <a:pt x="269" y="132"/>
                    </a:lnTo>
                    <a:lnTo>
                      <a:pt x="269" y="130"/>
                    </a:lnTo>
                    <a:lnTo>
                      <a:pt x="269" y="128"/>
                    </a:lnTo>
                    <a:lnTo>
                      <a:pt x="269" y="125"/>
                    </a:lnTo>
                    <a:lnTo>
                      <a:pt x="269" y="123"/>
                    </a:lnTo>
                    <a:lnTo>
                      <a:pt x="270" y="123"/>
                    </a:lnTo>
                    <a:lnTo>
                      <a:pt x="271" y="122"/>
                    </a:lnTo>
                    <a:lnTo>
                      <a:pt x="271" y="123"/>
                    </a:lnTo>
                    <a:lnTo>
                      <a:pt x="271" y="124"/>
                    </a:lnTo>
                    <a:lnTo>
                      <a:pt x="271" y="127"/>
                    </a:lnTo>
                    <a:lnTo>
                      <a:pt x="271" y="129"/>
                    </a:lnTo>
                    <a:lnTo>
                      <a:pt x="271" y="131"/>
                    </a:lnTo>
                    <a:lnTo>
                      <a:pt x="271" y="133"/>
                    </a:lnTo>
                    <a:lnTo>
                      <a:pt x="272" y="134"/>
                    </a:lnTo>
                    <a:lnTo>
                      <a:pt x="272" y="134"/>
                    </a:lnTo>
                    <a:lnTo>
                      <a:pt x="273" y="134"/>
                    </a:lnTo>
                    <a:lnTo>
                      <a:pt x="275" y="133"/>
                    </a:lnTo>
                    <a:lnTo>
                      <a:pt x="276" y="134"/>
                    </a:lnTo>
                    <a:lnTo>
                      <a:pt x="277" y="135"/>
                    </a:lnTo>
                    <a:lnTo>
                      <a:pt x="277" y="136"/>
                    </a:lnTo>
                    <a:lnTo>
                      <a:pt x="278" y="137"/>
                    </a:lnTo>
                    <a:lnTo>
                      <a:pt x="279" y="137"/>
                    </a:lnTo>
                    <a:lnTo>
                      <a:pt x="279" y="139"/>
                    </a:lnTo>
                    <a:lnTo>
                      <a:pt x="280" y="140"/>
                    </a:lnTo>
                    <a:lnTo>
                      <a:pt x="281" y="140"/>
                    </a:lnTo>
                    <a:lnTo>
                      <a:pt x="282" y="140"/>
                    </a:lnTo>
                    <a:lnTo>
                      <a:pt x="282" y="137"/>
                    </a:lnTo>
                    <a:lnTo>
                      <a:pt x="283" y="135"/>
                    </a:lnTo>
                    <a:lnTo>
                      <a:pt x="283" y="132"/>
                    </a:lnTo>
                    <a:lnTo>
                      <a:pt x="283" y="130"/>
                    </a:lnTo>
                    <a:lnTo>
                      <a:pt x="283" y="129"/>
                    </a:lnTo>
                    <a:lnTo>
                      <a:pt x="284" y="128"/>
                    </a:lnTo>
                    <a:lnTo>
                      <a:pt x="284" y="125"/>
                    </a:lnTo>
                    <a:lnTo>
                      <a:pt x="285" y="124"/>
                    </a:lnTo>
                    <a:lnTo>
                      <a:pt x="287" y="124"/>
                    </a:lnTo>
                    <a:lnTo>
                      <a:pt x="288" y="123"/>
                    </a:lnTo>
                    <a:lnTo>
                      <a:pt x="289" y="122"/>
                    </a:lnTo>
                    <a:lnTo>
                      <a:pt x="290" y="120"/>
                    </a:lnTo>
                    <a:lnTo>
                      <a:pt x="290" y="118"/>
                    </a:lnTo>
                    <a:lnTo>
                      <a:pt x="291" y="118"/>
                    </a:lnTo>
                    <a:lnTo>
                      <a:pt x="299" y="119"/>
                    </a:lnTo>
                    <a:lnTo>
                      <a:pt x="297" y="121"/>
                    </a:lnTo>
                    <a:lnTo>
                      <a:pt x="297" y="122"/>
                    </a:lnTo>
                    <a:lnTo>
                      <a:pt x="297" y="124"/>
                    </a:lnTo>
                    <a:lnTo>
                      <a:pt x="297" y="125"/>
                    </a:lnTo>
                    <a:lnTo>
                      <a:pt x="297" y="128"/>
                    </a:lnTo>
                    <a:lnTo>
                      <a:pt x="297" y="132"/>
                    </a:lnTo>
                    <a:lnTo>
                      <a:pt x="299" y="132"/>
                    </a:lnTo>
                    <a:lnTo>
                      <a:pt x="300" y="130"/>
                    </a:lnTo>
                    <a:lnTo>
                      <a:pt x="301" y="128"/>
                    </a:lnTo>
                    <a:lnTo>
                      <a:pt x="302" y="127"/>
                    </a:lnTo>
                    <a:lnTo>
                      <a:pt x="303" y="125"/>
                    </a:lnTo>
                    <a:lnTo>
                      <a:pt x="304" y="124"/>
                    </a:lnTo>
                    <a:lnTo>
                      <a:pt x="305" y="122"/>
                    </a:lnTo>
                    <a:lnTo>
                      <a:pt x="305" y="120"/>
                    </a:lnTo>
                    <a:lnTo>
                      <a:pt x="305" y="119"/>
                    </a:lnTo>
                    <a:lnTo>
                      <a:pt x="305" y="118"/>
                    </a:lnTo>
                    <a:lnTo>
                      <a:pt x="305" y="117"/>
                    </a:lnTo>
                    <a:lnTo>
                      <a:pt x="305" y="115"/>
                    </a:lnTo>
                    <a:lnTo>
                      <a:pt x="307" y="113"/>
                    </a:lnTo>
                    <a:lnTo>
                      <a:pt x="308" y="113"/>
                    </a:lnTo>
                    <a:lnTo>
                      <a:pt x="308" y="113"/>
                    </a:lnTo>
                    <a:lnTo>
                      <a:pt x="308" y="115"/>
                    </a:lnTo>
                    <a:lnTo>
                      <a:pt x="307" y="117"/>
                    </a:lnTo>
                    <a:lnTo>
                      <a:pt x="307" y="119"/>
                    </a:lnTo>
                    <a:lnTo>
                      <a:pt x="307" y="122"/>
                    </a:lnTo>
                    <a:lnTo>
                      <a:pt x="308" y="124"/>
                    </a:lnTo>
                    <a:lnTo>
                      <a:pt x="308" y="124"/>
                    </a:lnTo>
                    <a:lnTo>
                      <a:pt x="309" y="123"/>
                    </a:lnTo>
                    <a:lnTo>
                      <a:pt x="311" y="122"/>
                    </a:lnTo>
                    <a:lnTo>
                      <a:pt x="312" y="121"/>
                    </a:lnTo>
                    <a:lnTo>
                      <a:pt x="312" y="120"/>
                    </a:lnTo>
                    <a:lnTo>
                      <a:pt x="312" y="122"/>
                    </a:lnTo>
                    <a:lnTo>
                      <a:pt x="312" y="123"/>
                    </a:lnTo>
                    <a:lnTo>
                      <a:pt x="311" y="125"/>
                    </a:lnTo>
                    <a:lnTo>
                      <a:pt x="313" y="125"/>
                    </a:lnTo>
                    <a:lnTo>
                      <a:pt x="315" y="125"/>
                    </a:lnTo>
                    <a:lnTo>
                      <a:pt x="316" y="123"/>
                    </a:lnTo>
                    <a:lnTo>
                      <a:pt x="316" y="121"/>
                    </a:lnTo>
                    <a:lnTo>
                      <a:pt x="317" y="120"/>
                    </a:lnTo>
                    <a:lnTo>
                      <a:pt x="318" y="120"/>
                    </a:lnTo>
                    <a:lnTo>
                      <a:pt x="318" y="120"/>
                    </a:lnTo>
                    <a:lnTo>
                      <a:pt x="318" y="118"/>
                    </a:lnTo>
                    <a:lnTo>
                      <a:pt x="318" y="118"/>
                    </a:lnTo>
                    <a:lnTo>
                      <a:pt x="317" y="118"/>
                    </a:lnTo>
                    <a:lnTo>
                      <a:pt x="316" y="118"/>
                    </a:lnTo>
                    <a:lnTo>
                      <a:pt x="315" y="118"/>
                    </a:lnTo>
                    <a:lnTo>
                      <a:pt x="315" y="117"/>
                    </a:lnTo>
                    <a:lnTo>
                      <a:pt x="315" y="116"/>
                    </a:lnTo>
                    <a:lnTo>
                      <a:pt x="315" y="112"/>
                    </a:lnTo>
                    <a:lnTo>
                      <a:pt x="317" y="112"/>
                    </a:lnTo>
                    <a:lnTo>
                      <a:pt x="318" y="113"/>
                    </a:lnTo>
                    <a:lnTo>
                      <a:pt x="319" y="115"/>
                    </a:lnTo>
                    <a:lnTo>
                      <a:pt x="320" y="116"/>
                    </a:lnTo>
                    <a:lnTo>
                      <a:pt x="320" y="118"/>
                    </a:lnTo>
                    <a:lnTo>
                      <a:pt x="320" y="121"/>
                    </a:lnTo>
                    <a:lnTo>
                      <a:pt x="325" y="122"/>
                    </a:lnTo>
                    <a:lnTo>
                      <a:pt x="325" y="120"/>
                    </a:lnTo>
                    <a:lnTo>
                      <a:pt x="325" y="118"/>
                    </a:lnTo>
                    <a:lnTo>
                      <a:pt x="326" y="117"/>
                    </a:lnTo>
                    <a:lnTo>
                      <a:pt x="326" y="113"/>
                    </a:lnTo>
                    <a:lnTo>
                      <a:pt x="326" y="113"/>
                    </a:lnTo>
                    <a:lnTo>
                      <a:pt x="327" y="112"/>
                    </a:lnTo>
                    <a:lnTo>
                      <a:pt x="326" y="110"/>
                    </a:lnTo>
                    <a:lnTo>
                      <a:pt x="326" y="109"/>
                    </a:lnTo>
                    <a:lnTo>
                      <a:pt x="329" y="109"/>
                    </a:lnTo>
                    <a:lnTo>
                      <a:pt x="330" y="109"/>
                    </a:lnTo>
                    <a:lnTo>
                      <a:pt x="331" y="109"/>
                    </a:lnTo>
                    <a:lnTo>
                      <a:pt x="332" y="109"/>
                    </a:lnTo>
                    <a:lnTo>
                      <a:pt x="332" y="109"/>
                    </a:lnTo>
                    <a:lnTo>
                      <a:pt x="333" y="109"/>
                    </a:lnTo>
                    <a:lnTo>
                      <a:pt x="333" y="110"/>
                    </a:lnTo>
                    <a:lnTo>
                      <a:pt x="333" y="112"/>
                    </a:lnTo>
                    <a:lnTo>
                      <a:pt x="333" y="113"/>
                    </a:lnTo>
                    <a:lnTo>
                      <a:pt x="333" y="115"/>
                    </a:lnTo>
                    <a:lnTo>
                      <a:pt x="332" y="115"/>
                    </a:lnTo>
                    <a:lnTo>
                      <a:pt x="332" y="116"/>
                    </a:lnTo>
                    <a:lnTo>
                      <a:pt x="331" y="116"/>
                    </a:lnTo>
                    <a:lnTo>
                      <a:pt x="331" y="117"/>
                    </a:lnTo>
                    <a:lnTo>
                      <a:pt x="335" y="118"/>
                    </a:lnTo>
                    <a:lnTo>
                      <a:pt x="336" y="120"/>
                    </a:lnTo>
                    <a:lnTo>
                      <a:pt x="337" y="120"/>
                    </a:lnTo>
                    <a:lnTo>
                      <a:pt x="338" y="120"/>
                    </a:lnTo>
                    <a:lnTo>
                      <a:pt x="339" y="118"/>
                    </a:lnTo>
                    <a:lnTo>
                      <a:pt x="340" y="118"/>
                    </a:lnTo>
                    <a:lnTo>
                      <a:pt x="341" y="118"/>
                    </a:lnTo>
                    <a:lnTo>
                      <a:pt x="341" y="118"/>
                    </a:lnTo>
                    <a:lnTo>
                      <a:pt x="342" y="118"/>
                    </a:lnTo>
                    <a:lnTo>
                      <a:pt x="342" y="116"/>
                    </a:lnTo>
                    <a:lnTo>
                      <a:pt x="342" y="116"/>
                    </a:lnTo>
                    <a:lnTo>
                      <a:pt x="341" y="116"/>
                    </a:lnTo>
                    <a:lnTo>
                      <a:pt x="340" y="115"/>
                    </a:lnTo>
                    <a:lnTo>
                      <a:pt x="340" y="113"/>
                    </a:lnTo>
                    <a:lnTo>
                      <a:pt x="341" y="111"/>
                    </a:lnTo>
                    <a:lnTo>
                      <a:pt x="342" y="110"/>
                    </a:lnTo>
                    <a:lnTo>
                      <a:pt x="343" y="111"/>
                    </a:lnTo>
                    <a:lnTo>
                      <a:pt x="345" y="111"/>
                    </a:lnTo>
                    <a:lnTo>
                      <a:pt x="347" y="112"/>
                    </a:lnTo>
                    <a:lnTo>
                      <a:pt x="348" y="113"/>
                    </a:lnTo>
                    <a:lnTo>
                      <a:pt x="348" y="111"/>
                    </a:lnTo>
                    <a:lnTo>
                      <a:pt x="348" y="108"/>
                    </a:lnTo>
                    <a:lnTo>
                      <a:pt x="349" y="106"/>
                    </a:lnTo>
                    <a:lnTo>
                      <a:pt x="350" y="107"/>
                    </a:lnTo>
                    <a:lnTo>
                      <a:pt x="351" y="107"/>
                    </a:lnTo>
                    <a:lnTo>
                      <a:pt x="352" y="106"/>
                    </a:lnTo>
                    <a:lnTo>
                      <a:pt x="353" y="105"/>
                    </a:lnTo>
                    <a:lnTo>
                      <a:pt x="354" y="105"/>
                    </a:lnTo>
                    <a:lnTo>
                      <a:pt x="355" y="106"/>
                    </a:lnTo>
                    <a:lnTo>
                      <a:pt x="355" y="107"/>
                    </a:lnTo>
                    <a:lnTo>
                      <a:pt x="356" y="106"/>
                    </a:lnTo>
                    <a:lnTo>
                      <a:pt x="357" y="106"/>
                    </a:lnTo>
                    <a:lnTo>
                      <a:pt x="357" y="106"/>
                    </a:lnTo>
                    <a:lnTo>
                      <a:pt x="357" y="107"/>
                    </a:lnTo>
                    <a:lnTo>
                      <a:pt x="356" y="110"/>
                    </a:lnTo>
                    <a:lnTo>
                      <a:pt x="357" y="109"/>
                    </a:lnTo>
                    <a:lnTo>
                      <a:pt x="359" y="109"/>
                    </a:lnTo>
                    <a:lnTo>
                      <a:pt x="360" y="108"/>
                    </a:lnTo>
                    <a:lnTo>
                      <a:pt x="359" y="109"/>
                    </a:lnTo>
                    <a:lnTo>
                      <a:pt x="359" y="111"/>
                    </a:lnTo>
                    <a:lnTo>
                      <a:pt x="359" y="112"/>
                    </a:lnTo>
                    <a:lnTo>
                      <a:pt x="361" y="112"/>
                    </a:lnTo>
                    <a:lnTo>
                      <a:pt x="362" y="113"/>
                    </a:lnTo>
                    <a:lnTo>
                      <a:pt x="362" y="115"/>
                    </a:lnTo>
                    <a:lnTo>
                      <a:pt x="363" y="116"/>
                    </a:lnTo>
                    <a:lnTo>
                      <a:pt x="363" y="116"/>
                    </a:lnTo>
                    <a:lnTo>
                      <a:pt x="364" y="112"/>
                    </a:lnTo>
                    <a:lnTo>
                      <a:pt x="364" y="110"/>
                    </a:lnTo>
                    <a:lnTo>
                      <a:pt x="365" y="108"/>
                    </a:lnTo>
                    <a:lnTo>
                      <a:pt x="366" y="108"/>
                    </a:lnTo>
                    <a:lnTo>
                      <a:pt x="366" y="106"/>
                    </a:lnTo>
                    <a:lnTo>
                      <a:pt x="368" y="106"/>
                    </a:lnTo>
                    <a:lnTo>
                      <a:pt x="369" y="105"/>
                    </a:lnTo>
                    <a:lnTo>
                      <a:pt x="371" y="104"/>
                    </a:lnTo>
                    <a:lnTo>
                      <a:pt x="372" y="103"/>
                    </a:lnTo>
                    <a:lnTo>
                      <a:pt x="373" y="101"/>
                    </a:lnTo>
                    <a:lnTo>
                      <a:pt x="374" y="101"/>
                    </a:lnTo>
                    <a:lnTo>
                      <a:pt x="376" y="101"/>
                    </a:lnTo>
                    <a:lnTo>
                      <a:pt x="377" y="104"/>
                    </a:lnTo>
                    <a:lnTo>
                      <a:pt x="378" y="104"/>
                    </a:lnTo>
                    <a:lnTo>
                      <a:pt x="379" y="104"/>
                    </a:lnTo>
                    <a:lnTo>
                      <a:pt x="380" y="104"/>
                    </a:lnTo>
                    <a:lnTo>
                      <a:pt x="381" y="103"/>
                    </a:lnTo>
                    <a:lnTo>
                      <a:pt x="383" y="103"/>
                    </a:lnTo>
                    <a:lnTo>
                      <a:pt x="384" y="103"/>
                    </a:lnTo>
                    <a:lnTo>
                      <a:pt x="383" y="106"/>
                    </a:lnTo>
                    <a:lnTo>
                      <a:pt x="381" y="108"/>
                    </a:lnTo>
                    <a:lnTo>
                      <a:pt x="381" y="108"/>
                    </a:lnTo>
                    <a:lnTo>
                      <a:pt x="380" y="108"/>
                    </a:lnTo>
                    <a:lnTo>
                      <a:pt x="379" y="108"/>
                    </a:lnTo>
                    <a:lnTo>
                      <a:pt x="378" y="108"/>
                    </a:lnTo>
                    <a:lnTo>
                      <a:pt x="377" y="108"/>
                    </a:lnTo>
                    <a:lnTo>
                      <a:pt x="376" y="109"/>
                    </a:lnTo>
                    <a:lnTo>
                      <a:pt x="375" y="112"/>
                    </a:lnTo>
                    <a:lnTo>
                      <a:pt x="376" y="112"/>
                    </a:lnTo>
                    <a:lnTo>
                      <a:pt x="377" y="111"/>
                    </a:lnTo>
                    <a:lnTo>
                      <a:pt x="377" y="110"/>
                    </a:lnTo>
                    <a:lnTo>
                      <a:pt x="377" y="110"/>
                    </a:lnTo>
                    <a:lnTo>
                      <a:pt x="378" y="111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1" y="111"/>
                    </a:lnTo>
                    <a:lnTo>
                      <a:pt x="384" y="111"/>
                    </a:lnTo>
                    <a:lnTo>
                      <a:pt x="385" y="110"/>
                    </a:lnTo>
                    <a:lnTo>
                      <a:pt x="387" y="111"/>
                    </a:lnTo>
                    <a:lnTo>
                      <a:pt x="388" y="111"/>
                    </a:lnTo>
                    <a:lnTo>
                      <a:pt x="389" y="113"/>
                    </a:lnTo>
                    <a:lnTo>
                      <a:pt x="390" y="117"/>
                    </a:lnTo>
                    <a:lnTo>
                      <a:pt x="393" y="109"/>
                    </a:lnTo>
                    <a:lnTo>
                      <a:pt x="393" y="111"/>
                    </a:lnTo>
                    <a:lnTo>
                      <a:pt x="395" y="112"/>
                    </a:lnTo>
                    <a:lnTo>
                      <a:pt x="395" y="113"/>
                    </a:lnTo>
                    <a:lnTo>
                      <a:pt x="396" y="115"/>
                    </a:lnTo>
                    <a:lnTo>
                      <a:pt x="397" y="111"/>
                    </a:lnTo>
                    <a:lnTo>
                      <a:pt x="397" y="110"/>
                    </a:lnTo>
                    <a:lnTo>
                      <a:pt x="399" y="109"/>
                    </a:lnTo>
                    <a:lnTo>
                      <a:pt x="399" y="107"/>
                    </a:lnTo>
                    <a:lnTo>
                      <a:pt x="400" y="106"/>
                    </a:lnTo>
                    <a:lnTo>
                      <a:pt x="400" y="104"/>
                    </a:lnTo>
                    <a:lnTo>
                      <a:pt x="401" y="101"/>
                    </a:lnTo>
                    <a:lnTo>
                      <a:pt x="400" y="101"/>
                    </a:lnTo>
                    <a:lnTo>
                      <a:pt x="399" y="103"/>
                    </a:lnTo>
                    <a:lnTo>
                      <a:pt x="399" y="103"/>
                    </a:lnTo>
                    <a:lnTo>
                      <a:pt x="398" y="104"/>
                    </a:lnTo>
                    <a:lnTo>
                      <a:pt x="398" y="105"/>
                    </a:lnTo>
                    <a:lnTo>
                      <a:pt x="397" y="105"/>
                    </a:lnTo>
                    <a:lnTo>
                      <a:pt x="397" y="104"/>
                    </a:lnTo>
                    <a:lnTo>
                      <a:pt x="396" y="101"/>
                    </a:lnTo>
                    <a:lnTo>
                      <a:pt x="397" y="99"/>
                    </a:lnTo>
                    <a:lnTo>
                      <a:pt x="399" y="99"/>
                    </a:lnTo>
                    <a:lnTo>
                      <a:pt x="400" y="99"/>
                    </a:lnTo>
                    <a:lnTo>
                      <a:pt x="402" y="99"/>
                    </a:lnTo>
                    <a:lnTo>
                      <a:pt x="403" y="99"/>
                    </a:lnTo>
                    <a:lnTo>
                      <a:pt x="403" y="103"/>
                    </a:lnTo>
                    <a:lnTo>
                      <a:pt x="403" y="105"/>
                    </a:lnTo>
                    <a:lnTo>
                      <a:pt x="403" y="106"/>
                    </a:lnTo>
                    <a:lnTo>
                      <a:pt x="403" y="107"/>
                    </a:lnTo>
                    <a:lnTo>
                      <a:pt x="403" y="108"/>
                    </a:lnTo>
                    <a:lnTo>
                      <a:pt x="403" y="110"/>
                    </a:lnTo>
                    <a:lnTo>
                      <a:pt x="403" y="111"/>
                    </a:lnTo>
                    <a:lnTo>
                      <a:pt x="404" y="112"/>
                    </a:lnTo>
                    <a:lnTo>
                      <a:pt x="407" y="113"/>
                    </a:lnTo>
                    <a:lnTo>
                      <a:pt x="408" y="113"/>
                    </a:lnTo>
                    <a:lnTo>
                      <a:pt x="409" y="113"/>
                    </a:lnTo>
                    <a:lnTo>
                      <a:pt x="409" y="112"/>
                    </a:lnTo>
                    <a:lnTo>
                      <a:pt x="410" y="111"/>
                    </a:lnTo>
                    <a:lnTo>
                      <a:pt x="410" y="111"/>
                    </a:lnTo>
                    <a:lnTo>
                      <a:pt x="411" y="109"/>
                    </a:lnTo>
                    <a:lnTo>
                      <a:pt x="411" y="107"/>
                    </a:lnTo>
                    <a:lnTo>
                      <a:pt x="412" y="106"/>
                    </a:lnTo>
                    <a:lnTo>
                      <a:pt x="412" y="104"/>
                    </a:lnTo>
                    <a:lnTo>
                      <a:pt x="412" y="100"/>
                    </a:lnTo>
                    <a:lnTo>
                      <a:pt x="411" y="100"/>
                    </a:lnTo>
                    <a:lnTo>
                      <a:pt x="410" y="100"/>
                    </a:lnTo>
                    <a:lnTo>
                      <a:pt x="410" y="101"/>
                    </a:lnTo>
                    <a:lnTo>
                      <a:pt x="409" y="104"/>
                    </a:lnTo>
                    <a:lnTo>
                      <a:pt x="409" y="106"/>
                    </a:lnTo>
                    <a:lnTo>
                      <a:pt x="408" y="108"/>
                    </a:lnTo>
                    <a:lnTo>
                      <a:pt x="408" y="109"/>
                    </a:lnTo>
                    <a:lnTo>
                      <a:pt x="407" y="110"/>
                    </a:lnTo>
                    <a:lnTo>
                      <a:pt x="405" y="110"/>
                    </a:lnTo>
                    <a:lnTo>
                      <a:pt x="405" y="107"/>
                    </a:lnTo>
                    <a:lnTo>
                      <a:pt x="405" y="104"/>
                    </a:lnTo>
                    <a:lnTo>
                      <a:pt x="405" y="100"/>
                    </a:lnTo>
                    <a:lnTo>
                      <a:pt x="407" y="97"/>
                    </a:lnTo>
                    <a:lnTo>
                      <a:pt x="408" y="97"/>
                    </a:lnTo>
                    <a:lnTo>
                      <a:pt x="409" y="96"/>
                    </a:lnTo>
                    <a:lnTo>
                      <a:pt x="409" y="95"/>
                    </a:lnTo>
                    <a:lnTo>
                      <a:pt x="410" y="94"/>
                    </a:lnTo>
                    <a:lnTo>
                      <a:pt x="411" y="93"/>
                    </a:lnTo>
                    <a:lnTo>
                      <a:pt x="411" y="94"/>
                    </a:lnTo>
                    <a:lnTo>
                      <a:pt x="411" y="96"/>
                    </a:lnTo>
                    <a:lnTo>
                      <a:pt x="411" y="97"/>
                    </a:lnTo>
                    <a:lnTo>
                      <a:pt x="412" y="98"/>
                    </a:lnTo>
                    <a:lnTo>
                      <a:pt x="414" y="98"/>
                    </a:lnTo>
                    <a:lnTo>
                      <a:pt x="415" y="97"/>
                    </a:lnTo>
                    <a:lnTo>
                      <a:pt x="416" y="97"/>
                    </a:lnTo>
                    <a:lnTo>
                      <a:pt x="419" y="96"/>
                    </a:lnTo>
                    <a:lnTo>
                      <a:pt x="421" y="96"/>
                    </a:lnTo>
                    <a:lnTo>
                      <a:pt x="422" y="97"/>
                    </a:lnTo>
                    <a:lnTo>
                      <a:pt x="423" y="94"/>
                    </a:lnTo>
                    <a:lnTo>
                      <a:pt x="422" y="92"/>
                    </a:lnTo>
                    <a:lnTo>
                      <a:pt x="422" y="91"/>
                    </a:lnTo>
                    <a:lnTo>
                      <a:pt x="421" y="91"/>
                    </a:lnTo>
                    <a:lnTo>
                      <a:pt x="421" y="89"/>
                    </a:lnTo>
                    <a:lnTo>
                      <a:pt x="421" y="88"/>
                    </a:lnTo>
                    <a:lnTo>
                      <a:pt x="422" y="86"/>
                    </a:lnTo>
                    <a:lnTo>
                      <a:pt x="423" y="86"/>
                    </a:lnTo>
                    <a:lnTo>
                      <a:pt x="424" y="87"/>
                    </a:lnTo>
                    <a:lnTo>
                      <a:pt x="424" y="88"/>
                    </a:lnTo>
                    <a:lnTo>
                      <a:pt x="425" y="91"/>
                    </a:lnTo>
                    <a:lnTo>
                      <a:pt x="425" y="93"/>
                    </a:lnTo>
                    <a:lnTo>
                      <a:pt x="426" y="94"/>
                    </a:lnTo>
                    <a:lnTo>
                      <a:pt x="427" y="95"/>
                    </a:lnTo>
                    <a:lnTo>
                      <a:pt x="428" y="97"/>
                    </a:lnTo>
                    <a:lnTo>
                      <a:pt x="429" y="98"/>
                    </a:lnTo>
                    <a:lnTo>
                      <a:pt x="431" y="99"/>
                    </a:lnTo>
                    <a:lnTo>
                      <a:pt x="432" y="98"/>
                    </a:lnTo>
                    <a:lnTo>
                      <a:pt x="433" y="97"/>
                    </a:lnTo>
                    <a:lnTo>
                      <a:pt x="434" y="95"/>
                    </a:lnTo>
                    <a:lnTo>
                      <a:pt x="435" y="94"/>
                    </a:lnTo>
                    <a:lnTo>
                      <a:pt x="436" y="93"/>
                    </a:lnTo>
                    <a:lnTo>
                      <a:pt x="438" y="93"/>
                    </a:lnTo>
                    <a:lnTo>
                      <a:pt x="437" y="96"/>
                    </a:lnTo>
                    <a:lnTo>
                      <a:pt x="437" y="98"/>
                    </a:lnTo>
                    <a:lnTo>
                      <a:pt x="438" y="100"/>
                    </a:lnTo>
                    <a:lnTo>
                      <a:pt x="438" y="101"/>
                    </a:lnTo>
                    <a:lnTo>
                      <a:pt x="439" y="101"/>
                    </a:lnTo>
                    <a:lnTo>
                      <a:pt x="440" y="101"/>
                    </a:lnTo>
                    <a:lnTo>
                      <a:pt x="440" y="101"/>
                    </a:lnTo>
                    <a:lnTo>
                      <a:pt x="441" y="100"/>
                    </a:lnTo>
                    <a:lnTo>
                      <a:pt x="441" y="99"/>
                    </a:lnTo>
                    <a:lnTo>
                      <a:pt x="441" y="98"/>
                    </a:lnTo>
                    <a:lnTo>
                      <a:pt x="441" y="97"/>
                    </a:lnTo>
                    <a:lnTo>
                      <a:pt x="443" y="96"/>
                    </a:lnTo>
                    <a:lnTo>
                      <a:pt x="444" y="96"/>
                    </a:lnTo>
                    <a:lnTo>
                      <a:pt x="445" y="95"/>
                    </a:lnTo>
                    <a:lnTo>
                      <a:pt x="445" y="95"/>
                    </a:lnTo>
                    <a:lnTo>
                      <a:pt x="446" y="95"/>
                    </a:lnTo>
                    <a:lnTo>
                      <a:pt x="447" y="94"/>
                    </a:lnTo>
                    <a:lnTo>
                      <a:pt x="447" y="94"/>
                    </a:lnTo>
                    <a:lnTo>
                      <a:pt x="448" y="92"/>
                    </a:lnTo>
                    <a:lnTo>
                      <a:pt x="444" y="92"/>
                    </a:lnTo>
                    <a:lnTo>
                      <a:pt x="444" y="89"/>
                    </a:lnTo>
                    <a:lnTo>
                      <a:pt x="446" y="88"/>
                    </a:lnTo>
                    <a:lnTo>
                      <a:pt x="447" y="88"/>
                    </a:lnTo>
                    <a:lnTo>
                      <a:pt x="448" y="89"/>
                    </a:lnTo>
                    <a:lnTo>
                      <a:pt x="450" y="89"/>
                    </a:lnTo>
                    <a:lnTo>
                      <a:pt x="451" y="89"/>
                    </a:lnTo>
                    <a:lnTo>
                      <a:pt x="453" y="89"/>
                    </a:lnTo>
                    <a:lnTo>
                      <a:pt x="453" y="91"/>
                    </a:lnTo>
                    <a:lnTo>
                      <a:pt x="453" y="92"/>
                    </a:lnTo>
                    <a:lnTo>
                      <a:pt x="453" y="94"/>
                    </a:lnTo>
                    <a:lnTo>
                      <a:pt x="452" y="96"/>
                    </a:lnTo>
                    <a:lnTo>
                      <a:pt x="452" y="98"/>
                    </a:lnTo>
                    <a:lnTo>
                      <a:pt x="452" y="99"/>
                    </a:lnTo>
                    <a:lnTo>
                      <a:pt x="452" y="100"/>
                    </a:lnTo>
                    <a:lnTo>
                      <a:pt x="453" y="100"/>
                    </a:lnTo>
                    <a:lnTo>
                      <a:pt x="455" y="99"/>
                    </a:lnTo>
                    <a:lnTo>
                      <a:pt x="456" y="99"/>
                    </a:lnTo>
                    <a:lnTo>
                      <a:pt x="457" y="98"/>
                    </a:lnTo>
                    <a:lnTo>
                      <a:pt x="458" y="97"/>
                    </a:lnTo>
                    <a:lnTo>
                      <a:pt x="459" y="98"/>
                    </a:lnTo>
                    <a:lnTo>
                      <a:pt x="459" y="96"/>
                    </a:lnTo>
                    <a:lnTo>
                      <a:pt x="459" y="93"/>
                    </a:lnTo>
                    <a:lnTo>
                      <a:pt x="458" y="92"/>
                    </a:lnTo>
                    <a:lnTo>
                      <a:pt x="459" y="91"/>
                    </a:lnTo>
                    <a:lnTo>
                      <a:pt x="459" y="91"/>
                    </a:lnTo>
                    <a:lnTo>
                      <a:pt x="460" y="91"/>
                    </a:lnTo>
                    <a:lnTo>
                      <a:pt x="461" y="91"/>
                    </a:lnTo>
                    <a:lnTo>
                      <a:pt x="462" y="91"/>
                    </a:lnTo>
                    <a:lnTo>
                      <a:pt x="462" y="89"/>
                    </a:lnTo>
                    <a:lnTo>
                      <a:pt x="463" y="88"/>
                    </a:lnTo>
                    <a:lnTo>
                      <a:pt x="463" y="87"/>
                    </a:lnTo>
                    <a:lnTo>
                      <a:pt x="463" y="86"/>
                    </a:lnTo>
                    <a:lnTo>
                      <a:pt x="463" y="85"/>
                    </a:lnTo>
                    <a:lnTo>
                      <a:pt x="463" y="84"/>
                    </a:lnTo>
                    <a:lnTo>
                      <a:pt x="464" y="83"/>
                    </a:lnTo>
                    <a:lnTo>
                      <a:pt x="464" y="84"/>
                    </a:lnTo>
                    <a:lnTo>
                      <a:pt x="464" y="85"/>
                    </a:lnTo>
                    <a:lnTo>
                      <a:pt x="465" y="86"/>
                    </a:lnTo>
                    <a:lnTo>
                      <a:pt x="465" y="87"/>
                    </a:lnTo>
                    <a:lnTo>
                      <a:pt x="465" y="88"/>
                    </a:lnTo>
                    <a:lnTo>
                      <a:pt x="467" y="86"/>
                    </a:lnTo>
                    <a:lnTo>
                      <a:pt x="468" y="85"/>
                    </a:lnTo>
                    <a:lnTo>
                      <a:pt x="469" y="84"/>
                    </a:lnTo>
                    <a:lnTo>
                      <a:pt x="470" y="85"/>
                    </a:lnTo>
                    <a:lnTo>
                      <a:pt x="471" y="86"/>
                    </a:lnTo>
                    <a:lnTo>
                      <a:pt x="472" y="87"/>
                    </a:lnTo>
                    <a:lnTo>
                      <a:pt x="473" y="87"/>
                    </a:lnTo>
                    <a:lnTo>
                      <a:pt x="474" y="88"/>
                    </a:lnTo>
                    <a:lnTo>
                      <a:pt x="475" y="87"/>
                    </a:lnTo>
                    <a:lnTo>
                      <a:pt x="475" y="88"/>
                    </a:lnTo>
                    <a:lnTo>
                      <a:pt x="476" y="89"/>
                    </a:lnTo>
                    <a:lnTo>
                      <a:pt x="476" y="88"/>
                    </a:lnTo>
                    <a:lnTo>
                      <a:pt x="476" y="88"/>
                    </a:lnTo>
                    <a:lnTo>
                      <a:pt x="477" y="87"/>
                    </a:lnTo>
                    <a:lnTo>
                      <a:pt x="479" y="87"/>
                    </a:lnTo>
                    <a:lnTo>
                      <a:pt x="479" y="87"/>
                    </a:lnTo>
                    <a:lnTo>
                      <a:pt x="481" y="87"/>
                    </a:lnTo>
                    <a:lnTo>
                      <a:pt x="482" y="87"/>
                    </a:lnTo>
                    <a:lnTo>
                      <a:pt x="483" y="86"/>
                    </a:lnTo>
                    <a:lnTo>
                      <a:pt x="484" y="85"/>
                    </a:lnTo>
                    <a:lnTo>
                      <a:pt x="485" y="85"/>
                    </a:lnTo>
                    <a:lnTo>
                      <a:pt x="487" y="86"/>
                    </a:lnTo>
                    <a:lnTo>
                      <a:pt x="487" y="88"/>
                    </a:lnTo>
                    <a:lnTo>
                      <a:pt x="487" y="91"/>
                    </a:lnTo>
                    <a:lnTo>
                      <a:pt x="486" y="92"/>
                    </a:lnTo>
                    <a:lnTo>
                      <a:pt x="486" y="93"/>
                    </a:lnTo>
                    <a:lnTo>
                      <a:pt x="486" y="94"/>
                    </a:lnTo>
                    <a:lnTo>
                      <a:pt x="487" y="96"/>
                    </a:lnTo>
                    <a:lnTo>
                      <a:pt x="487" y="97"/>
                    </a:lnTo>
                    <a:lnTo>
                      <a:pt x="488" y="97"/>
                    </a:lnTo>
                    <a:lnTo>
                      <a:pt x="489" y="96"/>
                    </a:lnTo>
                    <a:lnTo>
                      <a:pt x="489" y="95"/>
                    </a:lnTo>
                    <a:lnTo>
                      <a:pt x="489" y="93"/>
                    </a:lnTo>
                    <a:lnTo>
                      <a:pt x="491" y="92"/>
                    </a:lnTo>
                    <a:lnTo>
                      <a:pt x="491" y="92"/>
                    </a:lnTo>
                    <a:lnTo>
                      <a:pt x="491" y="89"/>
                    </a:lnTo>
                    <a:lnTo>
                      <a:pt x="491" y="87"/>
                    </a:lnTo>
                    <a:lnTo>
                      <a:pt x="491" y="85"/>
                    </a:lnTo>
                    <a:lnTo>
                      <a:pt x="491" y="84"/>
                    </a:lnTo>
                    <a:lnTo>
                      <a:pt x="492" y="84"/>
                    </a:lnTo>
                    <a:lnTo>
                      <a:pt x="493" y="85"/>
                    </a:lnTo>
                    <a:lnTo>
                      <a:pt x="492" y="86"/>
                    </a:lnTo>
                    <a:lnTo>
                      <a:pt x="492" y="88"/>
                    </a:lnTo>
                    <a:lnTo>
                      <a:pt x="492" y="92"/>
                    </a:lnTo>
                    <a:lnTo>
                      <a:pt x="492" y="92"/>
                    </a:lnTo>
                    <a:lnTo>
                      <a:pt x="493" y="93"/>
                    </a:lnTo>
                    <a:lnTo>
                      <a:pt x="493" y="94"/>
                    </a:lnTo>
                    <a:lnTo>
                      <a:pt x="494" y="94"/>
                    </a:lnTo>
                    <a:lnTo>
                      <a:pt x="495" y="95"/>
                    </a:lnTo>
                    <a:lnTo>
                      <a:pt x="496" y="95"/>
                    </a:lnTo>
                    <a:lnTo>
                      <a:pt x="497" y="94"/>
                    </a:lnTo>
                    <a:lnTo>
                      <a:pt x="498" y="93"/>
                    </a:lnTo>
                    <a:lnTo>
                      <a:pt x="499" y="93"/>
                    </a:lnTo>
                    <a:lnTo>
                      <a:pt x="499" y="89"/>
                    </a:lnTo>
                    <a:lnTo>
                      <a:pt x="499" y="87"/>
                    </a:lnTo>
                    <a:lnTo>
                      <a:pt x="500" y="85"/>
                    </a:lnTo>
                    <a:lnTo>
                      <a:pt x="503" y="83"/>
                    </a:lnTo>
                    <a:lnTo>
                      <a:pt x="505" y="83"/>
                    </a:lnTo>
                    <a:lnTo>
                      <a:pt x="507" y="83"/>
                    </a:lnTo>
                    <a:lnTo>
                      <a:pt x="507" y="84"/>
                    </a:lnTo>
                    <a:lnTo>
                      <a:pt x="506" y="86"/>
                    </a:lnTo>
                    <a:lnTo>
                      <a:pt x="506" y="88"/>
                    </a:lnTo>
                    <a:lnTo>
                      <a:pt x="506" y="91"/>
                    </a:lnTo>
                    <a:lnTo>
                      <a:pt x="506" y="93"/>
                    </a:lnTo>
                    <a:lnTo>
                      <a:pt x="505" y="93"/>
                    </a:lnTo>
                    <a:lnTo>
                      <a:pt x="506" y="95"/>
                    </a:lnTo>
                    <a:lnTo>
                      <a:pt x="507" y="95"/>
                    </a:lnTo>
                    <a:lnTo>
                      <a:pt x="508" y="94"/>
                    </a:lnTo>
                    <a:lnTo>
                      <a:pt x="509" y="93"/>
                    </a:lnTo>
                    <a:lnTo>
                      <a:pt x="511" y="92"/>
                    </a:lnTo>
                    <a:lnTo>
                      <a:pt x="513" y="92"/>
                    </a:lnTo>
                    <a:lnTo>
                      <a:pt x="515" y="91"/>
                    </a:lnTo>
                    <a:lnTo>
                      <a:pt x="515" y="88"/>
                    </a:lnTo>
                    <a:lnTo>
                      <a:pt x="516" y="85"/>
                    </a:lnTo>
                    <a:lnTo>
                      <a:pt x="516" y="83"/>
                    </a:lnTo>
                    <a:lnTo>
                      <a:pt x="517" y="80"/>
                    </a:lnTo>
                    <a:lnTo>
                      <a:pt x="518" y="79"/>
                    </a:lnTo>
                    <a:lnTo>
                      <a:pt x="518" y="82"/>
                    </a:lnTo>
                    <a:lnTo>
                      <a:pt x="518" y="84"/>
                    </a:lnTo>
                    <a:lnTo>
                      <a:pt x="517" y="86"/>
                    </a:lnTo>
                    <a:lnTo>
                      <a:pt x="517" y="89"/>
                    </a:lnTo>
                    <a:lnTo>
                      <a:pt x="518" y="89"/>
                    </a:lnTo>
                    <a:lnTo>
                      <a:pt x="518" y="89"/>
                    </a:lnTo>
                    <a:lnTo>
                      <a:pt x="519" y="91"/>
                    </a:lnTo>
                    <a:lnTo>
                      <a:pt x="519" y="92"/>
                    </a:lnTo>
                    <a:lnTo>
                      <a:pt x="519" y="89"/>
                    </a:lnTo>
                    <a:lnTo>
                      <a:pt x="520" y="87"/>
                    </a:lnTo>
                    <a:lnTo>
                      <a:pt x="520" y="86"/>
                    </a:lnTo>
                    <a:lnTo>
                      <a:pt x="521" y="86"/>
                    </a:lnTo>
                    <a:lnTo>
                      <a:pt x="521" y="87"/>
                    </a:lnTo>
                    <a:lnTo>
                      <a:pt x="522" y="88"/>
                    </a:lnTo>
                    <a:lnTo>
                      <a:pt x="522" y="88"/>
                    </a:lnTo>
                    <a:lnTo>
                      <a:pt x="523" y="89"/>
                    </a:lnTo>
                    <a:lnTo>
                      <a:pt x="523" y="86"/>
                    </a:lnTo>
                    <a:lnTo>
                      <a:pt x="523" y="84"/>
                    </a:lnTo>
                    <a:lnTo>
                      <a:pt x="524" y="83"/>
                    </a:lnTo>
                    <a:lnTo>
                      <a:pt x="525" y="82"/>
                    </a:lnTo>
                    <a:lnTo>
                      <a:pt x="527" y="81"/>
                    </a:lnTo>
                    <a:lnTo>
                      <a:pt x="527" y="80"/>
                    </a:lnTo>
                    <a:lnTo>
                      <a:pt x="528" y="80"/>
                    </a:lnTo>
                    <a:lnTo>
                      <a:pt x="530" y="77"/>
                    </a:lnTo>
                    <a:lnTo>
                      <a:pt x="531" y="75"/>
                    </a:lnTo>
                    <a:lnTo>
                      <a:pt x="532" y="76"/>
                    </a:lnTo>
                    <a:lnTo>
                      <a:pt x="533" y="79"/>
                    </a:lnTo>
                    <a:lnTo>
                      <a:pt x="534" y="81"/>
                    </a:lnTo>
                    <a:lnTo>
                      <a:pt x="535" y="83"/>
                    </a:lnTo>
                    <a:lnTo>
                      <a:pt x="535" y="81"/>
                    </a:lnTo>
                    <a:lnTo>
                      <a:pt x="535" y="79"/>
                    </a:lnTo>
                    <a:lnTo>
                      <a:pt x="535" y="77"/>
                    </a:lnTo>
                    <a:lnTo>
                      <a:pt x="536" y="75"/>
                    </a:lnTo>
                    <a:lnTo>
                      <a:pt x="536" y="76"/>
                    </a:lnTo>
                    <a:lnTo>
                      <a:pt x="537" y="76"/>
                    </a:lnTo>
                    <a:lnTo>
                      <a:pt x="537" y="77"/>
                    </a:lnTo>
                    <a:lnTo>
                      <a:pt x="539" y="77"/>
                    </a:lnTo>
                    <a:lnTo>
                      <a:pt x="539" y="77"/>
                    </a:lnTo>
                    <a:lnTo>
                      <a:pt x="540" y="76"/>
                    </a:lnTo>
                    <a:lnTo>
                      <a:pt x="540" y="77"/>
                    </a:lnTo>
                    <a:lnTo>
                      <a:pt x="540" y="80"/>
                    </a:lnTo>
                    <a:lnTo>
                      <a:pt x="541" y="81"/>
                    </a:lnTo>
                    <a:lnTo>
                      <a:pt x="541" y="80"/>
                    </a:lnTo>
                    <a:lnTo>
                      <a:pt x="542" y="80"/>
                    </a:lnTo>
                    <a:lnTo>
                      <a:pt x="542" y="80"/>
                    </a:lnTo>
                    <a:lnTo>
                      <a:pt x="543" y="80"/>
                    </a:lnTo>
                    <a:lnTo>
                      <a:pt x="544" y="80"/>
                    </a:lnTo>
                    <a:lnTo>
                      <a:pt x="545" y="80"/>
                    </a:lnTo>
                    <a:lnTo>
                      <a:pt x="545" y="76"/>
                    </a:lnTo>
                    <a:lnTo>
                      <a:pt x="546" y="75"/>
                    </a:lnTo>
                    <a:lnTo>
                      <a:pt x="547" y="74"/>
                    </a:lnTo>
                    <a:lnTo>
                      <a:pt x="548" y="74"/>
                    </a:lnTo>
                    <a:lnTo>
                      <a:pt x="551" y="74"/>
                    </a:lnTo>
                    <a:lnTo>
                      <a:pt x="551" y="75"/>
                    </a:lnTo>
                    <a:lnTo>
                      <a:pt x="552" y="76"/>
                    </a:lnTo>
                    <a:lnTo>
                      <a:pt x="552" y="76"/>
                    </a:lnTo>
                    <a:lnTo>
                      <a:pt x="553" y="76"/>
                    </a:lnTo>
                    <a:lnTo>
                      <a:pt x="553" y="75"/>
                    </a:lnTo>
                    <a:lnTo>
                      <a:pt x="555" y="73"/>
                    </a:lnTo>
                    <a:lnTo>
                      <a:pt x="557" y="70"/>
                    </a:lnTo>
                    <a:lnTo>
                      <a:pt x="559" y="69"/>
                    </a:lnTo>
                    <a:lnTo>
                      <a:pt x="561" y="68"/>
                    </a:lnTo>
                    <a:lnTo>
                      <a:pt x="564" y="68"/>
                    </a:lnTo>
                    <a:lnTo>
                      <a:pt x="566" y="69"/>
                    </a:lnTo>
                    <a:lnTo>
                      <a:pt x="566" y="71"/>
                    </a:lnTo>
                    <a:lnTo>
                      <a:pt x="565" y="72"/>
                    </a:lnTo>
                    <a:lnTo>
                      <a:pt x="564" y="74"/>
                    </a:lnTo>
                    <a:lnTo>
                      <a:pt x="564" y="76"/>
                    </a:lnTo>
                    <a:lnTo>
                      <a:pt x="565" y="76"/>
                    </a:lnTo>
                    <a:lnTo>
                      <a:pt x="566" y="76"/>
                    </a:lnTo>
                    <a:lnTo>
                      <a:pt x="566" y="77"/>
                    </a:lnTo>
                    <a:lnTo>
                      <a:pt x="566" y="79"/>
                    </a:lnTo>
                    <a:lnTo>
                      <a:pt x="567" y="80"/>
                    </a:lnTo>
                    <a:lnTo>
                      <a:pt x="567" y="80"/>
                    </a:lnTo>
                    <a:lnTo>
                      <a:pt x="567" y="82"/>
                    </a:lnTo>
                    <a:lnTo>
                      <a:pt x="567" y="82"/>
                    </a:lnTo>
                    <a:lnTo>
                      <a:pt x="566" y="82"/>
                    </a:lnTo>
                    <a:lnTo>
                      <a:pt x="566" y="83"/>
                    </a:lnTo>
                    <a:lnTo>
                      <a:pt x="565" y="84"/>
                    </a:lnTo>
                    <a:lnTo>
                      <a:pt x="567" y="83"/>
                    </a:lnTo>
                    <a:lnTo>
                      <a:pt x="568" y="83"/>
                    </a:lnTo>
                    <a:lnTo>
                      <a:pt x="569" y="82"/>
                    </a:lnTo>
                    <a:lnTo>
                      <a:pt x="570" y="80"/>
                    </a:lnTo>
                    <a:lnTo>
                      <a:pt x="569" y="79"/>
                    </a:lnTo>
                    <a:lnTo>
                      <a:pt x="569" y="79"/>
                    </a:lnTo>
                    <a:lnTo>
                      <a:pt x="569" y="76"/>
                    </a:lnTo>
                    <a:lnTo>
                      <a:pt x="570" y="76"/>
                    </a:lnTo>
                    <a:lnTo>
                      <a:pt x="571" y="75"/>
                    </a:lnTo>
                    <a:lnTo>
                      <a:pt x="571" y="74"/>
                    </a:lnTo>
                    <a:lnTo>
                      <a:pt x="572" y="74"/>
                    </a:lnTo>
                    <a:lnTo>
                      <a:pt x="573" y="75"/>
                    </a:lnTo>
                    <a:lnTo>
                      <a:pt x="573" y="76"/>
                    </a:lnTo>
                    <a:lnTo>
                      <a:pt x="575" y="77"/>
                    </a:lnTo>
                    <a:lnTo>
                      <a:pt x="576" y="77"/>
                    </a:lnTo>
                    <a:lnTo>
                      <a:pt x="576" y="74"/>
                    </a:lnTo>
                    <a:lnTo>
                      <a:pt x="576" y="72"/>
                    </a:lnTo>
                    <a:lnTo>
                      <a:pt x="576" y="71"/>
                    </a:lnTo>
                    <a:lnTo>
                      <a:pt x="576" y="70"/>
                    </a:lnTo>
                    <a:lnTo>
                      <a:pt x="576" y="68"/>
                    </a:lnTo>
                    <a:lnTo>
                      <a:pt x="576" y="64"/>
                    </a:lnTo>
                    <a:lnTo>
                      <a:pt x="577" y="63"/>
                    </a:lnTo>
                    <a:lnTo>
                      <a:pt x="577" y="62"/>
                    </a:lnTo>
                    <a:lnTo>
                      <a:pt x="578" y="60"/>
                    </a:lnTo>
                    <a:lnTo>
                      <a:pt x="579" y="59"/>
                    </a:lnTo>
                    <a:lnTo>
                      <a:pt x="578" y="61"/>
                    </a:lnTo>
                    <a:lnTo>
                      <a:pt x="578" y="64"/>
                    </a:lnTo>
                    <a:lnTo>
                      <a:pt x="578" y="67"/>
                    </a:lnTo>
                    <a:lnTo>
                      <a:pt x="579" y="69"/>
                    </a:lnTo>
                    <a:lnTo>
                      <a:pt x="579" y="70"/>
                    </a:lnTo>
                    <a:lnTo>
                      <a:pt x="579" y="70"/>
                    </a:lnTo>
                    <a:lnTo>
                      <a:pt x="580" y="70"/>
                    </a:lnTo>
                    <a:lnTo>
                      <a:pt x="580" y="68"/>
                    </a:lnTo>
                    <a:lnTo>
                      <a:pt x="582" y="68"/>
                    </a:lnTo>
                    <a:lnTo>
                      <a:pt x="583" y="68"/>
                    </a:lnTo>
                    <a:lnTo>
                      <a:pt x="584" y="68"/>
                    </a:lnTo>
                    <a:lnTo>
                      <a:pt x="585" y="68"/>
                    </a:lnTo>
                    <a:lnTo>
                      <a:pt x="587" y="68"/>
                    </a:lnTo>
                    <a:lnTo>
                      <a:pt x="588" y="68"/>
                    </a:lnTo>
                    <a:lnTo>
                      <a:pt x="589" y="69"/>
                    </a:lnTo>
                    <a:lnTo>
                      <a:pt x="589" y="71"/>
                    </a:lnTo>
                    <a:lnTo>
                      <a:pt x="588" y="71"/>
                    </a:lnTo>
                    <a:lnTo>
                      <a:pt x="587" y="71"/>
                    </a:lnTo>
                    <a:lnTo>
                      <a:pt x="585" y="71"/>
                    </a:lnTo>
                    <a:lnTo>
                      <a:pt x="584" y="70"/>
                    </a:lnTo>
                    <a:lnTo>
                      <a:pt x="583" y="71"/>
                    </a:lnTo>
                    <a:lnTo>
                      <a:pt x="583" y="71"/>
                    </a:lnTo>
                    <a:lnTo>
                      <a:pt x="583" y="73"/>
                    </a:lnTo>
                    <a:lnTo>
                      <a:pt x="590" y="73"/>
                    </a:lnTo>
                    <a:lnTo>
                      <a:pt x="591" y="73"/>
                    </a:lnTo>
                    <a:lnTo>
                      <a:pt x="592" y="72"/>
                    </a:lnTo>
                    <a:lnTo>
                      <a:pt x="593" y="71"/>
                    </a:lnTo>
                    <a:lnTo>
                      <a:pt x="594" y="71"/>
                    </a:lnTo>
                    <a:lnTo>
                      <a:pt x="595" y="72"/>
                    </a:lnTo>
                    <a:lnTo>
                      <a:pt x="596" y="71"/>
                    </a:lnTo>
                    <a:lnTo>
                      <a:pt x="596" y="71"/>
                    </a:lnTo>
                    <a:lnTo>
                      <a:pt x="597" y="71"/>
                    </a:lnTo>
                    <a:lnTo>
                      <a:pt x="599" y="71"/>
                    </a:lnTo>
                    <a:lnTo>
                      <a:pt x="600" y="71"/>
                    </a:lnTo>
                    <a:lnTo>
                      <a:pt x="600" y="70"/>
                    </a:lnTo>
                    <a:lnTo>
                      <a:pt x="601" y="67"/>
                    </a:lnTo>
                    <a:lnTo>
                      <a:pt x="601" y="67"/>
                    </a:lnTo>
                    <a:lnTo>
                      <a:pt x="600" y="65"/>
                    </a:lnTo>
                    <a:lnTo>
                      <a:pt x="601" y="64"/>
                    </a:lnTo>
                    <a:lnTo>
                      <a:pt x="602" y="64"/>
                    </a:lnTo>
                    <a:lnTo>
                      <a:pt x="602" y="63"/>
                    </a:lnTo>
                    <a:lnTo>
                      <a:pt x="602" y="61"/>
                    </a:lnTo>
                    <a:lnTo>
                      <a:pt x="602" y="60"/>
                    </a:lnTo>
                    <a:lnTo>
                      <a:pt x="603" y="59"/>
                    </a:lnTo>
                    <a:lnTo>
                      <a:pt x="605" y="60"/>
                    </a:lnTo>
                    <a:lnTo>
                      <a:pt x="606" y="62"/>
                    </a:lnTo>
                    <a:lnTo>
                      <a:pt x="608" y="62"/>
                    </a:lnTo>
                    <a:lnTo>
                      <a:pt x="609" y="62"/>
                    </a:lnTo>
                    <a:lnTo>
                      <a:pt x="611" y="60"/>
                    </a:lnTo>
                    <a:lnTo>
                      <a:pt x="611" y="65"/>
                    </a:lnTo>
                    <a:lnTo>
                      <a:pt x="611" y="68"/>
                    </a:lnTo>
                    <a:lnTo>
                      <a:pt x="612" y="68"/>
                    </a:lnTo>
                    <a:lnTo>
                      <a:pt x="612" y="67"/>
                    </a:lnTo>
                    <a:lnTo>
                      <a:pt x="613" y="65"/>
                    </a:lnTo>
                    <a:lnTo>
                      <a:pt x="613" y="64"/>
                    </a:lnTo>
                    <a:lnTo>
                      <a:pt x="614" y="63"/>
                    </a:lnTo>
                    <a:lnTo>
                      <a:pt x="614" y="62"/>
                    </a:lnTo>
                    <a:lnTo>
                      <a:pt x="615" y="63"/>
                    </a:lnTo>
                    <a:lnTo>
                      <a:pt x="615" y="65"/>
                    </a:lnTo>
                    <a:lnTo>
                      <a:pt x="615" y="67"/>
                    </a:lnTo>
                    <a:lnTo>
                      <a:pt x="614" y="67"/>
                    </a:lnTo>
                    <a:lnTo>
                      <a:pt x="614" y="67"/>
                    </a:lnTo>
                    <a:lnTo>
                      <a:pt x="613" y="69"/>
                    </a:lnTo>
                    <a:lnTo>
                      <a:pt x="614" y="70"/>
                    </a:lnTo>
                    <a:lnTo>
                      <a:pt x="614" y="71"/>
                    </a:lnTo>
                    <a:lnTo>
                      <a:pt x="614" y="73"/>
                    </a:lnTo>
                    <a:lnTo>
                      <a:pt x="616" y="72"/>
                    </a:lnTo>
                    <a:lnTo>
                      <a:pt x="617" y="71"/>
                    </a:lnTo>
                    <a:lnTo>
                      <a:pt x="618" y="70"/>
                    </a:lnTo>
                    <a:lnTo>
                      <a:pt x="620" y="70"/>
                    </a:lnTo>
                    <a:lnTo>
                      <a:pt x="621" y="70"/>
                    </a:lnTo>
                    <a:lnTo>
                      <a:pt x="623" y="72"/>
                    </a:lnTo>
                    <a:lnTo>
                      <a:pt x="623" y="70"/>
                    </a:lnTo>
                    <a:lnTo>
                      <a:pt x="624" y="69"/>
                    </a:lnTo>
                    <a:lnTo>
                      <a:pt x="624" y="68"/>
                    </a:lnTo>
                    <a:lnTo>
                      <a:pt x="624" y="67"/>
                    </a:lnTo>
                    <a:lnTo>
                      <a:pt x="624" y="64"/>
                    </a:lnTo>
                    <a:lnTo>
                      <a:pt x="624" y="61"/>
                    </a:lnTo>
                    <a:lnTo>
                      <a:pt x="624" y="57"/>
                    </a:lnTo>
                    <a:lnTo>
                      <a:pt x="625" y="57"/>
                    </a:lnTo>
                    <a:lnTo>
                      <a:pt x="625" y="57"/>
                    </a:lnTo>
                    <a:lnTo>
                      <a:pt x="626" y="58"/>
                    </a:lnTo>
                    <a:lnTo>
                      <a:pt x="626" y="58"/>
                    </a:lnTo>
                    <a:lnTo>
                      <a:pt x="627" y="59"/>
                    </a:lnTo>
                    <a:lnTo>
                      <a:pt x="627" y="58"/>
                    </a:lnTo>
                    <a:lnTo>
                      <a:pt x="628" y="57"/>
                    </a:lnTo>
                    <a:lnTo>
                      <a:pt x="629" y="58"/>
                    </a:lnTo>
                    <a:lnTo>
                      <a:pt x="630" y="57"/>
                    </a:lnTo>
                    <a:lnTo>
                      <a:pt x="631" y="56"/>
                    </a:lnTo>
                    <a:lnTo>
                      <a:pt x="632" y="53"/>
                    </a:lnTo>
                    <a:lnTo>
                      <a:pt x="632" y="51"/>
                    </a:lnTo>
                    <a:lnTo>
                      <a:pt x="633" y="50"/>
                    </a:lnTo>
                    <a:lnTo>
                      <a:pt x="635" y="50"/>
                    </a:lnTo>
                    <a:lnTo>
                      <a:pt x="635" y="51"/>
                    </a:lnTo>
                    <a:lnTo>
                      <a:pt x="635" y="53"/>
                    </a:lnTo>
                    <a:lnTo>
                      <a:pt x="636" y="55"/>
                    </a:lnTo>
                    <a:lnTo>
                      <a:pt x="636" y="56"/>
                    </a:lnTo>
                    <a:lnTo>
                      <a:pt x="637" y="56"/>
                    </a:lnTo>
                    <a:lnTo>
                      <a:pt x="639" y="56"/>
                    </a:lnTo>
                    <a:lnTo>
                      <a:pt x="641" y="55"/>
                    </a:lnTo>
                    <a:lnTo>
                      <a:pt x="642" y="53"/>
                    </a:lnTo>
                    <a:lnTo>
                      <a:pt x="644" y="52"/>
                    </a:lnTo>
                    <a:lnTo>
                      <a:pt x="645" y="52"/>
                    </a:lnTo>
                    <a:lnTo>
                      <a:pt x="648" y="52"/>
                    </a:lnTo>
                    <a:lnTo>
                      <a:pt x="649" y="53"/>
                    </a:lnTo>
                    <a:lnTo>
                      <a:pt x="650" y="55"/>
                    </a:lnTo>
                    <a:lnTo>
                      <a:pt x="652" y="55"/>
                    </a:lnTo>
                    <a:lnTo>
                      <a:pt x="654" y="55"/>
                    </a:lnTo>
                    <a:lnTo>
                      <a:pt x="655" y="53"/>
                    </a:lnTo>
                    <a:lnTo>
                      <a:pt x="657" y="53"/>
                    </a:lnTo>
                    <a:lnTo>
                      <a:pt x="659" y="52"/>
                    </a:lnTo>
                    <a:lnTo>
                      <a:pt x="661" y="52"/>
                    </a:lnTo>
                    <a:lnTo>
                      <a:pt x="661" y="50"/>
                    </a:lnTo>
                    <a:lnTo>
                      <a:pt x="661" y="50"/>
                    </a:lnTo>
                    <a:lnTo>
                      <a:pt x="663" y="50"/>
                    </a:lnTo>
                    <a:lnTo>
                      <a:pt x="665" y="50"/>
                    </a:lnTo>
                    <a:lnTo>
                      <a:pt x="667" y="50"/>
                    </a:lnTo>
                    <a:lnTo>
                      <a:pt x="668" y="49"/>
                    </a:lnTo>
                    <a:lnTo>
                      <a:pt x="671" y="48"/>
                    </a:lnTo>
                    <a:lnTo>
                      <a:pt x="673" y="48"/>
                    </a:lnTo>
                    <a:lnTo>
                      <a:pt x="675" y="49"/>
                    </a:lnTo>
                    <a:lnTo>
                      <a:pt x="675" y="50"/>
                    </a:lnTo>
                    <a:lnTo>
                      <a:pt x="676" y="51"/>
                    </a:lnTo>
                    <a:lnTo>
                      <a:pt x="675" y="55"/>
                    </a:lnTo>
                    <a:lnTo>
                      <a:pt x="676" y="55"/>
                    </a:lnTo>
                    <a:lnTo>
                      <a:pt x="677" y="56"/>
                    </a:lnTo>
                    <a:lnTo>
                      <a:pt x="678" y="57"/>
                    </a:lnTo>
                    <a:lnTo>
                      <a:pt x="679" y="57"/>
                    </a:lnTo>
                    <a:lnTo>
                      <a:pt x="679" y="57"/>
                    </a:lnTo>
                    <a:lnTo>
                      <a:pt x="679" y="56"/>
                    </a:lnTo>
                    <a:lnTo>
                      <a:pt x="678" y="53"/>
                    </a:lnTo>
                    <a:lnTo>
                      <a:pt x="678" y="52"/>
                    </a:lnTo>
                    <a:lnTo>
                      <a:pt x="679" y="52"/>
                    </a:lnTo>
                    <a:lnTo>
                      <a:pt x="680" y="52"/>
                    </a:lnTo>
                    <a:lnTo>
                      <a:pt x="680" y="52"/>
                    </a:lnTo>
                    <a:lnTo>
                      <a:pt x="681" y="53"/>
                    </a:lnTo>
                    <a:lnTo>
                      <a:pt x="681" y="55"/>
                    </a:lnTo>
                    <a:lnTo>
                      <a:pt x="683" y="55"/>
                    </a:lnTo>
                    <a:lnTo>
                      <a:pt x="683" y="53"/>
                    </a:lnTo>
                    <a:lnTo>
                      <a:pt x="683" y="51"/>
                    </a:lnTo>
                    <a:lnTo>
                      <a:pt x="683" y="50"/>
                    </a:lnTo>
                    <a:lnTo>
                      <a:pt x="683" y="50"/>
                    </a:lnTo>
                    <a:lnTo>
                      <a:pt x="684" y="50"/>
                    </a:lnTo>
                    <a:lnTo>
                      <a:pt x="684" y="51"/>
                    </a:lnTo>
                    <a:lnTo>
                      <a:pt x="685" y="52"/>
                    </a:lnTo>
                    <a:lnTo>
                      <a:pt x="686" y="52"/>
                    </a:lnTo>
                    <a:lnTo>
                      <a:pt x="686" y="51"/>
                    </a:lnTo>
                    <a:lnTo>
                      <a:pt x="686" y="50"/>
                    </a:lnTo>
                    <a:lnTo>
                      <a:pt x="686" y="50"/>
                    </a:lnTo>
                    <a:lnTo>
                      <a:pt x="687" y="50"/>
                    </a:lnTo>
                    <a:lnTo>
                      <a:pt x="687" y="49"/>
                    </a:lnTo>
                    <a:lnTo>
                      <a:pt x="687" y="48"/>
                    </a:lnTo>
                    <a:lnTo>
                      <a:pt x="690" y="48"/>
                    </a:lnTo>
                    <a:lnTo>
                      <a:pt x="691" y="46"/>
                    </a:lnTo>
                    <a:lnTo>
                      <a:pt x="692" y="46"/>
                    </a:lnTo>
                    <a:lnTo>
                      <a:pt x="695" y="46"/>
                    </a:lnTo>
                    <a:lnTo>
                      <a:pt x="696" y="47"/>
                    </a:lnTo>
                    <a:lnTo>
                      <a:pt x="698" y="48"/>
                    </a:lnTo>
                    <a:lnTo>
                      <a:pt x="699" y="49"/>
                    </a:lnTo>
                    <a:lnTo>
                      <a:pt x="701" y="49"/>
                    </a:lnTo>
                    <a:lnTo>
                      <a:pt x="701" y="44"/>
                    </a:lnTo>
                    <a:lnTo>
                      <a:pt x="702" y="44"/>
                    </a:lnTo>
                    <a:lnTo>
                      <a:pt x="703" y="46"/>
                    </a:lnTo>
                    <a:lnTo>
                      <a:pt x="703" y="47"/>
                    </a:lnTo>
                    <a:lnTo>
                      <a:pt x="704" y="47"/>
                    </a:lnTo>
                    <a:lnTo>
                      <a:pt x="704" y="46"/>
                    </a:lnTo>
                    <a:lnTo>
                      <a:pt x="705" y="46"/>
                    </a:lnTo>
                    <a:lnTo>
                      <a:pt x="705" y="45"/>
                    </a:lnTo>
                    <a:lnTo>
                      <a:pt x="707" y="45"/>
                    </a:lnTo>
                    <a:lnTo>
                      <a:pt x="707" y="45"/>
                    </a:lnTo>
                    <a:lnTo>
                      <a:pt x="707" y="47"/>
                    </a:lnTo>
                    <a:lnTo>
                      <a:pt x="708" y="47"/>
                    </a:lnTo>
                    <a:lnTo>
                      <a:pt x="709" y="48"/>
                    </a:lnTo>
                    <a:lnTo>
                      <a:pt x="710" y="47"/>
                    </a:lnTo>
                    <a:lnTo>
                      <a:pt x="711" y="46"/>
                    </a:lnTo>
                    <a:lnTo>
                      <a:pt x="711" y="45"/>
                    </a:lnTo>
                    <a:lnTo>
                      <a:pt x="712" y="45"/>
                    </a:lnTo>
                    <a:lnTo>
                      <a:pt x="713" y="45"/>
                    </a:lnTo>
                    <a:lnTo>
                      <a:pt x="715" y="46"/>
                    </a:lnTo>
                    <a:lnTo>
                      <a:pt x="715" y="44"/>
                    </a:lnTo>
                    <a:lnTo>
                      <a:pt x="716" y="43"/>
                    </a:lnTo>
                    <a:lnTo>
                      <a:pt x="717" y="43"/>
                    </a:lnTo>
                    <a:lnTo>
                      <a:pt x="727" y="44"/>
                    </a:lnTo>
                    <a:lnTo>
                      <a:pt x="729" y="45"/>
                    </a:lnTo>
                    <a:lnTo>
                      <a:pt x="731" y="45"/>
                    </a:lnTo>
                    <a:lnTo>
                      <a:pt x="732" y="45"/>
                    </a:lnTo>
                    <a:lnTo>
                      <a:pt x="732" y="45"/>
                    </a:lnTo>
                    <a:lnTo>
                      <a:pt x="733" y="45"/>
                    </a:lnTo>
                    <a:lnTo>
                      <a:pt x="734" y="44"/>
                    </a:lnTo>
                    <a:lnTo>
                      <a:pt x="734" y="43"/>
                    </a:lnTo>
                    <a:lnTo>
                      <a:pt x="735" y="41"/>
                    </a:lnTo>
                    <a:lnTo>
                      <a:pt x="735" y="40"/>
                    </a:lnTo>
                    <a:lnTo>
                      <a:pt x="736" y="39"/>
                    </a:lnTo>
                    <a:lnTo>
                      <a:pt x="737" y="40"/>
                    </a:lnTo>
                    <a:lnTo>
                      <a:pt x="737" y="40"/>
                    </a:lnTo>
                    <a:lnTo>
                      <a:pt x="738" y="40"/>
                    </a:lnTo>
                    <a:lnTo>
                      <a:pt x="738" y="43"/>
                    </a:lnTo>
                    <a:lnTo>
                      <a:pt x="739" y="43"/>
                    </a:lnTo>
                    <a:lnTo>
                      <a:pt x="739" y="39"/>
                    </a:lnTo>
                    <a:lnTo>
                      <a:pt x="739" y="38"/>
                    </a:lnTo>
                    <a:lnTo>
                      <a:pt x="740" y="38"/>
                    </a:lnTo>
                    <a:lnTo>
                      <a:pt x="740" y="38"/>
                    </a:lnTo>
                    <a:lnTo>
                      <a:pt x="740" y="40"/>
                    </a:lnTo>
                    <a:lnTo>
                      <a:pt x="741" y="41"/>
                    </a:lnTo>
                    <a:lnTo>
                      <a:pt x="741" y="43"/>
                    </a:lnTo>
                    <a:lnTo>
                      <a:pt x="741" y="43"/>
                    </a:lnTo>
                    <a:lnTo>
                      <a:pt x="743" y="41"/>
                    </a:lnTo>
                    <a:lnTo>
                      <a:pt x="743" y="40"/>
                    </a:lnTo>
                    <a:lnTo>
                      <a:pt x="744" y="40"/>
                    </a:lnTo>
                    <a:lnTo>
                      <a:pt x="745" y="40"/>
                    </a:lnTo>
                    <a:lnTo>
                      <a:pt x="746" y="40"/>
                    </a:lnTo>
                    <a:lnTo>
                      <a:pt x="746" y="41"/>
                    </a:lnTo>
                    <a:lnTo>
                      <a:pt x="747" y="43"/>
                    </a:lnTo>
                    <a:lnTo>
                      <a:pt x="747" y="44"/>
                    </a:lnTo>
                    <a:lnTo>
                      <a:pt x="749" y="44"/>
                    </a:lnTo>
                    <a:lnTo>
                      <a:pt x="749" y="46"/>
                    </a:lnTo>
                    <a:lnTo>
                      <a:pt x="750" y="47"/>
                    </a:lnTo>
                    <a:lnTo>
                      <a:pt x="751" y="47"/>
                    </a:lnTo>
                    <a:lnTo>
                      <a:pt x="752" y="47"/>
                    </a:lnTo>
                    <a:lnTo>
                      <a:pt x="753" y="47"/>
                    </a:lnTo>
                    <a:lnTo>
                      <a:pt x="755" y="47"/>
                    </a:lnTo>
                    <a:lnTo>
                      <a:pt x="756" y="47"/>
                    </a:lnTo>
                    <a:lnTo>
                      <a:pt x="756" y="45"/>
                    </a:lnTo>
                    <a:lnTo>
                      <a:pt x="756" y="41"/>
                    </a:lnTo>
                    <a:lnTo>
                      <a:pt x="757" y="41"/>
                    </a:lnTo>
                    <a:lnTo>
                      <a:pt x="757" y="38"/>
                    </a:lnTo>
                    <a:lnTo>
                      <a:pt x="757" y="36"/>
                    </a:lnTo>
                    <a:lnTo>
                      <a:pt x="756" y="35"/>
                    </a:lnTo>
                    <a:lnTo>
                      <a:pt x="756" y="34"/>
                    </a:lnTo>
                    <a:lnTo>
                      <a:pt x="756" y="33"/>
                    </a:lnTo>
                    <a:lnTo>
                      <a:pt x="756" y="32"/>
                    </a:lnTo>
                    <a:lnTo>
                      <a:pt x="756" y="29"/>
                    </a:lnTo>
                    <a:lnTo>
                      <a:pt x="756" y="26"/>
                    </a:lnTo>
                    <a:lnTo>
                      <a:pt x="757" y="27"/>
                    </a:lnTo>
                    <a:lnTo>
                      <a:pt x="758" y="29"/>
                    </a:lnTo>
                    <a:lnTo>
                      <a:pt x="758" y="33"/>
                    </a:lnTo>
                    <a:lnTo>
                      <a:pt x="758" y="35"/>
                    </a:lnTo>
                    <a:lnTo>
                      <a:pt x="759" y="38"/>
                    </a:lnTo>
                    <a:lnTo>
                      <a:pt x="759" y="39"/>
                    </a:lnTo>
                    <a:lnTo>
                      <a:pt x="759" y="37"/>
                    </a:lnTo>
                    <a:lnTo>
                      <a:pt x="760" y="37"/>
                    </a:lnTo>
                    <a:lnTo>
                      <a:pt x="760" y="37"/>
                    </a:lnTo>
                    <a:lnTo>
                      <a:pt x="761" y="37"/>
                    </a:lnTo>
                    <a:lnTo>
                      <a:pt x="762" y="38"/>
                    </a:lnTo>
                    <a:lnTo>
                      <a:pt x="762" y="39"/>
                    </a:lnTo>
                    <a:lnTo>
                      <a:pt x="762" y="40"/>
                    </a:lnTo>
                    <a:lnTo>
                      <a:pt x="763" y="40"/>
                    </a:lnTo>
                    <a:lnTo>
                      <a:pt x="763" y="39"/>
                    </a:lnTo>
                    <a:lnTo>
                      <a:pt x="763" y="37"/>
                    </a:lnTo>
                    <a:lnTo>
                      <a:pt x="768" y="38"/>
                    </a:lnTo>
                    <a:lnTo>
                      <a:pt x="768" y="37"/>
                    </a:lnTo>
                    <a:lnTo>
                      <a:pt x="768" y="36"/>
                    </a:lnTo>
                    <a:lnTo>
                      <a:pt x="769" y="36"/>
                    </a:lnTo>
                    <a:lnTo>
                      <a:pt x="770" y="35"/>
                    </a:lnTo>
                    <a:lnTo>
                      <a:pt x="770" y="35"/>
                    </a:lnTo>
                    <a:lnTo>
                      <a:pt x="771" y="36"/>
                    </a:lnTo>
                    <a:lnTo>
                      <a:pt x="771" y="38"/>
                    </a:lnTo>
                    <a:lnTo>
                      <a:pt x="775" y="38"/>
                    </a:lnTo>
                    <a:lnTo>
                      <a:pt x="777" y="39"/>
                    </a:lnTo>
                    <a:lnTo>
                      <a:pt x="779" y="38"/>
                    </a:lnTo>
                    <a:lnTo>
                      <a:pt x="780" y="38"/>
                    </a:lnTo>
                    <a:lnTo>
                      <a:pt x="781" y="38"/>
                    </a:lnTo>
                    <a:lnTo>
                      <a:pt x="782" y="39"/>
                    </a:lnTo>
                    <a:lnTo>
                      <a:pt x="784" y="40"/>
                    </a:lnTo>
                    <a:lnTo>
                      <a:pt x="786" y="39"/>
                    </a:lnTo>
                    <a:lnTo>
                      <a:pt x="787" y="40"/>
                    </a:lnTo>
                    <a:lnTo>
                      <a:pt x="788" y="40"/>
                    </a:lnTo>
                    <a:lnTo>
                      <a:pt x="789" y="40"/>
                    </a:lnTo>
                    <a:lnTo>
                      <a:pt x="791" y="40"/>
                    </a:lnTo>
                    <a:lnTo>
                      <a:pt x="791" y="41"/>
                    </a:lnTo>
                    <a:lnTo>
                      <a:pt x="792" y="43"/>
                    </a:lnTo>
                    <a:lnTo>
                      <a:pt x="791" y="50"/>
                    </a:lnTo>
                    <a:lnTo>
                      <a:pt x="794" y="49"/>
                    </a:lnTo>
                    <a:lnTo>
                      <a:pt x="796" y="47"/>
                    </a:lnTo>
                    <a:lnTo>
                      <a:pt x="797" y="44"/>
                    </a:lnTo>
                    <a:lnTo>
                      <a:pt x="798" y="45"/>
                    </a:lnTo>
                    <a:lnTo>
                      <a:pt x="798" y="46"/>
                    </a:lnTo>
                    <a:lnTo>
                      <a:pt x="798" y="47"/>
                    </a:lnTo>
                    <a:lnTo>
                      <a:pt x="798" y="48"/>
                    </a:lnTo>
                    <a:lnTo>
                      <a:pt x="799" y="49"/>
                    </a:lnTo>
                    <a:lnTo>
                      <a:pt x="799" y="47"/>
                    </a:lnTo>
                    <a:lnTo>
                      <a:pt x="799" y="45"/>
                    </a:lnTo>
                    <a:lnTo>
                      <a:pt x="799" y="44"/>
                    </a:lnTo>
                    <a:lnTo>
                      <a:pt x="798" y="44"/>
                    </a:lnTo>
                    <a:lnTo>
                      <a:pt x="797" y="43"/>
                    </a:lnTo>
                    <a:lnTo>
                      <a:pt x="796" y="43"/>
                    </a:lnTo>
                    <a:lnTo>
                      <a:pt x="796" y="41"/>
                    </a:lnTo>
                    <a:lnTo>
                      <a:pt x="795" y="40"/>
                    </a:lnTo>
                    <a:lnTo>
                      <a:pt x="796" y="39"/>
                    </a:lnTo>
                    <a:lnTo>
                      <a:pt x="797" y="38"/>
                    </a:lnTo>
                    <a:lnTo>
                      <a:pt x="799" y="38"/>
                    </a:lnTo>
                    <a:lnTo>
                      <a:pt x="800" y="38"/>
                    </a:lnTo>
                    <a:lnTo>
                      <a:pt x="803" y="39"/>
                    </a:lnTo>
                    <a:lnTo>
                      <a:pt x="804" y="38"/>
                    </a:lnTo>
                    <a:lnTo>
                      <a:pt x="805" y="36"/>
                    </a:lnTo>
                    <a:lnTo>
                      <a:pt x="806" y="36"/>
                    </a:lnTo>
                    <a:lnTo>
                      <a:pt x="807" y="37"/>
                    </a:lnTo>
                    <a:lnTo>
                      <a:pt x="808" y="36"/>
                    </a:lnTo>
                    <a:lnTo>
                      <a:pt x="808" y="36"/>
                    </a:lnTo>
                    <a:lnTo>
                      <a:pt x="809" y="35"/>
                    </a:lnTo>
                    <a:lnTo>
                      <a:pt x="809" y="35"/>
                    </a:lnTo>
                    <a:lnTo>
                      <a:pt x="809" y="35"/>
                    </a:lnTo>
                    <a:lnTo>
                      <a:pt x="810" y="37"/>
                    </a:lnTo>
                    <a:lnTo>
                      <a:pt x="810" y="39"/>
                    </a:lnTo>
                    <a:lnTo>
                      <a:pt x="811" y="39"/>
                    </a:lnTo>
                    <a:lnTo>
                      <a:pt x="812" y="40"/>
                    </a:lnTo>
                    <a:lnTo>
                      <a:pt x="812" y="40"/>
                    </a:lnTo>
                    <a:lnTo>
                      <a:pt x="813" y="38"/>
                    </a:lnTo>
                    <a:lnTo>
                      <a:pt x="813" y="37"/>
                    </a:lnTo>
                    <a:lnTo>
                      <a:pt x="813" y="37"/>
                    </a:lnTo>
                    <a:lnTo>
                      <a:pt x="816" y="37"/>
                    </a:lnTo>
                    <a:lnTo>
                      <a:pt x="817" y="38"/>
                    </a:lnTo>
                    <a:lnTo>
                      <a:pt x="818" y="38"/>
                    </a:lnTo>
                    <a:lnTo>
                      <a:pt x="818" y="37"/>
                    </a:lnTo>
                    <a:lnTo>
                      <a:pt x="819" y="36"/>
                    </a:lnTo>
                    <a:lnTo>
                      <a:pt x="819" y="35"/>
                    </a:lnTo>
                    <a:lnTo>
                      <a:pt x="820" y="35"/>
                    </a:lnTo>
                    <a:lnTo>
                      <a:pt x="821" y="36"/>
                    </a:lnTo>
                    <a:lnTo>
                      <a:pt x="821" y="36"/>
                    </a:lnTo>
                    <a:lnTo>
                      <a:pt x="822" y="37"/>
                    </a:lnTo>
                    <a:lnTo>
                      <a:pt x="822" y="37"/>
                    </a:lnTo>
                    <a:lnTo>
                      <a:pt x="822" y="37"/>
                    </a:lnTo>
                    <a:lnTo>
                      <a:pt x="823" y="36"/>
                    </a:lnTo>
                    <a:lnTo>
                      <a:pt x="823" y="36"/>
                    </a:lnTo>
                    <a:lnTo>
                      <a:pt x="824" y="36"/>
                    </a:lnTo>
                    <a:lnTo>
                      <a:pt x="825" y="37"/>
                    </a:lnTo>
                    <a:lnTo>
                      <a:pt x="825" y="38"/>
                    </a:lnTo>
                    <a:lnTo>
                      <a:pt x="827" y="39"/>
                    </a:lnTo>
                    <a:lnTo>
                      <a:pt x="827" y="39"/>
                    </a:lnTo>
                    <a:lnTo>
                      <a:pt x="828" y="38"/>
                    </a:lnTo>
                    <a:lnTo>
                      <a:pt x="828" y="36"/>
                    </a:lnTo>
                    <a:lnTo>
                      <a:pt x="832" y="37"/>
                    </a:lnTo>
                    <a:lnTo>
                      <a:pt x="832" y="37"/>
                    </a:lnTo>
                    <a:lnTo>
                      <a:pt x="833" y="37"/>
                    </a:lnTo>
                    <a:lnTo>
                      <a:pt x="834" y="36"/>
                    </a:lnTo>
                    <a:lnTo>
                      <a:pt x="835" y="35"/>
                    </a:lnTo>
                    <a:lnTo>
                      <a:pt x="835" y="34"/>
                    </a:lnTo>
                    <a:lnTo>
                      <a:pt x="836" y="34"/>
                    </a:lnTo>
                    <a:lnTo>
                      <a:pt x="836" y="35"/>
                    </a:lnTo>
                    <a:lnTo>
                      <a:pt x="837" y="37"/>
                    </a:lnTo>
                    <a:lnTo>
                      <a:pt x="837" y="37"/>
                    </a:lnTo>
                    <a:lnTo>
                      <a:pt x="840" y="36"/>
                    </a:lnTo>
                    <a:lnTo>
                      <a:pt x="841" y="36"/>
                    </a:lnTo>
                    <a:lnTo>
                      <a:pt x="842" y="36"/>
                    </a:lnTo>
                    <a:lnTo>
                      <a:pt x="843" y="38"/>
                    </a:lnTo>
                    <a:lnTo>
                      <a:pt x="844" y="38"/>
                    </a:lnTo>
                    <a:lnTo>
                      <a:pt x="845" y="37"/>
                    </a:lnTo>
                    <a:lnTo>
                      <a:pt x="846" y="37"/>
                    </a:lnTo>
                    <a:lnTo>
                      <a:pt x="846" y="36"/>
                    </a:lnTo>
                    <a:lnTo>
                      <a:pt x="847" y="37"/>
                    </a:lnTo>
                    <a:lnTo>
                      <a:pt x="847" y="38"/>
                    </a:lnTo>
                    <a:lnTo>
                      <a:pt x="848" y="37"/>
                    </a:lnTo>
                    <a:lnTo>
                      <a:pt x="848" y="36"/>
                    </a:lnTo>
                    <a:lnTo>
                      <a:pt x="848" y="35"/>
                    </a:lnTo>
                    <a:lnTo>
                      <a:pt x="848" y="33"/>
                    </a:lnTo>
                    <a:lnTo>
                      <a:pt x="848" y="31"/>
                    </a:lnTo>
                    <a:lnTo>
                      <a:pt x="849" y="31"/>
                    </a:lnTo>
                    <a:lnTo>
                      <a:pt x="851" y="31"/>
                    </a:lnTo>
                    <a:lnTo>
                      <a:pt x="852" y="32"/>
                    </a:lnTo>
                    <a:lnTo>
                      <a:pt x="853" y="33"/>
                    </a:lnTo>
                    <a:lnTo>
                      <a:pt x="854" y="33"/>
                    </a:lnTo>
                    <a:lnTo>
                      <a:pt x="854" y="34"/>
                    </a:lnTo>
                    <a:lnTo>
                      <a:pt x="855" y="34"/>
                    </a:lnTo>
                    <a:lnTo>
                      <a:pt x="857" y="34"/>
                    </a:lnTo>
                    <a:lnTo>
                      <a:pt x="857" y="36"/>
                    </a:lnTo>
                    <a:lnTo>
                      <a:pt x="858" y="37"/>
                    </a:lnTo>
                    <a:lnTo>
                      <a:pt x="858" y="37"/>
                    </a:lnTo>
                    <a:lnTo>
                      <a:pt x="860" y="37"/>
                    </a:lnTo>
                    <a:lnTo>
                      <a:pt x="861" y="36"/>
                    </a:lnTo>
                    <a:lnTo>
                      <a:pt x="861" y="35"/>
                    </a:lnTo>
                    <a:lnTo>
                      <a:pt x="863" y="35"/>
                    </a:lnTo>
                    <a:lnTo>
                      <a:pt x="865" y="34"/>
                    </a:lnTo>
                    <a:lnTo>
                      <a:pt x="866" y="35"/>
                    </a:lnTo>
                    <a:lnTo>
                      <a:pt x="867" y="35"/>
                    </a:lnTo>
                    <a:lnTo>
                      <a:pt x="868" y="34"/>
                    </a:lnTo>
                    <a:lnTo>
                      <a:pt x="869" y="33"/>
                    </a:lnTo>
                    <a:lnTo>
                      <a:pt x="870" y="32"/>
                    </a:lnTo>
                    <a:lnTo>
                      <a:pt x="871" y="32"/>
                    </a:lnTo>
                    <a:lnTo>
                      <a:pt x="872" y="32"/>
                    </a:lnTo>
                    <a:lnTo>
                      <a:pt x="873" y="33"/>
                    </a:lnTo>
                    <a:lnTo>
                      <a:pt x="878" y="34"/>
                    </a:lnTo>
                    <a:lnTo>
                      <a:pt x="878" y="36"/>
                    </a:lnTo>
                    <a:lnTo>
                      <a:pt x="877" y="37"/>
                    </a:lnTo>
                    <a:lnTo>
                      <a:pt x="877" y="38"/>
                    </a:lnTo>
                    <a:lnTo>
                      <a:pt x="877" y="38"/>
                    </a:lnTo>
                    <a:lnTo>
                      <a:pt x="877" y="37"/>
                    </a:lnTo>
                    <a:lnTo>
                      <a:pt x="876" y="37"/>
                    </a:lnTo>
                    <a:lnTo>
                      <a:pt x="876" y="37"/>
                    </a:lnTo>
                    <a:lnTo>
                      <a:pt x="876" y="38"/>
                    </a:lnTo>
                    <a:lnTo>
                      <a:pt x="876" y="40"/>
                    </a:lnTo>
                    <a:lnTo>
                      <a:pt x="876" y="44"/>
                    </a:lnTo>
                    <a:lnTo>
                      <a:pt x="876" y="44"/>
                    </a:lnTo>
                    <a:lnTo>
                      <a:pt x="877" y="43"/>
                    </a:lnTo>
                    <a:lnTo>
                      <a:pt x="877" y="41"/>
                    </a:lnTo>
                    <a:lnTo>
                      <a:pt x="878" y="41"/>
                    </a:lnTo>
                    <a:lnTo>
                      <a:pt x="878" y="44"/>
                    </a:lnTo>
                    <a:lnTo>
                      <a:pt x="879" y="46"/>
                    </a:lnTo>
                    <a:lnTo>
                      <a:pt x="879" y="48"/>
                    </a:lnTo>
                    <a:lnTo>
                      <a:pt x="880" y="50"/>
                    </a:lnTo>
                    <a:lnTo>
                      <a:pt x="881" y="51"/>
                    </a:lnTo>
                    <a:lnTo>
                      <a:pt x="882" y="51"/>
                    </a:lnTo>
                    <a:lnTo>
                      <a:pt x="882" y="49"/>
                    </a:lnTo>
                    <a:lnTo>
                      <a:pt x="882" y="47"/>
                    </a:lnTo>
                    <a:lnTo>
                      <a:pt x="881" y="47"/>
                    </a:lnTo>
                    <a:lnTo>
                      <a:pt x="880" y="44"/>
                    </a:lnTo>
                    <a:lnTo>
                      <a:pt x="880" y="40"/>
                    </a:lnTo>
                    <a:lnTo>
                      <a:pt x="880" y="36"/>
                    </a:lnTo>
                    <a:lnTo>
                      <a:pt x="881" y="35"/>
                    </a:lnTo>
                    <a:lnTo>
                      <a:pt x="882" y="34"/>
                    </a:lnTo>
                    <a:lnTo>
                      <a:pt x="883" y="34"/>
                    </a:lnTo>
                    <a:lnTo>
                      <a:pt x="884" y="34"/>
                    </a:lnTo>
                    <a:lnTo>
                      <a:pt x="887" y="35"/>
                    </a:lnTo>
                    <a:lnTo>
                      <a:pt x="889" y="35"/>
                    </a:lnTo>
                    <a:lnTo>
                      <a:pt x="890" y="33"/>
                    </a:lnTo>
                    <a:lnTo>
                      <a:pt x="890" y="33"/>
                    </a:lnTo>
                    <a:lnTo>
                      <a:pt x="891" y="33"/>
                    </a:lnTo>
                    <a:lnTo>
                      <a:pt x="891" y="34"/>
                    </a:lnTo>
                    <a:lnTo>
                      <a:pt x="891" y="35"/>
                    </a:lnTo>
                    <a:lnTo>
                      <a:pt x="892" y="37"/>
                    </a:lnTo>
                    <a:lnTo>
                      <a:pt x="892" y="37"/>
                    </a:lnTo>
                    <a:lnTo>
                      <a:pt x="892" y="43"/>
                    </a:lnTo>
                    <a:lnTo>
                      <a:pt x="894" y="43"/>
                    </a:lnTo>
                    <a:lnTo>
                      <a:pt x="895" y="43"/>
                    </a:lnTo>
                    <a:lnTo>
                      <a:pt x="895" y="40"/>
                    </a:lnTo>
                    <a:lnTo>
                      <a:pt x="895" y="38"/>
                    </a:lnTo>
                    <a:lnTo>
                      <a:pt x="896" y="38"/>
                    </a:lnTo>
                    <a:lnTo>
                      <a:pt x="897" y="38"/>
                    </a:lnTo>
                    <a:lnTo>
                      <a:pt x="899" y="37"/>
                    </a:lnTo>
                    <a:lnTo>
                      <a:pt x="900" y="36"/>
                    </a:lnTo>
                    <a:lnTo>
                      <a:pt x="900" y="35"/>
                    </a:lnTo>
                    <a:lnTo>
                      <a:pt x="901" y="33"/>
                    </a:lnTo>
                    <a:lnTo>
                      <a:pt x="901" y="36"/>
                    </a:lnTo>
                    <a:lnTo>
                      <a:pt x="900" y="38"/>
                    </a:lnTo>
                    <a:lnTo>
                      <a:pt x="900" y="40"/>
                    </a:lnTo>
                    <a:lnTo>
                      <a:pt x="900" y="44"/>
                    </a:lnTo>
                    <a:lnTo>
                      <a:pt x="902" y="44"/>
                    </a:lnTo>
                    <a:lnTo>
                      <a:pt x="903" y="44"/>
                    </a:lnTo>
                    <a:lnTo>
                      <a:pt x="904" y="43"/>
                    </a:lnTo>
                    <a:lnTo>
                      <a:pt x="904" y="40"/>
                    </a:lnTo>
                    <a:lnTo>
                      <a:pt x="904" y="38"/>
                    </a:lnTo>
                    <a:lnTo>
                      <a:pt x="904" y="37"/>
                    </a:lnTo>
                    <a:lnTo>
                      <a:pt x="904" y="36"/>
                    </a:lnTo>
                    <a:lnTo>
                      <a:pt x="905" y="36"/>
                    </a:lnTo>
                    <a:lnTo>
                      <a:pt x="906" y="36"/>
                    </a:lnTo>
                    <a:lnTo>
                      <a:pt x="905" y="40"/>
                    </a:lnTo>
                    <a:lnTo>
                      <a:pt x="905" y="44"/>
                    </a:lnTo>
                    <a:lnTo>
                      <a:pt x="906" y="47"/>
                    </a:lnTo>
                    <a:lnTo>
                      <a:pt x="906" y="45"/>
                    </a:lnTo>
                    <a:lnTo>
                      <a:pt x="908" y="45"/>
                    </a:lnTo>
                    <a:lnTo>
                      <a:pt x="909" y="45"/>
                    </a:lnTo>
                    <a:lnTo>
                      <a:pt x="911" y="45"/>
                    </a:lnTo>
                    <a:lnTo>
                      <a:pt x="912" y="44"/>
                    </a:lnTo>
                    <a:lnTo>
                      <a:pt x="913" y="43"/>
                    </a:lnTo>
                    <a:lnTo>
                      <a:pt x="913" y="39"/>
                    </a:lnTo>
                    <a:lnTo>
                      <a:pt x="912" y="40"/>
                    </a:lnTo>
                    <a:lnTo>
                      <a:pt x="911" y="39"/>
                    </a:lnTo>
                    <a:lnTo>
                      <a:pt x="911" y="38"/>
                    </a:lnTo>
                    <a:lnTo>
                      <a:pt x="911" y="36"/>
                    </a:lnTo>
                    <a:lnTo>
                      <a:pt x="909" y="34"/>
                    </a:lnTo>
                    <a:lnTo>
                      <a:pt x="909" y="32"/>
                    </a:lnTo>
                    <a:lnTo>
                      <a:pt x="912" y="32"/>
                    </a:lnTo>
                    <a:lnTo>
                      <a:pt x="913" y="33"/>
                    </a:lnTo>
                    <a:lnTo>
                      <a:pt x="914" y="35"/>
                    </a:lnTo>
                    <a:lnTo>
                      <a:pt x="915" y="35"/>
                    </a:lnTo>
                    <a:lnTo>
                      <a:pt x="916" y="35"/>
                    </a:lnTo>
                    <a:lnTo>
                      <a:pt x="918" y="35"/>
                    </a:lnTo>
                    <a:lnTo>
                      <a:pt x="919" y="36"/>
                    </a:lnTo>
                    <a:lnTo>
                      <a:pt x="919" y="37"/>
                    </a:lnTo>
                    <a:lnTo>
                      <a:pt x="920" y="37"/>
                    </a:lnTo>
                    <a:lnTo>
                      <a:pt x="920" y="37"/>
                    </a:lnTo>
                    <a:lnTo>
                      <a:pt x="921" y="35"/>
                    </a:lnTo>
                    <a:lnTo>
                      <a:pt x="931" y="36"/>
                    </a:lnTo>
                    <a:lnTo>
                      <a:pt x="932" y="36"/>
                    </a:lnTo>
                    <a:lnTo>
                      <a:pt x="937" y="37"/>
                    </a:lnTo>
                    <a:lnTo>
                      <a:pt x="937" y="35"/>
                    </a:lnTo>
                    <a:lnTo>
                      <a:pt x="938" y="35"/>
                    </a:lnTo>
                    <a:lnTo>
                      <a:pt x="938" y="35"/>
                    </a:lnTo>
                    <a:lnTo>
                      <a:pt x="939" y="37"/>
                    </a:lnTo>
                    <a:lnTo>
                      <a:pt x="939" y="39"/>
                    </a:lnTo>
                    <a:lnTo>
                      <a:pt x="938" y="40"/>
                    </a:lnTo>
                    <a:lnTo>
                      <a:pt x="938" y="41"/>
                    </a:lnTo>
                    <a:lnTo>
                      <a:pt x="937" y="43"/>
                    </a:lnTo>
                    <a:lnTo>
                      <a:pt x="936" y="45"/>
                    </a:lnTo>
                    <a:lnTo>
                      <a:pt x="937" y="46"/>
                    </a:lnTo>
                    <a:lnTo>
                      <a:pt x="939" y="46"/>
                    </a:lnTo>
                    <a:lnTo>
                      <a:pt x="940" y="45"/>
                    </a:lnTo>
                    <a:lnTo>
                      <a:pt x="942" y="44"/>
                    </a:lnTo>
                    <a:lnTo>
                      <a:pt x="942" y="40"/>
                    </a:lnTo>
                    <a:lnTo>
                      <a:pt x="942" y="39"/>
                    </a:lnTo>
                    <a:lnTo>
                      <a:pt x="941" y="39"/>
                    </a:lnTo>
                    <a:lnTo>
                      <a:pt x="941" y="37"/>
                    </a:lnTo>
                    <a:lnTo>
                      <a:pt x="941" y="35"/>
                    </a:lnTo>
                    <a:lnTo>
                      <a:pt x="950" y="36"/>
                    </a:lnTo>
                    <a:lnTo>
                      <a:pt x="955" y="36"/>
                    </a:lnTo>
                    <a:lnTo>
                      <a:pt x="955" y="37"/>
                    </a:lnTo>
                    <a:lnTo>
                      <a:pt x="955" y="38"/>
                    </a:lnTo>
                    <a:lnTo>
                      <a:pt x="955" y="39"/>
                    </a:lnTo>
                    <a:lnTo>
                      <a:pt x="954" y="41"/>
                    </a:lnTo>
                    <a:lnTo>
                      <a:pt x="955" y="41"/>
                    </a:lnTo>
                    <a:lnTo>
                      <a:pt x="956" y="43"/>
                    </a:lnTo>
                    <a:lnTo>
                      <a:pt x="957" y="43"/>
                    </a:lnTo>
                    <a:lnTo>
                      <a:pt x="959" y="41"/>
                    </a:lnTo>
                    <a:lnTo>
                      <a:pt x="960" y="39"/>
                    </a:lnTo>
                    <a:lnTo>
                      <a:pt x="961" y="37"/>
                    </a:lnTo>
                    <a:lnTo>
                      <a:pt x="962" y="37"/>
                    </a:lnTo>
                    <a:lnTo>
                      <a:pt x="964" y="37"/>
                    </a:lnTo>
                    <a:lnTo>
                      <a:pt x="965" y="37"/>
                    </a:lnTo>
                    <a:lnTo>
                      <a:pt x="967" y="36"/>
                    </a:lnTo>
                    <a:lnTo>
                      <a:pt x="967" y="35"/>
                    </a:lnTo>
                    <a:lnTo>
                      <a:pt x="971" y="35"/>
                    </a:lnTo>
                    <a:lnTo>
                      <a:pt x="971" y="38"/>
                    </a:lnTo>
                    <a:lnTo>
                      <a:pt x="972" y="38"/>
                    </a:lnTo>
                    <a:lnTo>
                      <a:pt x="973" y="39"/>
                    </a:lnTo>
                    <a:lnTo>
                      <a:pt x="973" y="40"/>
                    </a:lnTo>
                    <a:lnTo>
                      <a:pt x="974" y="40"/>
                    </a:lnTo>
                    <a:lnTo>
                      <a:pt x="974" y="38"/>
                    </a:lnTo>
                    <a:lnTo>
                      <a:pt x="975" y="36"/>
                    </a:lnTo>
                    <a:lnTo>
                      <a:pt x="975" y="35"/>
                    </a:lnTo>
                    <a:lnTo>
                      <a:pt x="976" y="35"/>
                    </a:lnTo>
                    <a:lnTo>
                      <a:pt x="977" y="36"/>
                    </a:lnTo>
                    <a:lnTo>
                      <a:pt x="978" y="37"/>
                    </a:lnTo>
                    <a:lnTo>
                      <a:pt x="978" y="39"/>
                    </a:lnTo>
                    <a:lnTo>
                      <a:pt x="978" y="41"/>
                    </a:lnTo>
                    <a:lnTo>
                      <a:pt x="979" y="41"/>
                    </a:lnTo>
                    <a:lnTo>
                      <a:pt x="981" y="41"/>
                    </a:lnTo>
                    <a:lnTo>
                      <a:pt x="983" y="40"/>
                    </a:lnTo>
                    <a:lnTo>
                      <a:pt x="983" y="39"/>
                    </a:lnTo>
                    <a:lnTo>
                      <a:pt x="981" y="39"/>
                    </a:lnTo>
                    <a:lnTo>
                      <a:pt x="980" y="38"/>
                    </a:lnTo>
                    <a:lnTo>
                      <a:pt x="980" y="37"/>
                    </a:lnTo>
                    <a:lnTo>
                      <a:pt x="979" y="36"/>
                    </a:lnTo>
                    <a:lnTo>
                      <a:pt x="979" y="34"/>
                    </a:lnTo>
                    <a:lnTo>
                      <a:pt x="983" y="34"/>
                    </a:lnTo>
                    <a:lnTo>
                      <a:pt x="985" y="34"/>
                    </a:lnTo>
                    <a:lnTo>
                      <a:pt x="986" y="33"/>
                    </a:lnTo>
                    <a:lnTo>
                      <a:pt x="986" y="29"/>
                    </a:lnTo>
                    <a:lnTo>
                      <a:pt x="986" y="27"/>
                    </a:lnTo>
                    <a:lnTo>
                      <a:pt x="985" y="25"/>
                    </a:lnTo>
                    <a:lnTo>
                      <a:pt x="985" y="23"/>
                    </a:lnTo>
                    <a:lnTo>
                      <a:pt x="986" y="21"/>
                    </a:lnTo>
                    <a:lnTo>
                      <a:pt x="987" y="26"/>
                    </a:lnTo>
                    <a:lnTo>
                      <a:pt x="988" y="29"/>
                    </a:lnTo>
                    <a:lnTo>
                      <a:pt x="989" y="33"/>
                    </a:lnTo>
                    <a:lnTo>
                      <a:pt x="991" y="35"/>
                    </a:lnTo>
                    <a:lnTo>
                      <a:pt x="993" y="36"/>
                    </a:lnTo>
                    <a:lnTo>
                      <a:pt x="996" y="35"/>
                    </a:lnTo>
                    <a:lnTo>
                      <a:pt x="998" y="33"/>
                    </a:lnTo>
                    <a:lnTo>
                      <a:pt x="999" y="34"/>
                    </a:lnTo>
                    <a:lnTo>
                      <a:pt x="999" y="36"/>
                    </a:lnTo>
                    <a:lnTo>
                      <a:pt x="998" y="37"/>
                    </a:lnTo>
                    <a:lnTo>
                      <a:pt x="998" y="39"/>
                    </a:lnTo>
                    <a:lnTo>
                      <a:pt x="998" y="40"/>
                    </a:lnTo>
                    <a:lnTo>
                      <a:pt x="998" y="43"/>
                    </a:lnTo>
                    <a:lnTo>
                      <a:pt x="1000" y="45"/>
                    </a:lnTo>
                    <a:lnTo>
                      <a:pt x="1001" y="45"/>
                    </a:lnTo>
                    <a:lnTo>
                      <a:pt x="1003" y="45"/>
                    </a:lnTo>
                    <a:lnTo>
                      <a:pt x="1004" y="43"/>
                    </a:lnTo>
                    <a:lnTo>
                      <a:pt x="1007" y="40"/>
                    </a:lnTo>
                    <a:lnTo>
                      <a:pt x="1008" y="38"/>
                    </a:lnTo>
                    <a:lnTo>
                      <a:pt x="1009" y="36"/>
                    </a:lnTo>
                    <a:lnTo>
                      <a:pt x="1010" y="36"/>
                    </a:lnTo>
                    <a:lnTo>
                      <a:pt x="1011" y="35"/>
                    </a:lnTo>
                    <a:lnTo>
                      <a:pt x="1012" y="34"/>
                    </a:lnTo>
                    <a:lnTo>
                      <a:pt x="1014" y="34"/>
                    </a:lnTo>
                    <a:lnTo>
                      <a:pt x="1015" y="35"/>
                    </a:lnTo>
                    <a:lnTo>
                      <a:pt x="1017" y="35"/>
                    </a:lnTo>
                    <a:lnTo>
                      <a:pt x="1017" y="35"/>
                    </a:lnTo>
                    <a:lnTo>
                      <a:pt x="1019" y="36"/>
                    </a:lnTo>
                    <a:lnTo>
                      <a:pt x="1019" y="37"/>
                    </a:lnTo>
                    <a:lnTo>
                      <a:pt x="1020" y="36"/>
                    </a:lnTo>
                    <a:lnTo>
                      <a:pt x="1021" y="35"/>
                    </a:lnTo>
                    <a:lnTo>
                      <a:pt x="1021" y="34"/>
                    </a:lnTo>
                    <a:lnTo>
                      <a:pt x="1022" y="33"/>
                    </a:lnTo>
                    <a:lnTo>
                      <a:pt x="1025" y="32"/>
                    </a:lnTo>
                    <a:lnTo>
                      <a:pt x="1028" y="31"/>
                    </a:lnTo>
                    <a:lnTo>
                      <a:pt x="1031" y="28"/>
                    </a:lnTo>
                    <a:lnTo>
                      <a:pt x="1031" y="29"/>
                    </a:lnTo>
                    <a:lnTo>
                      <a:pt x="1031" y="32"/>
                    </a:lnTo>
                    <a:lnTo>
                      <a:pt x="1031" y="33"/>
                    </a:lnTo>
                    <a:lnTo>
                      <a:pt x="1031" y="34"/>
                    </a:lnTo>
                    <a:lnTo>
                      <a:pt x="1032" y="33"/>
                    </a:lnTo>
                    <a:lnTo>
                      <a:pt x="1033" y="33"/>
                    </a:lnTo>
                    <a:lnTo>
                      <a:pt x="1034" y="34"/>
                    </a:lnTo>
                    <a:lnTo>
                      <a:pt x="1034" y="36"/>
                    </a:lnTo>
                    <a:lnTo>
                      <a:pt x="1034" y="37"/>
                    </a:lnTo>
                    <a:lnTo>
                      <a:pt x="1035" y="38"/>
                    </a:lnTo>
                    <a:lnTo>
                      <a:pt x="1036" y="39"/>
                    </a:lnTo>
                    <a:lnTo>
                      <a:pt x="1036" y="37"/>
                    </a:lnTo>
                    <a:lnTo>
                      <a:pt x="1036" y="37"/>
                    </a:lnTo>
                    <a:lnTo>
                      <a:pt x="1037" y="37"/>
                    </a:lnTo>
                    <a:lnTo>
                      <a:pt x="1037" y="40"/>
                    </a:lnTo>
                    <a:lnTo>
                      <a:pt x="1038" y="44"/>
                    </a:lnTo>
                    <a:lnTo>
                      <a:pt x="1038" y="47"/>
                    </a:lnTo>
                    <a:lnTo>
                      <a:pt x="1039" y="45"/>
                    </a:lnTo>
                    <a:lnTo>
                      <a:pt x="1040" y="43"/>
                    </a:lnTo>
                    <a:lnTo>
                      <a:pt x="1040" y="40"/>
                    </a:lnTo>
                    <a:lnTo>
                      <a:pt x="1040" y="37"/>
                    </a:lnTo>
                    <a:lnTo>
                      <a:pt x="1040" y="32"/>
                    </a:lnTo>
                    <a:lnTo>
                      <a:pt x="1041" y="32"/>
                    </a:lnTo>
                    <a:lnTo>
                      <a:pt x="1044" y="31"/>
                    </a:lnTo>
                    <a:lnTo>
                      <a:pt x="1044" y="29"/>
                    </a:lnTo>
                    <a:lnTo>
                      <a:pt x="1045" y="29"/>
                    </a:lnTo>
                    <a:lnTo>
                      <a:pt x="1046" y="31"/>
                    </a:lnTo>
                    <a:lnTo>
                      <a:pt x="1046" y="32"/>
                    </a:lnTo>
                    <a:lnTo>
                      <a:pt x="1046" y="34"/>
                    </a:lnTo>
                    <a:lnTo>
                      <a:pt x="1047" y="35"/>
                    </a:lnTo>
                    <a:lnTo>
                      <a:pt x="1048" y="35"/>
                    </a:lnTo>
                    <a:lnTo>
                      <a:pt x="1049" y="34"/>
                    </a:lnTo>
                    <a:lnTo>
                      <a:pt x="1050" y="33"/>
                    </a:lnTo>
                    <a:lnTo>
                      <a:pt x="1051" y="33"/>
                    </a:lnTo>
                    <a:lnTo>
                      <a:pt x="1052" y="33"/>
                    </a:lnTo>
                    <a:lnTo>
                      <a:pt x="1053" y="34"/>
                    </a:lnTo>
                    <a:lnTo>
                      <a:pt x="1056" y="35"/>
                    </a:lnTo>
                    <a:lnTo>
                      <a:pt x="1058" y="34"/>
                    </a:lnTo>
                    <a:lnTo>
                      <a:pt x="1060" y="34"/>
                    </a:lnTo>
                    <a:lnTo>
                      <a:pt x="1062" y="33"/>
                    </a:lnTo>
                    <a:lnTo>
                      <a:pt x="1063" y="32"/>
                    </a:lnTo>
                    <a:lnTo>
                      <a:pt x="1065" y="32"/>
                    </a:lnTo>
                    <a:lnTo>
                      <a:pt x="1067" y="32"/>
                    </a:lnTo>
                    <a:lnTo>
                      <a:pt x="1067" y="33"/>
                    </a:lnTo>
                    <a:lnTo>
                      <a:pt x="1067" y="33"/>
                    </a:lnTo>
                    <a:lnTo>
                      <a:pt x="1068" y="35"/>
                    </a:lnTo>
                    <a:lnTo>
                      <a:pt x="1068" y="35"/>
                    </a:lnTo>
                    <a:lnTo>
                      <a:pt x="1069" y="35"/>
                    </a:lnTo>
                    <a:lnTo>
                      <a:pt x="1070" y="34"/>
                    </a:lnTo>
                    <a:lnTo>
                      <a:pt x="1070" y="32"/>
                    </a:lnTo>
                    <a:lnTo>
                      <a:pt x="1072" y="33"/>
                    </a:lnTo>
                    <a:lnTo>
                      <a:pt x="1074" y="32"/>
                    </a:lnTo>
                    <a:lnTo>
                      <a:pt x="1075" y="31"/>
                    </a:lnTo>
                    <a:lnTo>
                      <a:pt x="1076" y="31"/>
                    </a:lnTo>
                    <a:lnTo>
                      <a:pt x="1079" y="31"/>
                    </a:lnTo>
                    <a:lnTo>
                      <a:pt x="1080" y="33"/>
                    </a:lnTo>
                    <a:lnTo>
                      <a:pt x="1086" y="34"/>
                    </a:lnTo>
                    <a:lnTo>
                      <a:pt x="1087" y="34"/>
                    </a:lnTo>
                    <a:lnTo>
                      <a:pt x="1088" y="34"/>
                    </a:lnTo>
                    <a:lnTo>
                      <a:pt x="1088" y="34"/>
                    </a:lnTo>
                    <a:lnTo>
                      <a:pt x="1089" y="34"/>
                    </a:lnTo>
                    <a:lnTo>
                      <a:pt x="1091" y="33"/>
                    </a:lnTo>
                    <a:lnTo>
                      <a:pt x="1091" y="32"/>
                    </a:lnTo>
                    <a:lnTo>
                      <a:pt x="1092" y="34"/>
                    </a:lnTo>
                    <a:lnTo>
                      <a:pt x="1093" y="34"/>
                    </a:lnTo>
                    <a:lnTo>
                      <a:pt x="1094" y="34"/>
                    </a:lnTo>
                    <a:lnTo>
                      <a:pt x="1095" y="33"/>
                    </a:lnTo>
                    <a:lnTo>
                      <a:pt x="1096" y="32"/>
                    </a:lnTo>
                    <a:lnTo>
                      <a:pt x="1097" y="32"/>
                    </a:lnTo>
                    <a:lnTo>
                      <a:pt x="1098" y="34"/>
                    </a:lnTo>
                    <a:lnTo>
                      <a:pt x="1099" y="35"/>
                    </a:lnTo>
                    <a:lnTo>
                      <a:pt x="1100" y="36"/>
                    </a:lnTo>
                    <a:lnTo>
                      <a:pt x="1103" y="36"/>
                    </a:lnTo>
                    <a:lnTo>
                      <a:pt x="1104" y="35"/>
                    </a:lnTo>
                    <a:lnTo>
                      <a:pt x="1105" y="33"/>
                    </a:lnTo>
                    <a:lnTo>
                      <a:pt x="1106" y="34"/>
                    </a:lnTo>
                    <a:lnTo>
                      <a:pt x="1106" y="35"/>
                    </a:lnTo>
                    <a:lnTo>
                      <a:pt x="1107" y="36"/>
                    </a:lnTo>
                    <a:lnTo>
                      <a:pt x="1108" y="36"/>
                    </a:lnTo>
                    <a:lnTo>
                      <a:pt x="1109" y="37"/>
                    </a:lnTo>
                    <a:lnTo>
                      <a:pt x="1110" y="37"/>
                    </a:lnTo>
                    <a:lnTo>
                      <a:pt x="1111" y="37"/>
                    </a:lnTo>
                    <a:lnTo>
                      <a:pt x="1112" y="37"/>
                    </a:lnTo>
                    <a:lnTo>
                      <a:pt x="1113" y="36"/>
                    </a:lnTo>
                    <a:lnTo>
                      <a:pt x="1115" y="36"/>
                    </a:lnTo>
                    <a:lnTo>
                      <a:pt x="1116" y="37"/>
                    </a:lnTo>
                    <a:lnTo>
                      <a:pt x="1117" y="38"/>
                    </a:lnTo>
                    <a:lnTo>
                      <a:pt x="1118" y="39"/>
                    </a:lnTo>
                    <a:lnTo>
                      <a:pt x="1119" y="39"/>
                    </a:lnTo>
                    <a:lnTo>
                      <a:pt x="1119" y="38"/>
                    </a:lnTo>
                    <a:lnTo>
                      <a:pt x="1120" y="37"/>
                    </a:lnTo>
                    <a:lnTo>
                      <a:pt x="1121" y="37"/>
                    </a:lnTo>
                    <a:lnTo>
                      <a:pt x="1122" y="37"/>
                    </a:lnTo>
                    <a:lnTo>
                      <a:pt x="1123" y="37"/>
                    </a:lnTo>
                    <a:lnTo>
                      <a:pt x="1124" y="37"/>
                    </a:lnTo>
                    <a:lnTo>
                      <a:pt x="1125" y="37"/>
                    </a:lnTo>
                    <a:lnTo>
                      <a:pt x="1125" y="37"/>
                    </a:lnTo>
                    <a:lnTo>
                      <a:pt x="1127" y="35"/>
                    </a:lnTo>
                    <a:lnTo>
                      <a:pt x="1125" y="35"/>
                    </a:lnTo>
                    <a:lnTo>
                      <a:pt x="1125" y="34"/>
                    </a:lnTo>
                    <a:lnTo>
                      <a:pt x="1125" y="34"/>
                    </a:lnTo>
                    <a:lnTo>
                      <a:pt x="1125" y="33"/>
                    </a:lnTo>
                    <a:lnTo>
                      <a:pt x="1127" y="33"/>
                    </a:lnTo>
                    <a:lnTo>
                      <a:pt x="1128" y="33"/>
                    </a:lnTo>
                    <a:lnTo>
                      <a:pt x="1128" y="33"/>
                    </a:lnTo>
                    <a:lnTo>
                      <a:pt x="1129" y="34"/>
                    </a:lnTo>
                    <a:lnTo>
                      <a:pt x="1129" y="35"/>
                    </a:lnTo>
                    <a:lnTo>
                      <a:pt x="1130" y="37"/>
                    </a:lnTo>
                    <a:lnTo>
                      <a:pt x="1130" y="38"/>
                    </a:lnTo>
                    <a:lnTo>
                      <a:pt x="1130" y="36"/>
                    </a:lnTo>
                    <a:lnTo>
                      <a:pt x="1131" y="35"/>
                    </a:lnTo>
                    <a:lnTo>
                      <a:pt x="1131" y="35"/>
                    </a:lnTo>
                    <a:lnTo>
                      <a:pt x="1133" y="36"/>
                    </a:lnTo>
                    <a:lnTo>
                      <a:pt x="1134" y="36"/>
                    </a:lnTo>
                    <a:lnTo>
                      <a:pt x="1135" y="36"/>
                    </a:lnTo>
                    <a:lnTo>
                      <a:pt x="1136" y="36"/>
                    </a:lnTo>
                    <a:lnTo>
                      <a:pt x="1136" y="34"/>
                    </a:lnTo>
                    <a:lnTo>
                      <a:pt x="1137" y="36"/>
                    </a:lnTo>
                    <a:lnTo>
                      <a:pt x="1137" y="37"/>
                    </a:lnTo>
                    <a:lnTo>
                      <a:pt x="1139" y="37"/>
                    </a:lnTo>
                    <a:lnTo>
                      <a:pt x="1140" y="37"/>
                    </a:lnTo>
                    <a:lnTo>
                      <a:pt x="1141" y="37"/>
                    </a:lnTo>
                    <a:lnTo>
                      <a:pt x="1142" y="37"/>
                    </a:lnTo>
                    <a:lnTo>
                      <a:pt x="1143" y="37"/>
                    </a:lnTo>
                    <a:lnTo>
                      <a:pt x="1146" y="37"/>
                    </a:lnTo>
                    <a:lnTo>
                      <a:pt x="1147" y="36"/>
                    </a:lnTo>
                    <a:lnTo>
                      <a:pt x="1147" y="35"/>
                    </a:lnTo>
                    <a:lnTo>
                      <a:pt x="1148" y="35"/>
                    </a:lnTo>
                    <a:lnTo>
                      <a:pt x="1149" y="35"/>
                    </a:lnTo>
                    <a:lnTo>
                      <a:pt x="1151" y="35"/>
                    </a:lnTo>
                    <a:lnTo>
                      <a:pt x="1154" y="35"/>
                    </a:lnTo>
                    <a:lnTo>
                      <a:pt x="1165" y="36"/>
                    </a:lnTo>
                    <a:lnTo>
                      <a:pt x="1165" y="38"/>
                    </a:lnTo>
                    <a:lnTo>
                      <a:pt x="1164" y="39"/>
                    </a:lnTo>
                    <a:lnTo>
                      <a:pt x="1164" y="41"/>
                    </a:lnTo>
                    <a:lnTo>
                      <a:pt x="1167" y="41"/>
                    </a:lnTo>
                    <a:lnTo>
                      <a:pt x="1168" y="40"/>
                    </a:lnTo>
                    <a:lnTo>
                      <a:pt x="1168" y="39"/>
                    </a:lnTo>
                    <a:lnTo>
                      <a:pt x="1169" y="39"/>
                    </a:lnTo>
                    <a:lnTo>
                      <a:pt x="1170" y="39"/>
                    </a:lnTo>
                    <a:lnTo>
                      <a:pt x="1171" y="39"/>
                    </a:lnTo>
                    <a:lnTo>
                      <a:pt x="1171" y="38"/>
                    </a:lnTo>
                    <a:lnTo>
                      <a:pt x="1172" y="37"/>
                    </a:lnTo>
                    <a:lnTo>
                      <a:pt x="1172" y="35"/>
                    </a:lnTo>
                    <a:lnTo>
                      <a:pt x="1173" y="35"/>
                    </a:lnTo>
                    <a:lnTo>
                      <a:pt x="1173" y="32"/>
                    </a:lnTo>
                    <a:lnTo>
                      <a:pt x="1173" y="31"/>
                    </a:lnTo>
                    <a:lnTo>
                      <a:pt x="1173" y="31"/>
                    </a:lnTo>
                    <a:lnTo>
                      <a:pt x="1175" y="31"/>
                    </a:lnTo>
                    <a:lnTo>
                      <a:pt x="1176" y="32"/>
                    </a:lnTo>
                    <a:lnTo>
                      <a:pt x="1177" y="33"/>
                    </a:lnTo>
                    <a:lnTo>
                      <a:pt x="1177" y="33"/>
                    </a:lnTo>
                    <a:lnTo>
                      <a:pt x="1178" y="33"/>
                    </a:lnTo>
                    <a:lnTo>
                      <a:pt x="1179" y="33"/>
                    </a:lnTo>
                    <a:lnTo>
                      <a:pt x="1181" y="32"/>
                    </a:lnTo>
                    <a:lnTo>
                      <a:pt x="1182" y="32"/>
                    </a:lnTo>
                    <a:lnTo>
                      <a:pt x="1183" y="32"/>
                    </a:lnTo>
                    <a:lnTo>
                      <a:pt x="1184" y="32"/>
                    </a:lnTo>
                    <a:lnTo>
                      <a:pt x="1187" y="34"/>
                    </a:lnTo>
                    <a:lnTo>
                      <a:pt x="1188" y="34"/>
                    </a:lnTo>
                    <a:lnTo>
                      <a:pt x="1190" y="34"/>
                    </a:lnTo>
                    <a:lnTo>
                      <a:pt x="1190" y="35"/>
                    </a:lnTo>
                    <a:lnTo>
                      <a:pt x="1190" y="36"/>
                    </a:lnTo>
                    <a:lnTo>
                      <a:pt x="1189" y="36"/>
                    </a:lnTo>
                    <a:lnTo>
                      <a:pt x="1188" y="36"/>
                    </a:lnTo>
                    <a:lnTo>
                      <a:pt x="1189" y="38"/>
                    </a:lnTo>
                    <a:lnTo>
                      <a:pt x="1189" y="40"/>
                    </a:lnTo>
                    <a:lnTo>
                      <a:pt x="1190" y="41"/>
                    </a:lnTo>
                    <a:lnTo>
                      <a:pt x="1191" y="39"/>
                    </a:lnTo>
                    <a:lnTo>
                      <a:pt x="1191" y="37"/>
                    </a:lnTo>
                    <a:lnTo>
                      <a:pt x="1191" y="35"/>
                    </a:lnTo>
                    <a:lnTo>
                      <a:pt x="1192" y="33"/>
                    </a:lnTo>
                    <a:lnTo>
                      <a:pt x="1193" y="32"/>
                    </a:lnTo>
                    <a:lnTo>
                      <a:pt x="1194" y="32"/>
                    </a:lnTo>
                    <a:lnTo>
                      <a:pt x="1195" y="31"/>
                    </a:lnTo>
                    <a:lnTo>
                      <a:pt x="1196" y="31"/>
                    </a:lnTo>
                    <a:lnTo>
                      <a:pt x="1197" y="29"/>
                    </a:lnTo>
                    <a:lnTo>
                      <a:pt x="1197" y="28"/>
                    </a:lnTo>
                    <a:lnTo>
                      <a:pt x="1199" y="28"/>
                    </a:lnTo>
                    <a:lnTo>
                      <a:pt x="1200" y="28"/>
                    </a:lnTo>
                    <a:lnTo>
                      <a:pt x="1201" y="29"/>
                    </a:lnTo>
                    <a:lnTo>
                      <a:pt x="1201" y="28"/>
                    </a:lnTo>
                    <a:lnTo>
                      <a:pt x="1202" y="27"/>
                    </a:lnTo>
                    <a:lnTo>
                      <a:pt x="1203" y="27"/>
                    </a:lnTo>
                    <a:lnTo>
                      <a:pt x="1203" y="28"/>
                    </a:lnTo>
                    <a:lnTo>
                      <a:pt x="1204" y="29"/>
                    </a:lnTo>
                    <a:lnTo>
                      <a:pt x="1204" y="29"/>
                    </a:lnTo>
                    <a:lnTo>
                      <a:pt x="1205" y="33"/>
                    </a:lnTo>
                    <a:lnTo>
                      <a:pt x="1206" y="36"/>
                    </a:lnTo>
                    <a:lnTo>
                      <a:pt x="1207" y="39"/>
                    </a:lnTo>
                    <a:lnTo>
                      <a:pt x="1207" y="44"/>
                    </a:lnTo>
                    <a:lnTo>
                      <a:pt x="1209" y="44"/>
                    </a:lnTo>
                    <a:lnTo>
                      <a:pt x="1209" y="44"/>
                    </a:lnTo>
                    <a:lnTo>
                      <a:pt x="1211" y="43"/>
                    </a:lnTo>
                    <a:lnTo>
                      <a:pt x="1211" y="40"/>
                    </a:lnTo>
                    <a:lnTo>
                      <a:pt x="1209" y="38"/>
                    </a:lnTo>
                    <a:lnTo>
                      <a:pt x="1209" y="34"/>
                    </a:lnTo>
                    <a:lnTo>
                      <a:pt x="1209" y="29"/>
                    </a:lnTo>
                    <a:lnTo>
                      <a:pt x="1209" y="25"/>
                    </a:lnTo>
                    <a:lnTo>
                      <a:pt x="1211" y="25"/>
                    </a:lnTo>
                    <a:lnTo>
                      <a:pt x="1212" y="26"/>
                    </a:lnTo>
                    <a:lnTo>
                      <a:pt x="1213" y="28"/>
                    </a:lnTo>
                    <a:lnTo>
                      <a:pt x="1214" y="28"/>
                    </a:lnTo>
                    <a:lnTo>
                      <a:pt x="1214" y="28"/>
                    </a:lnTo>
                    <a:lnTo>
                      <a:pt x="1215" y="28"/>
                    </a:lnTo>
                    <a:lnTo>
                      <a:pt x="1216" y="28"/>
                    </a:lnTo>
                    <a:lnTo>
                      <a:pt x="1217" y="28"/>
                    </a:lnTo>
                    <a:lnTo>
                      <a:pt x="1217" y="29"/>
                    </a:lnTo>
                    <a:lnTo>
                      <a:pt x="1218" y="32"/>
                    </a:lnTo>
                    <a:lnTo>
                      <a:pt x="1218" y="32"/>
                    </a:lnTo>
                    <a:lnTo>
                      <a:pt x="1219" y="29"/>
                    </a:lnTo>
                    <a:lnTo>
                      <a:pt x="1219" y="28"/>
                    </a:lnTo>
                    <a:lnTo>
                      <a:pt x="1220" y="28"/>
                    </a:lnTo>
                    <a:lnTo>
                      <a:pt x="1221" y="28"/>
                    </a:lnTo>
                    <a:lnTo>
                      <a:pt x="1221" y="29"/>
                    </a:lnTo>
                    <a:lnTo>
                      <a:pt x="1223" y="29"/>
                    </a:lnTo>
                    <a:lnTo>
                      <a:pt x="1224" y="29"/>
                    </a:lnTo>
                    <a:lnTo>
                      <a:pt x="1224" y="31"/>
                    </a:lnTo>
                    <a:lnTo>
                      <a:pt x="1225" y="32"/>
                    </a:lnTo>
                    <a:lnTo>
                      <a:pt x="1226" y="32"/>
                    </a:lnTo>
                    <a:lnTo>
                      <a:pt x="1227" y="33"/>
                    </a:lnTo>
                    <a:lnTo>
                      <a:pt x="1228" y="33"/>
                    </a:lnTo>
                    <a:lnTo>
                      <a:pt x="1229" y="32"/>
                    </a:lnTo>
                    <a:lnTo>
                      <a:pt x="1229" y="29"/>
                    </a:lnTo>
                    <a:lnTo>
                      <a:pt x="1230" y="27"/>
                    </a:lnTo>
                    <a:lnTo>
                      <a:pt x="1231" y="26"/>
                    </a:lnTo>
                    <a:lnTo>
                      <a:pt x="1232" y="26"/>
                    </a:lnTo>
                    <a:lnTo>
                      <a:pt x="1232" y="26"/>
                    </a:lnTo>
                    <a:lnTo>
                      <a:pt x="1233" y="27"/>
                    </a:lnTo>
                    <a:lnTo>
                      <a:pt x="1236" y="27"/>
                    </a:lnTo>
                    <a:lnTo>
                      <a:pt x="1237" y="28"/>
                    </a:lnTo>
                    <a:lnTo>
                      <a:pt x="1238" y="28"/>
                    </a:lnTo>
                    <a:lnTo>
                      <a:pt x="1240" y="29"/>
                    </a:lnTo>
                    <a:lnTo>
                      <a:pt x="1242" y="29"/>
                    </a:lnTo>
                    <a:lnTo>
                      <a:pt x="1245" y="29"/>
                    </a:lnTo>
                    <a:lnTo>
                      <a:pt x="1248" y="28"/>
                    </a:lnTo>
                    <a:lnTo>
                      <a:pt x="1250" y="26"/>
                    </a:lnTo>
                    <a:lnTo>
                      <a:pt x="1251" y="26"/>
                    </a:lnTo>
                    <a:lnTo>
                      <a:pt x="1255" y="27"/>
                    </a:lnTo>
                    <a:lnTo>
                      <a:pt x="1259" y="28"/>
                    </a:lnTo>
                    <a:lnTo>
                      <a:pt x="1261" y="29"/>
                    </a:lnTo>
                    <a:lnTo>
                      <a:pt x="1263" y="29"/>
                    </a:lnTo>
                    <a:lnTo>
                      <a:pt x="1265" y="28"/>
                    </a:lnTo>
                    <a:lnTo>
                      <a:pt x="1267" y="28"/>
                    </a:lnTo>
                    <a:lnTo>
                      <a:pt x="1266" y="32"/>
                    </a:lnTo>
                    <a:lnTo>
                      <a:pt x="1266" y="34"/>
                    </a:lnTo>
                    <a:lnTo>
                      <a:pt x="1266" y="35"/>
                    </a:lnTo>
                    <a:lnTo>
                      <a:pt x="1266" y="35"/>
                    </a:lnTo>
                    <a:lnTo>
                      <a:pt x="1266" y="35"/>
                    </a:lnTo>
                    <a:lnTo>
                      <a:pt x="1267" y="35"/>
                    </a:lnTo>
                    <a:lnTo>
                      <a:pt x="1267" y="35"/>
                    </a:lnTo>
                    <a:lnTo>
                      <a:pt x="1268" y="35"/>
                    </a:lnTo>
                    <a:lnTo>
                      <a:pt x="1269" y="36"/>
                    </a:lnTo>
                    <a:lnTo>
                      <a:pt x="1269" y="34"/>
                    </a:lnTo>
                    <a:lnTo>
                      <a:pt x="1269" y="33"/>
                    </a:lnTo>
                    <a:lnTo>
                      <a:pt x="1269" y="31"/>
                    </a:lnTo>
                    <a:lnTo>
                      <a:pt x="1269" y="28"/>
                    </a:lnTo>
                    <a:lnTo>
                      <a:pt x="1269" y="26"/>
                    </a:lnTo>
                    <a:lnTo>
                      <a:pt x="1271" y="26"/>
                    </a:lnTo>
                    <a:lnTo>
                      <a:pt x="1272" y="26"/>
                    </a:lnTo>
                    <a:lnTo>
                      <a:pt x="1273" y="26"/>
                    </a:lnTo>
                    <a:lnTo>
                      <a:pt x="1274" y="26"/>
                    </a:lnTo>
                    <a:lnTo>
                      <a:pt x="1275" y="26"/>
                    </a:lnTo>
                    <a:lnTo>
                      <a:pt x="1275" y="27"/>
                    </a:lnTo>
                    <a:lnTo>
                      <a:pt x="1276" y="28"/>
                    </a:lnTo>
                    <a:lnTo>
                      <a:pt x="1276" y="29"/>
                    </a:lnTo>
                    <a:lnTo>
                      <a:pt x="1277" y="29"/>
                    </a:lnTo>
                    <a:lnTo>
                      <a:pt x="1278" y="29"/>
                    </a:lnTo>
                    <a:lnTo>
                      <a:pt x="1281" y="29"/>
                    </a:lnTo>
                    <a:lnTo>
                      <a:pt x="1284" y="29"/>
                    </a:lnTo>
                    <a:lnTo>
                      <a:pt x="1284" y="28"/>
                    </a:lnTo>
                    <a:lnTo>
                      <a:pt x="1285" y="28"/>
                    </a:lnTo>
                    <a:lnTo>
                      <a:pt x="1286" y="28"/>
                    </a:lnTo>
                    <a:lnTo>
                      <a:pt x="1287" y="28"/>
                    </a:lnTo>
                    <a:lnTo>
                      <a:pt x="1288" y="28"/>
                    </a:lnTo>
                    <a:lnTo>
                      <a:pt x="1288" y="27"/>
                    </a:lnTo>
                    <a:lnTo>
                      <a:pt x="1289" y="25"/>
                    </a:lnTo>
                    <a:lnTo>
                      <a:pt x="1290" y="25"/>
                    </a:lnTo>
                    <a:lnTo>
                      <a:pt x="1291" y="25"/>
                    </a:lnTo>
                    <a:lnTo>
                      <a:pt x="1293" y="24"/>
                    </a:lnTo>
                    <a:lnTo>
                      <a:pt x="1295" y="23"/>
                    </a:lnTo>
                    <a:lnTo>
                      <a:pt x="1297" y="22"/>
                    </a:lnTo>
                    <a:lnTo>
                      <a:pt x="1298" y="22"/>
                    </a:lnTo>
                    <a:lnTo>
                      <a:pt x="1300" y="22"/>
                    </a:lnTo>
                    <a:lnTo>
                      <a:pt x="1301" y="24"/>
                    </a:lnTo>
                    <a:lnTo>
                      <a:pt x="1302" y="24"/>
                    </a:lnTo>
                    <a:lnTo>
                      <a:pt x="1303" y="24"/>
                    </a:lnTo>
                    <a:lnTo>
                      <a:pt x="1304" y="24"/>
                    </a:lnTo>
                    <a:lnTo>
                      <a:pt x="1304" y="25"/>
                    </a:lnTo>
                    <a:lnTo>
                      <a:pt x="1304" y="27"/>
                    </a:lnTo>
                    <a:lnTo>
                      <a:pt x="1307" y="27"/>
                    </a:lnTo>
                    <a:lnTo>
                      <a:pt x="1308" y="26"/>
                    </a:lnTo>
                    <a:lnTo>
                      <a:pt x="1309" y="25"/>
                    </a:lnTo>
                    <a:lnTo>
                      <a:pt x="1310" y="25"/>
                    </a:lnTo>
                    <a:lnTo>
                      <a:pt x="1311" y="24"/>
                    </a:lnTo>
                    <a:lnTo>
                      <a:pt x="1312" y="25"/>
                    </a:lnTo>
                    <a:lnTo>
                      <a:pt x="1314" y="25"/>
                    </a:lnTo>
                    <a:lnTo>
                      <a:pt x="1315" y="25"/>
                    </a:lnTo>
                    <a:lnTo>
                      <a:pt x="1317" y="25"/>
                    </a:lnTo>
                    <a:lnTo>
                      <a:pt x="1320" y="26"/>
                    </a:lnTo>
                    <a:lnTo>
                      <a:pt x="1321" y="27"/>
                    </a:lnTo>
                    <a:lnTo>
                      <a:pt x="1323" y="27"/>
                    </a:lnTo>
                    <a:lnTo>
                      <a:pt x="1324" y="27"/>
                    </a:lnTo>
                    <a:lnTo>
                      <a:pt x="1325" y="26"/>
                    </a:lnTo>
                    <a:lnTo>
                      <a:pt x="1325" y="24"/>
                    </a:lnTo>
                    <a:lnTo>
                      <a:pt x="1326" y="25"/>
                    </a:lnTo>
                    <a:lnTo>
                      <a:pt x="1327" y="25"/>
                    </a:lnTo>
                    <a:lnTo>
                      <a:pt x="1328" y="25"/>
                    </a:lnTo>
                    <a:lnTo>
                      <a:pt x="1329" y="25"/>
                    </a:lnTo>
                    <a:lnTo>
                      <a:pt x="1332" y="25"/>
                    </a:lnTo>
                    <a:lnTo>
                      <a:pt x="1333" y="25"/>
                    </a:lnTo>
                    <a:lnTo>
                      <a:pt x="1334" y="27"/>
                    </a:lnTo>
                    <a:lnTo>
                      <a:pt x="1334" y="26"/>
                    </a:lnTo>
                    <a:lnTo>
                      <a:pt x="1335" y="25"/>
                    </a:lnTo>
                    <a:lnTo>
                      <a:pt x="1335" y="22"/>
                    </a:lnTo>
                    <a:lnTo>
                      <a:pt x="1336" y="22"/>
                    </a:lnTo>
                    <a:lnTo>
                      <a:pt x="1337" y="23"/>
                    </a:lnTo>
                    <a:lnTo>
                      <a:pt x="1337" y="25"/>
                    </a:lnTo>
                    <a:lnTo>
                      <a:pt x="1338" y="26"/>
                    </a:lnTo>
                    <a:lnTo>
                      <a:pt x="1339" y="28"/>
                    </a:lnTo>
                    <a:lnTo>
                      <a:pt x="1340" y="28"/>
                    </a:lnTo>
                    <a:lnTo>
                      <a:pt x="1341" y="27"/>
                    </a:lnTo>
                    <a:lnTo>
                      <a:pt x="1341" y="25"/>
                    </a:lnTo>
                    <a:lnTo>
                      <a:pt x="1345" y="26"/>
                    </a:lnTo>
                    <a:lnTo>
                      <a:pt x="1349" y="24"/>
                    </a:lnTo>
                    <a:lnTo>
                      <a:pt x="1355" y="25"/>
                    </a:lnTo>
                    <a:lnTo>
                      <a:pt x="1360" y="26"/>
                    </a:lnTo>
                    <a:lnTo>
                      <a:pt x="1364" y="25"/>
                    </a:lnTo>
                    <a:lnTo>
                      <a:pt x="1365" y="26"/>
                    </a:lnTo>
                    <a:lnTo>
                      <a:pt x="1365" y="25"/>
                    </a:lnTo>
                    <a:lnTo>
                      <a:pt x="1367" y="24"/>
                    </a:lnTo>
                    <a:lnTo>
                      <a:pt x="1368" y="23"/>
                    </a:lnTo>
                    <a:lnTo>
                      <a:pt x="1368" y="23"/>
                    </a:lnTo>
                    <a:lnTo>
                      <a:pt x="1369" y="23"/>
                    </a:lnTo>
                    <a:lnTo>
                      <a:pt x="1369" y="21"/>
                    </a:lnTo>
                    <a:lnTo>
                      <a:pt x="1370" y="21"/>
                    </a:lnTo>
                    <a:lnTo>
                      <a:pt x="1371" y="21"/>
                    </a:lnTo>
                    <a:lnTo>
                      <a:pt x="1372" y="22"/>
                    </a:lnTo>
                    <a:lnTo>
                      <a:pt x="1373" y="23"/>
                    </a:lnTo>
                    <a:lnTo>
                      <a:pt x="1373" y="24"/>
                    </a:lnTo>
                    <a:lnTo>
                      <a:pt x="1375" y="24"/>
                    </a:lnTo>
                    <a:lnTo>
                      <a:pt x="1381" y="24"/>
                    </a:lnTo>
                    <a:lnTo>
                      <a:pt x="1385" y="24"/>
                    </a:lnTo>
                    <a:lnTo>
                      <a:pt x="1389" y="24"/>
                    </a:lnTo>
                    <a:lnTo>
                      <a:pt x="1396" y="25"/>
                    </a:lnTo>
                    <a:lnTo>
                      <a:pt x="1396" y="23"/>
                    </a:lnTo>
                    <a:lnTo>
                      <a:pt x="1396" y="21"/>
                    </a:lnTo>
                    <a:lnTo>
                      <a:pt x="1397" y="21"/>
                    </a:lnTo>
                    <a:lnTo>
                      <a:pt x="1398" y="22"/>
                    </a:lnTo>
                    <a:lnTo>
                      <a:pt x="1398" y="22"/>
                    </a:lnTo>
                    <a:lnTo>
                      <a:pt x="1399" y="23"/>
                    </a:lnTo>
                    <a:lnTo>
                      <a:pt x="1400" y="23"/>
                    </a:lnTo>
                    <a:lnTo>
                      <a:pt x="1400" y="23"/>
                    </a:lnTo>
                    <a:lnTo>
                      <a:pt x="1401" y="21"/>
                    </a:lnTo>
                    <a:lnTo>
                      <a:pt x="1401" y="21"/>
                    </a:lnTo>
                    <a:lnTo>
                      <a:pt x="1403" y="23"/>
                    </a:lnTo>
                    <a:lnTo>
                      <a:pt x="1403" y="24"/>
                    </a:lnTo>
                    <a:lnTo>
                      <a:pt x="1404" y="24"/>
                    </a:lnTo>
                    <a:lnTo>
                      <a:pt x="1405" y="24"/>
                    </a:lnTo>
                    <a:lnTo>
                      <a:pt x="1410" y="24"/>
                    </a:lnTo>
                    <a:lnTo>
                      <a:pt x="1411" y="23"/>
                    </a:lnTo>
                    <a:lnTo>
                      <a:pt x="1412" y="22"/>
                    </a:lnTo>
                    <a:lnTo>
                      <a:pt x="1415" y="22"/>
                    </a:lnTo>
                    <a:lnTo>
                      <a:pt x="1416" y="22"/>
                    </a:lnTo>
                    <a:lnTo>
                      <a:pt x="1417" y="23"/>
                    </a:lnTo>
                    <a:lnTo>
                      <a:pt x="1418" y="25"/>
                    </a:lnTo>
                    <a:lnTo>
                      <a:pt x="1418" y="25"/>
                    </a:lnTo>
                    <a:lnTo>
                      <a:pt x="1417" y="26"/>
                    </a:lnTo>
                    <a:lnTo>
                      <a:pt x="1417" y="26"/>
                    </a:lnTo>
                    <a:lnTo>
                      <a:pt x="1416" y="27"/>
                    </a:lnTo>
                    <a:lnTo>
                      <a:pt x="1419" y="28"/>
                    </a:lnTo>
                    <a:lnTo>
                      <a:pt x="1419" y="26"/>
                    </a:lnTo>
                    <a:lnTo>
                      <a:pt x="1420" y="25"/>
                    </a:lnTo>
                    <a:lnTo>
                      <a:pt x="1421" y="25"/>
                    </a:lnTo>
                    <a:lnTo>
                      <a:pt x="1422" y="25"/>
                    </a:lnTo>
                    <a:lnTo>
                      <a:pt x="1423" y="26"/>
                    </a:lnTo>
                    <a:lnTo>
                      <a:pt x="1424" y="26"/>
                    </a:lnTo>
                    <a:lnTo>
                      <a:pt x="1425" y="26"/>
                    </a:lnTo>
                    <a:lnTo>
                      <a:pt x="1427" y="26"/>
                    </a:lnTo>
                    <a:lnTo>
                      <a:pt x="1430" y="25"/>
                    </a:lnTo>
                    <a:lnTo>
                      <a:pt x="1432" y="25"/>
                    </a:lnTo>
                    <a:lnTo>
                      <a:pt x="1433" y="25"/>
                    </a:lnTo>
                    <a:lnTo>
                      <a:pt x="1435" y="24"/>
                    </a:lnTo>
                    <a:lnTo>
                      <a:pt x="1436" y="25"/>
                    </a:lnTo>
                    <a:lnTo>
                      <a:pt x="1442" y="25"/>
                    </a:lnTo>
                    <a:lnTo>
                      <a:pt x="1443" y="25"/>
                    </a:lnTo>
                    <a:lnTo>
                      <a:pt x="1445" y="25"/>
                    </a:lnTo>
                    <a:lnTo>
                      <a:pt x="1446" y="25"/>
                    </a:lnTo>
                    <a:lnTo>
                      <a:pt x="1447" y="26"/>
                    </a:lnTo>
                    <a:lnTo>
                      <a:pt x="1448" y="27"/>
                    </a:lnTo>
                    <a:lnTo>
                      <a:pt x="1449" y="28"/>
                    </a:lnTo>
                    <a:lnTo>
                      <a:pt x="1449" y="31"/>
                    </a:lnTo>
                    <a:lnTo>
                      <a:pt x="1451" y="32"/>
                    </a:lnTo>
                    <a:lnTo>
                      <a:pt x="1451" y="32"/>
                    </a:lnTo>
                    <a:lnTo>
                      <a:pt x="1451" y="32"/>
                    </a:lnTo>
                    <a:lnTo>
                      <a:pt x="1451" y="31"/>
                    </a:lnTo>
                    <a:lnTo>
                      <a:pt x="1451" y="29"/>
                    </a:lnTo>
                    <a:lnTo>
                      <a:pt x="1449" y="26"/>
                    </a:lnTo>
                    <a:lnTo>
                      <a:pt x="1452" y="25"/>
                    </a:lnTo>
                    <a:lnTo>
                      <a:pt x="1454" y="26"/>
                    </a:lnTo>
                    <a:lnTo>
                      <a:pt x="1457" y="26"/>
                    </a:lnTo>
                    <a:lnTo>
                      <a:pt x="1459" y="27"/>
                    </a:lnTo>
                    <a:lnTo>
                      <a:pt x="1463" y="27"/>
                    </a:lnTo>
                    <a:lnTo>
                      <a:pt x="1465" y="27"/>
                    </a:lnTo>
                    <a:lnTo>
                      <a:pt x="1466" y="26"/>
                    </a:lnTo>
                    <a:lnTo>
                      <a:pt x="1467" y="25"/>
                    </a:lnTo>
                    <a:lnTo>
                      <a:pt x="1467" y="26"/>
                    </a:lnTo>
                    <a:lnTo>
                      <a:pt x="1468" y="27"/>
                    </a:lnTo>
                    <a:lnTo>
                      <a:pt x="1469" y="26"/>
                    </a:lnTo>
                    <a:lnTo>
                      <a:pt x="1470" y="26"/>
                    </a:lnTo>
                    <a:lnTo>
                      <a:pt x="1471" y="26"/>
                    </a:lnTo>
                    <a:lnTo>
                      <a:pt x="1472" y="26"/>
                    </a:lnTo>
                    <a:lnTo>
                      <a:pt x="1473" y="26"/>
                    </a:lnTo>
                    <a:lnTo>
                      <a:pt x="1475" y="28"/>
                    </a:lnTo>
                    <a:lnTo>
                      <a:pt x="1476" y="32"/>
                    </a:lnTo>
                    <a:lnTo>
                      <a:pt x="1479" y="28"/>
                    </a:lnTo>
                    <a:lnTo>
                      <a:pt x="1483" y="28"/>
                    </a:lnTo>
                    <a:lnTo>
                      <a:pt x="1489" y="29"/>
                    </a:lnTo>
                    <a:lnTo>
                      <a:pt x="1493" y="32"/>
                    </a:lnTo>
                    <a:lnTo>
                      <a:pt x="1496" y="31"/>
                    </a:lnTo>
                    <a:lnTo>
                      <a:pt x="1499" y="31"/>
                    </a:lnTo>
                    <a:lnTo>
                      <a:pt x="1500" y="32"/>
                    </a:lnTo>
                    <a:lnTo>
                      <a:pt x="1500" y="32"/>
                    </a:lnTo>
                    <a:lnTo>
                      <a:pt x="1501" y="34"/>
                    </a:lnTo>
                    <a:lnTo>
                      <a:pt x="1500" y="36"/>
                    </a:lnTo>
                    <a:lnTo>
                      <a:pt x="1501" y="36"/>
                    </a:lnTo>
                    <a:lnTo>
                      <a:pt x="1502" y="36"/>
                    </a:lnTo>
                    <a:lnTo>
                      <a:pt x="1502" y="34"/>
                    </a:lnTo>
                    <a:lnTo>
                      <a:pt x="1503" y="33"/>
                    </a:lnTo>
                    <a:lnTo>
                      <a:pt x="1503" y="32"/>
                    </a:lnTo>
                    <a:lnTo>
                      <a:pt x="1505" y="32"/>
                    </a:lnTo>
                    <a:lnTo>
                      <a:pt x="1516" y="31"/>
                    </a:lnTo>
                    <a:lnTo>
                      <a:pt x="1526" y="36"/>
                    </a:lnTo>
                    <a:lnTo>
                      <a:pt x="1528" y="37"/>
                    </a:lnTo>
                    <a:lnTo>
                      <a:pt x="1529" y="37"/>
                    </a:lnTo>
                    <a:lnTo>
                      <a:pt x="1531" y="37"/>
                    </a:lnTo>
                    <a:lnTo>
                      <a:pt x="1532" y="38"/>
                    </a:lnTo>
                    <a:lnTo>
                      <a:pt x="1533" y="39"/>
                    </a:lnTo>
                    <a:lnTo>
                      <a:pt x="1535" y="40"/>
                    </a:lnTo>
                    <a:lnTo>
                      <a:pt x="1536" y="38"/>
                    </a:lnTo>
                    <a:lnTo>
                      <a:pt x="1536" y="37"/>
                    </a:lnTo>
                    <a:lnTo>
                      <a:pt x="1536" y="37"/>
                    </a:lnTo>
                    <a:lnTo>
                      <a:pt x="1537" y="38"/>
                    </a:lnTo>
                    <a:lnTo>
                      <a:pt x="1537" y="39"/>
                    </a:lnTo>
                    <a:lnTo>
                      <a:pt x="1537" y="41"/>
                    </a:lnTo>
                    <a:lnTo>
                      <a:pt x="1538" y="43"/>
                    </a:lnTo>
                    <a:lnTo>
                      <a:pt x="1538" y="43"/>
                    </a:lnTo>
                    <a:lnTo>
                      <a:pt x="1538" y="39"/>
                    </a:lnTo>
                    <a:lnTo>
                      <a:pt x="1539" y="37"/>
                    </a:lnTo>
                    <a:lnTo>
                      <a:pt x="1539" y="35"/>
                    </a:lnTo>
                    <a:lnTo>
                      <a:pt x="1540" y="35"/>
                    </a:lnTo>
                    <a:lnTo>
                      <a:pt x="1541" y="35"/>
                    </a:lnTo>
                    <a:lnTo>
                      <a:pt x="1542" y="36"/>
                    </a:lnTo>
                    <a:lnTo>
                      <a:pt x="1543" y="37"/>
                    </a:lnTo>
                    <a:lnTo>
                      <a:pt x="1544" y="37"/>
                    </a:lnTo>
                    <a:lnTo>
                      <a:pt x="1545" y="37"/>
                    </a:lnTo>
                    <a:lnTo>
                      <a:pt x="1545" y="37"/>
                    </a:lnTo>
                    <a:lnTo>
                      <a:pt x="1547" y="36"/>
                    </a:lnTo>
                    <a:lnTo>
                      <a:pt x="1548" y="34"/>
                    </a:lnTo>
                    <a:lnTo>
                      <a:pt x="1548" y="32"/>
                    </a:lnTo>
                    <a:lnTo>
                      <a:pt x="1548" y="31"/>
                    </a:lnTo>
                    <a:lnTo>
                      <a:pt x="1548" y="28"/>
                    </a:lnTo>
                    <a:lnTo>
                      <a:pt x="1548" y="26"/>
                    </a:lnTo>
                    <a:lnTo>
                      <a:pt x="1556" y="26"/>
                    </a:lnTo>
                    <a:lnTo>
                      <a:pt x="1564" y="27"/>
                    </a:lnTo>
                    <a:lnTo>
                      <a:pt x="1572" y="31"/>
                    </a:lnTo>
                    <a:lnTo>
                      <a:pt x="1571" y="34"/>
                    </a:lnTo>
                    <a:lnTo>
                      <a:pt x="1571" y="35"/>
                    </a:lnTo>
                    <a:lnTo>
                      <a:pt x="1571" y="36"/>
                    </a:lnTo>
                    <a:lnTo>
                      <a:pt x="1569" y="35"/>
                    </a:lnTo>
                    <a:lnTo>
                      <a:pt x="1569" y="35"/>
                    </a:lnTo>
                    <a:lnTo>
                      <a:pt x="1568" y="34"/>
                    </a:lnTo>
                    <a:lnTo>
                      <a:pt x="1567" y="34"/>
                    </a:lnTo>
                    <a:lnTo>
                      <a:pt x="1567" y="34"/>
                    </a:lnTo>
                    <a:lnTo>
                      <a:pt x="1567" y="35"/>
                    </a:lnTo>
                    <a:lnTo>
                      <a:pt x="1566" y="38"/>
                    </a:lnTo>
                    <a:lnTo>
                      <a:pt x="1571" y="41"/>
                    </a:lnTo>
                    <a:lnTo>
                      <a:pt x="1576" y="44"/>
                    </a:lnTo>
                    <a:lnTo>
                      <a:pt x="1583" y="44"/>
                    </a:lnTo>
                    <a:lnTo>
                      <a:pt x="1589" y="45"/>
                    </a:lnTo>
                    <a:lnTo>
                      <a:pt x="1596" y="46"/>
                    </a:lnTo>
                    <a:lnTo>
                      <a:pt x="1596" y="45"/>
                    </a:lnTo>
                    <a:lnTo>
                      <a:pt x="1597" y="43"/>
                    </a:lnTo>
                    <a:lnTo>
                      <a:pt x="1597" y="41"/>
                    </a:lnTo>
                    <a:lnTo>
                      <a:pt x="1596" y="41"/>
                    </a:lnTo>
                    <a:lnTo>
                      <a:pt x="1595" y="40"/>
                    </a:lnTo>
                    <a:lnTo>
                      <a:pt x="1595" y="39"/>
                    </a:lnTo>
                    <a:lnTo>
                      <a:pt x="1595" y="38"/>
                    </a:lnTo>
                    <a:lnTo>
                      <a:pt x="1593" y="36"/>
                    </a:lnTo>
                    <a:lnTo>
                      <a:pt x="1593" y="35"/>
                    </a:lnTo>
                    <a:lnTo>
                      <a:pt x="1592" y="35"/>
                    </a:lnTo>
                    <a:lnTo>
                      <a:pt x="1591" y="35"/>
                    </a:lnTo>
                    <a:lnTo>
                      <a:pt x="1591" y="34"/>
                    </a:lnTo>
                    <a:lnTo>
                      <a:pt x="1592" y="33"/>
                    </a:lnTo>
                    <a:lnTo>
                      <a:pt x="1593" y="33"/>
                    </a:lnTo>
                    <a:lnTo>
                      <a:pt x="1595" y="34"/>
                    </a:lnTo>
                    <a:lnTo>
                      <a:pt x="1596" y="35"/>
                    </a:lnTo>
                    <a:lnTo>
                      <a:pt x="1597" y="36"/>
                    </a:lnTo>
                    <a:lnTo>
                      <a:pt x="1599" y="37"/>
                    </a:lnTo>
                    <a:lnTo>
                      <a:pt x="1600" y="36"/>
                    </a:lnTo>
                    <a:lnTo>
                      <a:pt x="1601" y="36"/>
                    </a:lnTo>
                    <a:lnTo>
                      <a:pt x="1601" y="37"/>
                    </a:lnTo>
                    <a:lnTo>
                      <a:pt x="1601" y="39"/>
                    </a:lnTo>
                    <a:lnTo>
                      <a:pt x="1600" y="41"/>
                    </a:lnTo>
                    <a:lnTo>
                      <a:pt x="1600" y="45"/>
                    </a:lnTo>
                    <a:lnTo>
                      <a:pt x="1601" y="45"/>
                    </a:lnTo>
                    <a:lnTo>
                      <a:pt x="1601" y="45"/>
                    </a:lnTo>
                    <a:lnTo>
                      <a:pt x="1602" y="46"/>
                    </a:lnTo>
                    <a:lnTo>
                      <a:pt x="1602" y="47"/>
                    </a:lnTo>
                    <a:lnTo>
                      <a:pt x="1603" y="48"/>
                    </a:lnTo>
                    <a:lnTo>
                      <a:pt x="1604" y="48"/>
                    </a:lnTo>
                    <a:lnTo>
                      <a:pt x="1607" y="47"/>
                    </a:lnTo>
                    <a:lnTo>
                      <a:pt x="1608" y="47"/>
                    </a:lnTo>
                    <a:lnTo>
                      <a:pt x="1609" y="48"/>
                    </a:lnTo>
                    <a:lnTo>
                      <a:pt x="1610" y="48"/>
                    </a:lnTo>
                    <a:lnTo>
                      <a:pt x="1611" y="50"/>
                    </a:lnTo>
                    <a:lnTo>
                      <a:pt x="1612" y="50"/>
                    </a:lnTo>
                    <a:lnTo>
                      <a:pt x="1613" y="50"/>
                    </a:lnTo>
                    <a:lnTo>
                      <a:pt x="1614" y="51"/>
                    </a:lnTo>
                    <a:lnTo>
                      <a:pt x="1615" y="52"/>
                    </a:lnTo>
                    <a:lnTo>
                      <a:pt x="1615" y="52"/>
                    </a:lnTo>
                    <a:lnTo>
                      <a:pt x="1615" y="52"/>
                    </a:lnTo>
                    <a:lnTo>
                      <a:pt x="1615" y="51"/>
                    </a:lnTo>
                    <a:lnTo>
                      <a:pt x="1616" y="50"/>
                    </a:lnTo>
                    <a:lnTo>
                      <a:pt x="1616" y="48"/>
                    </a:lnTo>
                    <a:lnTo>
                      <a:pt x="1625" y="51"/>
                    </a:lnTo>
                    <a:lnTo>
                      <a:pt x="1632" y="52"/>
                    </a:lnTo>
                    <a:lnTo>
                      <a:pt x="1640" y="53"/>
                    </a:lnTo>
                    <a:lnTo>
                      <a:pt x="1641" y="51"/>
                    </a:lnTo>
                    <a:lnTo>
                      <a:pt x="1641" y="49"/>
                    </a:lnTo>
                    <a:lnTo>
                      <a:pt x="1641" y="47"/>
                    </a:lnTo>
                    <a:lnTo>
                      <a:pt x="1640" y="47"/>
                    </a:lnTo>
                    <a:lnTo>
                      <a:pt x="1639" y="46"/>
                    </a:lnTo>
                    <a:lnTo>
                      <a:pt x="1637" y="45"/>
                    </a:lnTo>
                    <a:lnTo>
                      <a:pt x="1636" y="44"/>
                    </a:lnTo>
                    <a:lnTo>
                      <a:pt x="1635" y="43"/>
                    </a:lnTo>
                    <a:lnTo>
                      <a:pt x="1635" y="40"/>
                    </a:lnTo>
                    <a:lnTo>
                      <a:pt x="1636" y="40"/>
                    </a:lnTo>
                    <a:lnTo>
                      <a:pt x="1636" y="40"/>
                    </a:lnTo>
                    <a:lnTo>
                      <a:pt x="1637" y="40"/>
                    </a:lnTo>
                    <a:lnTo>
                      <a:pt x="1638" y="40"/>
                    </a:lnTo>
                    <a:lnTo>
                      <a:pt x="1639" y="39"/>
                    </a:lnTo>
                    <a:lnTo>
                      <a:pt x="1639" y="38"/>
                    </a:lnTo>
                    <a:lnTo>
                      <a:pt x="1640" y="39"/>
                    </a:lnTo>
                    <a:lnTo>
                      <a:pt x="1641" y="40"/>
                    </a:lnTo>
                    <a:lnTo>
                      <a:pt x="1643" y="41"/>
                    </a:lnTo>
                    <a:lnTo>
                      <a:pt x="1644" y="41"/>
                    </a:lnTo>
                    <a:lnTo>
                      <a:pt x="1646" y="41"/>
                    </a:lnTo>
                    <a:lnTo>
                      <a:pt x="1645" y="44"/>
                    </a:lnTo>
                    <a:lnTo>
                      <a:pt x="1644" y="47"/>
                    </a:lnTo>
                    <a:lnTo>
                      <a:pt x="1644" y="49"/>
                    </a:lnTo>
                    <a:lnTo>
                      <a:pt x="1645" y="51"/>
                    </a:lnTo>
                    <a:lnTo>
                      <a:pt x="1645" y="55"/>
                    </a:lnTo>
                    <a:lnTo>
                      <a:pt x="1647" y="55"/>
                    </a:lnTo>
                    <a:lnTo>
                      <a:pt x="1651" y="55"/>
                    </a:lnTo>
                    <a:lnTo>
                      <a:pt x="1656" y="53"/>
                    </a:lnTo>
                    <a:lnTo>
                      <a:pt x="1660" y="53"/>
                    </a:lnTo>
                    <a:lnTo>
                      <a:pt x="1664" y="57"/>
                    </a:lnTo>
                    <a:lnTo>
                      <a:pt x="1665" y="57"/>
                    </a:lnTo>
                    <a:lnTo>
                      <a:pt x="1667" y="56"/>
                    </a:lnTo>
                    <a:lnTo>
                      <a:pt x="1667" y="55"/>
                    </a:lnTo>
                    <a:lnTo>
                      <a:pt x="1668" y="53"/>
                    </a:lnTo>
                    <a:lnTo>
                      <a:pt x="1668" y="53"/>
                    </a:lnTo>
                    <a:lnTo>
                      <a:pt x="1669" y="55"/>
                    </a:lnTo>
                    <a:lnTo>
                      <a:pt x="1672" y="55"/>
                    </a:lnTo>
                    <a:lnTo>
                      <a:pt x="1672" y="57"/>
                    </a:lnTo>
                    <a:lnTo>
                      <a:pt x="1672" y="57"/>
                    </a:lnTo>
                    <a:lnTo>
                      <a:pt x="1673" y="58"/>
                    </a:lnTo>
                    <a:lnTo>
                      <a:pt x="1674" y="58"/>
                    </a:lnTo>
                    <a:lnTo>
                      <a:pt x="1675" y="57"/>
                    </a:lnTo>
                    <a:lnTo>
                      <a:pt x="1675" y="57"/>
                    </a:lnTo>
                    <a:lnTo>
                      <a:pt x="1676" y="58"/>
                    </a:lnTo>
                    <a:lnTo>
                      <a:pt x="1676" y="56"/>
                    </a:lnTo>
                    <a:lnTo>
                      <a:pt x="1677" y="55"/>
                    </a:lnTo>
                    <a:lnTo>
                      <a:pt x="1679" y="55"/>
                    </a:lnTo>
                    <a:lnTo>
                      <a:pt x="1679" y="56"/>
                    </a:lnTo>
                    <a:lnTo>
                      <a:pt x="1680" y="56"/>
                    </a:lnTo>
                    <a:lnTo>
                      <a:pt x="1681" y="56"/>
                    </a:lnTo>
                    <a:lnTo>
                      <a:pt x="1683" y="56"/>
                    </a:lnTo>
                    <a:lnTo>
                      <a:pt x="1683" y="56"/>
                    </a:lnTo>
                    <a:lnTo>
                      <a:pt x="1684" y="57"/>
                    </a:lnTo>
                    <a:lnTo>
                      <a:pt x="1684" y="58"/>
                    </a:lnTo>
                    <a:lnTo>
                      <a:pt x="1685" y="58"/>
                    </a:lnTo>
                    <a:lnTo>
                      <a:pt x="1685" y="57"/>
                    </a:lnTo>
                    <a:lnTo>
                      <a:pt x="1686" y="56"/>
                    </a:lnTo>
                    <a:lnTo>
                      <a:pt x="1687" y="56"/>
                    </a:lnTo>
                    <a:lnTo>
                      <a:pt x="1688" y="56"/>
                    </a:lnTo>
                    <a:lnTo>
                      <a:pt x="1688" y="44"/>
                    </a:lnTo>
                    <a:lnTo>
                      <a:pt x="1689" y="44"/>
                    </a:lnTo>
                    <a:lnTo>
                      <a:pt x="1691" y="45"/>
                    </a:lnTo>
                    <a:lnTo>
                      <a:pt x="1692" y="48"/>
                    </a:lnTo>
                    <a:lnTo>
                      <a:pt x="1693" y="52"/>
                    </a:lnTo>
                    <a:lnTo>
                      <a:pt x="1692" y="57"/>
                    </a:lnTo>
                    <a:lnTo>
                      <a:pt x="1694" y="57"/>
                    </a:lnTo>
                    <a:lnTo>
                      <a:pt x="1698" y="57"/>
                    </a:lnTo>
                    <a:lnTo>
                      <a:pt x="1698" y="56"/>
                    </a:lnTo>
                    <a:lnTo>
                      <a:pt x="1699" y="55"/>
                    </a:lnTo>
                    <a:lnTo>
                      <a:pt x="1699" y="55"/>
                    </a:lnTo>
                    <a:lnTo>
                      <a:pt x="1700" y="52"/>
                    </a:lnTo>
                    <a:lnTo>
                      <a:pt x="1700" y="51"/>
                    </a:lnTo>
                    <a:lnTo>
                      <a:pt x="1699" y="50"/>
                    </a:lnTo>
                    <a:lnTo>
                      <a:pt x="1698" y="49"/>
                    </a:lnTo>
                    <a:lnTo>
                      <a:pt x="1697" y="49"/>
                    </a:lnTo>
                    <a:lnTo>
                      <a:pt x="1696" y="48"/>
                    </a:lnTo>
                    <a:lnTo>
                      <a:pt x="1695" y="46"/>
                    </a:lnTo>
                    <a:lnTo>
                      <a:pt x="1695" y="44"/>
                    </a:lnTo>
                    <a:lnTo>
                      <a:pt x="1695" y="41"/>
                    </a:lnTo>
                    <a:lnTo>
                      <a:pt x="1696" y="39"/>
                    </a:lnTo>
                    <a:lnTo>
                      <a:pt x="1697" y="39"/>
                    </a:lnTo>
                    <a:lnTo>
                      <a:pt x="1698" y="39"/>
                    </a:lnTo>
                    <a:lnTo>
                      <a:pt x="1700" y="40"/>
                    </a:lnTo>
                    <a:lnTo>
                      <a:pt x="1701" y="41"/>
                    </a:lnTo>
                    <a:lnTo>
                      <a:pt x="1701" y="40"/>
                    </a:lnTo>
                    <a:lnTo>
                      <a:pt x="1703" y="40"/>
                    </a:lnTo>
                    <a:lnTo>
                      <a:pt x="1703" y="40"/>
                    </a:lnTo>
                    <a:lnTo>
                      <a:pt x="1703" y="43"/>
                    </a:lnTo>
                    <a:lnTo>
                      <a:pt x="1701" y="45"/>
                    </a:lnTo>
                    <a:lnTo>
                      <a:pt x="1705" y="45"/>
                    </a:lnTo>
                    <a:lnTo>
                      <a:pt x="1706" y="45"/>
                    </a:lnTo>
                    <a:lnTo>
                      <a:pt x="1705" y="50"/>
                    </a:lnTo>
                    <a:lnTo>
                      <a:pt x="1704" y="50"/>
                    </a:lnTo>
                    <a:lnTo>
                      <a:pt x="1704" y="50"/>
                    </a:lnTo>
                    <a:lnTo>
                      <a:pt x="1703" y="52"/>
                    </a:lnTo>
                    <a:lnTo>
                      <a:pt x="1703" y="55"/>
                    </a:lnTo>
                    <a:lnTo>
                      <a:pt x="1705" y="56"/>
                    </a:lnTo>
                    <a:lnTo>
                      <a:pt x="1707" y="56"/>
                    </a:lnTo>
                    <a:lnTo>
                      <a:pt x="1709" y="55"/>
                    </a:lnTo>
                    <a:lnTo>
                      <a:pt x="1711" y="53"/>
                    </a:lnTo>
                    <a:lnTo>
                      <a:pt x="1713" y="53"/>
                    </a:lnTo>
                    <a:lnTo>
                      <a:pt x="1716" y="53"/>
                    </a:lnTo>
                    <a:lnTo>
                      <a:pt x="1717" y="55"/>
                    </a:lnTo>
                    <a:lnTo>
                      <a:pt x="1718" y="56"/>
                    </a:lnTo>
                    <a:lnTo>
                      <a:pt x="1718" y="56"/>
                    </a:lnTo>
                    <a:lnTo>
                      <a:pt x="1719" y="56"/>
                    </a:lnTo>
                    <a:lnTo>
                      <a:pt x="1720" y="55"/>
                    </a:lnTo>
                    <a:lnTo>
                      <a:pt x="1721" y="56"/>
                    </a:lnTo>
                    <a:lnTo>
                      <a:pt x="1721" y="57"/>
                    </a:lnTo>
                    <a:lnTo>
                      <a:pt x="1722" y="57"/>
                    </a:lnTo>
                    <a:lnTo>
                      <a:pt x="1723" y="58"/>
                    </a:lnTo>
                    <a:lnTo>
                      <a:pt x="1724" y="58"/>
                    </a:lnTo>
                    <a:lnTo>
                      <a:pt x="1724" y="57"/>
                    </a:lnTo>
                    <a:lnTo>
                      <a:pt x="1724" y="55"/>
                    </a:lnTo>
                    <a:lnTo>
                      <a:pt x="1725" y="56"/>
                    </a:lnTo>
                    <a:lnTo>
                      <a:pt x="1727" y="57"/>
                    </a:lnTo>
                    <a:lnTo>
                      <a:pt x="1728" y="57"/>
                    </a:lnTo>
                    <a:lnTo>
                      <a:pt x="1728" y="58"/>
                    </a:lnTo>
                    <a:lnTo>
                      <a:pt x="1729" y="57"/>
                    </a:lnTo>
                    <a:lnTo>
                      <a:pt x="1730" y="56"/>
                    </a:lnTo>
                    <a:lnTo>
                      <a:pt x="1730" y="52"/>
                    </a:lnTo>
                    <a:lnTo>
                      <a:pt x="1731" y="49"/>
                    </a:lnTo>
                    <a:lnTo>
                      <a:pt x="1731" y="46"/>
                    </a:lnTo>
                    <a:lnTo>
                      <a:pt x="1732" y="44"/>
                    </a:lnTo>
                    <a:lnTo>
                      <a:pt x="1732" y="41"/>
                    </a:lnTo>
                    <a:lnTo>
                      <a:pt x="1733" y="40"/>
                    </a:lnTo>
                    <a:lnTo>
                      <a:pt x="1734" y="43"/>
                    </a:lnTo>
                    <a:lnTo>
                      <a:pt x="1736" y="44"/>
                    </a:lnTo>
                    <a:lnTo>
                      <a:pt x="1736" y="46"/>
                    </a:lnTo>
                    <a:lnTo>
                      <a:pt x="1737" y="47"/>
                    </a:lnTo>
                    <a:lnTo>
                      <a:pt x="1736" y="49"/>
                    </a:lnTo>
                    <a:lnTo>
                      <a:pt x="1735" y="51"/>
                    </a:lnTo>
                    <a:lnTo>
                      <a:pt x="1732" y="50"/>
                    </a:lnTo>
                    <a:lnTo>
                      <a:pt x="1733" y="52"/>
                    </a:lnTo>
                    <a:lnTo>
                      <a:pt x="1735" y="53"/>
                    </a:lnTo>
                    <a:lnTo>
                      <a:pt x="1739" y="55"/>
                    </a:lnTo>
                    <a:lnTo>
                      <a:pt x="1741" y="55"/>
                    </a:lnTo>
                    <a:lnTo>
                      <a:pt x="1743" y="53"/>
                    </a:lnTo>
                    <a:lnTo>
                      <a:pt x="1745" y="52"/>
                    </a:lnTo>
                    <a:lnTo>
                      <a:pt x="1744" y="50"/>
                    </a:lnTo>
                    <a:lnTo>
                      <a:pt x="1744" y="49"/>
                    </a:lnTo>
                    <a:lnTo>
                      <a:pt x="1743" y="49"/>
                    </a:lnTo>
                    <a:lnTo>
                      <a:pt x="1742" y="49"/>
                    </a:lnTo>
                    <a:lnTo>
                      <a:pt x="1741" y="49"/>
                    </a:lnTo>
                    <a:lnTo>
                      <a:pt x="1741" y="49"/>
                    </a:lnTo>
                    <a:lnTo>
                      <a:pt x="1740" y="49"/>
                    </a:lnTo>
                    <a:lnTo>
                      <a:pt x="1740" y="47"/>
                    </a:lnTo>
                    <a:lnTo>
                      <a:pt x="1739" y="45"/>
                    </a:lnTo>
                    <a:lnTo>
                      <a:pt x="1739" y="44"/>
                    </a:lnTo>
                    <a:lnTo>
                      <a:pt x="1740" y="43"/>
                    </a:lnTo>
                    <a:lnTo>
                      <a:pt x="1740" y="41"/>
                    </a:lnTo>
                    <a:lnTo>
                      <a:pt x="1741" y="41"/>
                    </a:lnTo>
                    <a:lnTo>
                      <a:pt x="1742" y="41"/>
                    </a:lnTo>
                    <a:lnTo>
                      <a:pt x="1743" y="43"/>
                    </a:lnTo>
                    <a:lnTo>
                      <a:pt x="1744" y="43"/>
                    </a:lnTo>
                    <a:lnTo>
                      <a:pt x="1745" y="43"/>
                    </a:lnTo>
                    <a:lnTo>
                      <a:pt x="1746" y="41"/>
                    </a:lnTo>
                    <a:lnTo>
                      <a:pt x="1749" y="41"/>
                    </a:lnTo>
                    <a:lnTo>
                      <a:pt x="1751" y="45"/>
                    </a:lnTo>
                    <a:lnTo>
                      <a:pt x="1752" y="46"/>
                    </a:lnTo>
                    <a:lnTo>
                      <a:pt x="1753" y="45"/>
                    </a:lnTo>
                    <a:lnTo>
                      <a:pt x="1754" y="44"/>
                    </a:lnTo>
                    <a:lnTo>
                      <a:pt x="1755" y="43"/>
                    </a:lnTo>
                    <a:lnTo>
                      <a:pt x="1757" y="40"/>
                    </a:lnTo>
                    <a:lnTo>
                      <a:pt x="1758" y="38"/>
                    </a:lnTo>
                    <a:lnTo>
                      <a:pt x="1759" y="36"/>
                    </a:lnTo>
                    <a:lnTo>
                      <a:pt x="1760" y="35"/>
                    </a:lnTo>
                    <a:lnTo>
                      <a:pt x="1760" y="44"/>
                    </a:lnTo>
                    <a:lnTo>
                      <a:pt x="1763" y="44"/>
                    </a:lnTo>
                    <a:lnTo>
                      <a:pt x="1765" y="43"/>
                    </a:lnTo>
                    <a:lnTo>
                      <a:pt x="1766" y="43"/>
                    </a:lnTo>
                    <a:lnTo>
                      <a:pt x="1767" y="43"/>
                    </a:lnTo>
                    <a:lnTo>
                      <a:pt x="1768" y="43"/>
                    </a:lnTo>
                    <a:lnTo>
                      <a:pt x="1769" y="44"/>
                    </a:lnTo>
                    <a:lnTo>
                      <a:pt x="1770" y="47"/>
                    </a:lnTo>
                    <a:lnTo>
                      <a:pt x="1773" y="43"/>
                    </a:lnTo>
                    <a:lnTo>
                      <a:pt x="1776" y="37"/>
                    </a:lnTo>
                    <a:lnTo>
                      <a:pt x="1776" y="29"/>
                    </a:lnTo>
                    <a:lnTo>
                      <a:pt x="1775" y="29"/>
                    </a:lnTo>
                    <a:lnTo>
                      <a:pt x="1773" y="31"/>
                    </a:lnTo>
                    <a:lnTo>
                      <a:pt x="1771" y="32"/>
                    </a:lnTo>
                    <a:lnTo>
                      <a:pt x="1770" y="32"/>
                    </a:lnTo>
                    <a:lnTo>
                      <a:pt x="1768" y="31"/>
                    </a:lnTo>
                    <a:lnTo>
                      <a:pt x="1764" y="31"/>
                    </a:lnTo>
                    <a:lnTo>
                      <a:pt x="1763" y="33"/>
                    </a:lnTo>
                    <a:lnTo>
                      <a:pt x="1760" y="33"/>
                    </a:lnTo>
                    <a:lnTo>
                      <a:pt x="1759" y="33"/>
                    </a:lnTo>
                    <a:lnTo>
                      <a:pt x="1757" y="33"/>
                    </a:lnTo>
                    <a:lnTo>
                      <a:pt x="1756" y="33"/>
                    </a:lnTo>
                    <a:lnTo>
                      <a:pt x="1755" y="33"/>
                    </a:lnTo>
                    <a:lnTo>
                      <a:pt x="1754" y="35"/>
                    </a:lnTo>
                    <a:lnTo>
                      <a:pt x="1749" y="34"/>
                    </a:lnTo>
                    <a:lnTo>
                      <a:pt x="1746" y="33"/>
                    </a:lnTo>
                    <a:lnTo>
                      <a:pt x="1744" y="33"/>
                    </a:lnTo>
                    <a:lnTo>
                      <a:pt x="1741" y="33"/>
                    </a:lnTo>
                    <a:lnTo>
                      <a:pt x="1739" y="33"/>
                    </a:lnTo>
                    <a:lnTo>
                      <a:pt x="1736" y="34"/>
                    </a:lnTo>
                    <a:lnTo>
                      <a:pt x="1734" y="34"/>
                    </a:lnTo>
                    <a:lnTo>
                      <a:pt x="1732" y="33"/>
                    </a:lnTo>
                    <a:lnTo>
                      <a:pt x="1731" y="31"/>
                    </a:lnTo>
                    <a:lnTo>
                      <a:pt x="1731" y="31"/>
                    </a:lnTo>
                    <a:lnTo>
                      <a:pt x="1730" y="28"/>
                    </a:lnTo>
                    <a:lnTo>
                      <a:pt x="1730" y="27"/>
                    </a:lnTo>
                    <a:lnTo>
                      <a:pt x="1731" y="24"/>
                    </a:lnTo>
                    <a:lnTo>
                      <a:pt x="1732" y="22"/>
                    </a:lnTo>
                    <a:lnTo>
                      <a:pt x="1733" y="21"/>
                    </a:lnTo>
                    <a:lnTo>
                      <a:pt x="1734" y="21"/>
                    </a:lnTo>
                    <a:lnTo>
                      <a:pt x="1735" y="22"/>
                    </a:lnTo>
                    <a:lnTo>
                      <a:pt x="1736" y="23"/>
                    </a:lnTo>
                    <a:lnTo>
                      <a:pt x="1739" y="25"/>
                    </a:lnTo>
                    <a:lnTo>
                      <a:pt x="1740" y="26"/>
                    </a:lnTo>
                    <a:lnTo>
                      <a:pt x="1740" y="26"/>
                    </a:lnTo>
                    <a:lnTo>
                      <a:pt x="1741" y="27"/>
                    </a:lnTo>
                    <a:lnTo>
                      <a:pt x="1742" y="26"/>
                    </a:lnTo>
                    <a:lnTo>
                      <a:pt x="1742" y="26"/>
                    </a:lnTo>
                    <a:lnTo>
                      <a:pt x="1743" y="24"/>
                    </a:lnTo>
                    <a:lnTo>
                      <a:pt x="1743" y="21"/>
                    </a:lnTo>
                    <a:lnTo>
                      <a:pt x="1745" y="21"/>
                    </a:lnTo>
                    <a:lnTo>
                      <a:pt x="1747" y="21"/>
                    </a:lnTo>
                    <a:lnTo>
                      <a:pt x="1752" y="22"/>
                    </a:lnTo>
                    <a:lnTo>
                      <a:pt x="1752" y="21"/>
                    </a:lnTo>
                    <a:lnTo>
                      <a:pt x="1753" y="20"/>
                    </a:lnTo>
                    <a:lnTo>
                      <a:pt x="1753" y="20"/>
                    </a:lnTo>
                    <a:lnTo>
                      <a:pt x="1754" y="19"/>
                    </a:lnTo>
                    <a:lnTo>
                      <a:pt x="1754" y="16"/>
                    </a:lnTo>
                    <a:lnTo>
                      <a:pt x="1754" y="14"/>
                    </a:lnTo>
                    <a:lnTo>
                      <a:pt x="1760" y="14"/>
                    </a:lnTo>
                    <a:lnTo>
                      <a:pt x="1761" y="14"/>
                    </a:lnTo>
                    <a:lnTo>
                      <a:pt x="1761" y="15"/>
                    </a:lnTo>
                    <a:lnTo>
                      <a:pt x="1763" y="16"/>
                    </a:lnTo>
                    <a:lnTo>
                      <a:pt x="1763" y="17"/>
                    </a:lnTo>
                    <a:lnTo>
                      <a:pt x="1764" y="17"/>
                    </a:lnTo>
                    <a:lnTo>
                      <a:pt x="1765" y="17"/>
                    </a:lnTo>
                    <a:lnTo>
                      <a:pt x="1768" y="17"/>
                    </a:lnTo>
                    <a:lnTo>
                      <a:pt x="1768" y="10"/>
                    </a:lnTo>
                    <a:lnTo>
                      <a:pt x="1769" y="10"/>
                    </a:lnTo>
                    <a:lnTo>
                      <a:pt x="1770" y="11"/>
                    </a:lnTo>
                    <a:lnTo>
                      <a:pt x="1771" y="12"/>
                    </a:lnTo>
                    <a:lnTo>
                      <a:pt x="1772" y="13"/>
                    </a:lnTo>
                    <a:lnTo>
                      <a:pt x="1773" y="13"/>
                    </a:lnTo>
                    <a:lnTo>
                      <a:pt x="1773" y="11"/>
                    </a:lnTo>
                    <a:lnTo>
                      <a:pt x="1775" y="9"/>
                    </a:lnTo>
                    <a:lnTo>
                      <a:pt x="1776" y="9"/>
                    </a:lnTo>
                    <a:lnTo>
                      <a:pt x="1777" y="9"/>
                    </a:lnTo>
                    <a:lnTo>
                      <a:pt x="1777" y="12"/>
                    </a:lnTo>
                    <a:lnTo>
                      <a:pt x="1776" y="14"/>
                    </a:lnTo>
                    <a:lnTo>
                      <a:pt x="1776" y="16"/>
                    </a:lnTo>
                    <a:lnTo>
                      <a:pt x="1776" y="19"/>
                    </a:lnTo>
                    <a:lnTo>
                      <a:pt x="1782" y="20"/>
                    </a:lnTo>
                    <a:lnTo>
                      <a:pt x="1782" y="17"/>
                    </a:lnTo>
                    <a:lnTo>
                      <a:pt x="1782" y="15"/>
                    </a:lnTo>
                    <a:lnTo>
                      <a:pt x="1782" y="14"/>
                    </a:lnTo>
                    <a:lnTo>
                      <a:pt x="1782" y="12"/>
                    </a:lnTo>
                    <a:lnTo>
                      <a:pt x="1783" y="10"/>
                    </a:lnTo>
                    <a:lnTo>
                      <a:pt x="1784" y="9"/>
                    </a:lnTo>
                    <a:lnTo>
                      <a:pt x="1785" y="8"/>
                    </a:lnTo>
                    <a:lnTo>
                      <a:pt x="1788" y="7"/>
                    </a:lnTo>
                    <a:lnTo>
                      <a:pt x="1790" y="8"/>
                    </a:lnTo>
                    <a:lnTo>
                      <a:pt x="1790" y="5"/>
                    </a:lnTo>
                    <a:lnTo>
                      <a:pt x="1791" y="4"/>
                    </a:lnTo>
                    <a:lnTo>
                      <a:pt x="1792" y="5"/>
                    </a:lnTo>
                    <a:lnTo>
                      <a:pt x="1793" y="7"/>
                    </a:lnTo>
                    <a:lnTo>
                      <a:pt x="1793" y="9"/>
                    </a:lnTo>
                    <a:lnTo>
                      <a:pt x="1794" y="10"/>
                    </a:lnTo>
                    <a:lnTo>
                      <a:pt x="1795" y="11"/>
                    </a:lnTo>
                    <a:lnTo>
                      <a:pt x="1796" y="11"/>
                    </a:lnTo>
                    <a:lnTo>
                      <a:pt x="1797" y="10"/>
                    </a:lnTo>
                    <a:lnTo>
                      <a:pt x="1799" y="9"/>
                    </a:lnTo>
                    <a:lnTo>
                      <a:pt x="1800" y="9"/>
                    </a:lnTo>
                    <a:lnTo>
                      <a:pt x="1802" y="9"/>
                    </a:lnTo>
                    <a:lnTo>
                      <a:pt x="1803" y="9"/>
                    </a:lnTo>
                    <a:lnTo>
                      <a:pt x="1803" y="11"/>
                    </a:lnTo>
                    <a:lnTo>
                      <a:pt x="1804" y="13"/>
                    </a:lnTo>
                    <a:lnTo>
                      <a:pt x="1804" y="16"/>
                    </a:lnTo>
                    <a:lnTo>
                      <a:pt x="1804" y="16"/>
                    </a:lnTo>
                    <a:lnTo>
                      <a:pt x="1805" y="16"/>
                    </a:lnTo>
                    <a:lnTo>
                      <a:pt x="1805" y="14"/>
                    </a:lnTo>
                    <a:lnTo>
                      <a:pt x="1812" y="15"/>
                    </a:lnTo>
                    <a:lnTo>
                      <a:pt x="1817" y="12"/>
                    </a:lnTo>
                    <a:lnTo>
                      <a:pt x="1823" y="9"/>
                    </a:lnTo>
                    <a:lnTo>
                      <a:pt x="1827" y="4"/>
                    </a:lnTo>
                    <a:lnTo>
                      <a:pt x="1832" y="2"/>
                    </a:lnTo>
                    <a:lnTo>
                      <a:pt x="1837" y="4"/>
                    </a:lnTo>
                    <a:lnTo>
                      <a:pt x="1836" y="8"/>
                    </a:lnTo>
                    <a:lnTo>
                      <a:pt x="1835" y="9"/>
                    </a:lnTo>
                    <a:lnTo>
                      <a:pt x="1832" y="10"/>
                    </a:lnTo>
                    <a:lnTo>
                      <a:pt x="1830" y="10"/>
                    </a:lnTo>
                    <a:lnTo>
                      <a:pt x="1831" y="11"/>
                    </a:lnTo>
                    <a:lnTo>
                      <a:pt x="1832" y="12"/>
                    </a:lnTo>
                    <a:lnTo>
                      <a:pt x="1833" y="12"/>
                    </a:lnTo>
                    <a:lnTo>
                      <a:pt x="1835" y="12"/>
                    </a:lnTo>
                    <a:lnTo>
                      <a:pt x="1836" y="12"/>
                    </a:lnTo>
                    <a:lnTo>
                      <a:pt x="1837" y="12"/>
                    </a:lnTo>
                    <a:lnTo>
                      <a:pt x="1838" y="13"/>
                    </a:lnTo>
                    <a:lnTo>
                      <a:pt x="1840" y="13"/>
                    </a:lnTo>
                    <a:lnTo>
                      <a:pt x="1843" y="13"/>
                    </a:lnTo>
                    <a:lnTo>
                      <a:pt x="1845" y="13"/>
                    </a:lnTo>
                    <a:lnTo>
                      <a:pt x="1848" y="12"/>
                    </a:lnTo>
                    <a:lnTo>
                      <a:pt x="1850" y="11"/>
                    </a:lnTo>
                    <a:lnTo>
                      <a:pt x="1850" y="10"/>
                    </a:lnTo>
                    <a:lnTo>
                      <a:pt x="1849" y="9"/>
                    </a:lnTo>
                    <a:lnTo>
                      <a:pt x="1849" y="9"/>
                    </a:lnTo>
                    <a:lnTo>
                      <a:pt x="1848" y="8"/>
                    </a:lnTo>
                    <a:lnTo>
                      <a:pt x="1848" y="5"/>
                    </a:lnTo>
                    <a:lnTo>
                      <a:pt x="1847" y="5"/>
                    </a:lnTo>
                    <a:lnTo>
                      <a:pt x="1845" y="5"/>
                    </a:lnTo>
                    <a:lnTo>
                      <a:pt x="1844" y="7"/>
                    </a:lnTo>
                    <a:lnTo>
                      <a:pt x="1843" y="8"/>
                    </a:lnTo>
                    <a:lnTo>
                      <a:pt x="1843" y="8"/>
                    </a:lnTo>
                    <a:lnTo>
                      <a:pt x="1841" y="8"/>
                    </a:lnTo>
                    <a:lnTo>
                      <a:pt x="1842" y="2"/>
                    </a:lnTo>
                    <a:lnTo>
                      <a:pt x="1842" y="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rgbClr val="7F666E">
                  <a:alpha val="7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12롯데마트드림Bold" pitchFamily="18" charset="-127"/>
                  <a:ea typeface="12롯데마트드림Bold" pitchFamily="18" charset="-127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698597" y="727352"/>
                <a:ext cx="616580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ko-KR" altLang="en-US" sz="3000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복지형 일자리 종류 확대</a:t>
                </a:r>
                <a:r>
                  <a:rPr lang="en-US" altLang="ko-KR" sz="2400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: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급식도우미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, 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도서관 사서도우미</a:t>
                </a:r>
                <a:r>
                  <a:rPr lang="en-US" altLang="ko-KR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, </a:t>
                </a:r>
                <a:r>
                  <a:rPr lang="ko-KR" altLang="en-US" dirty="0" smtClean="0">
                    <a:solidFill>
                      <a:schemeClr val="bg1"/>
                    </a:solidFill>
                    <a:latin typeface="12롯데마트드림Bold" pitchFamily="18" charset="-127"/>
                    <a:ea typeface="12롯데마트드림Bold" pitchFamily="18" charset="-127"/>
                  </a:rPr>
                  <a:t>장애인 편의시설 조사원 등</a:t>
                </a:r>
                <a:endParaRPr lang="en-US" altLang="ko-KR" dirty="0">
                  <a:solidFill>
                    <a:schemeClr val="bg1"/>
                  </a:solidFill>
                  <a:latin typeface="12롯데마트드림Bold" pitchFamily="18" charset="-127"/>
                  <a:ea typeface="12롯데마트드림Bold" pitchFamily="18" charset="-127"/>
                </a:endParaRPr>
              </a:p>
            </p:txBody>
          </p:sp>
        </p:grpSp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8320" y="1073657"/>
              <a:ext cx="854024" cy="8540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54488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그림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016" y="1996618"/>
            <a:ext cx="1363457" cy="1359929"/>
          </a:xfrm>
          <a:prstGeom prst="ellipse">
            <a:avLst/>
          </a:prstGeom>
        </p:spPr>
      </p:pic>
      <p:cxnSp>
        <p:nvCxnSpPr>
          <p:cNvPr id="4" name="직선 연결선 3"/>
          <p:cNvCxnSpPr/>
          <p:nvPr/>
        </p:nvCxnSpPr>
        <p:spPr>
          <a:xfrm>
            <a:off x="2141984" y="3179131"/>
            <a:ext cx="486003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그림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870" y="2983488"/>
            <a:ext cx="1359929" cy="1359929"/>
          </a:xfrm>
          <a:prstGeom prst="ellipse">
            <a:avLst/>
          </a:prstGeom>
        </p:spPr>
      </p:pic>
      <p:grpSp>
        <p:nvGrpSpPr>
          <p:cNvPr id="36" name="그룹 35"/>
          <p:cNvGrpSpPr/>
          <p:nvPr/>
        </p:nvGrpSpPr>
        <p:grpSpPr>
          <a:xfrm>
            <a:off x="2910625" y="3374775"/>
            <a:ext cx="5346662" cy="646331"/>
            <a:chOff x="2897746" y="3340286"/>
            <a:chExt cx="5346662" cy="646331"/>
          </a:xfrm>
        </p:grpSpPr>
        <p:sp>
          <p:nvSpPr>
            <p:cNvPr id="20" name="TextBox 19"/>
            <p:cNvSpPr txBox="1"/>
            <p:nvPr/>
          </p:nvSpPr>
          <p:spPr>
            <a:xfrm>
              <a:off x="6948264" y="3351482"/>
              <a:ext cx="1296144" cy="633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600" b="1" dirty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가연</a:t>
              </a:r>
              <a:endParaRPr lang="en-US" altLang="ko-KR" sz="2600" b="1" dirty="0">
                <a:solidFill>
                  <a:schemeClr val="bg1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97746" y="3340286"/>
              <a:ext cx="46985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자료분석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&amp;</a:t>
              </a:r>
              <a:r>
                <a:rPr lang="ko-KR" altLang="en-US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 </a:t>
              </a:r>
              <a:r>
                <a:rPr lang="en-US" altLang="ko-KR" sz="2400" dirty="0" err="1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ppt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 </a:t>
              </a:r>
              <a:r>
                <a:rPr lang="ko-KR" altLang="en-US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제작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&amp; </a:t>
              </a:r>
              <a:r>
                <a:rPr lang="ko-KR" altLang="en-US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발표</a:t>
              </a:r>
              <a:endParaRPr lang="en-US" altLang="ko-KR" sz="2400" dirty="0">
                <a:solidFill>
                  <a:schemeClr val="bg1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endParaRP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779870" y="2307454"/>
            <a:ext cx="4296748" cy="646333"/>
            <a:chOff x="811762" y="2380701"/>
            <a:chExt cx="4296748" cy="646333"/>
          </a:xfrm>
        </p:grpSpPr>
        <p:sp>
          <p:nvSpPr>
            <p:cNvPr id="23" name="TextBox 22"/>
            <p:cNvSpPr txBox="1"/>
            <p:nvPr/>
          </p:nvSpPr>
          <p:spPr>
            <a:xfrm>
              <a:off x="1375249" y="2380703"/>
              <a:ext cx="37332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자료분석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&amp;</a:t>
              </a:r>
              <a:r>
                <a:rPr lang="ko-KR" altLang="en-US" sz="2400" dirty="0" smtClean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 발표</a:t>
              </a:r>
              <a:endParaRPr lang="en-US" altLang="ko-KR" sz="2400" dirty="0">
                <a:solidFill>
                  <a:schemeClr val="bg1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11762" y="2380701"/>
              <a:ext cx="1296144" cy="633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600" b="1" dirty="0">
                  <a:solidFill>
                    <a:schemeClr val="bg1"/>
                  </a:solidFill>
                  <a:latin typeface="Yoon 사춘기 Medium_TT" panose="02020603020101020101" pitchFamily="18" charset="-127"/>
                  <a:ea typeface="Yoon 사춘기 Medium_TT" panose="02020603020101020101" pitchFamily="18" charset="-127"/>
                </a:rPr>
                <a:t>대호</a:t>
              </a:r>
              <a:endParaRPr lang="en-US" altLang="ko-KR" sz="2600" b="1" dirty="0">
                <a:solidFill>
                  <a:schemeClr val="bg1"/>
                </a:solidFill>
                <a:latin typeface="Yoon 사춘기 Medium_TT" panose="02020603020101020101" pitchFamily="18" charset="-127"/>
                <a:ea typeface="Yoon 사춘기 Medium_TT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825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-17460" y="-27384"/>
            <a:ext cx="9178925" cy="6885384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-36510" y="-27384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1816645" y="2658631"/>
            <a:ext cx="5472608" cy="1643063"/>
          </a:xfrm>
          <a:custGeom>
            <a:avLst/>
            <a:gdLst>
              <a:gd name="T0" fmla="*/ 564 w 1106"/>
              <a:gd name="T1" fmla="*/ 103 h 1035"/>
              <a:gd name="T2" fmla="*/ 820 w 1106"/>
              <a:gd name="T3" fmla="*/ 80 h 1035"/>
              <a:gd name="T4" fmla="*/ 594 w 1106"/>
              <a:gd name="T5" fmla="*/ 87 h 1035"/>
              <a:gd name="T6" fmla="*/ 788 w 1106"/>
              <a:gd name="T7" fmla="*/ 9 h 1035"/>
              <a:gd name="T8" fmla="*/ 831 w 1106"/>
              <a:gd name="T9" fmla="*/ 14 h 1035"/>
              <a:gd name="T10" fmla="*/ 881 w 1106"/>
              <a:gd name="T11" fmla="*/ 129 h 1035"/>
              <a:gd name="T12" fmla="*/ 920 w 1106"/>
              <a:gd name="T13" fmla="*/ 203 h 1035"/>
              <a:gd name="T14" fmla="*/ 979 w 1106"/>
              <a:gd name="T15" fmla="*/ 259 h 1035"/>
              <a:gd name="T16" fmla="*/ 1010 w 1106"/>
              <a:gd name="T17" fmla="*/ 345 h 1035"/>
              <a:gd name="T18" fmla="*/ 1025 w 1106"/>
              <a:gd name="T19" fmla="*/ 432 h 1035"/>
              <a:gd name="T20" fmla="*/ 1022 w 1106"/>
              <a:gd name="T21" fmla="*/ 466 h 1035"/>
              <a:gd name="T22" fmla="*/ 1081 w 1106"/>
              <a:gd name="T23" fmla="*/ 509 h 1035"/>
              <a:gd name="T24" fmla="*/ 1084 w 1106"/>
              <a:gd name="T25" fmla="*/ 649 h 1035"/>
              <a:gd name="T26" fmla="*/ 1051 w 1106"/>
              <a:gd name="T27" fmla="*/ 645 h 1035"/>
              <a:gd name="T28" fmla="*/ 996 w 1106"/>
              <a:gd name="T29" fmla="*/ 637 h 1035"/>
              <a:gd name="T30" fmla="*/ 957 w 1106"/>
              <a:gd name="T31" fmla="*/ 677 h 1035"/>
              <a:gd name="T32" fmla="*/ 872 w 1106"/>
              <a:gd name="T33" fmla="*/ 769 h 1035"/>
              <a:gd name="T34" fmla="*/ 803 w 1106"/>
              <a:gd name="T35" fmla="*/ 827 h 1035"/>
              <a:gd name="T36" fmla="*/ 815 w 1106"/>
              <a:gd name="T37" fmla="*/ 806 h 1035"/>
              <a:gd name="T38" fmla="*/ 783 w 1106"/>
              <a:gd name="T39" fmla="*/ 831 h 1035"/>
              <a:gd name="T40" fmla="*/ 792 w 1106"/>
              <a:gd name="T41" fmla="*/ 877 h 1035"/>
              <a:gd name="T42" fmla="*/ 786 w 1106"/>
              <a:gd name="T43" fmla="*/ 924 h 1035"/>
              <a:gd name="T44" fmla="*/ 741 w 1106"/>
              <a:gd name="T45" fmla="*/ 852 h 1035"/>
              <a:gd name="T46" fmla="*/ 683 w 1106"/>
              <a:gd name="T47" fmla="*/ 804 h 1035"/>
              <a:gd name="T48" fmla="*/ 639 w 1106"/>
              <a:gd name="T49" fmla="*/ 855 h 1035"/>
              <a:gd name="T50" fmla="*/ 598 w 1106"/>
              <a:gd name="T51" fmla="*/ 949 h 1035"/>
              <a:gd name="T52" fmla="*/ 580 w 1106"/>
              <a:gd name="T53" fmla="*/ 889 h 1035"/>
              <a:gd name="T54" fmla="*/ 542 w 1106"/>
              <a:gd name="T55" fmla="*/ 1018 h 1035"/>
              <a:gd name="T56" fmla="*/ 536 w 1106"/>
              <a:gd name="T57" fmla="*/ 1004 h 1035"/>
              <a:gd name="T58" fmla="*/ 479 w 1106"/>
              <a:gd name="T59" fmla="*/ 944 h 1035"/>
              <a:gd name="T60" fmla="*/ 515 w 1106"/>
              <a:gd name="T61" fmla="*/ 868 h 1035"/>
              <a:gd name="T62" fmla="*/ 407 w 1106"/>
              <a:gd name="T63" fmla="*/ 899 h 1035"/>
              <a:gd name="T64" fmla="*/ 322 w 1106"/>
              <a:gd name="T65" fmla="*/ 864 h 1035"/>
              <a:gd name="T66" fmla="*/ 272 w 1106"/>
              <a:gd name="T67" fmla="*/ 870 h 1035"/>
              <a:gd name="T68" fmla="*/ 241 w 1106"/>
              <a:gd name="T69" fmla="*/ 872 h 1035"/>
              <a:gd name="T70" fmla="*/ 210 w 1106"/>
              <a:gd name="T71" fmla="*/ 835 h 1035"/>
              <a:gd name="T72" fmla="*/ 159 w 1106"/>
              <a:gd name="T73" fmla="*/ 792 h 1035"/>
              <a:gd name="T74" fmla="*/ 222 w 1106"/>
              <a:gd name="T75" fmla="*/ 760 h 1035"/>
              <a:gd name="T76" fmla="*/ 149 w 1106"/>
              <a:gd name="T77" fmla="*/ 760 h 1035"/>
              <a:gd name="T78" fmla="*/ 210 w 1106"/>
              <a:gd name="T79" fmla="*/ 696 h 1035"/>
              <a:gd name="T80" fmla="*/ 221 w 1106"/>
              <a:gd name="T81" fmla="*/ 639 h 1035"/>
              <a:gd name="T82" fmla="*/ 175 w 1106"/>
              <a:gd name="T83" fmla="*/ 654 h 1035"/>
              <a:gd name="T84" fmla="*/ 107 w 1106"/>
              <a:gd name="T85" fmla="*/ 590 h 1035"/>
              <a:gd name="T86" fmla="*/ 15 w 1106"/>
              <a:gd name="T87" fmla="*/ 548 h 1035"/>
              <a:gd name="T88" fmla="*/ 22 w 1106"/>
              <a:gd name="T89" fmla="*/ 518 h 1035"/>
              <a:gd name="T90" fmla="*/ 59 w 1106"/>
              <a:gd name="T91" fmla="*/ 466 h 1035"/>
              <a:gd name="T92" fmla="*/ 78 w 1106"/>
              <a:gd name="T93" fmla="*/ 391 h 1035"/>
              <a:gd name="T94" fmla="*/ 43 w 1106"/>
              <a:gd name="T95" fmla="*/ 315 h 1035"/>
              <a:gd name="T96" fmla="*/ 133 w 1106"/>
              <a:gd name="T97" fmla="*/ 317 h 1035"/>
              <a:gd name="T98" fmla="*/ 175 w 1106"/>
              <a:gd name="T99" fmla="*/ 290 h 1035"/>
              <a:gd name="T100" fmla="*/ 221 w 1106"/>
              <a:gd name="T101" fmla="*/ 281 h 1035"/>
              <a:gd name="T102" fmla="*/ 242 w 1106"/>
              <a:gd name="T103" fmla="*/ 197 h 1035"/>
              <a:gd name="T104" fmla="*/ 292 w 1106"/>
              <a:gd name="T105" fmla="*/ 157 h 1035"/>
              <a:gd name="T106" fmla="*/ 302 w 1106"/>
              <a:gd name="T107" fmla="*/ 84 h 1035"/>
              <a:gd name="T108" fmla="*/ 385 w 1106"/>
              <a:gd name="T109" fmla="*/ 129 h 1035"/>
              <a:gd name="T110" fmla="*/ 416 w 1106"/>
              <a:gd name="T111" fmla="*/ 146 h 1035"/>
              <a:gd name="T112" fmla="*/ 449 w 1106"/>
              <a:gd name="T113" fmla="*/ 153 h 1035"/>
              <a:gd name="T114" fmla="*/ 497 w 1106"/>
              <a:gd name="T115" fmla="*/ 80 h 1035"/>
              <a:gd name="T116" fmla="*/ 547 w 1106"/>
              <a:gd name="T117" fmla="*/ 46 h 1035"/>
              <a:gd name="T118" fmla="*/ 644 w 1106"/>
              <a:gd name="T119" fmla="*/ 124 h 1035"/>
              <a:gd name="T120" fmla="*/ 654 w 1106"/>
              <a:gd name="T121" fmla="*/ 201 h 1035"/>
              <a:gd name="T122" fmla="*/ 794 w 1106"/>
              <a:gd name="T123" fmla="*/ 144 h 1035"/>
              <a:gd name="T124" fmla="*/ 763 w 1106"/>
              <a:gd name="T125" fmla="*/ 78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6" h="1035">
                <a:moveTo>
                  <a:pt x="607" y="116"/>
                </a:moveTo>
                <a:lnTo>
                  <a:pt x="606" y="116"/>
                </a:lnTo>
                <a:lnTo>
                  <a:pt x="604" y="118"/>
                </a:lnTo>
                <a:lnTo>
                  <a:pt x="604" y="118"/>
                </a:lnTo>
                <a:lnTo>
                  <a:pt x="607" y="118"/>
                </a:lnTo>
                <a:lnTo>
                  <a:pt x="608" y="120"/>
                </a:lnTo>
                <a:lnTo>
                  <a:pt x="608" y="121"/>
                </a:lnTo>
                <a:lnTo>
                  <a:pt x="608" y="124"/>
                </a:lnTo>
                <a:lnTo>
                  <a:pt x="607" y="125"/>
                </a:lnTo>
                <a:lnTo>
                  <a:pt x="607" y="128"/>
                </a:lnTo>
                <a:lnTo>
                  <a:pt x="607" y="129"/>
                </a:lnTo>
                <a:lnTo>
                  <a:pt x="608" y="129"/>
                </a:lnTo>
                <a:lnTo>
                  <a:pt x="610" y="129"/>
                </a:lnTo>
                <a:lnTo>
                  <a:pt x="612" y="129"/>
                </a:lnTo>
                <a:lnTo>
                  <a:pt x="614" y="129"/>
                </a:lnTo>
                <a:lnTo>
                  <a:pt x="615" y="128"/>
                </a:lnTo>
                <a:lnTo>
                  <a:pt x="615" y="129"/>
                </a:lnTo>
                <a:lnTo>
                  <a:pt x="616" y="132"/>
                </a:lnTo>
                <a:lnTo>
                  <a:pt x="616" y="133"/>
                </a:lnTo>
                <a:lnTo>
                  <a:pt x="616" y="136"/>
                </a:lnTo>
                <a:lnTo>
                  <a:pt x="618" y="137"/>
                </a:lnTo>
                <a:lnTo>
                  <a:pt x="618" y="139"/>
                </a:lnTo>
                <a:lnTo>
                  <a:pt x="619" y="137"/>
                </a:lnTo>
                <a:lnTo>
                  <a:pt x="620" y="136"/>
                </a:lnTo>
                <a:lnTo>
                  <a:pt x="620" y="135"/>
                </a:lnTo>
                <a:lnTo>
                  <a:pt x="619" y="133"/>
                </a:lnTo>
                <a:lnTo>
                  <a:pt x="618" y="131"/>
                </a:lnTo>
                <a:lnTo>
                  <a:pt x="616" y="128"/>
                </a:lnTo>
                <a:lnTo>
                  <a:pt x="615" y="127"/>
                </a:lnTo>
                <a:lnTo>
                  <a:pt x="615" y="124"/>
                </a:lnTo>
                <a:lnTo>
                  <a:pt x="614" y="121"/>
                </a:lnTo>
                <a:lnTo>
                  <a:pt x="612" y="119"/>
                </a:lnTo>
                <a:lnTo>
                  <a:pt x="612" y="119"/>
                </a:lnTo>
                <a:lnTo>
                  <a:pt x="611" y="118"/>
                </a:lnTo>
                <a:lnTo>
                  <a:pt x="610" y="118"/>
                </a:lnTo>
                <a:lnTo>
                  <a:pt x="608" y="116"/>
                </a:lnTo>
                <a:lnTo>
                  <a:pt x="607" y="116"/>
                </a:lnTo>
                <a:close/>
                <a:moveTo>
                  <a:pt x="801" y="114"/>
                </a:moveTo>
                <a:lnTo>
                  <a:pt x="800" y="114"/>
                </a:lnTo>
                <a:lnTo>
                  <a:pt x="798" y="115"/>
                </a:lnTo>
                <a:lnTo>
                  <a:pt x="797" y="115"/>
                </a:lnTo>
                <a:lnTo>
                  <a:pt x="797" y="116"/>
                </a:lnTo>
                <a:lnTo>
                  <a:pt x="798" y="118"/>
                </a:lnTo>
                <a:lnTo>
                  <a:pt x="801" y="118"/>
                </a:lnTo>
                <a:lnTo>
                  <a:pt x="802" y="116"/>
                </a:lnTo>
                <a:lnTo>
                  <a:pt x="803" y="115"/>
                </a:lnTo>
                <a:lnTo>
                  <a:pt x="803" y="114"/>
                </a:lnTo>
                <a:lnTo>
                  <a:pt x="801" y="114"/>
                </a:lnTo>
                <a:close/>
                <a:moveTo>
                  <a:pt x="561" y="112"/>
                </a:moveTo>
                <a:lnTo>
                  <a:pt x="561" y="114"/>
                </a:lnTo>
                <a:lnTo>
                  <a:pt x="560" y="115"/>
                </a:lnTo>
                <a:lnTo>
                  <a:pt x="560" y="116"/>
                </a:lnTo>
                <a:lnTo>
                  <a:pt x="560" y="118"/>
                </a:lnTo>
                <a:lnTo>
                  <a:pt x="560" y="119"/>
                </a:lnTo>
                <a:lnTo>
                  <a:pt x="561" y="118"/>
                </a:lnTo>
                <a:lnTo>
                  <a:pt x="561" y="116"/>
                </a:lnTo>
                <a:lnTo>
                  <a:pt x="561" y="115"/>
                </a:lnTo>
                <a:lnTo>
                  <a:pt x="561" y="114"/>
                </a:lnTo>
                <a:lnTo>
                  <a:pt x="561" y="112"/>
                </a:lnTo>
                <a:close/>
                <a:moveTo>
                  <a:pt x="826" y="108"/>
                </a:moveTo>
                <a:lnTo>
                  <a:pt x="826" y="108"/>
                </a:lnTo>
                <a:lnTo>
                  <a:pt x="826" y="110"/>
                </a:lnTo>
                <a:lnTo>
                  <a:pt x="826" y="110"/>
                </a:lnTo>
                <a:lnTo>
                  <a:pt x="827" y="110"/>
                </a:lnTo>
                <a:lnTo>
                  <a:pt x="828" y="110"/>
                </a:lnTo>
                <a:lnTo>
                  <a:pt x="827" y="108"/>
                </a:lnTo>
                <a:lnTo>
                  <a:pt x="826" y="108"/>
                </a:lnTo>
                <a:close/>
                <a:moveTo>
                  <a:pt x="599" y="107"/>
                </a:moveTo>
                <a:lnTo>
                  <a:pt x="597" y="108"/>
                </a:lnTo>
                <a:lnTo>
                  <a:pt x="597" y="108"/>
                </a:lnTo>
                <a:lnTo>
                  <a:pt x="597" y="110"/>
                </a:lnTo>
                <a:lnTo>
                  <a:pt x="598" y="110"/>
                </a:lnTo>
                <a:lnTo>
                  <a:pt x="599" y="110"/>
                </a:lnTo>
                <a:lnTo>
                  <a:pt x="601" y="110"/>
                </a:lnTo>
                <a:lnTo>
                  <a:pt x="602" y="108"/>
                </a:lnTo>
                <a:lnTo>
                  <a:pt x="603" y="108"/>
                </a:lnTo>
                <a:lnTo>
                  <a:pt x="602" y="108"/>
                </a:lnTo>
                <a:lnTo>
                  <a:pt x="601" y="107"/>
                </a:lnTo>
                <a:lnTo>
                  <a:pt x="599" y="107"/>
                </a:lnTo>
                <a:close/>
                <a:moveTo>
                  <a:pt x="556" y="107"/>
                </a:moveTo>
                <a:lnTo>
                  <a:pt x="555" y="107"/>
                </a:lnTo>
                <a:lnTo>
                  <a:pt x="552" y="108"/>
                </a:lnTo>
                <a:lnTo>
                  <a:pt x="551" y="110"/>
                </a:lnTo>
                <a:lnTo>
                  <a:pt x="551" y="111"/>
                </a:lnTo>
                <a:lnTo>
                  <a:pt x="551" y="111"/>
                </a:lnTo>
                <a:lnTo>
                  <a:pt x="552" y="112"/>
                </a:lnTo>
                <a:lnTo>
                  <a:pt x="553" y="111"/>
                </a:lnTo>
                <a:lnTo>
                  <a:pt x="555" y="111"/>
                </a:lnTo>
                <a:lnTo>
                  <a:pt x="555" y="110"/>
                </a:lnTo>
                <a:lnTo>
                  <a:pt x="556" y="108"/>
                </a:lnTo>
                <a:lnTo>
                  <a:pt x="556" y="107"/>
                </a:lnTo>
                <a:lnTo>
                  <a:pt x="556" y="107"/>
                </a:lnTo>
                <a:close/>
                <a:moveTo>
                  <a:pt x="305" y="103"/>
                </a:moveTo>
                <a:lnTo>
                  <a:pt x="305" y="103"/>
                </a:lnTo>
                <a:lnTo>
                  <a:pt x="303" y="104"/>
                </a:lnTo>
                <a:lnTo>
                  <a:pt x="303" y="106"/>
                </a:lnTo>
                <a:lnTo>
                  <a:pt x="305" y="108"/>
                </a:lnTo>
                <a:lnTo>
                  <a:pt x="305" y="110"/>
                </a:lnTo>
                <a:lnTo>
                  <a:pt x="306" y="111"/>
                </a:lnTo>
                <a:lnTo>
                  <a:pt x="306" y="112"/>
                </a:lnTo>
                <a:lnTo>
                  <a:pt x="306" y="111"/>
                </a:lnTo>
                <a:lnTo>
                  <a:pt x="307" y="110"/>
                </a:lnTo>
                <a:lnTo>
                  <a:pt x="307" y="107"/>
                </a:lnTo>
                <a:lnTo>
                  <a:pt x="307" y="106"/>
                </a:lnTo>
                <a:lnTo>
                  <a:pt x="306" y="103"/>
                </a:lnTo>
                <a:lnTo>
                  <a:pt x="305" y="103"/>
                </a:lnTo>
                <a:close/>
                <a:moveTo>
                  <a:pt x="552" y="99"/>
                </a:moveTo>
                <a:lnTo>
                  <a:pt x="551" y="101"/>
                </a:lnTo>
                <a:lnTo>
                  <a:pt x="550" y="102"/>
                </a:lnTo>
                <a:lnTo>
                  <a:pt x="548" y="102"/>
                </a:lnTo>
                <a:lnTo>
                  <a:pt x="550" y="103"/>
                </a:lnTo>
                <a:lnTo>
                  <a:pt x="551" y="102"/>
                </a:lnTo>
                <a:lnTo>
                  <a:pt x="552" y="102"/>
                </a:lnTo>
                <a:lnTo>
                  <a:pt x="553" y="102"/>
                </a:lnTo>
                <a:lnTo>
                  <a:pt x="553" y="101"/>
                </a:lnTo>
                <a:lnTo>
                  <a:pt x="553" y="101"/>
                </a:lnTo>
                <a:lnTo>
                  <a:pt x="552" y="99"/>
                </a:lnTo>
                <a:close/>
                <a:moveTo>
                  <a:pt x="813" y="99"/>
                </a:moveTo>
                <a:lnTo>
                  <a:pt x="815" y="103"/>
                </a:lnTo>
                <a:lnTo>
                  <a:pt x="818" y="104"/>
                </a:lnTo>
                <a:lnTo>
                  <a:pt x="820" y="107"/>
                </a:lnTo>
                <a:lnTo>
                  <a:pt x="820" y="104"/>
                </a:lnTo>
                <a:lnTo>
                  <a:pt x="819" y="103"/>
                </a:lnTo>
                <a:lnTo>
                  <a:pt x="818" y="102"/>
                </a:lnTo>
                <a:lnTo>
                  <a:pt x="817" y="101"/>
                </a:lnTo>
                <a:lnTo>
                  <a:pt x="813" y="99"/>
                </a:lnTo>
                <a:close/>
                <a:moveTo>
                  <a:pt x="564" y="99"/>
                </a:moveTo>
                <a:lnTo>
                  <a:pt x="564" y="99"/>
                </a:lnTo>
                <a:lnTo>
                  <a:pt x="564" y="101"/>
                </a:lnTo>
                <a:lnTo>
                  <a:pt x="564" y="102"/>
                </a:lnTo>
                <a:lnTo>
                  <a:pt x="564" y="103"/>
                </a:lnTo>
                <a:lnTo>
                  <a:pt x="564" y="102"/>
                </a:lnTo>
                <a:lnTo>
                  <a:pt x="564" y="101"/>
                </a:lnTo>
                <a:lnTo>
                  <a:pt x="564" y="99"/>
                </a:lnTo>
                <a:lnTo>
                  <a:pt x="564" y="99"/>
                </a:lnTo>
                <a:close/>
                <a:moveTo>
                  <a:pt x="303" y="98"/>
                </a:moveTo>
                <a:lnTo>
                  <a:pt x="302" y="98"/>
                </a:lnTo>
                <a:lnTo>
                  <a:pt x="301" y="98"/>
                </a:lnTo>
                <a:lnTo>
                  <a:pt x="301" y="99"/>
                </a:lnTo>
                <a:lnTo>
                  <a:pt x="301" y="99"/>
                </a:lnTo>
                <a:lnTo>
                  <a:pt x="302" y="99"/>
                </a:lnTo>
                <a:lnTo>
                  <a:pt x="303" y="99"/>
                </a:lnTo>
                <a:lnTo>
                  <a:pt x="305" y="99"/>
                </a:lnTo>
                <a:lnTo>
                  <a:pt x="305" y="99"/>
                </a:lnTo>
                <a:lnTo>
                  <a:pt x="305" y="98"/>
                </a:lnTo>
                <a:lnTo>
                  <a:pt x="303" y="98"/>
                </a:lnTo>
                <a:close/>
                <a:moveTo>
                  <a:pt x="561" y="95"/>
                </a:moveTo>
                <a:lnTo>
                  <a:pt x="561" y="97"/>
                </a:lnTo>
                <a:lnTo>
                  <a:pt x="561" y="97"/>
                </a:lnTo>
                <a:lnTo>
                  <a:pt x="563" y="98"/>
                </a:lnTo>
                <a:lnTo>
                  <a:pt x="563" y="98"/>
                </a:lnTo>
                <a:lnTo>
                  <a:pt x="563" y="97"/>
                </a:lnTo>
                <a:lnTo>
                  <a:pt x="563" y="97"/>
                </a:lnTo>
                <a:lnTo>
                  <a:pt x="561" y="95"/>
                </a:lnTo>
                <a:close/>
                <a:moveTo>
                  <a:pt x="789" y="93"/>
                </a:moveTo>
                <a:lnTo>
                  <a:pt x="789" y="94"/>
                </a:lnTo>
                <a:lnTo>
                  <a:pt x="789" y="95"/>
                </a:lnTo>
                <a:lnTo>
                  <a:pt x="789" y="95"/>
                </a:lnTo>
                <a:lnTo>
                  <a:pt x="790" y="97"/>
                </a:lnTo>
                <a:lnTo>
                  <a:pt x="790" y="97"/>
                </a:lnTo>
                <a:lnTo>
                  <a:pt x="790" y="95"/>
                </a:lnTo>
                <a:lnTo>
                  <a:pt x="790" y="94"/>
                </a:lnTo>
                <a:lnTo>
                  <a:pt x="789" y="93"/>
                </a:lnTo>
                <a:close/>
                <a:moveTo>
                  <a:pt x="569" y="89"/>
                </a:moveTo>
                <a:lnTo>
                  <a:pt x="569" y="89"/>
                </a:lnTo>
                <a:lnTo>
                  <a:pt x="569" y="90"/>
                </a:lnTo>
                <a:lnTo>
                  <a:pt x="569" y="90"/>
                </a:lnTo>
                <a:lnTo>
                  <a:pt x="570" y="91"/>
                </a:lnTo>
                <a:lnTo>
                  <a:pt x="570" y="90"/>
                </a:lnTo>
                <a:lnTo>
                  <a:pt x="569" y="89"/>
                </a:lnTo>
                <a:lnTo>
                  <a:pt x="569" y="89"/>
                </a:lnTo>
                <a:lnTo>
                  <a:pt x="569" y="89"/>
                </a:lnTo>
                <a:close/>
                <a:moveTo>
                  <a:pt x="568" y="86"/>
                </a:moveTo>
                <a:lnTo>
                  <a:pt x="567" y="87"/>
                </a:lnTo>
                <a:lnTo>
                  <a:pt x="568" y="87"/>
                </a:lnTo>
                <a:lnTo>
                  <a:pt x="568" y="89"/>
                </a:lnTo>
                <a:lnTo>
                  <a:pt x="569" y="89"/>
                </a:lnTo>
                <a:lnTo>
                  <a:pt x="569" y="89"/>
                </a:lnTo>
                <a:lnTo>
                  <a:pt x="569" y="89"/>
                </a:lnTo>
                <a:lnTo>
                  <a:pt x="569" y="87"/>
                </a:lnTo>
                <a:lnTo>
                  <a:pt x="568" y="87"/>
                </a:lnTo>
                <a:lnTo>
                  <a:pt x="568" y="86"/>
                </a:lnTo>
                <a:close/>
                <a:moveTo>
                  <a:pt x="775" y="80"/>
                </a:moveTo>
                <a:lnTo>
                  <a:pt x="772" y="80"/>
                </a:lnTo>
                <a:lnTo>
                  <a:pt x="769" y="81"/>
                </a:lnTo>
                <a:lnTo>
                  <a:pt x="769" y="81"/>
                </a:lnTo>
                <a:lnTo>
                  <a:pt x="769" y="81"/>
                </a:lnTo>
                <a:lnTo>
                  <a:pt x="768" y="82"/>
                </a:lnTo>
                <a:lnTo>
                  <a:pt x="768" y="84"/>
                </a:lnTo>
                <a:lnTo>
                  <a:pt x="767" y="85"/>
                </a:lnTo>
                <a:lnTo>
                  <a:pt x="769" y="87"/>
                </a:lnTo>
                <a:lnTo>
                  <a:pt x="772" y="90"/>
                </a:lnTo>
                <a:lnTo>
                  <a:pt x="775" y="91"/>
                </a:lnTo>
                <a:lnTo>
                  <a:pt x="776" y="91"/>
                </a:lnTo>
                <a:lnTo>
                  <a:pt x="777" y="90"/>
                </a:lnTo>
                <a:lnTo>
                  <a:pt x="779" y="89"/>
                </a:lnTo>
                <a:lnTo>
                  <a:pt x="779" y="86"/>
                </a:lnTo>
                <a:lnTo>
                  <a:pt x="779" y="84"/>
                </a:lnTo>
                <a:lnTo>
                  <a:pt x="779" y="82"/>
                </a:lnTo>
                <a:lnTo>
                  <a:pt x="776" y="80"/>
                </a:lnTo>
                <a:lnTo>
                  <a:pt x="775" y="80"/>
                </a:lnTo>
                <a:close/>
                <a:moveTo>
                  <a:pt x="504" y="80"/>
                </a:moveTo>
                <a:lnTo>
                  <a:pt x="504" y="80"/>
                </a:lnTo>
                <a:lnTo>
                  <a:pt x="504" y="81"/>
                </a:lnTo>
                <a:lnTo>
                  <a:pt x="502" y="82"/>
                </a:lnTo>
                <a:lnTo>
                  <a:pt x="502" y="84"/>
                </a:lnTo>
                <a:lnTo>
                  <a:pt x="504" y="84"/>
                </a:lnTo>
                <a:lnTo>
                  <a:pt x="504" y="84"/>
                </a:lnTo>
                <a:lnTo>
                  <a:pt x="504" y="82"/>
                </a:lnTo>
                <a:lnTo>
                  <a:pt x="504" y="81"/>
                </a:lnTo>
                <a:lnTo>
                  <a:pt x="504" y="80"/>
                </a:lnTo>
                <a:lnTo>
                  <a:pt x="504" y="80"/>
                </a:lnTo>
                <a:close/>
                <a:moveTo>
                  <a:pt x="800" y="77"/>
                </a:moveTo>
                <a:lnTo>
                  <a:pt x="797" y="78"/>
                </a:lnTo>
                <a:lnTo>
                  <a:pt x="794" y="78"/>
                </a:lnTo>
                <a:lnTo>
                  <a:pt x="794" y="80"/>
                </a:lnTo>
                <a:lnTo>
                  <a:pt x="793" y="82"/>
                </a:lnTo>
                <a:lnTo>
                  <a:pt x="792" y="84"/>
                </a:lnTo>
                <a:lnTo>
                  <a:pt x="790" y="85"/>
                </a:lnTo>
                <a:lnTo>
                  <a:pt x="790" y="86"/>
                </a:lnTo>
                <a:lnTo>
                  <a:pt x="792" y="86"/>
                </a:lnTo>
                <a:lnTo>
                  <a:pt x="793" y="89"/>
                </a:lnTo>
                <a:lnTo>
                  <a:pt x="794" y="90"/>
                </a:lnTo>
                <a:lnTo>
                  <a:pt x="793" y="93"/>
                </a:lnTo>
                <a:lnTo>
                  <a:pt x="793" y="95"/>
                </a:lnTo>
                <a:lnTo>
                  <a:pt x="792" y="97"/>
                </a:lnTo>
                <a:lnTo>
                  <a:pt x="792" y="98"/>
                </a:lnTo>
                <a:lnTo>
                  <a:pt x="793" y="98"/>
                </a:lnTo>
                <a:lnTo>
                  <a:pt x="794" y="99"/>
                </a:lnTo>
                <a:lnTo>
                  <a:pt x="797" y="101"/>
                </a:lnTo>
                <a:lnTo>
                  <a:pt x="798" y="102"/>
                </a:lnTo>
                <a:lnTo>
                  <a:pt x="801" y="104"/>
                </a:lnTo>
                <a:lnTo>
                  <a:pt x="802" y="106"/>
                </a:lnTo>
                <a:lnTo>
                  <a:pt x="805" y="107"/>
                </a:lnTo>
                <a:lnTo>
                  <a:pt x="806" y="106"/>
                </a:lnTo>
                <a:lnTo>
                  <a:pt x="807" y="104"/>
                </a:lnTo>
                <a:lnTo>
                  <a:pt x="810" y="103"/>
                </a:lnTo>
                <a:lnTo>
                  <a:pt x="811" y="101"/>
                </a:lnTo>
                <a:lnTo>
                  <a:pt x="811" y="99"/>
                </a:lnTo>
                <a:lnTo>
                  <a:pt x="813" y="98"/>
                </a:lnTo>
                <a:lnTo>
                  <a:pt x="813" y="95"/>
                </a:lnTo>
                <a:lnTo>
                  <a:pt x="814" y="94"/>
                </a:lnTo>
                <a:lnTo>
                  <a:pt x="814" y="93"/>
                </a:lnTo>
                <a:lnTo>
                  <a:pt x="815" y="93"/>
                </a:lnTo>
                <a:lnTo>
                  <a:pt x="817" y="91"/>
                </a:lnTo>
                <a:lnTo>
                  <a:pt x="817" y="90"/>
                </a:lnTo>
                <a:lnTo>
                  <a:pt x="817" y="89"/>
                </a:lnTo>
                <a:lnTo>
                  <a:pt x="818" y="87"/>
                </a:lnTo>
                <a:lnTo>
                  <a:pt x="820" y="87"/>
                </a:lnTo>
                <a:lnTo>
                  <a:pt x="823" y="87"/>
                </a:lnTo>
                <a:lnTo>
                  <a:pt x="826" y="87"/>
                </a:lnTo>
                <a:lnTo>
                  <a:pt x="828" y="86"/>
                </a:lnTo>
                <a:lnTo>
                  <a:pt x="830" y="85"/>
                </a:lnTo>
                <a:lnTo>
                  <a:pt x="832" y="84"/>
                </a:lnTo>
                <a:lnTo>
                  <a:pt x="832" y="82"/>
                </a:lnTo>
                <a:lnTo>
                  <a:pt x="832" y="81"/>
                </a:lnTo>
                <a:lnTo>
                  <a:pt x="830" y="80"/>
                </a:lnTo>
                <a:lnTo>
                  <a:pt x="827" y="80"/>
                </a:lnTo>
                <a:lnTo>
                  <a:pt x="823" y="78"/>
                </a:lnTo>
                <a:lnTo>
                  <a:pt x="822" y="78"/>
                </a:lnTo>
                <a:lnTo>
                  <a:pt x="820" y="78"/>
                </a:lnTo>
                <a:lnTo>
                  <a:pt x="820" y="80"/>
                </a:lnTo>
                <a:lnTo>
                  <a:pt x="819" y="80"/>
                </a:lnTo>
                <a:lnTo>
                  <a:pt x="817" y="80"/>
                </a:lnTo>
                <a:lnTo>
                  <a:pt x="815" y="78"/>
                </a:lnTo>
                <a:lnTo>
                  <a:pt x="814" y="78"/>
                </a:lnTo>
                <a:lnTo>
                  <a:pt x="811" y="78"/>
                </a:lnTo>
                <a:lnTo>
                  <a:pt x="810" y="78"/>
                </a:lnTo>
                <a:lnTo>
                  <a:pt x="809" y="80"/>
                </a:lnTo>
                <a:lnTo>
                  <a:pt x="807" y="80"/>
                </a:lnTo>
                <a:lnTo>
                  <a:pt x="806" y="80"/>
                </a:lnTo>
                <a:lnTo>
                  <a:pt x="805" y="80"/>
                </a:lnTo>
                <a:lnTo>
                  <a:pt x="805" y="78"/>
                </a:lnTo>
                <a:lnTo>
                  <a:pt x="802" y="77"/>
                </a:lnTo>
                <a:lnTo>
                  <a:pt x="800" y="77"/>
                </a:lnTo>
                <a:close/>
                <a:moveTo>
                  <a:pt x="839" y="76"/>
                </a:moveTo>
                <a:lnTo>
                  <a:pt x="839" y="77"/>
                </a:lnTo>
                <a:lnTo>
                  <a:pt x="839" y="77"/>
                </a:lnTo>
                <a:lnTo>
                  <a:pt x="839" y="76"/>
                </a:lnTo>
                <a:close/>
                <a:moveTo>
                  <a:pt x="838" y="76"/>
                </a:moveTo>
                <a:lnTo>
                  <a:pt x="836" y="76"/>
                </a:lnTo>
                <a:lnTo>
                  <a:pt x="836" y="77"/>
                </a:lnTo>
                <a:lnTo>
                  <a:pt x="836" y="77"/>
                </a:lnTo>
                <a:lnTo>
                  <a:pt x="838" y="77"/>
                </a:lnTo>
                <a:lnTo>
                  <a:pt x="838" y="77"/>
                </a:lnTo>
                <a:lnTo>
                  <a:pt x="839" y="77"/>
                </a:lnTo>
                <a:lnTo>
                  <a:pt x="839" y="77"/>
                </a:lnTo>
                <a:lnTo>
                  <a:pt x="839" y="77"/>
                </a:lnTo>
                <a:lnTo>
                  <a:pt x="840" y="78"/>
                </a:lnTo>
                <a:lnTo>
                  <a:pt x="841" y="78"/>
                </a:lnTo>
                <a:lnTo>
                  <a:pt x="843" y="80"/>
                </a:lnTo>
                <a:lnTo>
                  <a:pt x="844" y="81"/>
                </a:lnTo>
                <a:lnTo>
                  <a:pt x="845" y="82"/>
                </a:lnTo>
                <a:lnTo>
                  <a:pt x="845" y="84"/>
                </a:lnTo>
                <a:lnTo>
                  <a:pt x="845" y="85"/>
                </a:lnTo>
                <a:lnTo>
                  <a:pt x="845" y="86"/>
                </a:lnTo>
                <a:lnTo>
                  <a:pt x="844" y="87"/>
                </a:lnTo>
                <a:lnTo>
                  <a:pt x="843" y="87"/>
                </a:lnTo>
                <a:lnTo>
                  <a:pt x="840" y="89"/>
                </a:lnTo>
                <a:lnTo>
                  <a:pt x="839" y="90"/>
                </a:lnTo>
                <a:lnTo>
                  <a:pt x="839" y="91"/>
                </a:lnTo>
                <a:lnTo>
                  <a:pt x="838" y="93"/>
                </a:lnTo>
                <a:lnTo>
                  <a:pt x="839" y="95"/>
                </a:lnTo>
                <a:lnTo>
                  <a:pt x="839" y="97"/>
                </a:lnTo>
                <a:lnTo>
                  <a:pt x="840" y="98"/>
                </a:lnTo>
                <a:lnTo>
                  <a:pt x="841" y="99"/>
                </a:lnTo>
                <a:lnTo>
                  <a:pt x="844" y="101"/>
                </a:lnTo>
                <a:lnTo>
                  <a:pt x="845" y="102"/>
                </a:lnTo>
                <a:lnTo>
                  <a:pt x="847" y="102"/>
                </a:lnTo>
                <a:lnTo>
                  <a:pt x="848" y="102"/>
                </a:lnTo>
                <a:lnTo>
                  <a:pt x="851" y="101"/>
                </a:lnTo>
                <a:lnTo>
                  <a:pt x="852" y="102"/>
                </a:lnTo>
                <a:lnTo>
                  <a:pt x="852" y="102"/>
                </a:lnTo>
                <a:lnTo>
                  <a:pt x="852" y="103"/>
                </a:lnTo>
                <a:lnTo>
                  <a:pt x="853" y="106"/>
                </a:lnTo>
                <a:lnTo>
                  <a:pt x="855" y="107"/>
                </a:lnTo>
                <a:lnTo>
                  <a:pt x="856" y="110"/>
                </a:lnTo>
                <a:lnTo>
                  <a:pt x="856" y="110"/>
                </a:lnTo>
                <a:lnTo>
                  <a:pt x="857" y="110"/>
                </a:lnTo>
                <a:lnTo>
                  <a:pt x="857" y="112"/>
                </a:lnTo>
                <a:lnTo>
                  <a:pt x="857" y="112"/>
                </a:lnTo>
                <a:lnTo>
                  <a:pt x="857" y="112"/>
                </a:lnTo>
                <a:lnTo>
                  <a:pt x="860" y="112"/>
                </a:lnTo>
                <a:lnTo>
                  <a:pt x="861" y="111"/>
                </a:lnTo>
                <a:lnTo>
                  <a:pt x="861" y="110"/>
                </a:lnTo>
                <a:lnTo>
                  <a:pt x="861" y="107"/>
                </a:lnTo>
                <a:lnTo>
                  <a:pt x="861" y="106"/>
                </a:lnTo>
                <a:lnTo>
                  <a:pt x="860" y="103"/>
                </a:lnTo>
                <a:lnTo>
                  <a:pt x="858" y="102"/>
                </a:lnTo>
                <a:lnTo>
                  <a:pt x="857" y="102"/>
                </a:lnTo>
                <a:lnTo>
                  <a:pt x="855" y="101"/>
                </a:lnTo>
                <a:lnTo>
                  <a:pt x="853" y="99"/>
                </a:lnTo>
                <a:lnTo>
                  <a:pt x="852" y="98"/>
                </a:lnTo>
                <a:lnTo>
                  <a:pt x="852" y="97"/>
                </a:lnTo>
                <a:lnTo>
                  <a:pt x="852" y="94"/>
                </a:lnTo>
                <a:lnTo>
                  <a:pt x="851" y="93"/>
                </a:lnTo>
                <a:lnTo>
                  <a:pt x="851" y="91"/>
                </a:lnTo>
                <a:lnTo>
                  <a:pt x="849" y="90"/>
                </a:lnTo>
                <a:lnTo>
                  <a:pt x="851" y="89"/>
                </a:lnTo>
                <a:lnTo>
                  <a:pt x="851" y="89"/>
                </a:lnTo>
                <a:lnTo>
                  <a:pt x="852" y="89"/>
                </a:lnTo>
                <a:lnTo>
                  <a:pt x="853" y="89"/>
                </a:lnTo>
                <a:lnTo>
                  <a:pt x="855" y="89"/>
                </a:lnTo>
                <a:lnTo>
                  <a:pt x="856" y="89"/>
                </a:lnTo>
                <a:lnTo>
                  <a:pt x="856" y="89"/>
                </a:lnTo>
                <a:lnTo>
                  <a:pt x="856" y="86"/>
                </a:lnTo>
                <a:lnTo>
                  <a:pt x="856" y="85"/>
                </a:lnTo>
                <a:lnTo>
                  <a:pt x="855" y="84"/>
                </a:lnTo>
                <a:lnTo>
                  <a:pt x="852" y="82"/>
                </a:lnTo>
                <a:lnTo>
                  <a:pt x="849" y="81"/>
                </a:lnTo>
                <a:lnTo>
                  <a:pt x="847" y="80"/>
                </a:lnTo>
                <a:lnTo>
                  <a:pt x="844" y="78"/>
                </a:lnTo>
                <a:lnTo>
                  <a:pt x="841" y="77"/>
                </a:lnTo>
                <a:lnTo>
                  <a:pt x="839" y="76"/>
                </a:lnTo>
                <a:lnTo>
                  <a:pt x="838" y="76"/>
                </a:lnTo>
                <a:close/>
                <a:moveTo>
                  <a:pt x="811" y="69"/>
                </a:moveTo>
                <a:lnTo>
                  <a:pt x="810" y="69"/>
                </a:lnTo>
                <a:lnTo>
                  <a:pt x="809" y="70"/>
                </a:lnTo>
                <a:lnTo>
                  <a:pt x="810" y="72"/>
                </a:lnTo>
                <a:lnTo>
                  <a:pt x="810" y="73"/>
                </a:lnTo>
                <a:lnTo>
                  <a:pt x="811" y="73"/>
                </a:lnTo>
                <a:lnTo>
                  <a:pt x="814" y="73"/>
                </a:lnTo>
                <a:lnTo>
                  <a:pt x="815" y="73"/>
                </a:lnTo>
                <a:lnTo>
                  <a:pt x="817" y="72"/>
                </a:lnTo>
                <a:lnTo>
                  <a:pt x="815" y="70"/>
                </a:lnTo>
                <a:lnTo>
                  <a:pt x="814" y="70"/>
                </a:lnTo>
                <a:lnTo>
                  <a:pt x="813" y="69"/>
                </a:lnTo>
                <a:lnTo>
                  <a:pt x="811" y="69"/>
                </a:lnTo>
                <a:close/>
                <a:moveTo>
                  <a:pt x="561" y="68"/>
                </a:moveTo>
                <a:lnTo>
                  <a:pt x="560" y="68"/>
                </a:lnTo>
                <a:lnTo>
                  <a:pt x="557" y="68"/>
                </a:lnTo>
                <a:lnTo>
                  <a:pt x="557" y="69"/>
                </a:lnTo>
                <a:lnTo>
                  <a:pt x="559" y="72"/>
                </a:lnTo>
                <a:lnTo>
                  <a:pt x="561" y="73"/>
                </a:lnTo>
                <a:lnTo>
                  <a:pt x="564" y="73"/>
                </a:lnTo>
                <a:lnTo>
                  <a:pt x="567" y="76"/>
                </a:lnTo>
                <a:lnTo>
                  <a:pt x="569" y="77"/>
                </a:lnTo>
                <a:lnTo>
                  <a:pt x="572" y="80"/>
                </a:lnTo>
                <a:lnTo>
                  <a:pt x="574" y="81"/>
                </a:lnTo>
                <a:lnTo>
                  <a:pt x="577" y="82"/>
                </a:lnTo>
                <a:lnTo>
                  <a:pt x="578" y="84"/>
                </a:lnTo>
                <a:lnTo>
                  <a:pt x="581" y="86"/>
                </a:lnTo>
                <a:lnTo>
                  <a:pt x="584" y="89"/>
                </a:lnTo>
                <a:lnTo>
                  <a:pt x="585" y="90"/>
                </a:lnTo>
                <a:lnTo>
                  <a:pt x="587" y="91"/>
                </a:lnTo>
                <a:lnTo>
                  <a:pt x="587" y="93"/>
                </a:lnTo>
                <a:lnTo>
                  <a:pt x="589" y="91"/>
                </a:lnTo>
                <a:lnTo>
                  <a:pt x="591" y="91"/>
                </a:lnTo>
                <a:lnTo>
                  <a:pt x="591" y="90"/>
                </a:lnTo>
                <a:lnTo>
                  <a:pt x="591" y="89"/>
                </a:lnTo>
                <a:lnTo>
                  <a:pt x="591" y="87"/>
                </a:lnTo>
                <a:lnTo>
                  <a:pt x="593" y="87"/>
                </a:lnTo>
                <a:lnTo>
                  <a:pt x="594" y="87"/>
                </a:lnTo>
                <a:lnTo>
                  <a:pt x="594" y="89"/>
                </a:lnTo>
                <a:lnTo>
                  <a:pt x="597" y="89"/>
                </a:lnTo>
                <a:lnTo>
                  <a:pt x="598" y="90"/>
                </a:lnTo>
                <a:lnTo>
                  <a:pt x="599" y="90"/>
                </a:lnTo>
                <a:lnTo>
                  <a:pt x="599" y="90"/>
                </a:lnTo>
                <a:lnTo>
                  <a:pt x="599" y="87"/>
                </a:lnTo>
                <a:lnTo>
                  <a:pt x="598" y="85"/>
                </a:lnTo>
                <a:lnTo>
                  <a:pt x="595" y="84"/>
                </a:lnTo>
                <a:lnTo>
                  <a:pt x="593" y="81"/>
                </a:lnTo>
                <a:lnTo>
                  <a:pt x="590" y="80"/>
                </a:lnTo>
                <a:lnTo>
                  <a:pt x="586" y="78"/>
                </a:lnTo>
                <a:lnTo>
                  <a:pt x="582" y="77"/>
                </a:lnTo>
                <a:lnTo>
                  <a:pt x="578" y="76"/>
                </a:lnTo>
                <a:lnTo>
                  <a:pt x="576" y="74"/>
                </a:lnTo>
                <a:lnTo>
                  <a:pt x="573" y="73"/>
                </a:lnTo>
                <a:lnTo>
                  <a:pt x="570" y="72"/>
                </a:lnTo>
                <a:lnTo>
                  <a:pt x="569" y="70"/>
                </a:lnTo>
                <a:lnTo>
                  <a:pt x="568" y="69"/>
                </a:lnTo>
                <a:lnTo>
                  <a:pt x="567" y="68"/>
                </a:lnTo>
                <a:lnTo>
                  <a:pt x="564" y="68"/>
                </a:lnTo>
                <a:lnTo>
                  <a:pt x="561" y="68"/>
                </a:lnTo>
                <a:close/>
                <a:moveTo>
                  <a:pt x="526" y="68"/>
                </a:moveTo>
                <a:lnTo>
                  <a:pt x="525" y="68"/>
                </a:lnTo>
                <a:lnTo>
                  <a:pt x="525" y="68"/>
                </a:lnTo>
                <a:lnTo>
                  <a:pt x="526" y="68"/>
                </a:lnTo>
                <a:lnTo>
                  <a:pt x="527" y="68"/>
                </a:lnTo>
                <a:lnTo>
                  <a:pt x="527" y="68"/>
                </a:lnTo>
                <a:lnTo>
                  <a:pt x="527" y="68"/>
                </a:lnTo>
                <a:lnTo>
                  <a:pt x="526" y="68"/>
                </a:lnTo>
                <a:close/>
                <a:moveTo>
                  <a:pt x="539" y="65"/>
                </a:moveTo>
                <a:lnTo>
                  <a:pt x="536" y="65"/>
                </a:lnTo>
                <a:lnTo>
                  <a:pt x="535" y="65"/>
                </a:lnTo>
                <a:lnTo>
                  <a:pt x="535" y="67"/>
                </a:lnTo>
                <a:lnTo>
                  <a:pt x="535" y="68"/>
                </a:lnTo>
                <a:lnTo>
                  <a:pt x="535" y="69"/>
                </a:lnTo>
                <a:lnTo>
                  <a:pt x="536" y="72"/>
                </a:lnTo>
                <a:lnTo>
                  <a:pt x="536" y="73"/>
                </a:lnTo>
                <a:lnTo>
                  <a:pt x="538" y="77"/>
                </a:lnTo>
                <a:lnTo>
                  <a:pt x="539" y="80"/>
                </a:lnTo>
                <a:lnTo>
                  <a:pt x="540" y="81"/>
                </a:lnTo>
                <a:lnTo>
                  <a:pt x="543" y="82"/>
                </a:lnTo>
                <a:lnTo>
                  <a:pt x="544" y="85"/>
                </a:lnTo>
                <a:lnTo>
                  <a:pt x="547" y="87"/>
                </a:lnTo>
                <a:lnTo>
                  <a:pt x="550" y="89"/>
                </a:lnTo>
                <a:lnTo>
                  <a:pt x="551" y="90"/>
                </a:lnTo>
                <a:lnTo>
                  <a:pt x="552" y="90"/>
                </a:lnTo>
                <a:lnTo>
                  <a:pt x="555" y="90"/>
                </a:lnTo>
                <a:lnTo>
                  <a:pt x="557" y="90"/>
                </a:lnTo>
                <a:lnTo>
                  <a:pt x="559" y="89"/>
                </a:lnTo>
                <a:lnTo>
                  <a:pt x="560" y="87"/>
                </a:lnTo>
                <a:lnTo>
                  <a:pt x="561" y="86"/>
                </a:lnTo>
                <a:lnTo>
                  <a:pt x="563" y="84"/>
                </a:lnTo>
                <a:lnTo>
                  <a:pt x="564" y="82"/>
                </a:lnTo>
                <a:lnTo>
                  <a:pt x="563" y="82"/>
                </a:lnTo>
                <a:lnTo>
                  <a:pt x="561" y="81"/>
                </a:lnTo>
                <a:lnTo>
                  <a:pt x="559" y="80"/>
                </a:lnTo>
                <a:lnTo>
                  <a:pt x="556" y="77"/>
                </a:lnTo>
                <a:lnTo>
                  <a:pt x="555" y="76"/>
                </a:lnTo>
                <a:lnTo>
                  <a:pt x="553" y="73"/>
                </a:lnTo>
                <a:lnTo>
                  <a:pt x="552" y="70"/>
                </a:lnTo>
                <a:lnTo>
                  <a:pt x="551" y="68"/>
                </a:lnTo>
                <a:lnTo>
                  <a:pt x="548" y="67"/>
                </a:lnTo>
                <a:lnTo>
                  <a:pt x="547" y="65"/>
                </a:lnTo>
                <a:lnTo>
                  <a:pt x="544" y="65"/>
                </a:lnTo>
                <a:lnTo>
                  <a:pt x="542" y="65"/>
                </a:lnTo>
                <a:lnTo>
                  <a:pt x="539" y="65"/>
                </a:lnTo>
                <a:close/>
                <a:moveTo>
                  <a:pt x="809" y="64"/>
                </a:moveTo>
                <a:lnTo>
                  <a:pt x="809" y="64"/>
                </a:lnTo>
                <a:lnTo>
                  <a:pt x="807" y="65"/>
                </a:lnTo>
                <a:lnTo>
                  <a:pt x="809" y="67"/>
                </a:lnTo>
                <a:lnTo>
                  <a:pt x="809" y="65"/>
                </a:lnTo>
                <a:lnTo>
                  <a:pt x="809" y="65"/>
                </a:lnTo>
                <a:lnTo>
                  <a:pt x="809" y="64"/>
                </a:lnTo>
                <a:lnTo>
                  <a:pt x="809" y="64"/>
                </a:lnTo>
                <a:close/>
                <a:moveTo>
                  <a:pt x="843" y="40"/>
                </a:moveTo>
                <a:lnTo>
                  <a:pt x="841" y="40"/>
                </a:lnTo>
                <a:lnTo>
                  <a:pt x="839" y="42"/>
                </a:lnTo>
                <a:lnTo>
                  <a:pt x="838" y="42"/>
                </a:lnTo>
                <a:lnTo>
                  <a:pt x="836" y="43"/>
                </a:lnTo>
                <a:lnTo>
                  <a:pt x="835" y="46"/>
                </a:lnTo>
                <a:lnTo>
                  <a:pt x="835" y="47"/>
                </a:lnTo>
                <a:lnTo>
                  <a:pt x="835" y="49"/>
                </a:lnTo>
                <a:lnTo>
                  <a:pt x="835" y="52"/>
                </a:lnTo>
                <a:lnTo>
                  <a:pt x="836" y="56"/>
                </a:lnTo>
                <a:lnTo>
                  <a:pt x="838" y="57"/>
                </a:lnTo>
                <a:lnTo>
                  <a:pt x="839" y="59"/>
                </a:lnTo>
                <a:lnTo>
                  <a:pt x="840" y="60"/>
                </a:lnTo>
                <a:lnTo>
                  <a:pt x="843" y="63"/>
                </a:lnTo>
                <a:lnTo>
                  <a:pt x="845" y="64"/>
                </a:lnTo>
                <a:lnTo>
                  <a:pt x="847" y="64"/>
                </a:lnTo>
                <a:lnTo>
                  <a:pt x="848" y="63"/>
                </a:lnTo>
                <a:lnTo>
                  <a:pt x="848" y="61"/>
                </a:lnTo>
                <a:lnTo>
                  <a:pt x="848" y="57"/>
                </a:lnTo>
                <a:lnTo>
                  <a:pt x="848" y="53"/>
                </a:lnTo>
                <a:lnTo>
                  <a:pt x="847" y="48"/>
                </a:lnTo>
                <a:lnTo>
                  <a:pt x="847" y="48"/>
                </a:lnTo>
                <a:lnTo>
                  <a:pt x="847" y="48"/>
                </a:lnTo>
                <a:lnTo>
                  <a:pt x="847" y="47"/>
                </a:lnTo>
                <a:lnTo>
                  <a:pt x="845" y="46"/>
                </a:lnTo>
                <a:lnTo>
                  <a:pt x="844" y="44"/>
                </a:lnTo>
                <a:lnTo>
                  <a:pt x="843" y="40"/>
                </a:lnTo>
                <a:lnTo>
                  <a:pt x="843" y="40"/>
                </a:lnTo>
                <a:lnTo>
                  <a:pt x="843" y="40"/>
                </a:lnTo>
                <a:close/>
                <a:moveTo>
                  <a:pt x="830" y="30"/>
                </a:moveTo>
                <a:lnTo>
                  <a:pt x="828" y="30"/>
                </a:lnTo>
                <a:lnTo>
                  <a:pt x="826" y="31"/>
                </a:lnTo>
                <a:lnTo>
                  <a:pt x="823" y="31"/>
                </a:lnTo>
                <a:lnTo>
                  <a:pt x="823" y="32"/>
                </a:lnTo>
                <a:lnTo>
                  <a:pt x="823" y="34"/>
                </a:lnTo>
                <a:lnTo>
                  <a:pt x="824" y="35"/>
                </a:lnTo>
                <a:lnTo>
                  <a:pt x="826" y="36"/>
                </a:lnTo>
                <a:lnTo>
                  <a:pt x="828" y="38"/>
                </a:lnTo>
                <a:lnTo>
                  <a:pt x="831" y="38"/>
                </a:lnTo>
                <a:lnTo>
                  <a:pt x="832" y="38"/>
                </a:lnTo>
                <a:lnTo>
                  <a:pt x="834" y="36"/>
                </a:lnTo>
                <a:lnTo>
                  <a:pt x="834" y="35"/>
                </a:lnTo>
                <a:lnTo>
                  <a:pt x="834" y="34"/>
                </a:lnTo>
                <a:lnTo>
                  <a:pt x="834" y="32"/>
                </a:lnTo>
                <a:lnTo>
                  <a:pt x="834" y="32"/>
                </a:lnTo>
                <a:lnTo>
                  <a:pt x="832" y="31"/>
                </a:lnTo>
                <a:lnTo>
                  <a:pt x="832" y="31"/>
                </a:lnTo>
                <a:lnTo>
                  <a:pt x="831" y="31"/>
                </a:lnTo>
                <a:lnTo>
                  <a:pt x="831" y="31"/>
                </a:lnTo>
                <a:lnTo>
                  <a:pt x="830" y="30"/>
                </a:lnTo>
                <a:close/>
                <a:moveTo>
                  <a:pt x="776" y="0"/>
                </a:moveTo>
                <a:lnTo>
                  <a:pt x="777" y="0"/>
                </a:lnTo>
                <a:lnTo>
                  <a:pt x="779" y="1"/>
                </a:lnTo>
                <a:lnTo>
                  <a:pt x="781" y="4"/>
                </a:lnTo>
                <a:lnTo>
                  <a:pt x="783" y="5"/>
                </a:lnTo>
                <a:lnTo>
                  <a:pt x="785" y="8"/>
                </a:lnTo>
                <a:lnTo>
                  <a:pt x="788" y="9"/>
                </a:lnTo>
                <a:lnTo>
                  <a:pt x="790" y="10"/>
                </a:lnTo>
                <a:lnTo>
                  <a:pt x="793" y="12"/>
                </a:lnTo>
                <a:lnTo>
                  <a:pt x="793" y="13"/>
                </a:lnTo>
                <a:lnTo>
                  <a:pt x="794" y="13"/>
                </a:lnTo>
                <a:lnTo>
                  <a:pt x="796" y="14"/>
                </a:lnTo>
                <a:lnTo>
                  <a:pt x="797" y="14"/>
                </a:lnTo>
                <a:lnTo>
                  <a:pt x="796" y="15"/>
                </a:lnTo>
                <a:lnTo>
                  <a:pt x="794" y="15"/>
                </a:lnTo>
                <a:lnTo>
                  <a:pt x="793" y="15"/>
                </a:lnTo>
                <a:lnTo>
                  <a:pt x="792" y="15"/>
                </a:lnTo>
                <a:lnTo>
                  <a:pt x="789" y="17"/>
                </a:lnTo>
                <a:lnTo>
                  <a:pt x="788" y="18"/>
                </a:lnTo>
                <a:lnTo>
                  <a:pt x="786" y="21"/>
                </a:lnTo>
                <a:lnTo>
                  <a:pt x="785" y="22"/>
                </a:lnTo>
                <a:lnTo>
                  <a:pt x="785" y="23"/>
                </a:lnTo>
                <a:lnTo>
                  <a:pt x="786" y="25"/>
                </a:lnTo>
                <a:lnTo>
                  <a:pt x="788" y="27"/>
                </a:lnTo>
                <a:lnTo>
                  <a:pt x="789" y="29"/>
                </a:lnTo>
                <a:lnTo>
                  <a:pt x="790" y="29"/>
                </a:lnTo>
                <a:lnTo>
                  <a:pt x="792" y="29"/>
                </a:lnTo>
                <a:lnTo>
                  <a:pt x="793" y="27"/>
                </a:lnTo>
                <a:lnTo>
                  <a:pt x="794" y="26"/>
                </a:lnTo>
                <a:lnTo>
                  <a:pt x="796" y="25"/>
                </a:lnTo>
                <a:lnTo>
                  <a:pt x="796" y="23"/>
                </a:lnTo>
                <a:lnTo>
                  <a:pt x="796" y="21"/>
                </a:lnTo>
                <a:lnTo>
                  <a:pt x="797" y="19"/>
                </a:lnTo>
                <a:lnTo>
                  <a:pt x="798" y="18"/>
                </a:lnTo>
                <a:lnTo>
                  <a:pt x="798" y="18"/>
                </a:lnTo>
                <a:lnTo>
                  <a:pt x="800" y="19"/>
                </a:lnTo>
                <a:lnTo>
                  <a:pt x="800" y="22"/>
                </a:lnTo>
                <a:lnTo>
                  <a:pt x="800" y="25"/>
                </a:lnTo>
                <a:lnTo>
                  <a:pt x="798" y="29"/>
                </a:lnTo>
                <a:lnTo>
                  <a:pt x="798" y="29"/>
                </a:lnTo>
                <a:lnTo>
                  <a:pt x="798" y="29"/>
                </a:lnTo>
                <a:lnTo>
                  <a:pt x="797" y="30"/>
                </a:lnTo>
                <a:lnTo>
                  <a:pt x="796" y="32"/>
                </a:lnTo>
                <a:lnTo>
                  <a:pt x="793" y="34"/>
                </a:lnTo>
                <a:lnTo>
                  <a:pt x="793" y="35"/>
                </a:lnTo>
                <a:lnTo>
                  <a:pt x="792" y="36"/>
                </a:lnTo>
                <a:lnTo>
                  <a:pt x="792" y="36"/>
                </a:lnTo>
                <a:lnTo>
                  <a:pt x="792" y="36"/>
                </a:lnTo>
                <a:lnTo>
                  <a:pt x="793" y="40"/>
                </a:lnTo>
                <a:lnTo>
                  <a:pt x="793" y="43"/>
                </a:lnTo>
                <a:lnTo>
                  <a:pt x="793" y="46"/>
                </a:lnTo>
                <a:lnTo>
                  <a:pt x="792" y="47"/>
                </a:lnTo>
                <a:lnTo>
                  <a:pt x="792" y="48"/>
                </a:lnTo>
                <a:lnTo>
                  <a:pt x="793" y="49"/>
                </a:lnTo>
                <a:lnTo>
                  <a:pt x="794" y="51"/>
                </a:lnTo>
                <a:lnTo>
                  <a:pt x="797" y="53"/>
                </a:lnTo>
                <a:lnTo>
                  <a:pt x="800" y="53"/>
                </a:lnTo>
                <a:lnTo>
                  <a:pt x="803" y="55"/>
                </a:lnTo>
                <a:lnTo>
                  <a:pt x="807" y="55"/>
                </a:lnTo>
                <a:lnTo>
                  <a:pt x="811" y="56"/>
                </a:lnTo>
                <a:lnTo>
                  <a:pt x="814" y="56"/>
                </a:lnTo>
                <a:lnTo>
                  <a:pt x="815" y="57"/>
                </a:lnTo>
                <a:lnTo>
                  <a:pt x="815" y="59"/>
                </a:lnTo>
                <a:lnTo>
                  <a:pt x="815" y="60"/>
                </a:lnTo>
                <a:lnTo>
                  <a:pt x="817" y="61"/>
                </a:lnTo>
                <a:lnTo>
                  <a:pt x="818" y="61"/>
                </a:lnTo>
                <a:lnTo>
                  <a:pt x="819" y="61"/>
                </a:lnTo>
                <a:lnTo>
                  <a:pt x="820" y="61"/>
                </a:lnTo>
                <a:lnTo>
                  <a:pt x="822" y="63"/>
                </a:lnTo>
                <a:lnTo>
                  <a:pt x="823" y="64"/>
                </a:lnTo>
                <a:lnTo>
                  <a:pt x="824" y="65"/>
                </a:lnTo>
                <a:lnTo>
                  <a:pt x="826" y="67"/>
                </a:lnTo>
                <a:lnTo>
                  <a:pt x="827" y="67"/>
                </a:lnTo>
                <a:lnTo>
                  <a:pt x="828" y="67"/>
                </a:lnTo>
                <a:lnTo>
                  <a:pt x="830" y="65"/>
                </a:lnTo>
                <a:lnTo>
                  <a:pt x="831" y="64"/>
                </a:lnTo>
                <a:lnTo>
                  <a:pt x="831" y="61"/>
                </a:lnTo>
                <a:lnTo>
                  <a:pt x="830" y="60"/>
                </a:lnTo>
                <a:lnTo>
                  <a:pt x="828" y="57"/>
                </a:lnTo>
                <a:lnTo>
                  <a:pt x="827" y="55"/>
                </a:lnTo>
                <a:lnTo>
                  <a:pt x="826" y="53"/>
                </a:lnTo>
                <a:lnTo>
                  <a:pt x="824" y="52"/>
                </a:lnTo>
                <a:lnTo>
                  <a:pt x="823" y="52"/>
                </a:lnTo>
                <a:lnTo>
                  <a:pt x="822" y="52"/>
                </a:lnTo>
                <a:lnTo>
                  <a:pt x="820" y="51"/>
                </a:lnTo>
                <a:lnTo>
                  <a:pt x="819" y="49"/>
                </a:lnTo>
                <a:lnTo>
                  <a:pt x="819" y="48"/>
                </a:lnTo>
                <a:lnTo>
                  <a:pt x="819" y="47"/>
                </a:lnTo>
                <a:lnTo>
                  <a:pt x="819" y="44"/>
                </a:lnTo>
                <a:lnTo>
                  <a:pt x="819" y="40"/>
                </a:lnTo>
                <a:lnTo>
                  <a:pt x="818" y="38"/>
                </a:lnTo>
                <a:lnTo>
                  <a:pt x="817" y="34"/>
                </a:lnTo>
                <a:lnTo>
                  <a:pt x="817" y="34"/>
                </a:lnTo>
                <a:lnTo>
                  <a:pt x="817" y="34"/>
                </a:lnTo>
                <a:lnTo>
                  <a:pt x="815" y="32"/>
                </a:lnTo>
                <a:lnTo>
                  <a:pt x="814" y="31"/>
                </a:lnTo>
                <a:lnTo>
                  <a:pt x="811" y="29"/>
                </a:lnTo>
                <a:lnTo>
                  <a:pt x="810" y="29"/>
                </a:lnTo>
                <a:lnTo>
                  <a:pt x="810" y="27"/>
                </a:lnTo>
                <a:lnTo>
                  <a:pt x="810" y="27"/>
                </a:lnTo>
                <a:lnTo>
                  <a:pt x="807" y="25"/>
                </a:lnTo>
                <a:lnTo>
                  <a:pt x="805" y="21"/>
                </a:lnTo>
                <a:lnTo>
                  <a:pt x="803" y="18"/>
                </a:lnTo>
                <a:lnTo>
                  <a:pt x="802" y="17"/>
                </a:lnTo>
                <a:lnTo>
                  <a:pt x="802" y="15"/>
                </a:lnTo>
                <a:lnTo>
                  <a:pt x="802" y="13"/>
                </a:lnTo>
                <a:lnTo>
                  <a:pt x="801" y="10"/>
                </a:lnTo>
                <a:lnTo>
                  <a:pt x="801" y="8"/>
                </a:lnTo>
                <a:lnTo>
                  <a:pt x="801" y="6"/>
                </a:lnTo>
                <a:lnTo>
                  <a:pt x="802" y="4"/>
                </a:lnTo>
                <a:lnTo>
                  <a:pt x="803" y="2"/>
                </a:lnTo>
                <a:lnTo>
                  <a:pt x="806" y="0"/>
                </a:lnTo>
                <a:lnTo>
                  <a:pt x="807" y="0"/>
                </a:lnTo>
                <a:lnTo>
                  <a:pt x="810" y="1"/>
                </a:lnTo>
                <a:lnTo>
                  <a:pt x="810" y="2"/>
                </a:lnTo>
                <a:lnTo>
                  <a:pt x="811" y="4"/>
                </a:lnTo>
                <a:lnTo>
                  <a:pt x="811" y="6"/>
                </a:lnTo>
                <a:lnTo>
                  <a:pt x="811" y="6"/>
                </a:lnTo>
                <a:lnTo>
                  <a:pt x="809" y="6"/>
                </a:lnTo>
                <a:lnTo>
                  <a:pt x="807" y="6"/>
                </a:lnTo>
                <a:lnTo>
                  <a:pt x="805" y="8"/>
                </a:lnTo>
                <a:lnTo>
                  <a:pt x="805" y="9"/>
                </a:lnTo>
                <a:lnTo>
                  <a:pt x="806" y="10"/>
                </a:lnTo>
                <a:lnTo>
                  <a:pt x="807" y="12"/>
                </a:lnTo>
                <a:lnTo>
                  <a:pt x="809" y="13"/>
                </a:lnTo>
                <a:lnTo>
                  <a:pt x="810" y="13"/>
                </a:lnTo>
                <a:lnTo>
                  <a:pt x="811" y="13"/>
                </a:lnTo>
                <a:lnTo>
                  <a:pt x="814" y="13"/>
                </a:lnTo>
                <a:lnTo>
                  <a:pt x="815" y="13"/>
                </a:lnTo>
                <a:lnTo>
                  <a:pt x="817" y="13"/>
                </a:lnTo>
                <a:lnTo>
                  <a:pt x="818" y="14"/>
                </a:lnTo>
                <a:lnTo>
                  <a:pt x="820" y="15"/>
                </a:lnTo>
                <a:lnTo>
                  <a:pt x="822" y="17"/>
                </a:lnTo>
                <a:lnTo>
                  <a:pt x="824" y="17"/>
                </a:lnTo>
                <a:lnTo>
                  <a:pt x="827" y="17"/>
                </a:lnTo>
                <a:lnTo>
                  <a:pt x="828" y="15"/>
                </a:lnTo>
                <a:lnTo>
                  <a:pt x="830" y="15"/>
                </a:lnTo>
                <a:lnTo>
                  <a:pt x="831" y="14"/>
                </a:lnTo>
                <a:lnTo>
                  <a:pt x="831" y="14"/>
                </a:lnTo>
                <a:lnTo>
                  <a:pt x="831" y="15"/>
                </a:lnTo>
                <a:lnTo>
                  <a:pt x="831" y="18"/>
                </a:lnTo>
                <a:lnTo>
                  <a:pt x="828" y="19"/>
                </a:lnTo>
                <a:lnTo>
                  <a:pt x="826" y="21"/>
                </a:lnTo>
                <a:lnTo>
                  <a:pt x="823" y="21"/>
                </a:lnTo>
                <a:lnTo>
                  <a:pt x="822" y="21"/>
                </a:lnTo>
                <a:lnTo>
                  <a:pt x="819" y="21"/>
                </a:lnTo>
                <a:lnTo>
                  <a:pt x="817" y="19"/>
                </a:lnTo>
                <a:lnTo>
                  <a:pt x="815" y="21"/>
                </a:lnTo>
                <a:lnTo>
                  <a:pt x="814" y="21"/>
                </a:lnTo>
                <a:lnTo>
                  <a:pt x="814" y="22"/>
                </a:lnTo>
                <a:lnTo>
                  <a:pt x="814" y="23"/>
                </a:lnTo>
                <a:lnTo>
                  <a:pt x="815" y="26"/>
                </a:lnTo>
                <a:lnTo>
                  <a:pt x="817" y="27"/>
                </a:lnTo>
                <a:lnTo>
                  <a:pt x="818" y="29"/>
                </a:lnTo>
                <a:lnTo>
                  <a:pt x="819" y="29"/>
                </a:lnTo>
                <a:lnTo>
                  <a:pt x="822" y="27"/>
                </a:lnTo>
                <a:lnTo>
                  <a:pt x="824" y="26"/>
                </a:lnTo>
                <a:lnTo>
                  <a:pt x="827" y="25"/>
                </a:lnTo>
                <a:lnTo>
                  <a:pt x="827" y="25"/>
                </a:lnTo>
                <a:lnTo>
                  <a:pt x="828" y="25"/>
                </a:lnTo>
                <a:lnTo>
                  <a:pt x="830" y="25"/>
                </a:lnTo>
                <a:lnTo>
                  <a:pt x="832" y="25"/>
                </a:lnTo>
                <a:lnTo>
                  <a:pt x="835" y="23"/>
                </a:lnTo>
                <a:lnTo>
                  <a:pt x="836" y="21"/>
                </a:lnTo>
                <a:lnTo>
                  <a:pt x="838" y="18"/>
                </a:lnTo>
                <a:lnTo>
                  <a:pt x="838" y="17"/>
                </a:lnTo>
                <a:lnTo>
                  <a:pt x="838" y="15"/>
                </a:lnTo>
                <a:lnTo>
                  <a:pt x="839" y="15"/>
                </a:lnTo>
                <a:lnTo>
                  <a:pt x="840" y="15"/>
                </a:lnTo>
                <a:lnTo>
                  <a:pt x="841" y="15"/>
                </a:lnTo>
                <a:lnTo>
                  <a:pt x="841" y="14"/>
                </a:lnTo>
                <a:lnTo>
                  <a:pt x="843" y="14"/>
                </a:lnTo>
                <a:lnTo>
                  <a:pt x="843" y="14"/>
                </a:lnTo>
                <a:lnTo>
                  <a:pt x="843" y="13"/>
                </a:lnTo>
                <a:lnTo>
                  <a:pt x="844" y="14"/>
                </a:lnTo>
                <a:lnTo>
                  <a:pt x="847" y="15"/>
                </a:lnTo>
                <a:lnTo>
                  <a:pt x="848" y="19"/>
                </a:lnTo>
                <a:lnTo>
                  <a:pt x="851" y="22"/>
                </a:lnTo>
                <a:lnTo>
                  <a:pt x="853" y="30"/>
                </a:lnTo>
                <a:lnTo>
                  <a:pt x="858" y="39"/>
                </a:lnTo>
                <a:lnTo>
                  <a:pt x="861" y="48"/>
                </a:lnTo>
                <a:lnTo>
                  <a:pt x="862" y="53"/>
                </a:lnTo>
                <a:lnTo>
                  <a:pt x="862" y="55"/>
                </a:lnTo>
                <a:lnTo>
                  <a:pt x="862" y="55"/>
                </a:lnTo>
                <a:lnTo>
                  <a:pt x="862" y="57"/>
                </a:lnTo>
                <a:lnTo>
                  <a:pt x="862" y="60"/>
                </a:lnTo>
                <a:lnTo>
                  <a:pt x="862" y="60"/>
                </a:lnTo>
                <a:lnTo>
                  <a:pt x="862" y="60"/>
                </a:lnTo>
                <a:lnTo>
                  <a:pt x="864" y="64"/>
                </a:lnTo>
                <a:lnTo>
                  <a:pt x="862" y="67"/>
                </a:lnTo>
                <a:lnTo>
                  <a:pt x="861" y="68"/>
                </a:lnTo>
                <a:lnTo>
                  <a:pt x="858" y="68"/>
                </a:lnTo>
                <a:lnTo>
                  <a:pt x="857" y="69"/>
                </a:lnTo>
                <a:lnTo>
                  <a:pt x="855" y="70"/>
                </a:lnTo>
                <a:lnTo>
                  <a:pt x="855" y="72"/>
                </a:lnTo>
                <a:lnTo>
                  <a:pt x="855" y="74"/>
                </a:lnTo>
                <a:lnTo>
                  <a:pt x="856" y="76"/>
                </a:lnTo>
                <a:lnTo>
                  <a:pt x="857" y="78"/>
                </a:lnTo>
                <a:lnTo>
                  <a:pt x="858" y="80"/>
                </a:lnTo>
                <a:lnTo>
                  <a:pt x="860" y="82"/>
                </a:lnTo>
                <a:lnTo>
                  <a:pt x="861" y="84"/>
                </a:lnTo>
                <a:lnTo>
                  <a:pt x="861" y="86"/>
                </a:lnTo>
                <a:lnTo>
                  <a:pt x="861" y="89"/>
                </a:lnTo>
                <a:lnTo>
                  <a:pt x="862" y="91"/>
                </a:lnTo>
                <a:lnTo>
                  <a:pt x="864" y="93"/>
                </a:lnTo>
                <a:lnTo>
                  <a:pt x="864" y="93"/>
                </a:lnTo>
                <a:lnTo>
                  <a:pt x="866" y="93"/>
                </a:lnTo>
                <a:lnTo>
                  <a:pt x="868" y="91"/>
                </a:lnTo>
                <a:lnTo>
                  <a:pt x="868" y="90"/>
                </a:lnTo>
                <a:lnTo>
                  <a:pt x="868" y="89"/>
                </a:lnTo>
                <a:lnTo>
                  <a:pt x="868" y="86"/>
                </a:lnTo>
                <a:lnTo>
                  <a:pt x="866" y="84"/>
                </a:lnTo>
                <a:lnTo>
                  <a:pt x="866" y="81"/>
                </a:lnTo>
                <a:lnTo>
                  <a:pt x="866" y="80"/>
                </a:lnTo>
                <a:lnTo>
                  <a:pt x="866" y="78"/>
                </a:lnTo>
                <a:lnTo>
                  <a:pt x="866" y="78"/>
                </a:lnTo>
                <a:lnTo>
                  <a:pt x="868" y="78"/>
                </a:lnTo>
                <a:lnTo>
                  <a:pt x="868" y="78"/>
                </a:lnTo>
                <a:lnTo>
                  <a:pt x="868" y="80"/>
                </a:lnTo>
                <a:lnTo>
                  <a:pt x="869" y="80"/>
                </a:lnTo>
                <a:lnTo>
                  <a:pt x="869" y="80"/>
                </a:lnTo>
                <a:lnTo>
                  <a:pt x="869" y="81"/>
                </a:lnTo>
                <a:lnTo>
                  <a:pt x="870" y="82"/>
                </a:lnTo>
                <a:lnTo>
                  <a:pt x="872" y="84"/>
                </a:lnTo>
                <a:lnTo>
                  <a:pt x="874" y="85"/>
                </a:lnTo>
                <a:lnTo>
                  <a:pt x="875" y="86"/>
                </a:lnTo>
                <a:lnTo>
                  <a:pt x="878" y="89"/>
                </a:lnTo>
                <a:lnTo>
                  <a:pt x="881" y="91"/>
                </a:lnTo>
                <a:lnTo>
                  <a:pt x="882" y="93"/>
                </a:lnTo>
                <a:lnTo>
                  <a:pt x="883" y="94"/>
                </a:lnTo>
                <a:lnTo>
                  <a:pt x="883" y="95"/>
                </a:lnTo>
                <a:lnTo>
                  <a:pt x="882" y="97"/>
                </a:lnTo>
                <a:lnTo>
                  <a:pt x="879" y="97"/>
                </a:lnTo>
                <a:lnTo>
                  <a:pt x="878" y="98"/>
                </a:lnTo>
                <a:lnTo>
                  <a:pt x="875" y="98"/>
                </a:lnTo>
                <a:lnTo>
                  <a:pt x="874" y="98"/>
                </a:lnTo>
                <a:lnTo>
                  <a:pt x="873" y="98"/>
                </a:lnTo>
                <a:lnTo>
                  <a:pt x="870" y="98"/>
                </a:lnTo>
                <a:lnTo>
                  <a:pt x="868" y="98"/>
                </a:lnTo>
                <a:lnTo>
                  <a:pt x="865" y="98"/>
                </a:lnTo>
                <a:lnTo>
                  <a:pt x="865" y="99"/>
                </a:lnTo>
                <a:lnTo>
                  <a:pt x="865" y="101"/>
                </a:lnTo>
                <a:lnTo>
                  <a:pt x="865" y="103"/>
                </a:lnTo>
                <a:lnTo>
                  <a:pt x="866" y="104"/>
                </a:lnTo>
                <a:lnTo>
                  <a:pt x="866" y="106"/>
                </a:lnTo>
                <a:lnTo>
                  <a:pt x="868" y="107"/>
                </a:lnTo>
                <a:lnTo>
                  <a:pt x="870" y="107"/>
                </a:lnTo>
                <a:lnTo>
                  <a:pt x="873" y="108"/>
                </a:lnTo>
                <a:lnTo>
                  <a:pt x="875" y="108"/>
                </a:lnTo>
                <a:lnTo>
                  <a:pt x="878" y="108"/>
                </a:lnTo>
                <a:lnTo>
                  <a:pt x="881" y="108"/>
                </a:lnTo>
                <a:lnTo>
                  <a:pt x="885" y="108"/>
                </a:lnTo>
                <a:lnTo>
                  <a:pt x="887" y="110"/>
                </a:lnTo>
                <a:lnTo>
                  <a:pt x="889" y="110"/>
                </a:lnTo>
                <a:lnTo>
                  <a:pt x="889" y="111"/>
                </a:lnTo>
                <a:lnTo>
                  <a:pt x="889" y="114"/>
                </a:lnTo>
                <a:lnTo>
                  <a:pt x="889" y="115"/>
                </a:lnTo>
                <a:lnTo>
                  <a:pt x="887" y="116"/>
                </a:lnTo>
                <a:lnTo>
                  <a:pt x="886" y="118"/>
                </a:lnTo>
                <a:lnTo>
                  <a:pt x="885" y="118"/>
                </a:lnTo>
                <a:lnTo>
                  <a:pt x="882" y="118"/>
                </a:lnTo>
                <a:lnTo>
                  <a:pt x="881" y="118"/>
                </a:lnTo>
                <a:lnTo>
                  <a:pt x="879" y="119"/>
                </a:lnTo>
                <a:lnTo>
                  <a:pt x="879" y="119"/>
                </a:lnTo>
                <a:lnTo>
                  <a:pt x="879" y="120"/>
                </a:lnTo>
                <a:lnTo>
                  <a:pt x="879" y="123"/>
                </a:lnTo>
                <a:lnTo>
                  <a:pt x="879" y="124"/>
                </a:lnTo>
                <a:lnTo>
                  <a:pt x="881" y="127"/>
                </a:lnTo>
                <a:lnTo>
                  <a:pt x="881" y="129"/>
                </a:lnTo>
                <a:lnTo>
                  <a:pt x="882" y="131"/>
                </a:lnTo>
                <a:lnTo>
                  <a:pt x="882" y="132"/>
                </a:lnTo>
                <a:lnTo>
                  <a:pt x="882" y="132"/>
                </a:lnTo>
                <a:lnTo>
                  <a:pt x="881" y="135"/>
                </a:lnTo>
                <a:lnTo>
                  <a:pt x="881" y="136"/>
                </a:lnTo>
                <a:lnTo>
                  <a:pt x="882" y="137"/>
                </a:lnTo>
                <a:lnTo>
                  <a:pt x="882" y="139"/>
                </a:lnTo>
                <a:lnTo>
                  <a:pt x="883" y="137"/>
                </a:lnTo>
                <a:lnTo>
                  <a:pt x="885" y="137"/>
                </a:lnTo>
                <a:lnTo>
                  <a:pt x="885" y="137"/>
                </a:lnTo>
                <a:lnTo>
                  <a:pt x="885" y="139"/>
                </a:lnTo>
                <a:lnTo>
                  <a:pt x="885" y="140"/>
                </a:lnTo>
                <a:lnTo>
                  <a:pt x="883" y="140"/>
                </a:lnTo>
                <a:lnTo>
                  <a:pt x="883" y="141"/>
                </a:lnTo>
                <a:lnTo>
                  <a:pt x="882" y="141"/>
                </a:lnTo>
                <a:lnTo>
                  <a:pt x="881" y="142"/>
                </a:lnTo>
                <a:lnTo>
                  <a:pt x="882" y="142"/>
                </a:lnTo>
                <a:lnTo>
                  <a:pt x="883" y="144"/>
                </a:lnTo>
                <a:lnTo>
                  <a:pt x="885" y="144"/>
                </a:lnTo>
                <a:lnTo>
                  <a:pt x="887" y="144"/>
                </a:lnTo>
                <a:lnTo>
                  <a:pt x="890" y="144"/>
                </a:lnTo>
                <a:lnTo>
                  <a:pt x="890" y="144"/>
                </a:lnTo>
                <a:lnTo>
                  <a:pt x="890" y="142"/>
                </a:lnTo>
                <a:lnTo>
                  <a:pt x="889" y="139"/>
                </a:lnTo>
                <a:lnTo>
                  <a:pt x="889" y="137"/>
                </a:lnTo>
                <a:lnTo>
                  <a:pt x="889" y="136"/>
                </a:lnTo>
                <a:lnTo>
                  <a:pt x="889" y="136"/>
                </a:lnTo>
                <a:lnTo>
                  <a:pt x="889" y="136"/>
                </a:lnTo>
                <a:lnTo>
                  <a:pt x="890" y="131"/>
                </a:lnTo>
                <a:lnTo>
                  <a:pt x="891" y="127"/>
                </a:lnTo>
                <a:lnTo>
                  <a:pt x="892" y="124"/>
                </a:lnTo>
                <a:lnTo>
                  <a:pt x="892" y="123"/>
                </a:lnTo>
                <a:lnTo>
                  <a:pt x="894" y="121"/>
                </a:lnTo>
                <a:lnTo>
                  <a:pt x="895" y="120"/>
                </a:lnTo>
                <a:lnTo>
                  <a:pt x="895" y="119"/>
                </a:lnTo>
                <a:lnTo>
                  <a:pt x="895" y="118"/>
                </a:lnTo>
                <a:lnTo>
                  <a:pt x="895" y="116"/>
                </a:lnTo>
                <a:lnTo>
                  <a:pt x="895" y="116"/>
                </a:lnTo>
                <a:lnTo>
                  <a:pt x="895" y="118"/>
                </a:lnTo>
                <a:lnTo>
                  <a:pt x="896" y="120"/>
                </a:lnTo>
                <a:lnTo>
                  <a:pt x="898" y="123"/>
                </a:lnTo>
                <a:lnTo>
                  <a:pt x="899" y="125"/>
                </a:lnTo>
                <a:lnTo>
                  <a:pt x="900" y="128"/>
                </a:lnTo>
                <a:lnTo>
                  <a:pt x="900" y="129"/>
                </a:lnTo>
                <a:lnTo>
                  <a:pt x="902" y="131"/>
                </a:lnTo>
                <a:lnTo>
                  <a:pt x="903" y="133"/>
                </a:lnTo>
                <a:lnTo>
                  <a:pt x="904" y="137"/>
                </a:lnTo>
                <a:lnTo>
                  <a:pt x="906" y="140"/>
                </a:lnTo>
                <a:lnTo>
                  <a:pt x="907" y="142"/>
                </a:lnTo>
                <a:lnTo>
                  <a:pt x="908" y="145"/>
                </a:lnTo>
                <a:lnTo>
                  <a:pt x="910" y="148"/>
                </a:lnTo>
                <a:lnTo>
                  <a:pt x="911" y="152"/>
                </a:lnTo>
                <a:lnTo>
                  <a:pt x="912" y="154"/>
                </a:lnTo>
                <a:lnTo>
                  <a:pt x="913" y="157"/>
                </a:lnTo>
                <a:lnTo>
                  <a:pt x="915" y="157"/>
                </a:lnTo>
                <a:lnTo>
                  <a:pt x="916" y="158"/>
                </a:lnTo>
                <a:lnTo>
                  <a:pt x="919" y="159"/>
                </a:lnTo>
                <a:lnTo>
                  <a:pt x="919" y="161"/>
                </a:lnTo>
                <a:lnTo>
                  <a:pt x="919" y="162"/>
                </a:lnTo>
                <a:lnTo>
                  <a:pt x="920" y="165"/>
                </a:lnTo>
                <a:lnTo>
                  <a:pt x="920" y="166"/>
                </a:lnTo>
                <a:lnTo>
                  <a:pt x="921" y="167"/>
                </a:lnTo>
                <a:lnTo>
                  <a:pt x="923" y="169"/>
                </a:lnTo>
                <a:lnTo>
                  <a:pt x="925" y="169"/>
                </a:lnTo>
                <a:lnTo>
                  <a:pt x="927" y="170"/>
                </a:lnTo>
                <a:lnTo>
                  <a:pt x="928" y="169"/>
                </a:lnTo>
                <a:lnTo>
                  <a:pt x="929" y="169"/>
                </a:lnTo>
                <a:lnTo>
                  <a:pt x="929" y="167"/>
                </a:lnTo>
                <a:lnTo>
                  <a:pt x="930" y="167"/>
                </a:lnTo>
                <a:lnTo>
                  <a:pt x="932" y="167"/>
                </a:lnTo>
                <a:lnTo>
                  <a:pt x="933" y="169"/>
                </a:lnTo>
                <a:lnTo>
                  <a:pt x="934" y="170"/>
                </a:lnTo>
                <a:lnTo>
                  <a:pt x="937" y="170"/>
                </a:lnTo>
                <a:lnTo>
                  <a:pt x="940" y="169"/>
                </a:lnTo>
                <a:lnTo>
                  <a:pt x="941" y="169"/>
                </a:lnTo>
                <a:lnTo>
                  <a:pt x="944" y="169"/>
                </a:lnTo>
                <a:lnTo>
                  <a:pt x="945" y="169"/>
                </a:lnTo>
                <a:lnTo>
                  <a:pt x="946" y="170"/>
                </a:lnTo>
                <a:lnTo>
                  <a:pt x="946" y="171"/>
                </a:lnTo>
                <a:lnTo>
                  <a:pt x="946" y="173"/>
                </a:lnTo>
                <a:lnTo>
                  <a:pt x="944" y="174"/>
                </a:lnTo>
                <a:lnTo>
                  <a:pt x="944" y="174"/>
                </a:lnTo>
                <a:lnTo>
                  <a:pt x="944" y="174"/>
                </a:lnTo>
                <a:lnTo>
                  <a:pt x="942" y="175"/>
                </a:lnTo>
                <a:lnTo>
                  <a:pt x="941" y="176"/>
                </a:lnTo>
                <a:lnTo>
                  <a:pt x="941" y="176"/>
                </a:lnTo>
                <a:lnTo>
                  <a:pt x="941" y="176"/>
                </a:lnTo>
                <a:lnTo>
                  <a:pt x="940" y="176"/>
                </a:lnTo>
                <a:lnTo>
                  <a:pt x="937" y="176"/>
                </a:lnTo>
                <a:lnTo>
                  <a:pt x="934" y="176"/>
                </a:lnTo>
                <a:lnTo>
                  <a:pt x="933" y="175"/>
                </a:lnTo>
                <a:lnTo>
                  <a:pt x="932" y="175"/>
                </a:lnTo>
                <a:lnTo>
                  <a:pt x="929" y="175"/>
                </a:lnTo>
                <a:lnTo>
                  <a:pt x="927" y="176"/>
                </a:lnTo>
                <a:lnTo>
                  <a:pt x="927" y="176"/>
                </a:lnTo>
                <a:lnTo>
                  <a:pt x="927" y="179"/>
                </a:lnTo>
                <a:lnTo>
                  <a:pt x="927" y="180"/>
                </a:lnTo>
                <a:lnTo>
                  <a:pt x="927" y="183"/>
                </a:lnTo>
                <a:lnTo>
                  <a:pt x="927" y="184"/>
                </a:lnTo>
                <a:lnTo>
                  <a:pt x="927" y="184"/>
                </a:lnTo>
                <a:lnTo>
                  <a:pt x="925" y="183"/>
                </a:lnTo>
                <a:lnTo>
                  <a:pt x="924" y="183"/>
                </a:lnTo>
                <a:lnTo>
                  <a:pt x="923" y="183"/>
                </a:lnTo>
                <a:lnTo>
                  <a:pt x="921" y="184"/>
                </a:lnTo>
                <a:lnTo>
                  <a:pt x="921" y="186"/>
                </a:lnTo>
                <a:lnTo>
                  <a:pt x="920" y="187"/>
                </a:lnTo>
                <a:lnTo>
                  <a:pt x="920" y="188"/>
                </a:lnTo>
                <a:lnTo>
                  <a:pt x="921" y="188"/>
                </a:lnTo>
                <a:lnTo>
                  <a:pt x="924" y="190"/>
                </a:lnTo>
                <a:lnTo>
                  <a:pt x="925" y="190"/>
                </a:lnTo>
                <a:lnTo>
                  <a:pt x="928" y="190"/>
                </a:lnTo>
                <a:lnTo>
                  <a:pt x="929" y="190"/>
                </a:lnTo>
                <a:lnTo>
                  <a:pt x="932" y="190"/>
                </a:lnTo>
                <a:lnTo>
                  <a:pt x="933" y="191"/>
                </a:lnTo>
                <a:lnTo>
                  <a:pt x="934" y="191"/>
                </a:lnTo>
                <a:lnTo>
                  <a:pt x="936" y="192"/>
                </a:lnTo>
                <a:lnTo>
                  <a:pt x="934" y="192"/>
                </a:lnTo>
                <a:lnTo>
                  <a:pt x="933" y="193"/>
                </a:lnTo>
                <a:lnTo>
                  <a:pt x="932" y="195"/>
                </a:lnTo>
                <a:lnTo>
                  <a:pt x="932" y="196"/>
                </a:lnTo>
                <a:lnTo>
                  <a:pt x="930" y="197"/>
                </a:lnTo>
                <a:lnTo>
                  <a:pt x="930" y="199"/>
                </a:lnTo>
                <a:lnTo>
                  <a:pt x="929" y="200"/>
                </a:lnTo>
                <a:lnTo>
                  <a:pt x="929" y="201"/>
                </a:lnTo>
                <a:lnTo>
                  <a:pt x="928" y="201"/>
                </a:lnTo>
                <a:lnTo>
                  <a:pt x="927" y="201"/>
                </a:lnTo>
                <a:lnTo>
                  <a:pt x="925" y="203"/>
                </a:lnTo>
                <a:lnTo>
                  <a:pt x="924" y="203"/>
                </a:lnTo>
                <a:lnTo>
                  <a:pt x="923" y="203"/>
                </a:lnTo>
                <a:lnTo>
                  <a:pt x="921" y="203"/>
                </a:lnTo>
                <a:lnTo>
                  <a:pt x="920" y="203"/>
                </a:lnTo>
                <a:lnTo>
                  <a:pt x="919" y="203"/>
                </a:lnTo>
                <a:lnTo>
                  <a:pt x="919" y="203"/>
                </a:lnTo>
                <a:lnTo>
                  <a:pt x="920" y="205"/>
                </a:lnTo>
                <a:lnTo>
                  <a:pt x="920" y="208"/>
                </a:lnTo>
                <a:lnTo>
                  <a:pt x="920" y="209"/>
                </a:lnTo>
                <a:lnTo>
                  <a:pt x="919" y="211"/>
                </a:lnTo>
                <a:lnTo>
                  <a:pt x="919" y="212"/>
                </a:lnTo>
                <a:lnTo>
                  <a:pt x="917" y="213"/>
                </a:lnTo>
                <a:lnTo>
                  <a:pt x="916" y="214"/>
                </a:lnTo>
                <a:lnTo>
                  <a:pt x="916" y="214"/>
                </a:lnTo>
                <a:lnTo>
                  <a:pt x="917" y="216"/>
                </a:lnTo>
                <a:lnTo>
                  <a:pt x="917" y="216"/>
                </a:lnTo>
                <a:lnTo>
                  <a:pt x="916" y="217"/>
                </a:lnTo>
                <a:lnTo>
                  <a:pt x="916" y="217"/>
                </a:lnTo>
                <a:lnTo>
                  <a:pt x="915" y="218"/>
                </a:lnTo>
                <a:lnTo>
                  <a:pt x="912" y="218"/>
                </a:lnTo>
                <a:lnTo>
                  <a:pt x="911" y="220"/>
                </a:lnTo>
                <a:lnTo>
                  <a:pt x="911" y="221"/>
                </a:lnTo>
                <a:lnTo>
                  <a:pt x="911" y="222"/>
                </a:lnTo>
                <a:lnTo>
                  <a:pt x="911" y="224"/>
                </a:lnTo>
                <a:lnTo>
                  <a:pt x="911" y="226"/>
                </a:lnTo>
                <a:lnTo>
                  <a:pt x="912" y="226"/>
                </a:lnTo>
                <a:lnTo>
                  <a:pt x="913" y="226"/>
                </a:lnTo>
                <a:lnTo>
                  <a:pt x="915" y="226"/>
                </a:lnTo>
                <a:lnTo>
                  <a:pt x="915" y="225"/>
                </a:lnTo>
                <a:lnTo>
                  <a:pt x="916" y="224"/>
                </a:lnTo>
                <a:lnTo>
                  <a:pt x="917" y="222"/>
                </a:lnTo>
                <a:lnTo>
                  <a:pt x="919" y="222"/>
                </a:lnTo>
                <a:lnTo>
                  <a:pt x="920" y="222"/>
                </a:lnTo>
                <a:lnTo>
                  <a:pt x="921" y="221"/>
                </a:lnTo>
                <a:lnTo>
                  <a:pt x="924" y="218"/>
                </a:lnTo>
                <a:lnTo>
                  <a:pt x="924" y="217"/>
                </a:lnTo>
                <a:lnTo>
                  <a:pt x="924" y="217"/>
                </a:lnTo>
                <a:lnTo>
                  <a:pt x="925" y="217"/>
                </a:lnTo>
                <a:lnTo>
                  <a:pt x="927" y="217"/>
                </a:lnTo>
                <a:lnTo>
                  <a:pt x="929" y="218"/>
                </a:lnTo>
                <a:lnTo>
                  <a:pt x="929" y="218"/>
                </a:lnTo>
                <a:lnTo>
                  <a:pt x="929" y="216"/>
                </a:lnTo>
                <a:lnTo>
                  <a:pt x="929" y="214"/>
                </a:lnTo>
                <a:lnTo>
                  <a:pt x="928" y="213"/>
                </a:lnTo>
                <a:lnTo>
                  <a:pt x="927" y="213"/>
                </a:lnTo>
                <a:lnTo>
                  <a:pt x="925" y="213"/>
                </a:lnTo>
                <a:lnTo>
                  <a:pt x="924" y="212"/>
                </a:lnTo>
                <a:lnTo>
                  <a:pt x="924" y="212"/>
                </a:lnTo>
                <a:lnTo>
                  <a:pt x="925" y="211"/>
                </a:lnTo>
                <a:lnTo>
                  <a:pt x="928" y="209"/>
                </a:lnTo>
                <a:lnTo>
                  <a:pt x="928" y="209"/>
                </a:lnTo>
                <a:lnTo>
                  <a:pt x="929" y="208"/>
                </a:lnTo>
                <a:lnTo>
                  <a:pt x="930" y="208"/>
                </a:lnTo>
                <a:lnTo>
                  <a:pt x="932" y="209"/>
                </a:lnTo>
                <a:lnTo>
                  <a:pt x="933" y="211"/>
                </a:lnTo>
                <a:lnTo>
                  <a:pt x="936" y="212"/>
                </a:lnTo>
                <a:lnTo>
                  <a:pt x="940" y="213"/>
                </a:lnTo>
                <a:lnTo>
                  <a:pt x="942" y="214"/>
                </a:lnTo>
                <a:lnTo>
                  <a:pt x="944" y="216"/>
                </a:lnTo>
                <a:lnTo>
                  <a:pt x="945" y="217"/>
                </a:lnTo>
                <a:lnTo>
                  <a:pt x="945" y="218"/>
                </a:lnTo>
                <a:lnTo>
                  <a:pt x="947" y="220"/>
                </a:lnTo>
                <a:lnTo>
                  <a:pt x="949" y="221"/>
                </a:lnTo>
                <a:lnTo>
                  <a:pt x="951" y="222"/>
                </a:lnTo>
                <a:lnTo>
                  <a:pt x="953" y="224"/>
                </a:lnTo>
                <a:lnTo>
                  <a:pt x="954" y="224"/>
                </a:lnTo>
                <a:lnTo>
                  <a:pt x="955" y="224"/>
                </a:lnTo>
                <a:lnTo>
                  <a:pt x="957" y="222"/>
                </a:lnTo>
                <a:lnTo>
                  <a:pt x="959" y="222"/>
                </a:lnTo>
                <a:lnTo>
                  <a:pt x="962" y="221"/>
                </a:lnTo>
                <a:lnTo>
                  <a:pt x="963" y="221"/>
                </a:lnTo>
                <a:lnTo>
                  <a:pt x="964" y="221"/>
                </a:lnTo>
                <a:lnTo>
                  <a:pt x="967" y="222"/>
                </a:lnTo>
                <a:lnTo>
                  <a:pt x="968" y="222"/>
                </a:lnTo>
                <a:lnTo>
                  <a:pt x="970" y="222"/>
                </a:lnTo>
                <a:lnTo>
                  <a:pt x="970" y="224"/>
                </a:lnTo>
                <a:lnTo>
                  <a:pt x="971" y="225"/>
                </a:lnTo>
                <a:lnTo>
                  <a:pt x="972" y="225"/>
                </a:lnTo>
                <a:lnTo>
                  <a:pt x="974" y="226"/>
                </a:lnTo>
                <a:lnTo>
                  <a:pt x="975" y="226"/>
                </a:lnTo>
                <a:lnTo>
                  <a:pt x="978" y="228"/>
                </a:lnTo>
                <a:lnTo>
                  <a:pt x="979" y="230"/>
                </a:lnTo>
                <a:lnTo>
                  <a:pt x="980" y="231"/>
                </a:lnTo>
                <a:lnTo>
                  <a:pt x="979" y="234"/>
                </a:lnTo>
                <a:lnTo>
                  <a:pt x="978" y="235"/>
                </a:lnTo>
                <a:lnTo>
                  <a:pt x="978" y="238"/>
                </a:lnTo>
                <a:lnTo>
                  <a:pt x="976" y="238"/>
                </a:lnTo>
                <a:lnTo>
                  <a:pt x="975" y="238"/>
                </a:lnTo>
                <a:lnTo>
                  <a:pt x="974" y="237"/>
                </a:lnTo>
                <a:lnTo>
                  <a:pt x="972" y="235"/>
                </a:lnTo>
                <a:lnTo>
                  <a:pt x="971" y="233"/>
                </a:lnTo>
                <a:lnTo>
                  <a:pt x="970" y="231"/>
                </a:lnTo>
                <a:lnTo>
                  <a:pt x="968" y="231"/>
                </a:lnTo>
                <a:lnTo>
                  <a:pt x="967" y="231"/>
                </a:lnTo>
                <a:lnTo>
                  <a:pt x="964" y="231"/>
                </a:lnTo>
                <a:lnTo>
                  <a:pt x="963" y="231"/>
                </a:lnTo>
                <a:lnTo>
                  <a:pt x="963" y="233"/>
                </a:lnTo>
                <a:lnTo>
                  <a:pt x="963" y="234"/>
                </a:lnTo>
                <a:lnTo>
                  <a:pt x="963" y="237"/>
                </a:lnTo>
                <a:lnTo>
                  <a:pt x="964" y="238"/>
                </a:lnTo>
                <a:lnTo>
                  <a:pt x="966" y="239"/>
                </a:lnTo>
                <a:lnTo>
                  <a:pt x="967" y="241"/>
                </a:lnTo>
                <a:lnTo>
                  <a:pt x="968" y="242"/>
                </a:lnTo>
                <a:lnTo>
                  <a:pt x="970" y="242"/>
                </a:lnTo>
                <a:lnTo>
                  <a:pt x="970" y="242"/>
                </a:lnTo>
                <a:lnTo>
                  <a:pt x="971" y="242"/>
                </a:lnTo>
                <a:lnTo>
                  <a:pt x="972" y="242"/>
                </a:lnTo>
                <a:lnTo>
                  <a:pt x="972" y="243"/>
                </a:lnTo>
                <a:lnTo>
                  <a:pt x="974" y="245"/>
                </a:lnTo>
                <a:lnTo>
                  <a:pt x="974" y="246"/>
                </a:lnTo>
                <a:lnTo>
                  <a:pt x="975" y="247"/>
                </a:lnTo>
                <a:lnTo>
                  <a:pt x="975" y="247"/>
                </a:lnTo>
                <a:lnTo>
                  <a:pt x="978" y="247"/>
                </a:lnTo>
                <a:lnTo>
                  <a:pt x="979" y="247"/>
                </a:lnTo>
                <a:lnTo>
                  <a:pt x="980" y="247"/>
                </a:lnTo>
                <a:lnTo>
                  <a:pt x="982" y="247"/>
                </a:lnTo>
                <a:lnTo>
                  <a:pt x="983" y="248"/>
                </a:lnTo>
                <a:lnTo>
                  <a:pt x="984" y="247"/>
                </a:lnTo>
                <a:lnTo>
                  <a:pt x="985" y="247"/>
                </a:lnTo>
                <a:lnTo>
                  <a:pt x="987" y="247"/>
                </a:lnTo>
                <a:lnTo>
                  <a:pt x="988" y="247"/>
                </a:lnTo>
                <a:lnTo>
                  <a:pt x="989" y="247"/>
                </a:lnTo>
                <a:lnTo>
                  <a:pt x="989" y="247"/>
                </a:lnTo>
                <a:lnTo>
                  <a:pt x="989" y="248"/>
                </a:lnTo>
                <a:lnTo>
                  <a:pt x="988" y="250"/>
                </a:lnTo>
                <a:lnTo>
                  <a:pt x="988" y="251"/>
                </a:lnTo>
                <a:lnTo>
                  <a:pt x="988" y="252"/>
                </a:lnTo>
                <a:lnTo>
                  <a:pt x="988" y="254"/>
                </a:lnTo>
                <a:lnTo>
                  <a:pt x="988" y="255"/>
                </a:lnTo>
                <a:lnTo>
                  <a:pt x="987" y="255"/>
                </a:lnTo>
                <a:lnTo>
                  <a:pt x="984" y="255"/>
                </a:lnTo>
                <a:lnTo>
                  <a:pt x="983" y="255"/>
                </a:lnTo>
                <a:lnTo>
                  <a:pt x="980" y="258"/>
                </a:lnTo>
                <a:lnTo>
                  <a:pt x="979" y="259"/>
                </a:lnTo>
                <a:lnTo>
                  <a:pt x="979" y="259"/>
                </a:lnTo>
                <a:lnTo>
                  <a:pt x="979" y="260"/>
                </a:lnTo>
                <a:lnTo>
                  <a:pt x="980" y="260"/>
                </a:lnTo>
                <a:lnTo>
                  <a:pt x="982" y="262"/>
                </a:lnTo>
                <a:lnTo>
                  <a:pt x="983" y="263"/>
                </a:lnTo>
                <a:lnTo>
                  <a:pt x="983" y="263"/>
                </a:lnTo>
                <a:lnTo>
                  <a:pt x="984" y="263"/>
                </a:lnTo>
                <a:lnTo>
                  <a:pt x="985" y="264"/>
                </a:lnTo>
                <a:lnTo>
                  <a:pt x="988" y="264"/>
                </a:lnTo>
                <a:lnTo>
                  <a:pt x="988" y="265"/>
                </a:lnTo>
                <a:lnTo>
                  <a:pt x="988" y="267"/>
                </a:lnTo>
                <a:lnTo>
                  <a:pt x="987" y="267"/>
                </a:lnTo>
                <a:lnTo>
                  <a:pt x="985" y="267"/>
                </a:lnTo>
                <a:lnTo>
                  <a:pt x="984" y="267"/>
                </a:lnTo>
                <a:lnTo>
                  <a:pt x="982" y="265"/>
                </a:lnTo>
                <a:lnTo>
                  <a:pt x="980" y="265"/>
                </a:lnTo>
                <a:lnTo>
                  <a:pt x="979" y="265"/>
                </a:lnTo>
                <a:lnTo>
                  <a:pt x="979" y="267"/>
                </a:lnTo>
                <a:lnTo>
                  <a:pt x="978" y="268"/>
                </a:lnTo>
                <a:lnTo>
                  <a:pt x="978" y="269"/>
                </a:lnTo>
                <a:lnTo>
                  <a:pt x="976" y="269"/>
                </a:lnTo>
                <a:lnTo>
                  <a:pt x="976" y="269"/>
                </a:lnTo>
                <a:lnTo>
                  <a:pt x="976" y="271"/>
                </a:lnTo>
                <a:lnTo>
                  <a:pt x="978" y="273"/>
                </a:lnTo>
                <a:lnTo>
                  <a:pt x="979" y="275"/>
                </a:lnTo>
                <a:lnTo>
                  <a:pt x="980" y="276"/>
                </a:lnTo>
                <a:lnTo>
                  <a:pt x="983" y="276"/>
                </a:lnTo>
                <a:lnTo>
                  <a:pt x="983" y="276"/>
                </a:lnTo>
                <a:lnTo>
                  <a:pt x="985" y="275"/>
                </a:lnTo>
                <a:lnTo>
                  <a:pt x="987" y="273"/>
                </a:lnTo>
                <a:lnTo>
                  <a:pt x="988" y="273"/>
                </a:lnTo>
                <a:lnTo>
                  <a:pt x="989" y="273"/>
                </a:lnTo>
                <a:lnTo>
                  <a:pt x="989" y="275"/>
                </a:lnTo>
                <a:lnTo>
                  <a:pt x="989" y="277"/>
                </a:lnTo>
                <a:lnTo>
                  <a:pt x="989" y="279"/>
                </a:lnTo>
                <a:lnTo>
                  <a:pt x="988" y="281"/>
                </a:lnTo>
                <a:lnTo>
                  <a:pt x="988" y="281"/>
                </a:lnTo>
                <a:lnTo>
                  <a:pt x="988" y="283"/>
                </a:lnTo>
                <a:lnTo>
                  <a:pt x="989" y="283"/>
                </a:lnTo>
                <a:lnTo>
                  <a:pt x="991" y="285"/>
                </a:lnTo>
                <a:lnTo>
                  <a:pt x="992" y="286"/>
                </a:lnTo>
                <a:lnTo>
                  <a:pt x="992" y="288"/>
                </a:lnTo>
                <a:lnTo>
                  <a:pt x="992" y="288"/>
                </a:lnTo>
                <a:lnTo>
                  <a:pt x="993" y="290"/>
                </a:lnTo>
                <a:lnTo>
                  <a:pt x="993" y="292"/>
                </a:lnTo>
                <a:lnTo>
                  <a:pt x="993" y="293"/>
                </a:lnTo>
                <a:lnTo>
                  <a:pt x="992" y="293"/>
                </a:lnTo>
                <a:lnTo>
                  <a:pt x="992" y="293"/>
                </a:lnTo>
                <a:lnTo>
                  <a:pt x="993" y="294"/>
                </a:lnTo>
                <a:lnTo>
                  <a:pt x="995" y="296"/>
                </a:lnTo>
                <a:lnTo>
                  <a:pt x="996" y="297"/>
                </a:lnTo>
                <a:lnTo>
                  <a:pt x="997" y="298"/>
                </a:lnTo>
                <a:lnTo>
                  <a:pt x="1000" y="300"/>
                </a:lnTo>
                <a:lnTo>
                  <a:pt x="1001" y="301"/>
                </a:lnTo>
                <a:lnTo>
                  <a:pt x="1002" y="302"/>
                </a:lnTo>
                <a:lnTo>
                  <a:pt x="1002" y="303"/>
                </a:lnTo>
                <a:lnTo>
                  <a:pt x="1004" y="305"/>
                </a:lnTo>
                <a:lnTo>
                  <a:pt x="1005" y="305"/>
                </a:lnTo>
                <a:lnTo>
                  <a:pt x="1005" y="305"/>
                </a:lnTo>
                <a:lnTo>
                  <a:pt x="1006" y="303"/>
                </a:lnTo>
                <a:lnTo>
                  <a:pt x="1006" y="302"/>
                </a:lnTo>
                <a:lnTo>
                  <a:pt x="1006" y="301"/>
                </a:lnTo>
                <a:lnTo>
                  <a:pt x="1005" y="300"/>
                </a:lnTo>
                <a:lnTo>
                  <a:pt x="1004" y="298"/>
                </a:lnTo>
                <a:lnTo>
                  <a:pt x="1002" y="297"/>
                </a:lnTo>
                <a:lnTo>
                  <a:pt x="1001" y="296"/>
                </a:lnTo>
                <a:lnTo>
                  <a:pt x="1001" y="294"/>
                </a:lnTo>
                <a:lnTo>
                  <a:pt x="1002" y="294"/>
                </a:lnTo>
                <a:lnTo>
                  <a:pt x="1004" y="294"/>
                </a:lnTo>
                <a:lnTo>
                  <a:pt x="1005" y="294"/>
                </a:lnTo>
                <a:lnTo>
                  <a:pt x="1006" y="296"/>
                </a:lnTo>
                <a:lnTo>
                  <a:pt x="1008" y="298"/>
                </a:lnTo>
                <a:lnTo>
                  <a:pt x="1009" y="301"/>
                </a:lnTo>
                <a:lnTo>
                  <a:pt x="1009" y="302"/>
                </a:lnTo>
                <a:lnTo>
                  <a:pt x="1009" y="303"/>
                </a:lnTo>
                <a:lnTo>
                  <a:pt x="1009" y="306"/>
                </a:lnTo>
                <a:lnTo>
                  <a:pt x="1008" y="307"/>
                </a:lnTo>
                <a:lnTo>
                  <a:pt x="1006" y="307"/>
                </a:lnTo>
                <a:lnTo>
                  <a:pt x="1005" y="309"/>
                </a:lnTo>
                <a:lnTo>
                  <a:pt x="1004" y="310"/>
                </a:lnTo>
                <a:lnTo>
                  <a:pt x="1004" y="313"/>
                </a:lnTo>
                <a:lnTo>
                  <a:pt x="1004" y="313"/>
                </a:lnTo>
                <a:lnTo>
                  <a:pt x="1004" y="314"/>
                </a:lnTo>
                <a:lnTo>
                  <a:pt x="1004" y="315"/>
                </a:lnTo>
                <a:lnTo>
                  <a:pt x="1005" y="318"/>
                </a:lnTo>
                <a:lnTo>
                  <a:pt x="1005" y="319"/>
                </a:lnTo>
                <a:lnTo>
                  <a:pt x="1005" y="319"/>
                </a:lnTo>
                <a:lnTo>
                  <a:pt x="1005" y="319"/>
                </a:lnTo>
                <a:lnTo>
                  <a:pt x="1009" y="319"/>
                </a:lnTo>
                <a:lnTo>
                  <a:pt x="1012" y="319"/>
                </a:lnTo>
                <a:lnTo>
                  <a:pt x="1013" y="318"/>
                </a:lnTo>
                <a:lnTo>
                  <a:pt x="1014" y="318"/>
                </a:lnTo>
                <a:lnTo>
                  <a:pt x="1016" y="319"/>
                </a:lnTo>
                <a:lnTo>
                  <a:pt x="1017" y="319"/>
                </a:lnTo>
                <a:lnTo>
                  <a:pt x="1017" y="319"/>
                </a:lnTo>
                <a:lnTo>
                  <a:pt x="1018" y="318"/>
                </a:lnTo>
                <a:lnTo>
                  <a:pt x="1018" y="317"/>
                </a:lnTo>
                <a:lnTo>
                  <a:pt x="1019" y="315"/>
                </a:lnTo>
                <a:lnTo>
                  <a:pt x="1021" y="315"/>
                </a:lnTo>
                <a:lnTo>
                  <a:pt x="1022" y="317"/>
                </a:lnTo>
                <a:lnTo>
                  <a:pt x="1022" y="318"/>
                </a:lnTo>
                <a:lnTo>
                  <a:pt x="1023" y="319"/>
                </a:lnTo>
                <a:lnTo>
                  <a:pt x="1023" y="320"/>
                </a:lnTo>
                <a:lnTo>
                  <a:pt x="1021" y="322"/>
                </a:lnTo>
                <a:lnTo>
                  <a:pt x="1019" y="323"/>
                </a:lnTo>
                <a:lnTo>
                  <a:pt x="1018" y="324"/>
                </a:lnTo>
                <a:lnTo>
                  <a:pt x="1018" y="326"/>
                </a:lnTo>
                <a:lnTo>
                  <a:pt x="1018" y="327"/>
                </a:lnTo>
                <a:lnTo>
                  <a:pt x="1019" y="330"/>
                </a:lnTo>
                <a:lnTo>
                  <a:pt x="1021" y="332"/>
                </a:lnTo>
                <a:lnTo>
                  <a:pt x="1022" y="334"/>
                </a:lnTo>
                <a:lnTo>
                  <a:pt x="1025" y="335"/>
                </a:lnTo>
                <a:lnTo>
                  <a:pt x="1026" y="337"/>
                </a:lnTo>
                <a:lnTo>
                  <a:pt x="1029" y="339"/>
                </a:lnTo>
                <a:lnTo>
                  <a:pt x="1031" y="340"/>
                </a:lnTo>
                <a:lnTo>
                  <a:pt x="1033" y="341"/>
                </a:lnTo>
                <a:lnTo>
                  <a:pt x="1033" y="341"/>
                </a:lnTo>
                <a:lnTo>
                  <a:pt x="1031" y="343"/>
                </a:lnTo>
                <a:lnTo>
                  <a:pt x="1030" y="343"/>
                </a:lnTo>
                <a:lnTo>
                  <a:pt x="1030" y="343"/>
                </a:lnTo>
                <a:lnTo>
                  <a:pt x="1029" y="341"/>
                </a:lnTo>
                <a:lnTo>
                  <a:pt x="1027" y="341"/>
                </a:lnTo>
                <a:lnTo>
                  <a:pt x="1027" y="341"/>
                </a:lnTo>
                <a:lnTo>
                  <a:pt x="1026" y="341"/>
                </a:lnTo>
                <a:lnTo>
                  <a:pt x="1023" y="341"/>
                </a:lnTo>
                <a:lnTo>
                  <a:pt x="1022" y="340"/>
                </a:lnTo>
                <a:lnTo>
                  <a:pt x="1021" y="339"/>
                </a:lnTo>
                <a:lnTo>
                  <a:pt x="1019" y="339"/>
                </a:lnTo>
                <a:lnTo>
                  <a:pt x="1017" y="339"/>
                </a:lnTo>
                <a:lnTo>
                  <a:pt x="1014" y="340"/>
                </a:lnTo>
                <a:lnTo>
                  <a:pt x="1013" y="343"/>
                </a:lnTo>
                <a:lnTo>
                  <a:pt x="1010" y="345"/>
                </a:lnTo>
                <a:lnTo>
                  <a:pt x="1010" y="345"/>
                </a:lnTo>
                <a:lnTo>
                  <a:pt x="1010" y="345"/>
                </a:lnTo>
                <a:lnTo>
                  <a:pt x="1012" y="347"/>
                </a:lnTo>
                <a:lnTo>
                  <a:pt x="1012" y="349"/>
                </a:lnTo>
                <a:lnTo>
                  <a:pt x="1013" y="352"/>
                </a:lnTo>
                <a:lnTo>
                  <a:pt x="1013" y="352"/>
                </a:lnTo>
                <a:lnTo>
                  <a:pt x="1012" y="352"/>
                </a:lnTo>
                <a:lnTo>
                  <a:pt x="1010" y="352"/>
                </a:lnTo>
                <a:lnTo>
                  <a:pt x="1009" y="349"/>
                </a:lnTo>
                <a:lnTo>
                  <a:pt x="1009" y="347"/>
                </a:lnTo>
                <a:lnTo>
                  <a:pt x="1009" y="344"/>
                </a:lnTo>
                <a:lnTo>
                  <a:pt x="1008" y="343"/>
                </a:lnTo>
                <a:lnTo>
                  <a:pt x="1006" y="341"/>
                </a:lnTo>
                <a:lnTo>
                  <a:pt x="1006" y="341"/>
                </a:lnTo>
                <a:lnTo>
                  <a:pt x="1005" y="343"/>
                </a:lnTo>
                <a:lnTo>
                  <a:pt x="1004" y="344"/>
                </a:lnTo>
                <a:lnTo>
                  <a:pt x="1004" y="347"/>
                </a:lnTo>
                <a:lnTo>
                  <a:pt x="1004" y="348"/>
                </a:lnTo>
                <a:lnTo>
                  <a:pt x="1004" y="349"/>
                </a:lnTo>
                <a:lnTo>
                  <a:pt x="1005" y="351"/>
                </a:lnTo>
                <a:lnTo>
                  <a:pt x="1006" y="352"/>
                </a:lnTo>
                <a:lnTo>
                  <a:pt x="1008" y="353"/>
                </a:lnTo>
                <a:lnTo>
                  <a:pt x="1009" y="355"/>
                </a:lnTo>
                <a:lnTo>
                  <a:pt x="1010" y="356"/>
                </a:lnTo>
                <a:lnTo>
                  <a:pt x="1010" y="356"/>
                </a:lnTo>
                <a:lnTo>
                  <a:pt x="1019" y="366"/>
                </a:lnTo>
                <a:lnTo>
                  <a:pt x="1019" y="366"/>
                </a:lnTo>
                <a:lnTo>
                  <a:pt x="1021" y="366"/>
                </a:lnTo>
                <a:lnTo>
                  <a:pt x="1021" y="368"/>
                </a:lnTo>
                <a:lnTo>
                  <a:pt x="1019" y="369"/>
                </a:lnTo>
                <a:lnTo>
                  <a:pt x="1018" y="369"/>
                </a:lnTo>
                <a:lnTo>
                  <a:pt x="1016" y="369"/>
                </a:lnTo>
                <a:lnTo>
                  <a:pt x="1014" y="370"/>
                </a:lnTo>
                <a:lnTo>
                  <a:pt x="1013" y="370"/>
                </a:lnTo>
                <a:lnTo>
                  <a:pt x="1012" y="369"/>
                </a:lnTo>
                <a:lnTo>
                  <a:pt x="1010" y="369"/>
                </a:lnTo>
                <a:lnTo>
                  <a:pt x="1009" y="369"/>
                </a:lnTo>
                <a:lnTo>
                  <a:pt x="1009" y="370"/>
                </a:lnTo>
                <a:lnTo>
                  <a:pt x="1008" y="372"/>
                </a:lnTo>
                <a:lnTo>
                  <a:pt x="1006" y="373"/>
                </a:lnTo>
                <a:lnTo>
                  <a:pt x="1006" y="375"/>
                </a:lnTo>
                <a:lnTo>
                  <a:pt x="1006" y="377"/>
                </a:lnTo>
                <a:lnTo>
                  <a:pt x="1006" y="379"/>
                </a:lnTo>
                <a:lnTo>
                  <a:pt x="1006" y="382"/>
                </a:lnTo>
                <a:lnTo>
                  <a:pt x="1008" y="385"/>
                </a:lnTo>
                <a:lnTo>
                  <a:pt x="1008" y="385"/>
                </a:lnTo>
                <a:lnTo>
                  <a:pt x="1010" y="385"/>
                </a:lnTo>
                <a:lnTo>
                  <a:pt x="1013" y="385"/>
                </a:lnTo>
                <a:lnTo>
                  <a:pt x="1014" y="383"/>
                </a:lnTo>
                <a:lnTo>
                  <a:pt x="1016" y="382"/>
                </a:lnTo>
                <a:lnTo>
                  <a:pt x="1018" y="381"/>
                </a:lnTo>
                <a:lnTo>
                  <a:pt x="1019" y="379"/>
                </a:lnTo>
                <a:lnTo>
                  <a:pt x="1021" y="379"/>
                </a:lnTo>
                <a:lnTo>
                  <a:pt x="1022" y="378"/>
                </a:lnTo>
                <a:lnTo>
                  <a:pt x="1022" y="379"/>
                </a:lnTo>
                <a:lnTo>
                  <a:pt x="1022" y="381"/>
                </a:lnTo>
                <a:lnTo>
                  <a:pt x="1021" y="383"/>
                </a:lnTo>
                <a:lnTo>
                  <a:pt x="1021" y="386"/>
                </a:lnTo>
                <a:lnTo>
                  <a:pt x="1021" y="387"/>
                </a:lnTo>
                <a:lnTo>
                  <a:pt x="1021" y="389"/>
                </a:lnTo>
                <a:lnTo>
                  <a:pt x="1022" y="390"/>
                </a:lnTo>
                <a:lnTo>
                  <a:pt x="1021" y="390"/>
                </a:lnTo>
                <a:lnTo>
                  <a:pt x="1019" y="390"/>
                </a:lnTo>
                <a:lnTo>
                  <a:pt x="1018" y="390"/>
                </a:lnTo>
                <a:lnTo>
                  <a:pt x="1017" y="390"/>
                </a:lnTo>
                <a:lnTo>
                  <a:pt x="1016" y="391"/>
                </a:lnTo>
                <a:lnTo>
                  <a:pt x="1013" y="391"/>
                </a:lnTo>
                <a:lnTo>
                  <a:pt x="1012" y="391"/>
                </a:lnTo>
                <a:lnTo>
                  <a:pt x="1012" y="391"/>
                </a:lnTo>
                <a:lnTo>
                  <a:pt x="1010" y="391"/>
                </a:lnTo>
                <a:lnTo>
                  <a:pt x="1009" y="391"/>
                </a:lnTo>
                <a:lnTo>
                  <a:pt x="1008" y="391"/>
                </a:lnTo>
                <a:lnTo>
                  <a:pt x="1008" y="391"/>
                </a:lnTo>
                <a:lnTo>
                  <a:pt x="1008" y="392"/>
                </a:lnTo>
                <a:lnTo>
                  <a:pt x="1008" y="394"/>
                </a:lnTo>
                <a:lnTo>
                  <a:pt x="1009" y="395"/>
                </a:lnTo>
                <a:lnTo>
                  <a:pt x="1009" y="396"/>
                </a:lnTo>
                <a:lnTo>
                  <a:pt x="1009" y="396"/>
                </a:lnTo>
                <a:lnTo>
                  <a:pt x="1008" y="396"/>
                </a:lnTo>
                <a:lnTo>
                  <a:pt x="1006" y="398"/>
                </a:lnTo>
                <a:lnTo>
                  <a:pt x="1005" y="398"/>
                </a:lnTo>
                <a:lnTo>
                  <a:pt x="1004" y="399"/>
                </a:lnTo>
                <a:lnTo>
                  <a:pt x="1002" y="400"/>
                </a:lnTo>
                <a:lnTo>
                  <a:pt x="1001" y="402"/>
                </a:lnTo>
                <a:lnTo>
                  <a:pt x="999" y="403"/>
                </a:lnTo>
                <a:lnTo>
                  <a:pt x="996" y="403"/>
                </a:lnTo>
                <a:lnTo>
                  <a:pt x="995" y="404"/>
                </a:lnTo>
                <a:lnTo>
                  <a:pt x="992" y="406"/>
                </a:lnTo>
                <a:lnTo>
                  <a:pt x="991" y="408"/>
                </a:lnTo>
                <a:lnTo>
                  <a:pt x="991" y="411"/>
                </a:lnTo>
                <a:lnTo>
                  <a:pt x="991" y="411"/>
                </a:lnTo>
                <a:lnTo>
                  <a:pt x="992" y="411"/>
                </a:lnTo>
                <a:lnTo>
                  <a:pt x="992" y="411"/>
                </a:lnTo>
                <a:lnTo>
                  <a:pt x="995" y="412"/>
                </a:lnTo>
                <a:lnTo>
                  <a:pt x="997" y="413"/>
                </a:lnTo>
                <a:lnTo>
                  <a:pt x="999" y="415"/>
                </a:lnTo>
                <a:lnTo>
                  <a:pt x="1000" y="415"/>
                </a:lnTo>
                <a:lnTo>
                  <a:pt x="1000" y="415"/>
                </a:lnTo>
                <a:lnTo>
                  <a:pt x="1000" y="415"/>
                </a:lnTo>
                <a:lnTo>
                  <a:pt x="1002" y="417"/>
                </a:lnTo>
                <a:lnTo>
                  <a:pt x="1006" y="420"/>
                </a:lnTo>
                <a:lnTo>
                  <a:pt x="1010" y="423"/>
                </a:lnTo>
                <a:lnTo>
                  <a:pt x="1012" y="423"/>
                </a:lnTo>
                <a:lnTo>
                  <a:pt x="1014" y="423"/>
                </a:lnTo>
                <a:lnTo>
                  <a:pt x="1016" y="423"/>
                </a:lnTo>
                <a:lnTo>
                  <a:pt x="1018" y="423"/>
                </a:lnTo>
                <a:lnTo>
                  <a:pt x="1019" y="421"/>
                </a:lnTo>
                <a:lnTo>
                  <a:pt x="1019" y="423"/>
                </a:lnTo>
                <a:lnTo>
                  <a:pt x="1018" y="424"/>
                </a:lnTo>
                <a:lnTo>
                  <a:pt x="1018" y="427"/>
                </a:lnTo>
                <a:lnTo>
                  <a:pt x="1018" y="429"/>
                </a:lnTo>
                <a:lnTo>
                  <a:pt x="1018" y="430"/>
                </a:lnTo>
                <a:lnTo>
                  <a:pt x="1019" y="432"/>
                </a:lnTo>
                <a:lnTo>
                  <a:pt x="1021" y="434"/>
                </a:lnTo>
                <a:lnTo>
                  <a:pt x="1023" y="437"/>
                </a:lnTo>
                <a:lnTo>
                  <a:pt x="1025" y="438"/>
                </a:lnTo>
                <a:lnTo>
                  <a:pt x="1027" y="438"/>
                </a:lnTo>
                <a:lnTo>
                  <a:pt x="1030" y="440"/>
                </a:lnTo>
                <a:lnTo>
                  <a:pt x="1031" y="440"/>
                </a:lnTo>
                <a:lnTo>
                  <a:pt x="1034" y="438"/>
                </a:lnTo>
                <a:lnTo>
                  <a:pt x="1035" y="437"/>
                </a:lnTo>
                <a:lnTo>
                  <a:pt x="1034" y="436"/>
                </a:lnTo>
                <a:lnTo>
                  <a:pt x="1033" y="434"/>
                </a:lnTo>
                <a:lnTo>
                  <a:pt x="1031" y="433"/>
                </a:lnTo>
                <a:lnTo>
                  <a:pt x="1030" y="432"/>
                </a:lnTo>
                <a:lnTo>
                  <a:pt x="1029" y="432"/>
                </a:lnTo>
                <a:lnTo>
                  <a:pt x="1029" y="433"/>
                </a:lnTo>
                <a:lnTo>
                  <a:pt x="1027" y="434"/>
                </a:lnTo>
                <a:lnTo>
                  <a:pt x="1026" y="434"/>
                </a:lnTo>
                <a:lnTo>
                  <a:pt x="1025" y="433"/>
                </a:lnTo>
                <a:lnTo>
                  <a:pt x="1025" y="432"/>
                </a:lnTo>
                <a:lnTo>
                  <a:pt x="1025" y="430"/>
                </a:lnTo>
                <a:lnTo>
                  <a:pt x="1026" y="428"/>
                </a:lnTo>
                <a:lnTo>
                  <a:pt x="1027" y="427"/>
                </a:lnTo>
                <a:lnTo>
                  <a:pt x="1027" y="424"/>
                </a:lnTo>
                <a:lnTo>
                  <a:pt x="1026" y="421"/>
                </a:lnTo>
                <a:lnTo>
                  <a:pt x="1025" y="420"/>
                </a:lnTo>
                <a:lnTo>
                  <a:pt x="1025" y="417"/>
                </a:lnTo>
                <a:lnTo>
                  <a:pt x="1023" y="417"/>
                </a:lnTo>
                <a:lnTo>
                  <a:pt x="1021" y="416"/>
                </a:lnTo>
                <a:lnTo>
                  <a:pt x="1019" y="416"/>
                </a:lnTo>
                <a:lnTo>
                  <a:pt x="1017" y="415"/>
                </a:lnTo>
                <a:lnTo>
                  <a:pt x="1016" y="415"/>
                </a:lnTo>
                <a:lnTo>
                  <a:pt x="1016" y="413"/>
                </a:lnTo>
                <a:lnTo>
                  <a:pt x="1014" y="412"/>
                </a:lnTo>
                <a:lnTo>
                  <a:pt x="1013" y="411"/>
                </a:lnTo>
                <a:lnTo>
                  <a:pt x="1012" y="412"/>
                </a:lnTo>
                <a:lnTo>
                  <a:pt x="1010" y="412"/>
                </a:lnTo>
                <a:lnTo>
                  <a:pt x="1009" y="413"/>
                </a:lnTo>
                <a:lnTo>
                  <a:pt x="1008" y="415"/>
                </a:lnTo>
                <a:lnTo>
                  <a:pt x="1006" y="415"/>
                </a:lnTo>
                <a:lnTo>
                  <a:pt x="1006" y="413"/>
                </a:lnTo>
                <a:lnTo>
                  <a:pt x="1005" y="411"/>
                </a:lnTo>
                <a:lnTo>
                  <a:pt x="1005" y="409"/>
                </a:lnTo>
                <a:lnTo>
                  <a:pt x="1006" y="407"/>
                </a:lnTo>
                <a:lnTo>
                  <a:pt x="1006" y="407"/>
                </a:lnTo>
                <a:lnTo>
                  <a:pt x="1006" y="407"/>
                </a:lnTo>
                <a:lnTo>
                  <a:pt x="1008" y="407"/>
                </a:lnTo>
                <a:lnTo>
                  <a:pt x="1009" y="406"/>
                </a:lnTo>
                <a:lnTo>
                  <a:pt x="1012" y="406"/>
                </a:lnTo>
                <a:lnTo>
                  <a:pt x="1013" y="404"/>
                </a:lnTo>
                <a:lnTo>
                  <a:pt x="1014" y="403"/>
                </a:lnTo>
                <a:lnTo>
                  <a:pt x="1014" y="403"/>
                </a:lnTo>
                <a:lnTo>
                  <a:pt x="1014" y="403"/>
                </a:lnTo>
                <a:lnTo>
                  <a:pt x="1017" y="404"/>
                </a:lnTo>
                <a:lnTo>
                  <a:pt x="1018" y="406"/>
                </a:lnTo>
                <a:lnTo>
                  <a:pt x="1019" y="406"/>
                </a:lnTo>
                <a:lnTo>
                  <a:pt x="1021" y="406"/>
                </a:lnTo>
                <a:lnTo>
                  <a:pt x="1021" y="404"/>
                </a:lnTo>
                <a:lnTo>
                  <a:pt x="1022" y="403"/>
                </a:lnTo>
                <a:lnTo>
                  <a:pt x="1021" y="402"/>
                </a:lnTo>
                <a:lnTo>
                  <a:pt x="1021" y="402"/>
                </a:lnTo>
                <a:lnTo>
                  <a:pt x="1019" y="400"/>
                </a:lnTo>
                <a:lnTo>
                  <a:pt x="1021" y="400"/>
                </a:lnTo>
                <a:lnTo>
                  <a:pt x="1021" y="400"/>
                </a:lnTo>
                <a:lnTo>
                  <a:pt x="1023" y="402"/>
                </a:lnTo>
                <a:lnTo>
                  <a:pt x="1027" y="403"/>
                </a:lnTo>
                <a:lnTo>
                  <a:pt x="1031" y="403"/>
                </a:lnTo>
                <a:lnTo>
                  <a:pt x="1035" y="404"/>
                </a:lnTo>
                <a:lnTo>
                  <a:pt x="1039" y="406"/>
                </a:lnTo>
                <a:lnTo>
                  <a:pt x="1042" y="406"/>
                </a:lnTo>
                <a:lnTo>
                  <a:pt x="1042" y="407"/>
                </a:lnTo>
                <a:lnTo>
                  <a:pt x="1042" y="409"/>
                </a:lnTo>
                <a:lnTo>
                  <a:pt x="1042" y="412"/>
                </a:lnTo>
                <a:lnTo>
                  <a:pt x="1043" y="415"/>
                </a:lnTo>
                <a:lnTo>
                  <a:pt x="1043" y="415"/>
                </a:lnTo>
                <a:lnTo>
                  <a:pt x="1044" y="416"/>
                </a:lnTo>
                <a:lnTo>
                  <a:pt x="1044" y="417"/>
                </a:lnTo>
                <a:lnTo>
                  <a:pt x="1043" y="419"/>
                </a:lnTo>
                <a:lnTo>
                  <a:pt x="1043" y="420"/>
                </a:lnTo>
                <a:lnTo>
                  <a:pt x="1042" y="423"/>
                </a:lnTo>
                <a:lnTo>
                  <a:pt x="1042" y="425"/>
                </a:lnTo>
                <a:lnTo>
                  <a:pt x="1043" y="428"/>
                </a:lnTo>
                <a:lnTo>
                  <a:pt x="1043" y="429"/>
                </a:lnTo>
                <a:lnTo>
                  <a:pt x="1044" y="430"/>
                </a:lnTo>
                <a:lnTo>
                  <a:pt x="1044" y="432"/>
                </a:lnTo>
                <a:lnTo>
                  <a:pt x="1046" y="434"/>
                </a:lnTo>
                <a:lnTo>
                  <a:pt x="1047" y="436"/>
                </a:lnTo>
                <a:lnTo>
                  <a:pt x="1047" y="437"/>
                </a:lnTo>
                <a:lnTo>
                  <a:pt x="1046" y="437"/>
                </a:lnTo>
                <a:lnTo>
                  <a:pt x="1046" y="438"/>
                </a:lnTo>
                <a:lnTo>
                  <a:pt x="1046" y="438"/>
                </a:lnTo>
                <a:lnTo>
                  <a:pt x="1047" y="440"/>
                </a:lnTo>
                <a:lnTo>
                  <a:pt x="1048" y="440"/>
                </a:lnTo>
                <a:lnTo>
                  <a:pt x="1050" y="440"/>
                </a:lnTo>
                <a:lnTo>
                  <a:pt x="1051" y="440"/>
                </a:lnTo>
                <a:lnTo>
                  <a:pt x="1052" y="440"/>
                </a:lnTo>
                <a:lnTo>
                  <a:pt x="1051" y="440"/>
                </a:lnTo>
                <a:lnTo>
                  <a:pt x="1051" y="441"/>
                </a:lnTo>
                <a:lnTo>
                  <a:pt x="1050" y="442"/>
                </a:lnTo>
                <a:lnTo>
                  <a:pt x="1048" y="442"/>
                </a:lnTo>
                <a:lnTo>
                  <a:pt x="1046" y="444"/>
                </a:lnTo>
                <a:lnTo>
                  <a:pt x="1043" y="446"/>
                </a:lnTo>
                <a:lnTo>
                  <a:pt x="1042" y="447"/>
                </a:lnTo>
                <a:lnTo>
                  <a:pt x="1040" y="449"/>
                </a:lnTo>
                <a:lnTo>
                  <a:pt x="1038" y="451"/>
                </a:lnTo>
                <a:lnTo>
                  <a:pt x="1036" y="453"/>
                </a:lnTo>
                <a:lnTo>
                  <a:pt x="1034" y="454"/>
                </a:lnTo>
                <a:lnTo>
                  <a:pt x="1033" y="455"/>
                </a:lnTo>
                <a:lnTo>
                  <a:pt x="1031" y="457"/>
                </a:lnTo>
                <a:lnTo>
                  <a:pt x="1030" y="457"/>
                </a:lnTo>
                <a:lnTo>
                  <a:pt x="1030" y="455"/>
                </a:lnTo>
                <a:lnTo>
                  <a:pt x="1030" y="453"/>
                </a:lnTo>
                <a:lnTo>
                  <a:pt x="1029" y="450"/>
                </a:lnTo>
                <a:lnTo>
                  <a:pt x="1026" y="449"/>
                </a:lnTo>
                <a:lnTo>
                  <a:pt x="1026" y="449"/>
                </a:lnTo>
                <a:lnTo>
                  <a:pt x="1026" y="447"/>
                </a:lnTo>
                <a:lnTo>
                  <a:pt x="1026" y="446"/>
                </a:lnTo>
                <a:lnTo>
                  <a:pt x="1025" y="445"/>
                </a:lnTo>
                <a:lnTo>
                  <a:pt x="1025" y="444"/>
                </a:lnTo>
                <a:lnTo>
                  <a:pt x="1025" y="444"/>
                </a:lnTo>
                <a:lnTo>
                  <a:pt x="1023" y="444"/>
                </a:lnTo>
                <a:lnTo>
                  <a:pt x="1022" y="442"/>
                </a:lnTo>
                <a:lnTo>
                  <a:pt x="1021" y="442"/>
                </a:lnTo>
                <a:lnTo>
                  <a:pt x="1018" y="444"/>
                </a:lnTo>
                <a:lnTo>
                  <a:pt x="1018" y="445"/>
                </a:lnTo>
                <a:lnTo>
                  <a:pt x="1018" y="446"/>
                </a:lnTo>
                <a:lnTo>
                  <a:pt x="1019" y="449"/>
                </a:lnTo>
                <a:lnTo>
                  <a:pt x="1021" y="450"/>
                </a:lnTo>
                <a:lnTo>
                  <a:pt x="1023" y="451"/>
                </a:lnTo>
                <a:lnTo>
                  <a:pt x="1023" y="451"/>
                </a:lnTo>
                <a:lnTo>
                  <a:pt x="1025" y="451"/>
                </a:lnTo>
                <a:lnTo>
                  <a:pt x="1026" y="451"/>
                </a:lnTo>
                <a:lnTo>
                  <a:pt x="1027" y="451"/>
                </a:lnTo>
                <a:lnTo>
                  <a:pt x="1027" y="451"/>
                </a:lnTo>
                <a:lnTo>
                  <a:pt x="1027" y="451"/>
                </a:lnTo>
                <a:lnTo>
                  <a:pt x="1027" y="454"/>
                </a:lnTo>
                <a:lnTo>
                  <a:pt x="1026" y="455"/>
                </a:lnTo>
                <a:lnTo>
                  <a:pt x="1026" y="457"/>
                </a:lnTo>
                <a:lnTo>
                  <a:pt x="1026" y="458"/>
                </a:lnTo>
                <a:lnTo>
                  <a:pt x="1026" y="458"/>
                </a:lnTo>
                <a:lnTo>
                  <a:pt x="1029" y="458"/>
                </a:lnTo>
                <a:lnTo>
                  <a:pt x="1030" y="459"/>
                </a:lnTo>
                <a:lnTo>
                  <a:pt x="1030" y="459"/>
                </a:lnTo>
                <a:lnTo>
                  <a:pt x="1030" y="461"/>
                </a:lnTo>
                <a:lnTo>
                  <a:pt x="1030" y="463"/>
                </a:lnTo>
                <a:lnTo>
                  <a:pt x="1030" y="464"/>
                </a:lnTo>
                <a:lnTo>
                  <a:pt x="1029" y="464"/>
                </a:lnTo>
                <a:lnTo>
                  <a:pt x="1027" y="464"/>
                </a:lnTo>
                <a:lnTo>
                  <a:pt x="1025" y="464"/>
                </a:lnTo>
                <a:lnTo>
                  <a:pt x="1023" y="464"/>
                </a:lnTo>
                <a:lnTo>
                  <a:pt x="1022" y="466"/>
                </a:lnTo>
                <a:lnTo>
                  <a:pt x="1021" y="467"/>
                </a:lnTo>
                <a:lnTo>
                  <a:pt x="1019" y="470"/>
                </a:lnTo>
                <a:lnTo>
                  <a:pt x="1019" y="471"/>
                </a:lnTo>
                <a:lnTo>
                  <a:pt x="1019" y="471"/>
                </a:lnTo>
                <a:lnTo>
                  <a:pt x="1019" y="471"/>
                </a:lnTo>
                <a:lnTo>
                  <a:pt x="1022" y="472"/>
                </a:lnTo>
                <a:lnTo>
                  <a:pt x="1023" y="472"/>
                </a:lnTo>
                <a:lnTo>
                  <a:pt x="1023" y="472"/>
                </a:lnTo>
                <a:lnTo>
                  <a:pt x="1023" y="472"/>
                </a:lnTo>
                <a:lnTo>
                  <a:pt x="1026" y="474"/>
                </a:lnTo>
                <a:lnTo>
                  <a:pt x="1030" y="475"/>
                </a:lnTo>
                <a:lnTo>
                  <a:pt x="1033" y="475"/>
                </a:lnTo>
                <a:lnTo>
                  <a:pt x="1034" y="475"/>
                </a:lnTo>
                <a:lnTo>
                  <a:pt x="1036" y="475"/>
                </a:lnTo>
                <a:lnTo>
                  <a:pt x="1039" y="475"/>
                </a:lnTo>
                <a:lnTo>
                  <a:pt x="1042" y="474"/>
                </a:lnTo>
                <a:lnTo>
                  <a:pt x="1043" y="474"/>
                </a:lnTo>
                <a:lnTo>
                  <a:pt x="1044" y="472"/>
                </a:lnTo>
                <a:lnTo>
                  <a:pt x="1046" y="471"/>
                </a:lnTo>
                <a:lnTo>
                  <a:pt x="1048" y="468"/>
                </a:lnTo>
                <a:lnTo>
                  <a:pt x="1050" y="468"/>
                </a:lnTo>
                <a:lnTo>
                  <a:pt x="1050" y="468"/>
                </a:lnTo>
                <a:lnTo>
                  <a:pt x="1052" y="468"/>
                </a:lnTo>
                <a:lnTo>
                  <a:pt x="1054" y="468"/>
                </a:lnTo>
                <a:lnTo>
                  <a:pt x="1054" y="467"/>
                </a:lnTo>
                <a:lnTo>
                  <a:pt x="1054" y="467"/>
                </a:lnTo>
                <a:lnTo>
                  <a:pt x="1052" y="466"/>
                </a:lnTo>
                <a:lnTo>
                  <a:pt x="1051" y="464"/>
                </a:lnTo>
                <a:lnTo>
                  <a:pt x="1050" y="463"/>
                </a:lnTo>
                <a:lnTo>
                  <a:pt x="1048" y="462"/>
                </a:lnTo>
                <a:lnTo>
                  <a:pt x="1047" y="461"/>
                </a:lnTo>
                <a:lnTo>
                  <a:pt x="1047" y="459"/>
                </a:lnTo>
                <a:lnTo>
                  <a:pt x="1047" y="458"/>
                </a:lnTo>
                <a:lnTo>
                  <a:pt x="1046" y="458"/>
                </a:lnTo>
                <a:lnTo>
                  <a:pt x="1044" y="458"/>
                </a:lnTo>
                <a:lnTo>
                  <a:pt x="1043" y="458"/>
                </a:lnTo>
                <a:lnTo>
                  <a:pt x="1042" y="458"/>
                </a:lnTo>
                <a:lnTo>
                  <a:pt x="1042" y="457"/>
                </a:lnTo>
                <a:lnTo>
                  <a:pt x="1042" y="457"/>
                </a:lnTo>
                <a:lnTo>
                  <a:pt x="1043" y="455"/>
                </a:lnTo>
                <a:lnTo>
                  <a:pt x="1046" y="455"/>
                </a:lnTo>
                <a:lnTo>
                  <a:pt x="1047" y="455"/>
                </a:lnTo>
                <a:lnTo>
                  <a:pt x="1048" y="455"/>
                </a:lnTo>
                <a:lnTo>
                  <a:pt x="1050" y="455"/>
                </a:lnTo>
                <a:lnTo>
                  <a:pt x="1052" y="455"/>
                </a:lnTo>
                <a:lnTo>
                  <a:pt x="1054" y="457"/>
                </a:lnTo>
                <a:lnTo>
                  <a:pt x="1055" y="455"/>
                </a:lnTo>
                <a:lnTo>
                  <a:pt x="1056" y="455"/>
                </a:lnTo>
                <a:lnTo>
                  <a:pt x="1056" y="454"/>
                </a:lnTo>
                <a:lnTo>
                  <a:pt x="1057" y="453"/>
                </a:lnTo>
                <a:lnTo>
                  <a:pt x="1059" y="454"/>
                </a:lnTo>
                <a:lnTo>
                  <a:pt x="1060" y="454"/>
                </a:lnTo>
                <a:lnTo>
                  <a:pt x="1061" y="455"/>
                </a:lnTo>
                <a:lnTo>
                  <a:pt x="1061" y="457"/>
                </a:lnTo>
                <a:lnTo>
                  <a:pt x="1061" y="457"/>
                </a:lnTo>
                <a:lnTo>
                  <a:pt x="1061" y="458"/>
                </a:lnTo>
                <a:lnTo>
                  <a:pt x="1061" y="459"/>
                </a:lnTo>
                <a:lnTo>
                  <a:pt x="1061" y="459"/>
                </a:lnTo>
                <a:lnTo>
                  <a:pt x="1061" y="461"/>
                </a:lnTo>
                <a:lnTo>
                  <a:pt x="1063" y="461"/>
                </a:lnTo>
                <a:lnTo>
                  <a:pt x="1064" y="461"/>
                </a:lnTo>
                <a:lnTo>
                  <a:pt x="1064" y="462"/>
                </a:lnTo>
                <a:lnTo>
                  <a:pt x="1064" y="463"/>
                </a:lnTo>
                <a:lnTo>
                  <a:pt x="1063" y="466"/>
                </a:lnTo>
                <a:lnTo>
                  <a:pt x="1061" y="468"/>
                </a:lnTo>
                <a:lnTo>
                  <a:pt x="1060" y="468"/>
                </a:lnTo>
                <a:lnTo>
                  <a:pt x="1057" y="470"/>
                </a:lnTo>
                <a:lnTo>
                  <a:pt x="1056" y="471"/>
                </a:lnTo>
                <a:lnTo>
                  <a:pt x="1054" y="472"/>
                </a:lnTo>
                <a:lnTo>
                  <a:pt x="1054" y="472"/>
                </a:lnTo>
                <a:lnTo>
                  <a:pt x="1052" y="472"/>
                </a:lnTo>
                <a:lnTo>
                  <a:pt x="1050" y="472"/>
                </a:lnTo>
                <a:lnTo>
                  <a:pt x="1047" y="474"/>
                </a:lnTo>
                <a:lnTo>
                  <a:pt x="1046" y="476"/>
                </a:lnTo>
                <a:lnTo>
                  <a:pt x="1046" y="478"/>
                </a:lnTo>
                <a:lnTo>
                  <a:pt x="1046" y="480"/>
                </a:lnTo>
                <a:lnTo>
                  <a:pt x="1047" y="483"/>
                </a:lnTo>
                <a:lnTo>
                  <a:pt x="1048" y="487"/>
                </a:lnTo>
                <a:lnTo>
                  <a:pt x="1050" y="489"/>
                </a:lnTo>
                <a:lnTo>
                  <a:pt x="1051" y="492"/>
                </a:lnTo>
                <a:lnTo>
                  <a:pt x="1052" y="492"/>
                </a:lnTo>
                <a:lnTo>
                  <a:pt x="1054" y="492"/>
                </a:lnTo>
                <a:lnTo>
                  <a:pt x="1056" y="492"/>
                </a:lnTo>
                <a:lnTo>
                  <a:pt x="1059" y="492"/>
                </a:lnTo>
                <a:lnTo>
                  <a:pt x="1060" y="492"/>
                </a:lnTo>
                <a:lnTo>
                  <a:pt x="1060" y="491"/>
                </a:lnTo>
                <a:lnTo>
                  <a:pt x="1061" y="489"/>
                </a:lnTo>
                <a:lnTo>
                  <a:pt x="1061" y="488"/>
                </a:lnTo>
                <a:lnTo>
                  <a:pt x="1061" y="487"/>
                </a:lnTo>
                <a:lnTo>
                  <a:pt x="1061" y="485"/>
                </a:lnTo>
                <a:lnTo>
                  <a:pt x="1061" y="484"/>
                </a:lnTo>
                <a:lnTo>
                  <a:pt x="1061" y="484"/>
                </a:lnTo>
                <a:lnTo>
                  <a:pt x="1063" y="485"/>
                </a:lnTo>
                <a:lnTo>
                  <a:pt x="1064" y="487"/>
                </a:lnTo>
                <a:lnTo>
                  <a:pt x="1065" y="488"/>
                </a:lnTo>
                <a:lnTo>
                  <a:pt x="1068" y="489"/>
                </a:lnTo>
                <a:lnTo>
                  <a:pt x="1069" y="491"/>
                </a:lnTo>
                <a:lnTo>
                  <a:pt x="1072" y="492"/>
                </a:lnTo>
                <a:lnTo>
                  <a:pt x="1074" y="491"/>
                </a:lnTo>
                <a:lnTo>
                  <a:pt x="1076" y="491"/>
                </a:lnTo>
                <a:lnTo>
                  <a:pt x="1077" y="489"/>
                </a:lnTo>
                <a:lnTo>
                  <a:pt x="1080" y="487"/>
                </a:lnTo>
                <a:lnTo>
                  <a:pt x="1082" y="485"/>
                </a:lnTo>
                <a:lnTo>
                  <a:pt x="1085" y="483"/>
                </a:lnTo>
                <a:lnTo>
                  <a:pt x="1088" y="481"/>
                </a:lnTo>
                <a:lnTo>
                  <a:pt x="1089" y="480"/>
                </a:lnTo>
                <a:lnTo>
                  <a:pt x="1089" y="480"/>
                </a:lnTo>
                <a:lnTo>
                  <a:pt x="1089" y="483"/>
                </a:lnTo>
                <a:lnTo>
                  <a:pt x="1090" y="485"/>
                </a:lnTo>
                <a:lnTo>
                  <a:pt x="1090" y="487"/>
                </a:lnTo>
                <a:lnTo>
                  <a:pt x="1091" y="488"/>
                </a:lnTo>
                <a:lnTo>
                  <a:pt x="1091" y="491"/>
                </a:lnTo>
                <a:lnTo>
                  <a:pt x="1091" y="493"/>
                </a:lnTo>
                <a:lnTo>
                  <a:pt x="1090" y="497"/>
                </a:lnTo>
                <a:lnTo>
                  <a:pt x="1090" y="497"/>
                </a:lnTo>
                <a:lnTo>
                  <a:pt x="1090" y="497"/>
                </a:lnTo>
                <a:lnTo>
                  <a:pt x="1090" y="499"/>
                </a:lnTo>
                <a:lnTo>
                  <a:pt x="1091" y="500"/>
                </a:lnTo>
                <a:lnTo>
                  <a:pt x="1093" y="502"/>
                </a:lnTo>
                <a:lnTo>
                  <a:pt x="1093" y="502"/>
                </a:lnTo>
                <a:lnTo>
                  <a:pt x="1093" y="504"/>
                </a:lnTo>
                <a:lnTo>
                  <a:pt x="1093" y="504"/>
                </a:lnTo>
                <a:lnTo>
                  <a:pt x="1093" y="506"/>
                </a:lnTo>
                <a:lnTo>
                  <a:pt x="1091" y="508"/>
                </a:lnTo>
                <a:lnTo>
                  <a:pt x="1090" y="508"/>
                </a:lnTo>
                <a:lnTo>
                  <a:pt x="1089" y="508"/>
                </a:lnTo>
                <a:lnTo>
                  <a:pt x="1088" y="506"/>
                </a:lnTo>
                <a:lnTo>
                  <a:pt x="1085" y="505"/>
                </a:lnTo>
                <a:lnTo>
                  <a:pt x="1084" y="505"/>
                </a:lnTo>
                <a:lnTo>
                  <a:pt x="1082" y="506"/>
                </a:lnTo>
                <a:lnTo>
                  <a:pt x="1081" y="509"/>
                </a:lnTo>
                <a:lnTo>
                  <a:pt x="1080" y="510"/>
                </a:lnTo>
                <a:lnTo>
                  <a:pt x="1080" y="512"/>
                </a:lnTo>
                <a:lnTo>
                  <a:pt x="1081" y="514"/>
                </a:lnTo>
                <a:lnTo>
                  <a:pt x="1081" y="516"/>
                </a:lnTo>
                <a:lnTo>
                  <a:pt x="1082" y="517"/>
                </a:lnTo>
                <a:lnTo>
                  <a:pt x="1082" y="518"/>
                </a:lnTo>
                <a:lnTo>
                  <a:pt x="1085" y="519"/>
                </a:lnTo>
                <a:lnTo>
                  <a:pt x="1086" y="522"/>
                </a:lnTo>
                <a:lnTo>
                  <a:pt x="1086" y="523"/>
                </a:lnTo>
                <a:lnTo>
                  <a:pt x="1086" y="525"/>
                </a:lnTo>
                <a:lnTo>
                  <a:pt x="1086" y="527"/>
                </a:lnTo>
                <a:lnTo>
                  <a:pt x="1088" y="529"/>
                </a:lnTo>
                <a:lnTo>
                  <a:pt x="1088" y="530"/>
                </a:lnTo>
                <a:lnTo>
                  <a:pt x="1089" y="530"/>
                </a:lnTo>
                <a:lnTo>
                  <a:pt x="1090" y="530"/>
                </a:lnTo>
                <a:lnTo>
                  <a:pt x="1090" y="530"/>
                </a:lnTo>
                <a:lnTo>
                  <a:pt x="1091" y="529"/>
                </a:lnTo>
                <a:lnTo>
                  <a:pt x="1091" y="527"/>
                </a:lnTo>
                <a:lnTo>
                  <a:pt x="1093" y="527"/>
                </a:lnTo>
                <a:lnTo>
                  <a:pt x="1093" y="527"/>
                </a:lnTo>
                <a:lnTo>
                  <a:pt x="1094" y="529"/>
                </a:lnTo>
                <a:lnTo>
                  <a:pt x="1094" y="530"/>
                </a:lnTo>
                <a:lnTo>
                  <a:pt x="1094" y="531"/>
                </a:lnTo>
                <a:lnTo>
                  <a:pt x="1093" y="533"/>
                </a:lnTo>
                <a:lnTo>
                  <a:pt x="1091" y="534"/>
                </a:lnTo>
                <a:lnTo>
                  <a:pt x="1090" y="535"/>
                </a:lnTo>
                <a:lnTo>
                  <a:pt x="1089" y="535"/>
                </a:lnTo>
                <a:lnTo>
                  <a:pt x="1088" y="535"/>
                </a:lnTo>
                <a:lnTo>
                  <a:pt x="1085" y="534"/>
                </a:lnTo>
                <a:lnTo>
                  <a:pt x="1082" y="535"/>
                </a:lnTo>
                <a:lnTo>
                  <a:pt x="1081" y="535"/>
                </a:lnTo>
                <a:lnTo>
                  <a:pt x="1080" y="538"/>
                </a:lnTo>
                <a:lnTo>
                  <a:pt x="1078" y="540"/>
                </a:lnTo>
                <a:lnTo>
                  <a:pt x="1077" y="543"/>
                </a:lnTo>
                <a:lnTo>
                  <a:pt x="1076" y="546"/>
                </a:lnTo>
                <a:lnTo>
                  <a:pt x="1076" y="548"/>
                </a:lnTo>
                <a:lnTo>
                  <a:pt x="1077" y="552"/>
                </a:lnTo>
                <a:lnTo>
                  <a:pt x="1078" y="555"/>
                </a:lnTo>
                <a:lnTo>
                  <a:pt x="1080" y="559"/>
                </a:lnTo>
                <a:lnTo>
                  <a:pt x="1081" y="561"/>
                </a:lnTo>
                <a:lnTo>
                  <a:pt x="1082" y="561"/>
                </a:lnTo>
                <a:lnTo>
                  <a:pt x="1084" y="563"/>
                </a:lnTo>
                <a:lnTo>
                  <a:pt x="1086" y="563"/>
                </a:lnTo>
                <a:lnTo>
                  <a:pt x="1088" y="564"/>
                </a:lnTo>
                <a:lnTo>
                  <a:pt x="1088" y="564"/>
                </a:lnTo>
                <a:lnTo>
                  <a:pt x="1088" y="565"/>
                </a:lnTo>
                <a:lnTo>
                  <a:pt x="1086" y="567"/>
                </a:lnTo>
                <a:lnTo>
                  <a:pt x="1084" y="569"/>
                </a:lnTo>
                <a:lnTo>
                  <a:pt x="1084" y="571"/>
                </a:lnTo>
                <a:lnTo>
                  <a:pt x="1082" y="571"/>
                </a:lnTo>
                <a:lnTo>
                  <a:pt x="1082" y="573"/>
                </a:lnTo>
                <a:lnTo>
                  <a:pt x="1082" y="576"/>
                </a:lnTo>
                <a:lnTo>
                  <a:pt x="1082" y="580"/>
                </a:lnTo>
                <a:lnTo>
                  <a:pt x="1084" y="582"/>
                </a:lnTo>
                <a:lnTo>
                  <a:pt x="1085" y="585"/>
                </a:lnTo>
                <a:lnTo>
                  <a:pt x="1088" y="588"/>
                </a:lnTo>
                <a:lnTo>
                  <a:pt x="1091" y="590"/>
                </a:lnTo>
                <a:lnTo>
                  <a:pt x="1094" y="593"/>
                </a:lnTo>
                <a:lnTo>
                  <a:pt x="1097" y="594"/>
                </a:lnTo>
                <a:lnTo>
                  <a:pt x="1098" y="597"/>
                </a:lnTo>
                <a:lnTo>
                  <a:pt x="1098" y="597"/>
                </a:lnTo>
                <a:lnTo>
                  <a:pt x="1098" y="597"/>
                </a:lnTo>
                <a:lnTo>
                  <a:pt x="1101" y="597"/>
                </a:lnTo>
                <a:lnTo>
                  <a:pt x="1102" y="597"/>
                </a:lnTo>
                <a:lnTo>
                  <a:pt x="1103" y="597"/>
                </a:lnTo>
                <a:lnTo>
                  <a:pt x="1103" y="598"/>
                </a:lnTo>
                <a:lnTo>
                  <a:pt x="1105" y="599"/>
                </a:lnTo>
                <a:lnTo>
                  <a:pt x="1105" y="601"/>
                </a:lnTo>
                <a:lnTo>
                  <a:pt x="1103" y="602"/>
                </a:lnTo>
                <a:lnTo>
                  <a:pt x="1102" y="602"/>
                </a:lnTo>
                <a:lnTo>
                  <a:pt x="1099" y="602"/>
                </a:lnTo>
                <a:lnTo>
                  <a:pt x="1098" y="603"/>
                </a:lnTo>
                <a:lnTo>
                  <a:pt x="1097" y="605"/>
                </a:lnTo>
                <a:lnTo>
                  <a:pt x="1098" y="606"/>
                </a:lnTo>
                <a:lnTo>
                  <a:pt x="1098" y="608"/>
                </a:lnTo>
                <a:lnTo>
                  <a:pt x="1099" y="611"/>
                </a:lnTo>
                <a:lnTo>
                  <a:pt x="1101" y="612"/>
                </a:lnTo>
                <a:lnTo>
                  <a:pt x="1102" y="614"/>
                </a:lnTo>
                <a:lnTo>
                  <a:pt x="1105" y="615"/>
                </a:lnTo>
                <a:lnTo>
                  <a:pt x="1106" y="616"/>
                </a:lnTo>
                <a:lnTo>
                  <a:pt x="1106" y="618"/>
                </a:lnTo>
                <a:lnTo>
                  <a:pt x="1106" y="619"/>
                </a:lnTo>
                <a:lnTo>
                  <a:pt x="1105" y="620"/>
                </a:lnTo>
                <a:lnTo>
                  <a:pt x="1103" y="620"/>
                </a:lnTo>
                <a:lnTo>
                  <a:pt x="1101" y="622"/>
                </a:lnTo>
                <a:lnTo>
                  <a:pt x="1099" y="622"/>
                </a:lnTo>
                <a:lnTo>
                  <a:pt x="1097" y="622"/>
                </a:lnTo>
                <a:lnTo>
                  <a:pt x="1095" y="620"/>
                </a:lnTo>
                <a:lnTo>
                  <a:pt x="1093" y="622"/>
                </a:lnTo>
                <a:lnTo>
                  <a:pt x="1091" y="622"/>
                </a:lnTo>
                <a:lnTo>
                  <a:pt x="1091" y="622"/>
                </a:lnTo>
                <a:lnTo>
                  <a:pt x="1091" y="624"/>
                </a:lnTo>
                <a:lnTo>
                  <a:pt x="1091" y="625"/>
                </a:lnTo>
                <a:lnTo>
                  <a:pt x="1091" y="628"/>
                </a:lnTo>
                <a:lnTo>
                  <a:pt x="1091" y="629"/>
                </a:lnTo>
                <a:lnTo>
                  <a:pt x="1091" y="631"/>
                </a:lnTo>
                <a:lnTo>
                  <a:pt x="1090" y="632"/>
                </a:lnTo>
                <a:lnTo>
                  <a:pt x="1089" y="633"/>
                </a:lnTo>
                <a:lnTo>
                  <a:pt x="1088" y="633"/>
                </a:lnTo>
                <a:lnTo>
                  <a:pt x="1086" y="635"/>
                </a:lnTo>
                <a:lnTo>
                  <a:pt x="1085" y="636"/>
                </a:lnTo>
                <a:lnTo>
                  <a:pt x="1086" y="637"/>
                </a:lnTo>
                <a:lnTo>
                  <a:pt x="1086" y="639"/>
                </a:lnTo>
                <a:lnTo>
                  <a:pt x="1086" y="640"/>
                </a:lnTo>
                <a:lnTo>
                  <a:pt x="1085" y="641"/>
                </a:lnTo>
                <a:lnTo>
                  <a:pt x="1084" y="641"/>
                </a:lnTo>
                <a:lnTo>
                  <a:pt x="1082" y="640"/>
                </a:lnTo>
                <a:lnTo>
                  <a:pt x="1081" y="639"/>
                </a:lnTo>
                <a:lnTo>
                  <a:pt x="1078" y="639"/>
                </a:lnTo>
                <a:lnTo>
                  <a:pt x="1077" y="639"/>
                </a:lnTo>
                <a:lnTo>
                  <a:pt x="1076" y="640"/>
                </a:lnTo>
                <a:lnTo>
                  <a:pt x="1076" y="643"/>
                </a:lnTo>
                <a:lnTo>
                  <a:pt x="1076" y="645"/>
                </a:lnTo>
                <a:lnTo>
                  <a:pt x="1076" y="648"/>
                </a:lnTo>
                <a:lnTo>
                  <a:pt x="1076" y="650"/>
                </a:lnTo>
                <a:lnTo>
                  <a:pt x="1076" y="653"/>
                </a:lnTo>
                <a:lnTo>
                  <a:pt x="1077" y="653"/>
                </a:lnTo>
                <a:lnTo>
                  <a:pt x="1077" y="653"/>
                </a:lnTo>
                <a:lnTo>
                  <a:pt x="1078" y="654"/>
                </a:lnTo>
                <a:lnTo>
                  <a:pt x="1078" y="656"/>
                </a:lnTo>
                <a:lnTo>
                  <a:pt x="1081" y="654"/>
                </a:lnTo>
                <a:lnTo>
                  <a:pt x="1081" y="653"/>
                </a:lnTo>
                <a:lnTo>
                  <a:pt x="1081" y="652"/>
                </a:lnTo>
                <a:lnTo>
                  <a:pt x="1080" y="652"/>
                </a:lnTo>
                <a:lnTo>
                  <a:pt x="1078" y="649"/>
                </a:lnTo>
                <a:lnTo>
                  <a:pt x="1078" y="648"/>
                </a:lnTo>
                <a:lnTo>
                  <a:pt x="1078" y="648"/>
                </a:lnTo>
                <a:lnTo>
                  <a:pt x="1080" y="646"/>
                </a:lnTo>
                <a:lnTo>
                  <a:pt x="1082" y="646"/>
                </a:lnTo>
                <a:lnTo>
                  <a:pt x="1084" y="648"/>
                </a:lnTo>
                <a:lnTo>
                  <a:pt x="1084" y="649"/>
                </a:lnTo>
                <a:lnTo>
                  <a:pt x="1084" y="650"/>
                </a:lnTo>
                <a:lnTo>
                  <a:pt x="1085" y="652"/>
                </a:lnTo>
                <a:lnTo>
                  <a:pt x="1085" y="653"/>
                </a:lnTo>
                <a:lnTo>
                  <a:pt x="1086" y="654"/>
                </a:lnTo>
                <a:lnTo>
                  <a:pt x="1086" y="653"/>
                </a:lnTo>
                <a:lnTo>
                  <a:pt x="1088" y="652"/>
                </a:lnTo>
                <a:lnTo>
                  <a:pt x="1089" y="650"/>
                </a:lnTo>
                <a:lnTo>
                  <a:pt x="1090" y="648"/>
                </a:lnTo>
                <a:lnTo>
                  <a:pt x="1091" y="646"/>
                </a:lnTo>
                <a:lnTo>
                  <a:pt x="1093" y="646"/>
                </a:lnTo>
                <a:lnTo>
                  <a:pt x="1093" y="646"/>
                </a:lnTo>
                <a:lnTo>
                  <a:pt x="1094" y="648"/>
                </a:lnTo>
                <a:lnTo>
                  <a:pt x="1094" y="649"/>
                </a:lnTo>
                <a:lnTo>
                  <a:pt x="1094" y="650"/>
                </a:lnTo>
                <a:lnTo>
                  <a:pt x="1093" y="654"/>
                </a:lnTo>
                <a:lnTo>
                  <a:pt x="1093" y="657"/>
                </a:lnTo>
                <a:lnTo>
                  <a:pt x="1091" y="660"/>
                </a:lnTo>
                <a:lnTo>
                  <a:pt x="1090" y="661"/>
                </a:lnTo>
                <a:lnTo>
                  <a:pt x="1089" y="663"/>
                </a:lnTo>
                <a:lnTo>
                  <a:pt x="1088" y="666"/>
                </a:lnTo>
                <a:lnTo>
                  <a:pt x="1086" y="667"/>
                </a:lnTo>
                <a:lnTo>
                  <a:pt x="1085" y="669"/>
                </a:lnTo>
                <a:lnTo>
                  <a:pt x="1085" y="669"/>
                </a:lnTo>
                <a:lnTo>
                  <a:pt x="1084" y="670"/>
                </a:lnTo>
                <a:lnTo>
                  <a:pt x="1084" y="671"/>
                </a:lnTo>
                <a:lnTo>
                  <a:pt x="1082" y="673"/>
                </a:lnTo>
                <a:lnTo>
                  <a:pt x="1084" y="674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5"/>
                </a:lnTo>
                <a:lnTo>
                  <a:pt x="1084" y="677"/>
                </a:lnTo>
                <a:lnTo>
                  <a:pt x="1084" y="678"/>
                </a:lnTo>
                <a:lnTo>
                  <a:pt x="1082" y="677"/>
                </a:lnTo>
                <a:lnTo>
                  <a:pt x="1081" y="675"/>
                </a:lnTo>
                <a:lnTo>
                  <a:pt x="1080" y="675"/>
                </a:lnTo>
                <a:lnTo>
                  <a:pt x="1077" y="674"/>
                </a:lnTo>
                <a:lnTo>
                  <a:pt x="1076" y="673"/>
                </a:lnTo>
                <a:lnTo>
                  <a:pt x="1076" y="673"/>
                </a:lnTo>
                <a:lnTo>
                  <a:pt x="1074" y="673"/>
                </a:lnTo>
                <a:lnTo>
                  <a:pt x="1072" y="673"/>
                </a:lnTo>
                <a:lnTo>
                  <a:pt x="1072" y="673"/>
                </a:lnTo>
                <a:lnTo>
                  <a:pt x="1071" y="671"/>
                </a:lnTo>
                <a:lnTo>
                  <a:pt x="1069" y="669"/>
                </a:lnTo>
                <a:lnTo>
                  <a:pt x="1068" y="669"/>
                </a:lnTo>
                <a:lnTo>
                  <a:pt x="1067" y="669"/>
                </a:lnTo>
                <a:lnTo>
                  <a:pt x="1064" y="669"/>
                </a:lnTo>
                <a:lnTo>
                  <a:pt x="1061" y="669"/>
                </a:lnTo>
                <a:lnTo>
                  <a:pt x="1060" y="669"/>
                </a:lnTo>
                <a:lnTo>
                  <a:pt x="1060" y="669"/>
                </a:lnTo>
                <a:lnTo>
                  <a:pt x="1060" y="667"/>
                </a:lnTo>
                <a:lnTo>
                  <a:pt x="1060" y="666"/>
                </a:lnTo>
                <a:lnTo>
                  <a:pt x="1060" y="666"/>
                </a:lnTo>
                <a:lnTo>
                  <a:pt x="1060" y="665"/>
                </a:lnTo>
                <a:lnTo>
                  <a:pt x="1060" y="663"/>
                </a:lnTo>
                <a:lnTo>
                  <a:pt x="1061" y="662"/>
                </a:lnTo>
                <a:lnTo>
                  <a:pt x="1061" y="660"/>
                </a:lnTo>
                <a:lnTo>
                  <a:pt x="1061" y="658"/>
                </a:lnTo>
                <a:lnTo>
                  <a:pt x="1060" y="658"/>
                </a:lnTo>
                <a:lnTo>
                  <a:pt x="1059" y="658"/>
                </a:lnTo>
                <a:lnTo>
                  <a:pt x="1057" y="658"/>
                </a:lnTo>
                <a:lnTo>
                  <a:pt x="1056" y="658"/>
                </a:lnTo>
                <a:lnTo>
                  <a:pt x="1056" y="661"/>
                </a:lnTo>
                <a:lnTo>
                  <a:pt x="1055" y="662"/>
                </a:lnTo>
                <a:lnTo>
                  <a:pt x="1054" y="663"/>
                </a:lnTo>
                <a:lnTo>
                  <a:pt x="1052" y="665"/>
                </a:lnTo>
                <a:lnTo>
                  <a:pt x="1052" y="663"/>
                </a:lnTo>
                <a:lnTo>
                  <a:pt x="1052" y="662"/>
                </a:lnTo>
                <a:lnTo>
                  <a:pt x="1052" y="660"/>
                </a:lnTo>
                <a:lnTo>
                  <a:pt x="1052" y="658"/>
                </a:lnTo>
                <a:lnTo>
                  <a:pt x="1052" y="656"/>
                </a:lnTo>
                <a:lnTo>
                  <a:pt x="1052" y="653"/>
                </a:lnTo>
                <a:lnTo>
                  <a:pt x="1051" y="652"/>
                </a:lnTo>
                <a:lnTo>
                  <a:pt x="1051" y="650"/>
                </a:lnTo>
                <a:lnTo>
                  <a:pt x="1048" y="650"/>
                </a:lnTo>
                <a:lnTo>
                  <a:pt x="1047" y="652"/>
                </a:lnTo>
                <a:lnTo>
                  <a:pt x="1046" y="653"/>
                </a:lnTo>
                <a:lnTo>
                  <a:pt x="1044" y="654"/>
                </a:lnTo>
                <a:lnTo>
                  <a:pt x="1044" y="657"/>
                </a:lnTo>
                <a:lnTo>
                  <a:pt x="1044" y="658"/>
                </a:lnTo>
                <a:lnTo>
                  <a:pt x="1046" y="661"/>
                </a:lnTo>
                <a:lnTo>
                  <a:pt x="1046" y="662"/>
                </a:lnTo>
                <a:lnTo>
                  <a:pt x="1044" y="663"/>
                </a:lnTo>
                <a:lnTo>
                  <a:pt x="1044" y="665"/>
                </a:lnTo>
                <a:lnTo>
                  <a:pt x="1043" y="666"/>
                </a:lnTo>
                <a:lnTo>
                  <a:pt x="1043" y="666"/>
                </a:lnTo>
                <a:lnTo>
                  <a:pt x="1042" y="666"/>
                </a:lnTo>
                <a:lnTo>
                  <a:pt x="1040" y="665"/>
                </a:lnTo>
                <a:lnTo>
                  <a:pt x="1040" y="663"/>
                </a:lnTo>
                <a:lnTo>
                  <a:pt x="1040" y="662"/>
                </a:lnTo>
                <a:lnTo>
                  <a:pt x="1039" y="660"/>
                </a:lnTo>
                <a:lnTo>
                  <a:pt x="1038" y="657"/>
                </a:lnTo>
                <a:lnTo>
                  <a:pt x="1036" y="656"/>
                </a:lnTo>
                <a:lnTo>
                  <a:pt x="1035" y="654"/>
                </a:lnTo>
                <a:lnTo>
                  <a:pt x="1034" y="653"/>
                </a:lnTo>
                <a:lnTo>
                  <a:pt x="1033" y="653"/>
                </a:lnTo>
                <a:lnTo>
                  <a:pt x="1031" y="653"/>
                </a:lnTo>
                <a:lnTo>
                  <a:pt x="1030" y="653"/>
                </a:lnTo>
                <a:lnTo>
                  <a:pt x="1029" y="653"/>
                </a:lnTo>
                <a:lnTo>
                  <a:pt x="1029" y="652"/>
                </a:lnTo>
                <a:lnTo>
                  <a:pt x="1029" y="650"/>
                </a:lnTo>
                <a:lnTo>
                  <a:pt x="1029" y="649"/>
                </a:lnTo>
                <a:lnTo>
                  <a:pt x="1030" y="648"/>
                </a:lnTo>
                <a:lnTo>
                  <a:pt x="1031" y="645"/>
                </a:lnTo>
                <a:lnTo>
                  <a:pt x="1033" y="644"/>
                </a:lnTo>
                <a:lnTo>
                  <a:pt x="1033" y="641"/>
                </a:lnTo>
                <a:lnTo>
                  <a:pt x="1033" y="639"/>
                </a:lnTo>
                <a:lnTo>
                  <a:pt x="1034" y="637"/>
                </a:lnTo>
                <a:lnTo>
                  <a:pt x="1035" y="637"/>
                </a:lnTo>
                <a:lnTo>
                  <a:pt x="1036" y="636"/>
                </a:lnTo>
                <a:lnTo>
                  <a:pt x="1038" y="637"/>
                </a:lnTo>
                <a:lnTo>
                  <a:pt x="1039" y="637"/>
                </a:lnTo>
                <a:lnTo>
                  <a:pt x="1040" y="639"/>
                </a:lnTo>
                <a:lnTo>
                  <a:pt x="1042" y="639"/>
                </a:lnTo>
                <a:lnTo>
                  <a:pt x="1042" y="639"/>
                </a:lnTo>
                <a:lnTo>
                  <a:pt x="1043" y="639"/>
                </a:lnTo>
                <a:lnTo>
                  <a:pt x="1043" y="637"/>
                </a:lnTo>
                <a:lnTo>
                  <a:pt x="1043" y="636"/>
                </a:lnTo>
                <a:lnTo>
                  <a:pt x="1043" y="635"/>
                </a:lnTo>
                <a:lnTo>
                  <a:pt x="1043" y="633"/>
                </a:lnTo>
                <a:lnTo>
                  <a:pt x="1044" y="633"/>
                </a:lnTo>
                <a:lnTo>
                  <a:pt x="1044" y="633"/>
                </a:lnTo>
                <a:lnTo>
                  <a:pt x="1046" y="635"/>
                </a:lnTo>
                <a:lnTo>
                  <a:pt x="1047" y="636"/>
                </a:lnTo>
                <a:lnTo>
                  <a:pt x="1047" y="639"/>
                </a:lnTo>
                <a:lnTo>
                  <a:pt x="1046" y="640"/>
                </a:lnTo>
                <a:lnTo>
                  <a:pt x="1046" y="643"/>
                </a:lnTo>
                <a:lnTo>
                  <a:pt x="1046" y="645"/>
                </a:lnTo>
                <a:lnTo>
                  <a:pt x="1047" y="646"/>
                </a:lnTo>
                <a:lnTo>
                  <a:pt x="1048" y="648"/>
                </a:lnTo>
                <a:lnTo>
                  <a:pt x="1050" y="646"/>
                </a:lnTo>
                <a:lnTo>
                  <a:pt x="1051" y="645"/>
                </a:lnTo>
                <a:lnTo>
                  <a:pt x="1051" y="644"/>
                </a:lnTo>
                <a:lnTo>
                  <a:pt x="1052" y="641"/>
                </a:lnTo>
                <a:lnTo>
                  <a:pt x="1052" y="640"/>
                </a:lnTo>
                <a:lnTo>
                  <a:pt x="1052" y="640"/>
                </a:lnTo>
                <a:lnTo>
                  <a:pt x="1052" y="640"/>
                </a:lnTo>
                <a:lnTo>
                  <a:pt x="1052" y="639"/>
                </a:lnTo>
                <a:lnTo>
                  <a:pt x="1051" y="637"/>
                </a:lnTo>
                <a:lnTo>
                  <a:pt x="1051" y="636"/>
                </a:lnTo>
                <a:lnTo>
                  <a:pt x="1051" y="636"/>
                </a:lnTo>
                <a:lnTo>
                  <a:pt x="1051" y="635"/>
                </a:lnTo>
                <a:lnTo>
                  <a:pt x="1050" y="632"/>
                </a:lnTo>
                <a:lnTo>
                  <a:pt x="1048" y="631"/>
                </a:lnTo>
                <a:lnTo>
                  <a:pt x="1046" y="628"/>
                </a:lnTo>
                <a:lnTo>
                  <a:pt x="1044" y="627"/>
                </a:lnTo>
                <a:lnTo>
                  <a:pt x="1042" y="625"/>
                </a:lnTo>
                <a:lnTo>
                  <a:pt x="1039" y="623"/>
                </a:lnTo>
                <a:lnTo>
                  <a:pt x="1038" y="620"/>
                </a:lnTo>
                <a:lnTo>
                  <a:pt x="1035" y="619"/>
                </a:lnTo>
                <a:lnTo>
                  <a:pt x="1034" y="619"/>
                </a:lnTo>
                <a:lnTo>
                  <a:pt x="1033" y="619"/>
                </a:lnTo>
                <a:lnTo>
                  <a:pt x="1031" y="620"/>
                </a:lnTo>
                <a:lnTo>
                  <a:pt x="1030" y="622"/>
                </a:lnTo>
                <a:lnTo>
                  <a:pt x="1029" y="624"/>
                </a:lnTo>
                <a:lnTo>
                  <a:pt x="1029" y="625"/>
                </a:lnTo>
                <a:lnTo>
                  <a:pt x="1029" y="627"/>
                </a:lnTo>
                <a:lnTo>
                  <a:pt x="1027" y="628"/>
                </a:lnTo>
                <a:lnTo>
                  <a:pt x="1027" y="628"/>
                </a:lnTo>
                <a:lnTo>
                  <a:pt x="1026" y="628"/>
                </a:lnTo>
                <a:lnTo>
                  <a:pt x="1026" y="628"/>
                </a:lnTo>
                <a:lnTo>
                  <a:pt x="1026" y="627"/>
                </a:lnTo>
                <a:lnTo>
                  <a:pt x="1025" y="627"/>
                </a:lnTo>
                <a:lnTo>
                  <a:pt x="1025" y="627"/>
                </a:lnTo>
                <a:lnTo>
                  <a:pt x="1025" y="624"/>
                </a:lnTo>
                <a:lnTo>
                  <a:pt x="1025" y="622"/>
                </a:lnTo>
                <a:lnTo>
                  <a:pt x="1025" y="620"/>
                </a:lnTo>
                <a:lnTo>
                  <a:pt x="1025" y="618"/>
                </a:lnTo>
                <a:lnTo>
                  <a:pt x="1026" y="616"/>
                </a:lnTo>
                <a:lnTo>
                  <a:pt x="1026" y="616"/>
                </a:lnTo>
                <a:lnTo>
                  <a:pt x="1027" y="616"/>
                </a:lnTo>
                <a:lnTo>
                  <a:pt x="1029" y="616"/>
                </a:lnTo>
                <a:lnTo>
                  <a:pt x="1030" y="616"/>
                </a:lnTo>
                <a:lnTo>
                  <a:pt x="1030" y="615"/>
                </a:lnTo>
                <a:lnTo>
                  <a:pt x="1030" y="615"/>
                </a:lnTo>
                <a:lnTo>
                  <a:pt x="1029" y="614"/>
                </a:lnTo>
                <a:lnTo>
                  <a:pt x="1027" y="612"/>
                </a:lnTo>
                <a:lnTo>
                  <a:pt x="1025" y="612"/>
                </a:lnTo>
                <a:lnTo>
                  <a:pt x="1022" y="612"/>
                </a:lnTo>
                <a:lnTo>
                  <a:pt x="1019" y="614"/>
                </a:lnTo>
                <a:lnTo>
                  <a:pt x="1018" y="614"/>
                </a:lnTo>
                <a:lnTo>
                  <a:pt x="1018" y="615"/>
                </a:lnTo>
                <a:lnTo>
                  <a:pt x="1018" y="616"/>
                </a:lnTo>
                <a:lnTo>
                  <a:pt x="1018" y="619"/>
                </a:lnTo>
                <a:lnTo>
                  <a:pt x="1017" y="620"/>
                </a:lnTo>
                <a:lnTo>
                  <a:pt x="1016" y="620"/>
                </a:lnTo>
                <a:lnTo>
                  <a:pt x="1016" y="622"/>
                </a:lnTo>
                <a:lnTo>
                  <a:pt x="1017" y="623"/>
                </a:lnTo>
                <a:lnTo>
                  <a:pt x="1018" y="624"/>
                </a:lnTo>
                <a:lnTo>
                  <a:pt x="1019" y="623"/>
                </a:lnTo>
                <a:lnTo>
                  <a:pt x="1021" y="623"/>
                </a:lnTo>
                <a:lnTo>
                  <a:pt x="1022" y="623"/>
                </a:lnTo>
                <a:lnTo>
                  <a:pt x="1022" y="624"/>
                </a:lnTo>
                <a:lnTo>
                  <a:pt x="1023" y="625"/>
                </a:lnTo>
                <a:lnTo>
                  <a:pt x="1023" y="627"/>
                </a:lnTo>
                <a:lnTo>
                  <a:pt x="1025" y="629"/>
                </a:lnTo>
                <a:lnTo>
                  <a:pt x="1025" y="631"/>
                </a:lnTo>
                <a:lnTo>
                  <a:pt x="1026" y="632"/>
                </a:lnTo>
                <a:lnTo>
                  <a:pt x="1026" y="635"/>
                </a:lnTo>
                <a:lnTo>
                  <a:pt x="1026" y="636"/>
                </a:lnTo>
                <a:lnTo>
                  <a:pt x="1026" y="636"/>
                </a:lnTo>
                <a:lnTo>
                  <a:pt x="1026" y="637"/>
                </a:lnTo>
                <a:lnTo>
                  <a:pt x="1025" y="637"/>
                </a:lnTo>
                <a:lnTo>
                  <a:pt x="1023" y="639"/>
                </a:lnTo>
                <a:lnTo>
                  <a:pt x="1025" y="640"/>
                </a:lnTo>
                <a:lnTo>
                  <a:pt x="1025" y="641"/>
                </a:lnTo>
                <a:lnTo>
                  <a:pt x="1025" y="643"/>
                </a:lnTo>
                <a:lnTo>
                  <a:pt x="1023" y="643"/>
                </a:lnTo>
                <a:lnTo>
                  <a:pt x="1023" y="643"/>
                </a:lnTo>
                <a:lnTo>
                  <a:pt x="1021" y="641"/>
                </a:lnTo>
                <a:lnTo>
                  <a:pt x="1019" y="639"/>
                </a:lnTo>
                <a:lnTo>
                  <a:pt x="1019" y="636"/>
                </a:lnTo>
                <a:lnTo>
                  <a:pt x="1018" y="633"/>
                </a:lnTo>
                <a:lnTo>
                  <a:pt x="1017" y="632"/>
                </a:lnTo>
                <a:lnTo>
                  <a:pt x="1016" y="629"/>
                </a:lnTo>
                <a:lnTo>
                  <a:pt x="1014" y="628"/>
                </a:lnTo>
                <a:lnTo>
                  <a:pt x="1013" y="628"/>
                </a:lnTo>
                <a:lnTo>
                  <a:pt x="1012" y="628"/>
                </a:lnTo>
                <a:lnTo>
                  <a:pt x="1010" y="627"/>
                </a:lnTo>
                <a:lnTo>
                  <a:pt x="1010" y="627"/>
                </a:lnTo>
                <a:lnTo>
                  <a:pt x="1010" y="625"/>
                </a:lnTo>
                <a:lnTo>
                  <a:pt x="1012" y="623"/>
                </a:lnTo>
                <a:lnTo>
                  <a:pt x="1012" y="620"/>
                </a:lnTo>
                <a:lnTo>
                  <a:pt x="1012" y="618"/>
                </a:lnTo>
                <a:lnTo>
                  <a:pt x="1010" y="616"/>
                </a:lnTo>
                <a:lnTo>
                  <a:pt x="1009" y="614"/>
                </a:lnTo>
                <a:lnTo>
                  <a:pt x="1006" y="612"/>
                </a:lnTo>
                <a:lnTo>
                  <a:pt x="1004" y="611"/>
                </a:lnTo>
                <a:lnTo>
                  <a:pt x="1002" y="611"/>
                </a:lnTo>
                <a:lnTo>
                  <a:pt x="1002" y="611"/>
                </a:lnTo>
                <a:lnTo>
                  <a:pt x="1002" y="612"/>
                </a:lnTo>
                <a:lnTo>
                  <a:pt x="1002" y="614"/>
                </a:lnTo>
                <a:lnTo>
                  <a:pt x="1001" y="614"/>
                </a:lnTo>
                <a:lnTo>
                  <a:pt x="1001" y="614"/>
                </a:lnTo>
                <a:lnTo>
                  <a:pt x="1000" y="614"/>
                </a:lnTo>
                <a:lnTo>
                  <a:pt x="999" y="612"/>
                </a:lnTo>
                <a:lnTo>
                  <a:pt x="996" y="612"/>
                </a:lnTo>
                <a:lnTo>
                  <a:pt x="995" y="614"/>
                </a:lnTo>
                <a:lnTo>
                  <a:pt x="995" y="615"/>
                </a:lnTo>
                <a:lnTo>
                  <a:pt x="995" y="616"/>
                </a:lnTo>
                <a:lnTo>
                  <a:pt x="996" y="619"/>
                </a:lnTo>
                <a:lnTo>
                  <a:pt x="997" y="620"/>
                </a:lnTo>
                <a:lnTo>
                  <a:pt x="999" y="622"/>
                </a:lnTo>
                <a:lnTo>
                  <a:pt x="1000" y="623"/>
                </a:lnTo>
                <a:lnTo>
                  <a:pt x="1001" y="624"/>
                </a:lnTo>
                <a:lnTo>
                  <a:pt x="1002" y="624"/>
                </a:lnTo>
                <a:lnTo>
                  <a:pt x="1001" y="625"/>
                </a:lnTo>
                <a:lnTo>
                  <a:pt x="1001" y="627"/>
                </a:lnTo>
                <a:lnTo>
                  <a:pt x="1001" y="628"/>
                </a:lnTo>
                <a:lnTo>
                  <a:pt x="1002" y="628"/>
                </a:lnTo>
                <a:lnTo>
                  <a:pt x="1002" y="629"/>
                </a:lnTo>
                <a:lnTo>
                  <a:pt x="1002" y="629"/>
                </a:lnTo>
                <a:lnTo>
                  <a:pt x="1002" y="629"/>
                </a:lnTo>
                <a:lnTo>
                  <a:pt x="1001" y="629"/>
                </a:lnTo>
                <a:lnTo>
                  <a:pt x="999" y="631"/>
                </a:lnTo>
                <a:lnTo>
                  <a:pt x="999" y="632"/>
                </a:lnTo>
                <a:lnTo>
                  <a:pt x="999" y="633"/>
                </a:lnTo>
                <a:lnTo>
                  <a:pt x="999" y="635"/>
                </a:lnTo>
                <a:lnTo>
                  <a:pt x="1000" y="636"/>
                </a:lnTo>
                <a:lnTo>
                  <a:pt x="1000" y="637"/>
                </a:lnTo>
                <a:lnTo>
                  <a:pt x="1000" y="637"/>
                </a:lnTo>
                <a:lnTo>
                  <a:pt x="999" y="637"/>
                </a:lnTo>
                <a:lnTo>
                  <a:pt x="996" y="637"/>
                </a:lnTo>
                <a:lnTo>
                  <a:pt x="995" y="636"/>
                </a:lnTo>
                <a:lnTo>
                  <a:pt x="995" y="635"/>
                </a:lnTo>
                <a:lnTo>
                  <a:pt x="995" y="632"/>
                </a:lnTo>
                <a:lnTo>
                  <a:pt x="995" y="629"/>
                </a:lnTo>
                <a:lnTo>
                  <a:pt x="995" y="627"/>
                </a:lnTo>
                <a:lnTo>
                  <a:pt x="995" y="625"/>
                </a:lnTo>
                <a:lnTo>
                  <a:pt x="995" y="624"/>
                </a:lnTo>
                <a:lnTo>
                  <a:pt x="993" y="624"/>
                </a:lnTo>
                <a:lnTo>
                  <a:pt x="991" y="624"/>
                </a:lnTo>
                <a:lnTo>
                  <a:pt x="991" y="623"/>
                </a:lnTo>
                <a:lnTo>
                  <a:pt x="989" y="622"/>
                </a:lnTo>
                <a:lnTo>
                  <a:pt x="989" y="620"/>
                </a:lnTo>
                <a:lnTo>
                  <a:pt x="988" y="620"/>
                </a:lnTo>
                <a:lnTo>
                  <a:pt x="987" y="620"/>
                </a:lnTo>
                <a:lnTo>
                  <a:pt x="985" y="622"/>
                </a:lnTo>
                <a:lnTo>
                  <a:pt x="985" y="623"/>
                </a:lnTo>
                <a:lnTo>
                  <a:pt x="984" y="623"/>
                </a:lnTo>
                <a:lnTo>
                  <a:pt x="985" y="624"/>
                </a:lnTo>
                <a:lnTo>
                  <a:pt x="987" y="624"/>
                </a:lnTo>
                <a:lnTo>
                  <a:pt x="988" y="624"/>
                </a:lnTo>
                <a:lnTo>
                  <a:pt x="989" y="625"/>
                </a:lnTo>
                <a:lnTo>
                  <a:pt x="991" y="625"/>
                </a:lnTo>
                <a:lnTo>
                  <a:pt x="989" y="627"/>
                </a:lnTo>
                <a:lnTo>
                  <a:pt x="989" y="628"/>
                </a:lnTo>
                <a:lnTo>
                  <a:pt x="988" y="628"/>
                </a:lnTo>
                <a:lnTo>
                  <a:pt x="987" y="629"/>
                </a:lnTo>
                <a:lnTo>
                  <a:pt x="985" y="629"/>
                </a:lnTo>
                <a:lnTo>
                  <a:pt x="984" y="631"/>
                </a:lnTo>
                <a:lnTo>
                  <a:pt x="983" y="632"/>
                </a:lnTo>
                <a:lnTo>
                  <a:pt x="983" y="633"/>
                </a:lnTo>
                <a:lnTo>
                  <a:pt x="983" y="636"/>
                </a:lnTo>
                <a:lnTo>
                  <a:pt x="982" y="637"/>
                </a:lnTo>
                <a:lnTo>
                  <a:pt x="980" y="637"/>
                </a:lnTo>
                <a:lnTo>
                  <a:pt x="979" y="636"/>
                </a:lnTo>
                <a:lnTo>
                  <a:pt x="976" y="635"/>
                </a:lnTo>
                <a:lnTo>
                  <a:pt x="974" y="633"/>
                </a:lnTo>
                <a:lnTo>
                  <a:pt x="974" y="633"/>
                </a:lnTo>
                <a:lnTo>
                  <a:pt x="972" y="632"/>
                </a:lnTo>
                <a:lnTo>
                  <a:pt x="972" y="631"/>
                </a:lnTo>
                <a:lnTo>
                  <a:pt x="971" y="631"/>
                </a:lnTo>
                <a:lnTo>
                  <a:pt x="970" y="631"/>
                </a:lnTo>
                <a:lnTo>
                  <a:pt x="968" y="631"/>
                </a:lnTo>
                <a:lnTo>
                  <a:pt x="966" y="632"/>
                </a:lnTo>
                <a:lnTo>
                  <a:pt x="964" y="633"/>
                </a:lnTo>
                <a:lnTo>
                  <a:pt x="964" y="635"/>
                </a:lnTo>
                <a:lnTo>
                  <a:pt x="963" y="637"/>
                </a:lnTo>
                <a:lnTo>
                  <a:pt x="963" y="640"/>
                </a:lnTo>
                <a:lnTo>
                  <a:pt x="962" y="641"/>
                </a:lnTo>
                <a:lnTo>
                  <a:pt x="962" y="641"/>
                </a:lnTo>
                <a:lnTo>
                  <a:pt x="961" y="641"/>
                </a:lnTo>
                <a:lnTo>
                  <a:pt x="959" y="641"/>
                </a:lnTo>
                <a:lnTo>
                  <a:pt x="958" y="641"/>
                </a:lnTo>
                <a:lnTo>
                  <a:pt x="957" y="643"/>
                </a:lnTo>
                <a:lnTo>
                  <a:pt x="955" y="643"/>
                </a:lnTo>
                <a:lnTo>
                  <a:pt x="957" y="643"/>
                </a:lnTo>
                <a:lnTo>
                  <a:pt x="957" y="644"/>
                </a:lnTo>
                <a:lnTo>
                  <a:pt x="958" y="644"/>
                </a:lnTo>
                <a:lnTo>
                  <a:pt x="961" y="644"/>
                </a:lnTo>
                <a:lnTo>
                  <a:pt x="962" y="644"/>
                </a:lnTo>
                <a:lnTo>
                  <a:pt x="964" y="643"/>
                </a:lnTo>
                <a:lnTo>
                  <a:pt x="966" y="644"/>
                </a:lnTo>
                <a:lnTo>
                  <a:pt x="967" y="644"/>
                </a:lnTo>
                <a:lnTo>
                  <a:pt x="970" y="644"/>
                </a:lnTo>
                <a:lnTo>
                  <a:pt x="971" y="644"/>
                </a:lnTo>
                <a:lnTo>
                  <a:pt x="972" y="643"/>
                </a:lnTo>
                <a:lnTo>
                  <a:pt x="974" y="641"/>
                </a:lnTo>
                <a:lnTo>
                  <a:pt x="975" y="640"/>
                </a:lnTo>
                <a:lnTo>
                  <a:pt x="976" y="639"/>
                </a:lnTo>
                <a:lnTo>
                  <a:pt x="976" y="639"/>
                </a:lnTo>
                <a:lnTo>
                  <a:pt x="978" y="639"/>
                </a:lnTo>
                <a:lnTo>
                  <a:pt x="978" y="640"/>
                </a:lnTo>
                <a:lnTo>
                  <a:pt x="976" y="643"/>
                </a:lnTo>
                <a:lnTo>
                  <a:pt x="976" y="644"/>
                </a:lnTo>
                <a:lnTo>
                  <a:pt x="976" y="646"/>
                </a:lnTo>
                <a:lnTo>
                  <a:pt x="976" y="649"/>
                </a:lnTo>
                <a:lnTo>
                  <a:pt x="976" y="650"/>
                </a:lnTo>
                <a:lnTo>
                  <a:pt x="978" y="652"/>
                </a:lnTo>
                <a:lnTo>
                  <a:pt x="980" y="652"/>
                </a:lnTo>
                <a:lnTo>
                  <a:pt x="983" y="653"/>
                </a:lnTo>
                <a:lnTo>
                  <a:pt x="987" y="654"/>
                </a:lnTo>
                <a:lnTo>
                  <a:pt x="988" y="656"/>
                </a:lnTo>
                <a:lnTo>
                  <a:pt x="989" y="657"/>
                </a:lnTo>
                <a:lnTo>
                  <a:pt x="992" y="658"/>
                </a:lnTo>
                <a:lnTo>
                  <a:pt x="992" y="660"/>
                </a:lnTo>
                <a:lnTo>
                  <a:pt x="992" y="661"/>
                </a:lnTo>
                <a:lnTo>
                  <a:pt x="991" y="661"/>
                </a:lnTo>
                <a:lnTo>
                  <a:pt x="989" y="662"/>
                </a:lnTo>
                <a:lnTo>
                  <a:pt x="988" y="663"/>
                </a:lnTo>
                <a:lnTo>
                  <a:pt x="988" y="665"/>
                </a:lnTo>
                <a:lnTo>
                  <a:pt x="988" y="665"/>
                </a:lnTo>
                <a:lnTo>
                  <a:pt x="989" y="666"/>
                </a:lnTo>
                <a:lnTo>
                  <a:pt x="989" y="667"/>
                </a:lnTo>
                <a:lnTo>
                  <a:pt x="988" y="667"/>
                </a:lnTo>
                <a:lnTo>
                  <a:pt x="987" y="666"/>
                </a:lnTo>
                <a:lnTo>
                  <a:pt x="985" y="665"/>
                </a:lnTo>
                <a:lnTo>
                  <a:pt x="984" y="663"/>
                </a:lnTo>
                <a:lnTo>
                  <a:pt x="984" y="662"/>
                </a:lnTo>
                <a:lnTo>
                  <a:pt x="984" y="661"/>
                </a:lnTo>
                <a:lnTo>
                  <a:pt x="984" y="660"/>
                </a:lnTo>
                <a:lnTo>
                  <a:pt x="983" y="660"/>
                </a:lnTo>
                <a:lnTo>
                  <a:pt x="982" y="658"/>
                </a:lnTo>
                <a:lnTo>
                  <a:pt x="979" y="658"/>
                </a:lnTo>
                <a:lnTo>
                  <a:pt x="975" y="658"/>
                </a:lnTo>
                <a:lnTo>
                  <a:pt x="972" y="657"/>
                </a:lnTo>
                <a:lnTo>
                  <a:pt x="971" y="656"/>
                </a:lnTo>
                <a:lnTo>
                  <a:pt x="970" y="654"/>
                </a:lnTo>
                <a:lnTo>
                  <a:pt x="968" y="653"/>
                </a:lnTo>
                <a:lnTo>
                  <a:pt x="967" y="652"/>
                </a:lnTo>
                <a:lnTo>
                  <a:pt x="966" y="650"/>
                </a:lnTo>
                <a:lnTo>
                  <a:pt x="964" y="650"/>
                </a:lnTo>
                <a:lnTo>
                  <a:pt x="963" y="652"/>
                </a:lnTo>
                <a:lnTo>
                  <a:pt x="962" y="653"/>
                </a:lnTo>
                <a:lnTo>
                  <a:pt x="961" y="657"/>
                </a:lnTo>
                <a:lnTo>
                  <a:pt x="959" y="660"/>
                </a:lnTo>
                <a:lnTo>
                  <a:pt x="959" y="663"/>
                </a:lnTo>
                <a:lnTo>
                  <a:pt x="959" y="666"/>
                </a:lnTo>
                <a:lnTo>
                  <a:pt x="961" y="669"/>
                </a:lnTo>
                <a:lnTo>
                  <a:pt x="961" y="673"/>
                </a:lnTo>
                <a:lnTo>
                  <a:pt x="962" y="677"/>
                </a:lnTo>
                <a:lnTo>
                  <a:pt x="963" y="679"/>
                </a:lnTo>
                <a:lnTo>
                  <a:pt x="963" y="682"/>
                </a:lnTo>
                <a:lnTo>
                  <a:pt x="963" y="683"/>
                </a:lnTo>
                <a:lnTo>
                  <a:pt x="963" y="683"/>
                </a:lnTo>
                <a:lnTo>
                  <a:pt x="963" y="683"/>
                </a:lnTo>
                <a:lnTo>
                  <a:pt x="962" y="683"/>
                </a:lnTo>
                <a:lnTo>
                  <a:pt x="961" y="683"/>
                </a:lnTo>
                <a:lnTo>
                  <a:pt x="959" y="682"/>
                </a:lnTo>
                <a:lnTo>
                  <a:pt x="958" y="680"/>
                </a:lnTo>
                <a:lnTo>
                  <a:pt x="958" y="679"/>
                </a:lnTo>
                <a:lnTo>
                  <a:pt x="958" y="678"/>
                </a:lnTo>
                <a:lnTo>
                  <a:pt x="957" y="677"/>
                </a:lnTo>
                <a:lnTo>
                  <a:pt x="955" y="674"/>
                </a:lnTo>
                <a:lnTo>
                  <a:pt x="954" y="673"/>
                </a:lnTo>
                <a:lnTo>
                  <a:pt x="953" y="671"/>
                </a:lnTo>
                <a:lnTo>
                  <a:pt x="950" y="669"/>
                </a:lnTo>
                <a:lnTo>
                  <a:pt x="947" y="669"/>
                </a:lnTo>
                <a:lnTo>
                  <a:pt x="946" y="667"/>
                </a:lnTo>
                <a:lnTo>
                  <a:pt x="945" y="667"/>
                </a:lnTo>
                <a:lnTo>
                  <a:pt x="944" y="667"/>
                </a:lnTo>
                <a:lnTo>
                  <a:pt x="942" y="667"/>
                </a:lnTo>
                <a:lnTo>
                  <a:pt x="941" y="667"/>
                </a:lnTo>
                <a:lnTo>
                  <a:pt x="940" y="666"/>
                </a:lnTo>
                <a:lnTo>
                  <a:pt x="940" y="665"/>
                </a:lnTo>
                <a:lnTo>
                  <a:pt x="938" y="665"/>
                </a:lnTo>
                <a:lnTo>
                  <a:pt x="937" y="663"/>
                </a:lnTo>
                <a:lnTo>
                  <a:pt x="936" y="663"/>
                </a:lnTo>
                <a:lnTo>
                  <a:pt x="934" y="666"/>
                </a:lnTo>
                <a:lnTo>
                  <a:pt x="933" y="667"/>
                </a:lnTo>
                <a:lnTo>
                  <a:pt x="933" y="669"/>
                </a:lnTo>
                <a:lnTo>
                  <a:pt x="933" y="671"/>
                </a:lnTo>
                <a:lnTo>
                  <a:pt x="933" y="675"/>
                </a:lnTo>
                <a:lnTo>
                  <a:pt x="932" y="677"/>
                </a:lnTo>
                <a:lnTo>
                  <a:pt x="932" y="678"/>
                </a:lnTo>
                <a:lnTo>
                  <a:pt x="930" y="679"/>
                </a:lnTo>
                <a:lnTo>
                  <a:pt x="928" y="680"/>
                </a:lnTo>
                <a:lnTo>
                  <a:pt x="927" y="682"/>
                </a:lnTo>
                <a:lnTo>
                  <a:pt x="925" y="683"/>
                </a:lnTo>
                <a:lnTo>
                  <a:pt x="924" y="683"/>
                </a:lnTo>
                <a:lnTo>
                  <a:pt x="923" y="683"/>
                </a:lnTo>
                <a:lnTo>
                  <a:pt x="920" y="682"/>
                </a:lnTo>
                <a:lnTo>
                  <a:pt x="919" y="683"/>
                </a:lnTo>
                <a:lnTo>
                  <a:pt x="917" y="683"/>
                </a:lnTo>
                <a:lnTo>
                  <a:pt x="916" y="684"/>
                </a:lnTo>
                <a:lnTo>
                  <a:pt x="913" y="686"/>
                </a:lnTo>
                <a:lnTo>
                  <a:pt x="912" y="687"/>
                </a:lnTo>
                <a:lnTo>
                  <a:pt x="912" y="687"/>
                </a:lnTo>
                <a:lnTo>
                  <a:pt x="912" y="688"/>
                </a:lnTo>
                <a:lnTo>
                  <a:pt x="913" y="690"/>
                </a:lnTo>
                <a:lnTo>
                  <a:pt x="913" y="690"/>
                </a:lnTo>
                <a:lnTo>
                  <a:pt x="912" y="691"/>
                </a:lnTo>
                <a:lnTo>
                  <a:pt x="912" y="691"/>
                </a:lnTo>
                <a:lnTo>
                  <a:pt x="912" y="692"/>
                </a:lnTo>
                <a:lnTo>
                  <a:pt x="913" y="692"/>
                </a:lnTo>
                <a:lnTo>
                  <a:pt x="915" y="692"/>
                </a:lnTo>
                <a:lnTo>
                  <a:pt x="916" y="692"/>
                </a:lnTo>
                <a:lnTo>
                  <a:pt x="917" y="692"/>
                </a:lnTo>
                <a:lnTo>
                  <a:pt x="919" y="692"/>
                </a:lnTo>
                <a:lnTo>
                  <a:pt x="919" y="692"/>
                </a:lnTo>
                <a:lnTo>
                  <a:pt x="919" y="692"/>
                </a:lnTo>
                <a:lnTo>
                  <a:pt x="920" y="701"/>
                </a:lnTo>
                <a:lnTo>
                  <a:pt x="921" y="704"/>
                </a:lnTo>
                <a:lnTo>
                  <a:pt x="921" y="707"/>
                </a:lnTo>
                <a:lnTo>
                  <a:pt x="921" y="707"/>
                </a:lnTo>
                <a:lnTo>
                  <a:pt x="921" y="708"/>
                </a:lnTo>
                <a:lnTo>
                  <a:pt x="921" y="708"/>
                </a:lnTo>
                <a:lnTo>
                  <a:pt x="924" y="711"/>
                </a:lnTo>
                <a:lnTo>
                  <a:pt x="927" y="712"/>
                </a:lnTo>
                <a:lnTo>
                  <a:pt x="928" y="715"/>
                </a:lnTo>
                <a:lnTo>
                  <a:pt x="928" y="716"/>
                </a:lnTo>
                <a:lnTo>
                  <a:pt x="928" y="716"/>
                </a:lnTo>
                <a:lnTo>
                  <a:pt x="927" y="716"/>
                </a:lnTo>
                <a:lnTo>
                  <a:pt x="925" y="717"/>
                </a:lnTo>
                <a:lnTo>
                  <a:pt x="924" y="720"/>
                </a:lnTo>
                <a:lnTo>
                  <a:pt x="923" y="722"/>
                </a:lnTo>
                <a:lnTo>
                  <a:pt x="921" y="724"/>
                </a:lnTo>
                <a:lnTo>
                  <a:pt x="920" y="725"/>
                </a:lnTo>
                <a:lnTo>
                  <a:pt x="920" y="726"/>
                </a:lnTo>
                <a:lnTo>
                  <a:pt x="920" y="726"/>
                </a:lnTo>
                <a:lnTo>
                  <a:pt x="920" y="728"/>
                </a:lnTo>
                <a:lnTo>
                  <a:pt x="920" y="729"/>
                </a:lnTo>
                <a:lnTo>
                  <a:pt x="919" y="730"/>
                </a:lnTo>
                <a:lnTo>
                  <a:pt x="916" y="730"/>
                </a:lnTo>
                <a:lnTo>
                  <a:pt x="915" y="730"/>
                </a:lnTo>
                <a:lnTo>
                  <a:pt x="915" y="732"/>
                </a:lnTo>
                <a:lnTo>
                  <a:pt x="913" y="732"/>
                </a:lnTo>
                <a:lnTo>
                  <a:pt x="912" y="733"/>
                </a:lnTo>
                <a:lnTo>
                  <a:pt x="910" y="734"/>
                </a:lnTo>
                <a:lnTo>
                  <a:pt x="910" y="734"/>
                </a:lnTo>
                <a:lnTo>
                  <a:pt x="908" y="734"/>
                </a:lnTo>
                <a:lnTo>
                  <a:pt x="908" y="734"/>
                </a:lnTo>
                <a:lnTo>
                  <a:pt x="906" y="735"/>
                </a:lnTo>
                <a:lnTo>
                  <a:pt x="903" y="737"/>
                </a:lnTo>
                <a:lnTo>
                  <a:pt x="902" y="738"/>
                </a:lnTo>
                <a:lnTo>
                  <a:pt x="902" y="738"/>
                </a:lnTo>
                <a:lnTo>
                  <a:pt x="902" y="739"/>
                </a:lnTo>
                <a:lnTo>
                  <a:pt x="902" y="741"/>
                </a:lnTo>
                <a:lnTo>
                  <a:pt x="902" y="742"/>
                </a:lnTo>
                <a:lnTo>
                  <a:pt x="900" y="742"/>
                </a:lnTo>
                <a:lnTo>
                  <a:pt x="898" y="741"/>
                </a:lnTo>
                <a:lnTo>
                  <a:pt x="896" y="742"/>
                </a:lnTo>
                <a:lnTo>
                  <a:pt x="894" y="742"/>
                </a:lnTo>
                <a:lnTo>
                  <a:pt x="892" y="745"/>
                </a:lnTo>
                <a:lnTo>
                  <a:pt x="892" y="746"/>
                </a:lnTo>
                <a:lnTo>
                  <a:pt x="892" y="750"/>
                </a:lnTo>
                <a:lnTo>
                  <a:pt x="892" y="751"/>
                </a:lnTo>
                <a:lnTo>
                  <a:pt x="892" y="754"/>
                </a:lnTo>
                <a:lnTo>
                  <a:pt x="892" y="754"/>
                </a:lnTo>
                <a:lnTo>
                  <a:pt x="891" y="754"/>
                </a:lnTo>
                <a:lnTo>
                  <a:pt x="889" y="752"/>
                </a:lnTo>
                <a:lnTo>
                  <a:pt x="886" y="752"/>
                </a:lnTo>
                <a:lnTo>
                  <a:pt x="885" y="754"/>
                </a:lnTo>
                <a:lnTo>
                  <a:pt x="883" y="756"/>
                </a:lnTo>
                <a:lnTo>
                  <a:pt x="883" y="759"/>
                </a:lnTo>
                <a:lnTo>
                  <a:pt x="883" y="762"/>
                </a:lnTo>
                <a:lnTo>
                  <a:pt x="883" y="763"/>
                </a:lnTo>
                <a:lnTo>
                  <a:pt x="883" y="764"/>
                </a:lnTo>
                <a:lnTo>
                  <a:pt x="885" y="766"/>
                </a:lnTo>
                <a:lnTo>
                  <a:pt x="886" y="766"/>
                </a:lnTo>
                <a:lnTo>
                  <a:pt x="886" y="767"/>
                </a:lnTo>
                <a:lnTo>
                  <a:pt x="885" y="768"/>
                </a:lnTo>
                <a:lnTo>
                  <a:pt x="885" y="769"/>
                </a:lnTo>
                <a:lnTo>
                  <a:pt x="885" y="771"/>
                </a:lnTo>
                <a:lnTo>
                  <a:pt x="885" y="772"/>
                </a:lnTo>
                <a:lnTo>
                  <a:pt x="885" y="775"/>
                </a:lnTo>
                <a:lnTo>
                  <a:pt x="882" y="775"/>
                </a:lnTo>
                <a:lnTo>
                  <a:pt x="881" y="776"/>
                </a:lnTo>
                <a:lnTo>
                  <a:pt x="878" y="776"/>
                </a:lnTo>
                <a:lnTo>
                  <a:pt x="875" y="777"/>
                </a:lnTo>
                <a:lnTo>
                  <a:pt x="874" y="777"/>
                </a:lnTo>
                <a:lnTo>
                  <a:pt x="873" y="779"/>
                </a:lnTo>
                <a:lnTo>
                  <a:pt x="872" y="779"/>
                </a:lnTo>
                <a:lnTo>
                  <a:pt x="872" y="779"/>
                </a:lnTo>
                <a:lnTo>
                  <a:pt x="870" y="777"/>
                </a:lnTo>
                <a:lnTo>
                  <a:pt x="869" y="776"/>
                </a:lnTo>
                <a:lnTo>
                  <a:pt x="869" y="773"/>
                </a:lnTo>
                <a:lnTo>
                  <a:pt x="868" y="773"/>
                </a:lnTo>
                <a:lnTo>
                  <a:pt x="869" y="772"/>
                </a:lnTo>
                <a:lnTo>
                  <a:pt x="869" y="771"/>
                </a:lnTo>
                <a:lnTo>
                  <a:pt x="869" y="769"/>
                </a:lnTo>
                <a:lnTo>
                  <a:pt x="869" y="768"/>
                </a:lnTo>
                <a:lnTo>
                  <a:pt x="870" y="769"/>
                </a:lnTo>
                <a:lnTo>
                  <a:pt x="872" y="769"/>
                </a:lnTo>
                <a:lnTo>
                  <a:pt x="872" y="769"/>
                </a:lnTo>
                <a:lnTo>
                  <a:pt x="873" y="771"/>
                </a:lnTo>
                <a:lnTo>
                  <a:pt x="873" y="771"/>
                </a:lnTo>
                <a:lnTo>
                  <a:pt x="874" y="772"/>
                </a:lnTo>
                <a:lnTo>
                  <a:pt x="875" y="772"/>
                </a:lnTo>
                <a:lnTo>
                  <a:pt x="875" y="773"/>
                </a:lnTo>
                <a:lnTo>
                  <a:pt x="875" y="773"/>
                </a:lnTo>
                <a:lnTo>
                  <a:pt x="878" y="773"/>
                </a:lnTo>
                <a:lnTo>
                  <a:pt x="879" y="772"/>
                </a:lnTo>
                <a:lnTo>
                  <a:pt x="879" y="769"/>
                </a:lnTo>
                <a:lnTo>
                  <a:pt x="878" y="767"/>
                </a:lnTo>
                <a:lnTo>
                  <a:pt x="877" y="766"/>
                </a:lnTo>
                <a:lnTo>
                  <a:pt x="874" y="764"/>
                </a:lnTo>
                <a:lnTo>
                  <a:pt x="873" y="763"/>
                </a:lnTo>
                <a:lnTo>
                  <a:pt x="872" y="763"/>
                </a:lnTo>
                <a:lnTo>
                  <a:pt x="870" y="763"/>
                </a:lnTo>
                <a:lnTo>
                  <a:pt x="870" y="763"/>
                </a:lnTo>
                <a:lnTo>
                  <a:pt x="869" y="764"/>
                </a:lnTo>
                <a:lnTo>
                  <a:pt x="868" y="764"/>
                </a:lnTo>
                <a:lnTo>
                  <a:pt x="866" y="764"/>
                </a:lnTo>
                <a:lnTo>
                  <a:pt x="865" y="763"/>
                </a:lnTo>
                <a:lnTo>
                  <a:pt x="864" y="763"/>
                </a:lnTo>
                <a:lnTo>
                  <a:pt x="862" y="762"/>
                </a:lnTo>
                <a:lnTo>
                  <a:pt x="861" y="763"/>
                </a:lnTo>
                <a:lnTo>
                  <a:pt x="861" y="763"/>
                </a:lnTo>
                <a:lnTo>
                  <a:pt x="861" y="764"/>
                </a:lnTo>
                <a:lnTo>
                  <a:pt x="860" y="764"/>
                </a:lnTo>
                <a:lnTo>
                  <a:pt x="860" y="764"/>
                </a:lnTo>
                <a:lnTo>
                  <a:pt x="858" y="767"/>
                </a:lnTo>
                <a:lnTo>
                  <a:pt x="857" y="769"/>
                </a:lnTo>
                <a:lnTo>
                  <a:pt x="858" y="772"/>
                </a:lnTo>
                <a:lnTo>
                  <a:pt x="858" y="775"/>
                </a:lnTo>
                <a:lnTo>
                  <a:pt x="860" y="779"/>
                </a:lnTo>
                <a:lnTo>
                  <a:pt x="861" y="781"/>
                </a:lnTo>
                <a:lnTo>
                  <a:pt x="862" y="783"/>
                </a:lnTo>
                <a:lnTo>
                  <a:pt x="864" y="784"/>
                </a:lnTo>
                <a:lnTo>
                  <a:pt x="864" y="787"/>
                </a:lnTo>
                <a:lnTo>
                  <a:pt x="865" y="789"/>
                </a:lnTo>
                <a:lnTo>
                  <a:pt x="866" y="790"/>
                </a:lnTo>
                <a:lnTo>
                  <a:pt x="866" y="792"/>
                </a:lnTo>
                <a:lnTo>
                  <a:pt x="865" y="792"/>
                </a:lnTo>
                <a:lnTo>
                  <a:pt x="864" y="792"/>
                </a:lnTo>
                <a:lnTo>
                  <a:pt x="862" y="790"/>
                </a:lnTo>
                <a:lnTo>
                  <a:pt x="861" y="790"/>
                </a:lnTo>
                <a:lnTo>
                  <a:pt x="860" y="792"/>
                </a:lnTo>
                <a:lnTo>
                  <a:pt x="860" y="792"/>
                </a:lnTo>
                <a:lnTo>
                  <a:pt x="860" y="794"/>
                </a:lnTo>
                <a:lnTo>
                  <a:pt x="861" y="796"/>
                </a:lnTo>
                <a:lnTo>
                  <a:pt x="861" y="798"/>
                </a:lnTo>
                <a:lnTo>
                  <a:pt x="862" y="798"/>
                </a:lnTo>
                <a:lnTo>
                  <a:pt x="862" y="798"/>
                </a:lnTo>
                <a:lnTo>
                  <a:pt x="864" y="797"/>
                </a:lnTo>
                <a:lnTo>
                  <a:pt x="865" y="798"/>
                </a:lnTo>
                <a:lnTo>
                  <a:pt x="865" y="798"/>
                </a:lnTo>
                <a:lnTo>
                  <a:pt x="864" y="800"/>
                </a:lnTo>
                <a:lnTo>
                  <a:pt x="862" y="801"/>
                </a:lnTo>
                <a:lnTo>
                  <a:pt x="860" y="802"/>
                </a:lnTo>
                <a:lnTo>
                  <a:pt x="858" y="802"/>
                </a:lnTo>
                <a:lnTo>
                  <a:pt x="856" y="802"/>
                </a:lnTo>
                <a:lnTo>
                  <a:pt x="853" y="804"/>
                </a:lnTo>
                <a:lnTo>
                  <a:pt x="851" y="804"/>
                </a:lnTo>
                <a:lnTo>
                  <a:pt x="849" y="802"/>
                </a:lnTo>
                <a:lnTo>
                  <a:pt x="848" y="802"/>
                </a:lnTo>
                <a:lnTo>
                  <a:pt x="849" y="800"/>
                </a:lnTo>
                <a:lnTo>
                  <a:pt x="849" y="797"/>
                </a:lnTo>
                <a:lnTo>
                  <a:pt x="849" y="796"/>
                </a:lnTo>
                <a:lnTo>
                  <a:pt x="849" y="794"/>
                </a:lnTo>
                <a:lnTo>
                  <a:pt x="848" y="794"/>
                </a:lnTo>
                <a:lnTo>
                  <a:pt x="847" y="793"/>
                </a:lnTo>
                <a:lnTo>
                  <a:pt x="847" y="793"/>
                </a:lnTo>
                <a:lnTo>
                  <a:pt x="845" y="792"/>
                </a:lnTo>
                <a:lnTo>
                  <a:pt x="844" y="790"/>
                </a:lnTo>
                <a:lnTo>
                  <a:pt x="843" y="790"/>
                </a:lnTo>
                <a:lnTo>
                  <a:pt x="843" y="792"/>
                </a:lnTo>
                <a:lnTo>
                  <a:pt x="841" y="794"/>
                </a:lnTo>
                <a:lnTo>
                  <a:pt x="840" y="797"/>
                </a:lnTo>
                <a:lnTo>
                  <a:pt x="840" y="800"/>
                </a:lnTo>
                <a:lnTo>
                  <a:pt x="839" y="802"/>
                </a:lnTo>
                <a:lnTo>
                  <a:pt x="839" y="806"/>
                </a:lnTo>
                <a:lnTo>
                  <a:pt x="840" y="810"/>
                </a:lnTo>
                <a:lnTo>
                  <a:pt x="840" y="814"/>
                </a:lnTo>
                <a:lnTo>
                  <a:pt x="840" y="818"/>
                </a:lnTo>
                <a:lnTo>
                  <a:pt x="841" y="821"/>
                </a:lnTo>
                <a:lnTo>
                  <a:pt x="841" y="822"/>
                </a:lnTo>
                <a:lnTo>
                  <a:pt x="843" y="822"/>
                </a:lnTo>
                <a:lnTo>
                  <a:pt x="843" y="823"/>
                </a:lnTo>
                <a:lnTo>
                  <a:pt x="844" y="824"/>
                </a:lnTo>
                <a:lnTo>
                  <a:pt x="843" y="824"/>
                </a:lnTo>
                <a:lnTo>
                  <a:pt x="841" y="826"/>
                </a:lnTo>
                <a:lnTo>
                  <a:pt x="840" y="827"/>
                </a:lnTo>
                <a:lnTo>
                  <a:pt x="839" y="828"/>
                </a:lnTo>
                <a:lnTo>
                  <a:pt x="838" y="830"/>
                </a:lnTo>
                <a:lnTo>
                  <a:pt x="836" y="830"/>
                </a:lnTo>
                <a:lnTo>
                  <a:pt x="834" y="831"/>
                </a:lnTo>
                <a:lnTo>
                  <a:pt x="831" y="832"/>
                </a:lnTo>
                <a:lnTo>
                  <a:pt x="830" y="832"/>
                </a:lnTo>
                <a:lnTo>
                  <a:pt x="828" y="832"/>
                </a:lnTo>
                <a:lnTo>
                  <a:pt x="827" y="832"/>
                </a:lnTo>
                <a:lnTo>
                  <a:pt x="826" y="834"/>
                </a:lnTo>
                <a:lnTo>
                  <a:pt x="824" y="835"/>
                </a:lnTo>
                <a:lnTo>
                  <a:pt x="824" y="835"/>
                </a:lnTo>
                <a:lnTo>
                  <a:pt x="824" y="835"/>
                </a:lnTo>
                <a:lnTo>
                  <a:pt x="824" y="838"/>
                </a:lnTo>
                <a:lnTo>
                  <a:pt x="824" y="839"/>
                </a:lnTo>
                <a:lnTo>
                  <a:pt x="824" y="839"/>
                </a:lnTo>
                <a:lnTo>
                  <a:pt x="824" y="841"/>
                </a:lnTo>
                <a:lnTo>
                  <a:pt x="823" y="841"/>
                </a:lnTo>
                <a:lnTo>
                  <a:pt x="822" y="841"/>
                </a:lnTo>
                <a:lnTo>
                  <a:pt x="822" y="841"/>
                </a:lnTo>
                <a:lnTo>
                  <a:pt x="822" y="840"/>
                </a:lnTo>
                <a:lnTo>
                  <a:pt x="822" y="838"/>
                </a:lnTo>
                <a:lnTo>
                  <a:pt x="822" y="836"/>
                </a:lnTo>
                <a:lnTo>
                  <a:pt x="822" y="836"/>
                </a:lnTo>
                <a:lnTo>
                  <a:pt x="822" y="836"/>
                </a:lnTo>
                <a:lnTo>
                  <a:pt x="820" y="835"/>
                </a:lnTo>
                <a:lnTo>
                  <a:pt x="817" y="832"/>
                </a:lnTo>
                <a:lnTo>
                  <a:pt x="813" y="832"/>
                </a:lnTo>
                <a:lnTo>
                  <a:pt x="809" y="831"/>
                </a:lnTo>
                <a:lnTo>
                  <a:pt x="809" y="831"/>
                </a:lnTo>
                <a:lnTo>
                  <a:pt x="809" y="831"/>
                </a:lnTo>
                <a:lnTo>
                  <a:pt x="807" y="831"/>
                </a:lnTo>
                <a:lnTo>
                  <a:pt x="803" y="831"/>
                </a:lnTo>
                <a:lnTo>
                  <a:pt x="803" y="831"/>
                </a:lnTo>
                <a:lnTo>
                  <a:pt x="803" y="831"/>
                </a:lnTo>
                <a:lnTo>
                  <a:pt x="802" y="831"/>
                </a:lnTo>
                <a:lnTo>
                  <a:pt x="801" y="831"/>
                </a:lnTo>
                <a:lnTo>
                  <a:pt x="800" y="830"/>
                </a:lnTo>
                <a:lnTo>
                  <a:pt x="800" y="828"/>
                </a:lnTo>
                <a:lnTo>
                  <a:pt x="801" y="828"/>
                </a:lnTo>
                <a:lnTo>
                  <a:pt x="802" y="827"/>
                </a:lnTo>
                <a:lnTo>
                  <a:pt x="803" y="827"/>
                </a:lnTo>
                <a:lnTo>
                  <a:pt x="805" y="827"/>
                </a:lnTo>
                <a:lnTo>
                  <a:pt x="805" y="827"/>
                </a:lnTo>
                <a:lnTo>
                  <a:pt x="806" y="827"/>
                </a:lnTo>
                <a:lnTo>
                  <a:pt x="809" y="826"/>
                </a:lnTo>
                <a:lnTo>
                  <a:pt x="811" y="826"/>
                </a:lnTo>
                <a:lnTo>
                  <a:pt x="811" y="826"/>
                </a:lnTo>
                <a:lnTo>
                  <a:pt x="813" y="826"/>
                </a:lnTo>
                <a:lnTo>
                  <a:pt x="813" y="826"/>
                </a:lnTo>
                <a:lnTo>
                  <a:pt x="815" y="827"/>
                </a:lnTo>
                <a:lnTo>
                  <a:pt x="818" y="828"/>
                </a:lnTo>
                <a:lnTo>
                  <a:pt x="819" y="830"/>
                </a:lnTo>
                <a:lnTo>
                  <a:pt x="819" y="830"/>
                </a:lnTo>
                <a:lnTo>
                  <a:pt x="819" y="830"/>
                </a:lnTo>
                <a:lnTo>
                  <a:pt x="822" y="828"/>
                </a:lnTo>
                <a:lnTo>
                  <a:pt x="823" y="826"/>
                </a:lnTo>
                <a:lnTo>
                  <a:pt x="824" y="824"/>
                </a:lnTo>
                <a:lnTo>
                  <a:pt x="824" y="823"/>
                </a:lnTo>
                <a:lnTo>
                  <a:pt x="824" y="821"/>
                </a:lnTo>
                <a:lnTo>
                  <a:pt x="824" y="819"/>
                </a:lnTo>
                <a:lnTo>
                  <a:pt x="824" y="817"/>
                </a:lnTo>
                <a:lnTo>
                  <a:pt x="824" y="815"/>
                </a:lnTo>
                <a:lnTo>
                  <a:pt x="826" y="815"/>
                </a:lnTo>
                <a:lnTo>
                  <a:pt x="827" y="814"/>
                </a:lnTo>
                <a:lnTo>
                  <a:pt x="828" y="814"/>
                </a:lnTo>
                <a:lnTo>
                  <a:pt x="827" y="814"/>
                </a:lnTo>
                <a:lnTo>
                  <a:pt x="826" y="813"/>
                </a:lnTo>
                <a:lnTo>
                  <a:pt x="823" y="814"/>
                </a:lnTo>
                <a:lnTo>
                  <a:pt x="822" y="814"/>
                </a:lnTo>
                <a:lnTo>
                  <a:pt x="819" y="813"/>
                </a:lnTo>
                <a:lnTo>
                  <a:pt x="819" y="813"/>
                </a:lnTo>
                <a:lnTo>
                  <a:pt x="819" y="813"/>
                </a:lnTo>
                <a:lnTo>
                  <a:pt x="820" y="811"/>
                </a:lnTo>
                <a:lnTo>
                  <a:pt x="820" y="810"/>
                </a:lnTo>
                <a:lnTo>
                  <a:pt x="822" y="810"/>
                </a:lnTo>
                <a:lnTo>
                  <a:pt x="823" y="810"/>
                </a:lnTo>
                <a:lnTo>
                  <a:pt x="824" y="809"/>
                </a:lnTo>
                <a:lnTo>
                  <a:pt x="826" y="807"/>
                </a:lnTo>
                <a:lnTo>
                  <a:pt x="826" y="806"/>
                </a:lnTo>
                <a:lnTo>
                  <a:pt x="826" y="804"/>
                </a:lnTo>
                <a:lnTo>
                  <a:pt x="824" y="802"/>
                </a:lnTo>
                <a:lnTo>
                  <a:pt x="824" y="801"/>
                </a:lnTo>
                <a:lnTo>
                  <a:pt x="823" y="801"/>
                </a:lnTo>
                <a:lnTo>
                  <a:pt x="822" y="800"/>
                </a:lnTo>
                <a:lnTo>
                  <a:pt x="822" y="798"/>
                </a:lnTo>
                <a:lnTo>
                  <a:pt x="823" y="796"/>
                </a:lnTo>
                <a:lnTo>
                  <a:pt x="823" y="794"/>
                </a:lnTo>
                <a:lnTo>
                  <a:pt x="824" y="792"/>
                </a:lnTo>
                <a:lnTo>
                  <a:pt x="824" y="789"/>
                </a:lnTo>
                <a:lnTo>
                  <a:pt x="826" y="788"/>
                </a:lnTo>
                <a:lnTo>
                  <a:pt x="826" y="787"/>
                </a:lnTo>
                <a:lnTo>
                  <a:pt x="826" y="787"/>
                </a:lnTo>
                <a:lnTo>
                  <a:pt x="826" y="787"/>
                </a:lnTo>
                <a:lnTo>
                  <a:pt x="827" y="785"/>
                </a:lnTo>
                <a:lnTo>
                  <a:pt x="827" y="785"/>
                </a:lnTo>
                <a:lnTo>
                  <a:pt x="827" y="785"/>
                </a:lnTo>
                <a:lnTo>
                  <a:pt x="826" y="785"/>
                </a:lnTo>
                <a:lnTo>
                  <a:pt x="826" y="785"/>
                </a:lnTo>
                <a:lnTo>
                  <a:pt x="823" y="787"/>
                </a:lnTo>
                <a:lnTo>
                  <a:pt x="820" y="787"/>
                </a:lnTo>
                <a:lnTo>
                  <a:pt x="820" y="787"/>
                </a:lnTo>
                <a:lnTo>
                  <a:pt x="820" y="785"/>
                </a:lnTo>
                <a:lnTo>
                  <a:pt x="819" y="784"/>
                </a:lnTo>
                <a:lnTo>
                  <a:pt x="819" y="783"/>
                </a:lnTo>
                <a:lnTo>
                  <a:pt x="818" y="781"/>
                </a:lnTo>
                <a:lnTo>
                  <a:pt x="818" y="781"/>
                </a:lnTo>
                <a:lnTo>
                  <a:pt x="817" y="781"/>
                </a:lnTo>
                <a:lnTo>
                  <a:pt x="815" y="780"/>
                </a:lnTo>
                <a:lnTo>
                  <a:pt x="815" y="777"/>
                </a:lnTo>
                <a:lnTo>
                  <a:pt x="815" y="776"/>
                </a:lnTo>
                <a:lnTo>
                  <a:pt x="815" y="773"/>
                </a:lnTo>
                <a:lnTo>
                  <a:pt x="817" y="769"/>
                </a:lnTo>
                <a:lnTo>
                  <a:pt x="815" y="768"/>
                </a:lnTo>
                <a:lnTo>
                  <a:pt x="815" y="767"/>
                </a:lnTo>
                <a:lnTo>
                  <a:pt x="814" y="764"/>
                </a:lnTo>
                <a:lnTo>
                  <a:pt x="813" y="763"/>
                </a:lnTo>
                <a:lnTo>
                  <a:pt x="811" y="762"/>
                </a:lnTo>
                <a:lnTo>
                  <a:pt x="810" y="762"/>
                </a:lnTo>
                <a:lnTo>
                  <a:pt x="809" y="760"/>
                </a:lnTo>
                <a:lnTo>
                  <a:pt x="807" y="760"/>
                </a:lnTo>
                <a:lnTo>
                  <a:pt x="806" y="760"/>
                </a:lnTo>
                <a:lnTo>
                  <a:pt x="807" y="759"/>
                </a:lnTo>
                <a:lnTo>
                  <a:pt x="807" y="758"/>
                </a:lnTo>
                <a:lnTo>
                  <a:pt x="807" y="756"/>
                </a:lnTo>
                <a:lnTo>
                  <a:pt x="807" y="756"/>
                </a:lnTo>
                <a:lnTo>
                  <a:pt x="807" y="755"/>
                </a:lnTo>
                <a:lnTo>
                  <a:pt x="809" y="755"/>
                </a:lnTo>
                <a:lnTo>
                  <a:pt x="810" y="754"/>
                </a:lnTo>
                <a:lnTo>
                  <a:pt x="810" y="754"/>
                </a:lnTo>
                <a:lnTo>
                  <a:pt x="809" y="751"/>
                </a:lnTo>
                <a:lnTo>
                  <a:pt x="807" y="751"/>
                </a:lnTo>
                <a:lnTo>
                  <a:pt x="806" y="750"/>
                </a:lnTo>
                <a:lnTo>
                  <a:pt x="805" y="750"/>
                </a:lnTo>
                <a:lnTo>
                  <a:pt x="803" y="751"/>
                </a:lnTo>
                <a:lnTo>
                  <a:pt x="801" y="754"/>
                </a:lnTo>
                <a:lnTo>
                  <a:pt x="800" y="756"/>
                </a:lnTo>
                <a:lnTo>
                  <a:pt x="800" y="759"/>
                </a:lnTo>
                <a:lnTo>
                  <a:pt x="800" y="760"/>
                </a:lnTo>
                <a:lnTo>
                  <a:pt x="801" y="763"/>
                </a:lnTo>
                <a:lnTo>
                  <a:pt x="802" y="766"/>
                </a:lnTo>
                <a:lnTo>
                  <a:pt x="805" y="768"/>
                </a:lnTo>
                <a:lnTo>
                  <a:pt x="806" y="771"/>
                </a:lnTo>
                <a:lnTo>
                  <a:pt x="807" y="772"/>
                </a:lnTo>
                <a:lnTo>
                  <a:pt x="809" y="775"/>
                </a:lnTo>
                <a:lnTo>
                  <a:pt x="809" y="775"/>
                </a:lnTo>
                <a:lnTo>
                  <a:pt x="809" y="776"/>
                </a:lnTo>
                <a:lnTo>
                  <a:pt x="809" y="777"/>
                </a:lnTo>
                <a:lnTo>
                  <a:pt x="809" y="779"/>
                </a:lnTo>
                <a:lnTo>
                  <a:pt x="809" y="779"/>
                </a:lnTo>
                <a:lnTo>
                  <a:pt x="810" y="780"/>
                </a:lnTo>
                <a:lnTo>
                  <a:pt x="813" y="781"/>
                </a:lnTo>
                <a:lnTo>
                  <a:pt x="814" y="781"/>
                </a:lnTo>
                <a:lnTo>
                  <a:pt x="814" y="783"/>
                </a:lnTo>
                <a:lnTo>
                  <a:pt x="815" y="784"/>
                </a:lnTo>
                <a:lnTo>
                  <a:pt x="815" y="785"/>
                </a:lnTo>
                <a:lnTo>
                  <a:pt x="814" y="785"/>
                </a:lnTo>
                <a:lnTo>
                  <a:pt x="814" y="787"/>
                </a:lnTo>
                <a:lnTo>
                  <a:pt x="813" y="789"/>
                </a:lnTo>
                <a:lnTo>
                  <a:pt x="813" y="792"/>
                </a:lnTo>
                <a:lnTo>
                  <a:pt x="814" y="793"/>
                </a:lnTo>
                <a:lnTo>
                  <a:pt x="815" y="797"/>
                </a:lnTo>
                <a:lnTo>
                  <a:pt x="815" y="800"/>
                </a:lnTo>
                <a:lnTo>
                  <a:pt x="817" y="802"/>
                </a:lnTo>
                <a:lnTo>
                  <a:pt x="818" y="804"/>
                </a:lnTo>
                <a:lnTo>
                  <a:pt x="818" y="804"/>
                </a:lnTo>
                <a:lnTo>
                  <a:pt x="819" y="806"/>
                </a:lnTo>
                <a:lnTo>
                  <a:pt x="819" y="807"/>
                </a:lnTo>
                <a:lnTo>
                  <a:pt x="819" y="807"/>
                </a:lnTo>
                <a:lnTo>
                  <a:pt x="818" y="807"/>
                </a:lnTo>
                <a:lnTo>
                  <a:pt x="817" y="806"/>
                </a:lnTo>
                <a:lnTo>
                  <a:pt x="817" y="806"/>
                </a:lnTo>
                <a:lnTo>
                  <a:pt x="815" y="806"/>
                </a:lnTo>
                <a:lnTo>
                  <a:pt x="815" y="806"/>
                </a:lnTo>
                <a:lnTo>
                  <a:pt x="814" y="805"/>
                </a:lnTo>
                <a:lnTo>
                  <a:pt x="813" y="805"/>
                </a:lnTo>
                <a:lnTo>
                  <a:pt x="813" y="805"/>
                </a:lnTo>
                <a:lnTo>
                  <a:pt x="813" y="807"/>
                </a:lnTo>
                <a:lnTo>
                  <a:pt x="813" y="809"/>
                </a:lnTo>
                <a:lnTo>
                  <a:pt x="813" y="811"/>
                </a:lnTo>
                <a:lnTo>
                  <a:pt x="813" y="814"/>
                </a:lnTo>
                <a:lnTo>
                  <a:pt x="813" y="817"/>
                </a:lnTo>
                <a:lnTo>
                  <a:pt x="811" y="817"/>
                </a:lnTo>
                <a:lnTo>
                  <a:pt x="811" y="817"/>
                </a:lnTo>
                <a:lnTo>
                  <a:pt x="809" y="817"/>
                </a:lnTo>
                <a:lnTo>
                  <a:pt x="806" y="814"/>
                </a:lnTo>
                <a:lnTo>
                  <a:pt x="805" y="814"/>
                </a:lnTo>
                <a:lnTo>
                  <a:pt x="803" y="814"/>
                </a:lnTo>
                <a:lnTo>
                  <a:pt x="802" y="815"/>
                </a:lnTo>
                <a:lnTo>
                  <a:pt x="801" y="817"/>
                </a:lnTo>
                <a:lnTo>
                  <a:pt x="800" y="818"/>
                </a:lnTo>
                <a:lnTo>
                  <a:pt x="800" y="818"/>
                </a:lnTo>
                <a:lnTo>
                  <a:pt x="800" y="819"/>
                </a:lnTo>
                <a:lnTo>
                  <a:pt x="801" y="821"/>
                </a:lnTo>
                <a:lnTo>
                  <a:pt x="800" y="822"/>
                </a:lnTo>
                <a:lnTo>
                  <a:pt x="798" y="822"/>
                </a:lnTo>
                <a:lnTo>
                  <a:pt x="796" y="822"/>
                </a:lnTo>
                <a:lnTo>
                  <a:pt x="794" y="821"/>
                </a:lnTo>
                <a:lnTo>
                  <a:pt x="792" y="818"/>
                </a:lnTo>
                <a:lnTo>
                  <a:pt x="789" y="817"/>
                </a:lnTo>
                <a:lnTo>
                  <a:pt x="788" y="815"/>
                </a:lnTo>
                <a:lnTo>
                  <a:pt x="786" y="815"/>
                </a:lnTo>
                <a:lnTo>
                  <a:pt x="785" y="814"/>
                </a:lnTo>
                <a:lnTo>
                  <a:pt x="785" y="814"/>
                </a:lnTo>
                <a:lnTo>
                  <a:pt x="784" y="813"/>
                </a:lnTo>
                <a:lnTo>
                  <a:pt x="785" y="811"/>
                </a:lnTo>
                <a:lnTo>
                  <a:pt x="786" y="811"/>
                </a:lnTo>
                <a:lnTo>
                  <a:pt x="788" y="811"/>
                </a:lnTo>
                <a:lnTo>
                  <a:pt x="789" y="811"/>
                </a:lnTo>
                <a:lnTo>
                  <a:pt x="790" y="811"/>
                </a:lnTo>
                <a:lnTo>
                  <a:pt x="792" y="811"/>
                </a:lnTo>
                <a:lnTo>
                  <a:pt x="793" y="811"/>
                </a:lnTo>
                <a:lnTo>
                  <a:pt x="794" y="810"/>
                </a:lnTo>
                <a:lnTo>
                  <a:pt x="796" y="810"/>
                </a:lnTo>
                <a:lnTo>
                  <a:pt x="796" y="809"/>
                </a:lnTo>
                <a:lnTo>
                  <a:pt x="796" y="809"/>
                </a:lnTo>
                <a:lnTo>
                  <a:pt x="796" y="809"/>
                </a:lnTo>
                <a:lnTo>
                  <a:pt x="797" y="806"/>
                </a:lnTo>
                <a:lnTo>
                  <a:pt x="797" y="804"/>
                </a:lnTo>
                <a:lnTo>
                  <a:pt x="797" y="802"/>
                </a:lnTo>
                <a:lnTo>
                  <a:pt x="797" y="801"/>
                </a:lnTo>
                <a:lnTo>
                  <a:pt x="797" y="800"/>
                </a:lnTo>
                <a:lnTo>
                  <a:pt x="798" y="800"/>
                </a:lnTo>
                <a:lnTo>
                  <a:pt x="800" y="798"/>
                </a:lnTo>
                <a:lnTo>
                  <a:pt x="801" y="798"/>
                </a:lnTo>
                <a:lnTo>
                  <a:pt x="802" y="797"/>
                </a:lnTo>
                <a:lnTo>
                  <a:pt x="803" y="796"/>
                </a:lnTo>
                <a:lnTo>
                  <a:pt x="805" y="793"/>
                </a:lnTo>
                <a:lnTo>
                  <a:pt x="805" y="792"/>
                </a:lnTo>
                <a:lnTo>
                  <a:pt x="806" y="789"/>
                </a:lnTo>
                <a:lnTo>
                  <a:pt x="806" y="788"/>
                </a:lnTo>
                <a:lnTo>
                  <a:pt x="806" y="787"/>
                </a:lnTo>
                <a:lnTo>
                  <a:pt x="805" y="787"/>
                </a:lnTo>
                <a:lnTo>
                  <a:pt x="805" y="787"/>
                </a:lnTo>
                <a:lnTo>
                  <a:pt x="803" y="785"/>
                </a:lnTo>
                <a:lnTo>
                  <a:pt x="803" y="784"/>
                </a:lnTo>
                <a:lnTo>
                  <a:pt x="802" y="783"/>
                </a:lnTo>
                <a:lnTo>
                  <a:pt x="800" y="783"/>
                </a:lnTo>
                <a:lnTo>
                  <a:pt x="798" y="784"/>
                </a:lnTo>
                <a:lnTo>
                  <a:pt x="797" y="785"/>
                </a:lnTo>
                <a:lnTo>
                  <a:pt x="796" y="787"/>
                </a:lnTo>
                <a:lnTo>
                  <a:pt x="796" y="789"/>
                </a:lnTo>
                <a:lnTo>
                  <a:pt x="797" y="790"/>
                </a:lnTo>
                <a:lnTo>
                  <a:pt x="797" y="793"/>
                </a:lnTo>
                <a:lnTo>
                  <a:pt x="798" y="794"/>
                </a:lnTo>
                <a:lnTo>
                  <a:pt x="798" y="796"/>
                </a:lnTo>
                <a:lnTo>
                  <a:pt x="797" y="797"/>
                </a:lnTo>
                <a:lnTo>
                  <a:pt x="796" y="798"/>
                </a:lnTo>
                <a:lnTo>
                  <a:pt x="794" y="798"/>
                </a:lnTo>
                <a:lnTo>
                  <a:pt x="793" y="798"/>
                </a:lnTo>
                <a:lnTo>
                  <a:pt x="792" y="800"/>
                </a:lnTo>
                <a:lnTo>
                  <a:pt x="792" y="801"/>
                </a:lnTo>
                <a:lnTo>
                  <a:pt x="790" y="802"/>
                </a:lnTo>
                <a:lnTo>
                  <a:pt x="790" y="804"/>
                </a:lnTo>
                <a:lnTo>
                  <a:pt x="789" y="805"/>
                </a:lnTo>
                <a:lnTo>
                  <a:pt x="788" y="805"/>
                </a:lnTo>
                <a:lnTo>
                  <a:pt x="786" y="805"/>
                </a:lnTo>
                <a:lnTo>
                  <a:pt x="784" y="804"/>
                </a:lnTo>
                <a:lnTo>
                  <a:pt x="781" y="802"/>
                </a:lnTo>
                <a:lnTo>
                  <a:pt x="781" y="802"/>
                </a:lnTo>
                <a:lnTo>
                  <a:pt x="780" y="801"/>
                </a:lnTo>
                <a:lnTo>
                  <a:pt x="780" y="800"/>
                </a:lnTo>
                <a:lnTo>
                  <a:pt x="779" y="800"/>
                </a:lnTo>
                <a:lnTo>
                  <a:pt x="779" y="800"/>
                </a:lnTo>
                <a:lnTo>
                  <a:pt x="777" y="801"/>
                </a:lnTo>
                <a:lnTo>
                  <a:pt x="777" y="802"/>
                </a:lnTo>
                <a:lnTo>
                  <a:pt x="777" y="804"/>
                </a:lnTo>
                <a:lnTo>
                  <a:pt x="777" y="806"/>
                </a:lnTo>
                <a:lnTo>
                  <a:pt x="777" y="806"/>
                </a:lnTo>
                <a:lnTo>
                  <a:pt x="779" y="807"/>
                </a:lnTo>
                <a:lnTo>
                  <a:pt x="780" y="809"/>
                </a:lnTo>
                <a:lnTo>
                  <a:pt x="780" y="810"/>
                </a:lnTo>
                <a:lnTo>
                  <a:pt x="780" y="811"/>
                </a:lnTo>
                <a:lnTo>
                  <a:pt x="779" y="811"/>
                </a:lnTo>
                <a:lnTo>
                  <a:pt x="777" y="813"/>
                </a:lnTo>
                <a:lnTo>
                  <a:pt x="776" y="814"/>
                </a:lnTo>
                <a:lnTo>
                  <a:pt x="773" y="814"/>
                </a:lnTo>
                <a:lnTo>
                  <a:pt x="772" y="813"/>
                </a:lnTo>
                <a:lnTo>
                  <a:pt x="771" y="813"/>
                </a:lnTo>
                <a:lnTo>
                  <a:pt x="769" y="813"/>
                </a:lnTo>
                <a:lnTo>
                  <a:pt x="768" y="814"/>
                </a:lnTo>
                <a:lnTo>
                  <a:pt x="768" y="814"/>
                </a:lnTo>
                <a:lnTo>
                  <a:pt x="768" y="817"/>
                </a:lnTo>
                <a:lnTo>
                  <a:pt x="767" y="818"/>
                </a:lnTo>
                <a:lnTo>
                  <a:pt x="767" y="819"/>
                </a:lnTo>
                <a:lnTo>
                  <a:pt x="768" y="819"/>
                </a:lnTo>
                <a:lnTo>
                  <a:pt x="768" y="821"/>
                </a:lnTo>
                <a:lnTo>
                  <a:pt x="768" y="821"/>
                </a:lnTo>
                <a:lnTo>
                  <a:pt x="768" y="821"/>
                </a:lnTo>
                <a:lnTo>
                  <a:pt x="769" y="823"/>
                </a:lnTo>
                <a:lnTo>
                  <a:pt x="771" y="823"/>
                </a:lnTo>
                <a:lnTo>
                  <a:pt x="772" y="823"/>
                </a:lnTo>
                <a:lnTo>
                  <a:pt x="773" y="823"/>
                </a:lnTo>
                <a:lnTo>
                  <a:pt x="775" y="822"/>
                </a:lnTo>
                <a:lnTo>
                  <a:pt x="775" y="822"/>
                </a:lnTo>
                <a:lnTo>
                  <a:pt x="776" y="821"/>
                </a:lnTo>
                <a:lnTo>
                  <a:pt x="777" y="822"/>
                </a:lnTo>
                <a:lnTo>
                  <a:pt x="779" y="822"/>
                </a:lnTo>
                <a:lnTo>
                  <a:pt x="780" y="824"/>
                </a:lnTo>
                <a:lnTo>
                  <a:pt x="781" y="826"/>
                </a:lnTo>
                <a:lnTo>
                  <a:pt x="783" y="828"/>
                </a:lnTo>
                <a:lnTo>
                  <a:pt x="783" y="830"/>
                </a:lnTo>
                <a:lnTo>
                  <a:pt x="783" y="831"/>
                </a:lnTo>
                <a:lnTo>
                  <a:pt x="783" y="831"/>
                </a:lnTo>
                <a:lnTo>
                  <a:pt x="781" y="832"/>
                </a:lnTo>
                <a:lnTo>
                  <a:pt x="781" y="835"/>
                </a:lnTo>
                <a:lnTo>
                  <a:pt x="780" y="835"/>
                </a:lnTo>
                <a:lnTo>
                  <a:pt x="779" y="836"/>
                </a:lnTo>
                <a:lnTo>
                  <a:pt x="777" y="836"/>
                </a:lnTo>
                <a:lnTo>
                  <a:pt x="776" y="836"/>
                </a:lnTo>
                <a:lnTo>
                  <a:pt x="776" y="835"/>
                </a:lnTo>
                <a:lnTo>
                  <a:pt x="775" y="834"/>
                </a:lnTo>
                <a:lnTo>
                  <a:pt x="775" y="832"/>
                </a:lnTo>
                <a:lnTo>
                  <a:pt x="773" y="830"/>
                </a:lnTo>
                <a:lnTo>
                  <a:pt x="773" y="830"/>
                </a:lnTo>
                <a:lnTo>
                  <a:pt x="772" y="830"/>
                </a:lnTo>
                <a:lnTo>
                  <a:pt x="772" y="831"/>
                </a:lnTo>
                <a:lnTo>
                  <a:pt x="772" y="834"/>
                </a:lnTo>
                <a:lnTo>
                  <a:pt x="771" y="835"/>
                </a:lnTo>
                <a:lnTo>
                  <a:pt x="771" y="835"/>
                </a:lnTo>
                <a:lnTo>
                  <a:pt x="771" y="835"/>
                </a:lnTo>
                <a:lnTo>
                  <a:pt x="769" y="832"/>
                </a:lnTo>
                <a:lnTo>
                  <a:pt x="769" y="831"/>
                </a:lnTo>
                <a:lnTo>
                  <a:pt x="768" y="828"/>
                </a:lnTo>
                <a:lnTo>
                  <a:pt x="768" y="828"/>
                </a:lnTo>
                <a:lnTo>
                  <a:pt x="767" y="827"/>
                </a:lnTo>
                <a:lnTo>
                  <a:pt x="766" y="827"/>
                </a:lnTo>
                <a:lnTo>
                  <a:pt x="766" y="826"/>
                </a:lnTo>
                <a:lnTo>
                  <a:pt x="766" y="824"/>
                </a:lnTo>
                <a:lnTo>
                  <a:pt x="764" y="822"/>
                </a:lnTo>
                <a:lnTo>
                  <a:pt x="763" y="821"/>
                </a:lnTo>
                <a:lnTo>
                  <a:pt x="762" y="819"/>
                </a:lnTo>
                <a:lnTo>
                  <a:pt x="760" y="819"/>
                </a:lnTo>
                <a:lnTo>
                  <a:pt x="758" y="819"/>
                </a:lnTo>
                <a:lnTo>
                  <a:pt x="758" y="819"/>
                </a:lnTo>
                <a:lnTo>
                  <a:pt x="756" y="819"/>
                </a:lnTo>
                <a:lnTo>
                  <a:pt x="756" y="821"/>
                </a:lnTo>
                <a:lnTo>
                  <a:pt x="756" y="823"/>
                </a:lnTo>
                <a:lnTo>
                  <a:pt x="758" y="824"/>
                </a:lnTo>
                <a:lnTo>
                  <a:pt x="758" y="824"/>
                </a:lnTo>
                <a:lnTo>
                  <a:pt x="759" y="824"/>
                </a:lnTo>
                <a:lnTo>
                  <a:pt x="762" y="824"/>
                </a:lnTo>
                <a:lnTo>
                  <a:pt x="763" y="824"/>
                </a:lnTo>
                <a:lnTo>
                  <a:pt x="763" y="824"/>
                </a:lnTo>
                <a:lnTo>
                  <a:pt x="763" y="826"/>
                </a:lnTo>
                <a:lnTo>
                  <a:pt x="762" y="827"/>
                </a:lnTo>
                <a:lnTo>
                  <a:pt x="760" y="827"/>
                </a:lnTo>
                <a:lnTo>
                  <a:pt x="759" y="827"/>
                </a:lnTo>
                <a:lnTo>
                  <a:pt x="756" y="828"/>
                </a:lnTo>
                <a:lnTo>
                  <a:pt x="755" y="830"/>
                </a:lnTo>
                <a:lnTo>
                  <a:pt x="755" y="832"/>
                </a:lnTo>
                <a:lnTo>
                  <a:pt x="754" y="834"/>
                </a:lnTo>
                <a:lnTo>
                  <a:pt x="754" y="835"/>
                </a:lnTo>
                <a:lnTo>
                  <a:pt x="752" y="835"/>
                </a:lnTo>
                <a:lnTo>
                  <a:pt x="751" y="834"/>
                </a:lnTo>
                <a:lnTo>
                  <a:pt x="751" y="834"/>
                </a:lnTo>
                <a:lnTo>
                  <a:pt x="750" y="834"/>
                </a:lnTo>
                <a:lnTo>
                  <a:pt x="750" y="835"/>
                </a:lnTo>
                <a:lnTo>
                  <a:pt x="751" y="836"/>
                </a:lnTo>
                <a:lnTo>
                  <a:pt x="752" y="839"/>
                </a:lnTo>
                <a:lnTo>
                  <a:pt x="754" y="841"/>
                </a:lnTo>
                <a:lnTo>
                  <a:pt x="756" y="845"/>
                </a:lnTo>
                <a:lnTo>
                  <a:pt x="758" y="848"/>
                </a:lnTo>
                <a:lnTo>
                  <a:pt x="759" y="851"/>
                </a:lnTo>
                <a:lnTo>
                  <a:pt x="759" y="853"/>
                </a:lnTo>
                <a:lnTo>
                  <a:pt x="759" y="853"/>
                </a:lnTo>
                <a:lnTo>
                  <a:pt x="760" y="853"/>
                </a:lnTo>
                <a:lnTo>
                  <a:pt x="762" y="855"/>
                </a:lnTo>
                <a:lnTo>
                  <a:pt x="762" y="856"/>
                </a:lnTo>
                <a:lnTo>
                  <a:pt x="763" y="857"/>
                </a:lnTo>
                <a:lnTo>
                  <a:pt x="763" y="857"/>
                </a:lnTo>
                <a:lnTo>
                  <a:pt x="766" y="859"/>
                </a:lnTo>
                <a:lnTo>
                  <a:pt x="768" y="861"/>
                </a:lnTo>
                <a:lnTo>
                  <a:pt x="769" y="864"/>
                </a:lnTo>
                <a:lnTo>
                  <a:pt x="769" y="864"/>
                </a:lnTo>
                <a:lnTo>
                  <a:pt x="771" y="864"/>
                </a:lnTo>
                <a:lnTo>
                  <a:pt x="771" y="864"/>
                </a:lnTo>
                <a:lnTo>
                  <a:pt x="772" y="864"/>
                </a:lnTo>
                <a:lnTo>
                  <a:pt x="773" y="865"/>
                </a:lnTo>
                <a:lnTo>
                  <a:pt x="775" y="865"/>
                </a:lnTo>
                <a:lnTo>
                  <a:pt x="775" y="865"/>
                </a:lnTo>
                <a:lnTo>
                  <a:pt x="775" y="868"/>
                </a:lnTo>
                <a:lnTo>
                  <a:pt x="775" y="869"/>
                </a:lnTo>
                <a:lnTo>
                  <a:pt x="773" y="869"/>
                </a:lnTo>
                <a:lnTo>
                  <a:pt x="771" y="869"/>
                </a:lnTo>
                <a:lnTo>
                  <a:pt x="769" y="868"/>
                </a:lnTo>
                <a:lnTo>
                  <a:pt x="767" y="866"/>
                </a:lnTo>
                <a:lnTo>
                  <a:pt x="764" y="866"/>
                </a:lnTo>
                <a:lnTo>
                  <a:pt x="763" y="868"/>
                </a:lnTo>
                <a:lnTo>
                  <a:pt x="760" y="869"/>
                </a:lnTo>
                <a:lnTo>
                  <a:pt x="759" y="870"/>
                </a:lnTo>
                <a:lnTo>
                  <a:pt x="758" y="870"/>
                </a:lnTo>
                <a:lnTo>
                  <a:pt x="758" y="873"/>
                </a:lnTo>
                <a:lnTo>
                  <a:pt x="758" y="876"/>
                </a:lnTo>
                <a:lnTo>
                  <a:pt x="759" y="878"/>
                </a:lnTo>
                <a:lnTo>
                  <a:pt x="759" y="879"/>
                </a:lnTo>
                <a:lnTo>
                  <a:pt x="760" y="881"/>
                </a:lnTo>
                <a:lnTo>
                  <a:pt x="762" y="882"/>
                </a:lnTo>
                <a:lnTo>
                  <a:pt x="764" y="883"/>
                </a:lnTo>
                <a:lnTo>
                  <a:pt x="766" y="885"/>
                </a:lnTo>
                <a:lnTo>
                  <a:pt x="767" y="885"/>
                </a:lnTo>
                <a:lnTo>
                  <a:pt x="767" y="885"/>
                </a:lnTo>
                <a:lnTo>
                  <a:pt x="767" y="883"/>
                </a:lnTo>
                <a:lnTo>
                  <a:pt x="767" y="882"/>
                </a:lnTo>
                <a:lnTo>
                  <a:pt x="767" y="881"/>
                </a:lnTo>
                <a:lnTo>
                  <a:pt x="768" y="881"/>
                </a:lnTo>
                <a:lnTo>
                  <a:pt x="769" y="881"/>
                </a:lnTo>
                <a:lnTo>
                  <a:pt x="771" y="882"/>
                </a:lnTo>
                <a:lnTo>
                  <a:pt x="772" y="882"/>
                </a:lnTo>
                <a:lnTo>
                  <a:pt x="772" y="881"/>
                </a:lnTo>
                <a:lnTo>
                  <a:pt x="772" y="879"/>
                </a:lnTo>
                <a:lnTo>
                  <a:pt x="772" y="878"/>
                </a:lnTo>
                <a:lnTo>
                  <a:pt x="772" y="877"/>
                </a:lnTo>
                <a:lnTo>
                  <a:pt x="773" y="877"/>
                </a:lnTo>
                <a:lnTo>
                  <a:pt x="775" y="877"/>
                </a:lnTo>
                <a:lnTo>
                  <a:pt x="777" y="877"/>
                </a:lnTo>
                <a:lnTo>
                  <a:pt x="779" y="878"/>
                </a:lnTo>
                <a:lnTo>
                  <a:pt x="779" y="881"/>
                </a:lnTo>
                <a:lnTo>
                  <a:pt x="779" y="882"/>
                </a:lnTo>
                <a:lnTo>
                  <a:pt x="779" y="883"/>
                </a:lnTo>
                <a:lnTo>
                  <a:pt x="779" y="885"/>
                </a:lnTo>
                <a:lnTo>
                  <a:pt x="779" y="886"/>
                </a:lnTo>
                <a:lnTo>
                  <a:pt x="779" y="887"/>
                </a:lnTo>
                <a:lnTo>
                  <a:pt x="779" y="889"/>
                </a:lnTo>
                <a:lnTo>
                  <a:pt x="781" y="889"/>
                </a:lnTo>
                <a:lnTo>
                  <a:pt x="783" y="887"/>
                </a:lnTo>
                <a:lnTo>
                  <a:pt x="784" y="887"/>
                </a:lnTo>
                <a:lnTo>
                  <a:pt x="784" y="887"/>
                </a:lnTo>
                <a:lnTo>
                  <a:pt x="784" y="886"/>
                </a:lnTo>
                <a:lnTo>
                  <a:pt x="785" y="885"/>
                </a:lnTo>
                <a:lnTo>
                  <a:pt x="786" y="883"/>
                </a:lnTo>
                <a:lnTo>
                  <a:pt x="788" y="882"/>
                </a:lnTo>
                <a:lnTo>
                  <a:pt x="789" y="879"/>
                </a:lnTo>
                <a:lnTo>
                  <a:pt x="790" y="878"/>
                </a:lnTo>
                <a:lnTo>
                  <a:pt x="792" y="877"/>
                </a:lnTo>
                <a:lnTo>
                  <a:pt x="793" y="877"/>
                </a:lnTo>
                <a:lnTo>
                  <a:pt x="794" y="877"/>
                </a:lnTo>
                <a:lnTo>
                  <a:pt x="797" y="877"/>
                </a:lnTo>
                <a:lnTo>
                  <a:pt x="800" y="877"/>
                </a:lnTo>
                <a:lnTo>
                  <a:pt x="801" y="876"/>
                </a:lnTo>
                <a:lnTo>
                  <a:pt x="802" y="874"/>
                </a:lnTo>
                <a:lnTo>
                  <a:pt x="802" y="873"/>
                </a:lnTo>
                <a:lnTo>
                  <a:pt x="802" y="872"/>
                </a:lnTo>
                <a:lnTo>
                  <a:pt x="802" y="870"/>
                </a:lnTo>
                <a:lnTo>
                  <a:pt x="803" y="869"/>
                </a:lnTo>
                <a:lnTo>
                  <a:pt x="805" y="870"/>
                </a:lnTo>
                <a:lnTo>
                  <a:pt x="807" y="870"/>
                </a:lnTo>
                <a:lnTo>
                  <a:pt x="809" y="870"/>
                </a:lnTo>
                <a:lnTo>
                  <a:pt x="810" y="869"/>
                </a:lnTo>
                <a:lnTo>
                  <a:pt x="810" y="868"/>
                </a:lnTo>
                <a:lnTo>
                  <a:pt x="810" y="866"/>
                </a:lnTo>
                <a:lnTo>
                  <a:pt x="811" y="865"/>
                </a:lnTo>
                <a:lnTo>
                  <a:pt x="811" y="865"/>
                </a:lnTo>
                <a:lnTo>
                  <a:pt x="813" y="865"/>
                </a:lnTo>
                <a:lnTo>
                  <a:pt x="814" y="865"/>
                </a:lnTo>
                <a:lnTo>
                  <a:pt x="814" y="866"/>
                </a:lnTo>
                <a:lnTo>
                  <a:pt x="814" y="868"/>
                </a:lnTo>
                <a:lnTo>
                  <a:pt x="814" y="870"/>
                </a:lnTo>
                <a:lnTo>
                  <a:pt x="814" y="873"/>
                </a:lnTo>
                <a:lnTo>
                  <a:pt x="814" y="876"/>
                </a:lnTo>
                <a:lnTo>
                  <a:pt x="814" y="878"/>
                </a:lnTo>
                <a:lnTo>
                  <a:pt x="813" y="881"/>
                </a:lnTo>
                <a:lnTo>
                  <a:pt x="813" y="883"/>
                </a:lnTo>
                <a:lnTo>
                  <a:pt x="813" y="886"/>
                </a:lnTo>
                <a:lnTo>
                  <a:pt x="814" y="887"/>
                </a:lnTo>
                <a:lnTo>
                  <a:pt x="814" y="890"/>
                </a:lnTo>
                <a:lnTo>
                  <a:pt x="815" y="893"/>
                </a:lnTo>
                <a:lnTo>
                  <a:pt x="815" y="895"/>
                </a:lnTo>
                <a:lnTo>
                  <a:pt x="815" y="896"/>
                </a:lnTo>
                <a:lnTo>
                  <a:pt x="814" y="896"/>
                </a:lnTo>
                <a:lnTo>
                  <a:pt x="811" y="898"/>
                </a:lnTo>
                <a:lnTo>
                  <a:pt x="810" y="898"/>
                </a:lnTo>
                <a:lnTo>
                  <a:pt x="809" y="896"/>
                </a:lnTo>
                <a:lnTo>
                  <a:pt x="809" y="895"/>
                </a:lnTo>
                <a:lnTo>
                  <a:pt x="807" y="893"/>
                </a:lnTo>
                <a:lnTo>
                  <a:pt x="806" y="891"/>
                </a:lnTo>
                <a:lnTo>
                  <a:pt x="806" y="890"/>
                </a:lnTo>
                <a:lnTo>
                  <a:pt x="805" y="890"/>
                </a:lnTo>
                <a:lnTo>
                  <a:pt x="803" y="889"/>
                </a:lnTo>
                <a:lnTo>
                  <a:pt x="803" y="887"/>
                </a:lnTo>
                <a:lnTo>
                  <a:pt x="803" y="885"/>
                </a:lnTo>
                <a:lnTo>
                  <a:pt x="803" y="883"/>
                </a:lnTo>
                <a:lnTo>
                  <a:pt x="802" y="882"/>
                </a:lnTo>
                <a:lnTo>
                  <a:pt x="802" y="882"/>
                </a:lnTo>
                <a:lnTo>
                  <a:pt x="801" y="883"/>
                </a:lnTo>
                <a:lnTo>
                  <a:pt x="800" y="885"/>
                </a:lnTo>
                <a:lnTo>
                  <a:pt x="800" y="886"/>
                </a:lnTo>
                <a:lnTo>
                  <a:pt x="800" y="887"/>
                </a:lnTo>
                <a:lnTo>
                  <a:pt x="801" y="889"/>
                </a:lnTo>
                <a:lnTo>
                  <a:pt x="802" y="890"/>
                </a:lnTo>
                <a:lnTo>
                  <a:pt x="803" y="891"/>
                </a:lnTo>
                <a:lnTo>
                  <a:pt x="805" y="893"/>
                </a:lnTo>
                <a:lnTo>
                  <a:pt x="805" y="894"/>
                </a:lnTo>
                <a:lnTo>
                  <a:pt x="805" y="896"/>
                </a:lnTo>
                <a:lnTo>
                  <a:pt x="803" y="898"/>
                </a:lnTo>
                <a:lnTo>
                  <a:pt x="802" y="899"/>
                </a:lnTo>
                <a:lnTo>
                  <a:pt x="802" y="899"/>
                </a:lnTo>
                <a:lnTo>
                  <a:pt x="801" y="898"/>
                </a:lnTo>
                <a:lnTo>
                  <a:pt x="800" y="898"/>
                </a:lnTo>
                <a:lnTo>
                  <a:pt x="800" y="896"/>
                </a:lnTo>
                <a:lnTo>
                  <a:pt x="798" y="895"/>
                </a:lnTo>
                <a:lnTo>
                  <a:pt x="800" y="895"/>
                </a:lnTo>
                <a:lnTo>
                  <a:pt x="800" y="894"/>
                </a:lnTo>
                <a:lnTo>
                  <a:pt x="800" y="893"/>
                </a:lnTo>
                <a:lnTo>
                  <a:pt x="798" y="893"/>
                </a:lnTo>
                <a:lnTo>
                  <a:pt x="797" y="891"/>
                </a:lnTo>
                <a:lnTo>
                  <a:pt x="796" y="891"/>
                </a:lnTo>
                <a:lnTo>
                  <a:pt x="796" y="891"/>
                </a:lnTo>
                <a:lnTo>
                  <a:pt x="794" y="890"/>
                </a:lnTo>
                <a:lnTo>
                  <a:pt x="794" y="889"/>
                </a:lnTo>
                <a:lnTo>
                  <a:pt x="793" y="887"/>
                </a:lnTo>
                <a:lnTo>
                  <a:pt x="790" y="886"/>
                </a:lnTo>
                <a:lnTo>
                  <a:pt x="789" y="885"/>
                </a:lnTo>
                <a:lnTo>
                  <a:pt x="786" y="886"/>
                </a:lnTo>
                <a:lnTo>
                  <a:pt x="786" y="886"/>
                </a:lnTo>
                <a:lnTo>
                  <a:pt x="786" y="887"/>
                </a:lnTo>
                <a:lnTo>
                  <a:pt x="786" y="889"/>
                </a:lnTo>
                <a:lnTo>
                  <a:pt x="786" y="890"/>
                </a:lnTo>
                <a:lnTo>
                  <a:pt x="786" y="891"/>
                </a:lnTo>
                <a:lnTo>
                  <a:pt x="786" y="891"/>
                </a:lnTo>
                <a:lnTo>
                  <a:pt x="786" y="894"/>
                </a:lnTo>
                <a:lnTo>
                  <a:pt x="788" y="895"/>
                </a:lnTo>
                <a:lnTo>
                  <a:pt x="788" y="896"/>
                </a:lnTo>
                <a:lnTo>
                  <a:pt x="789" y="898"/>
                </a:lnTo>
                <a:lnTo>
                  <a:pt x="790" y="899"/>
                </a:lnTo>
                <a:lnTo>
                  <a:pt x="792" y="900"/>
                </a:lnTo>
                <a:lnTo>
                  <a:pt x="792" y="902"/>
                </a:lnTo>
                <a:lnTo>
                  <a:pt x="793" y="903"/>
                </a:lnTo>
                <a:lnTo>
                  <a:pt x="794" y="906"/>
                </a:lnTo>
                <a:lnTo>
                  <a:pt x="794" y="907"/>
                </a:lnTo>
                <a:lnTo>
                  <a:pt x="796" y="908"/>
                </a:lnTo>
                <a:lnTo>
                  <a:pt x="794" y="907"/>
                </a:lnTo>
                <a:lnTo>
                  <a:pt x="793" y="907"/>
                </a:lnTo>
                <a:lnTo>
                  <a:pt x="792" y="906"/>
                </a:lnTo>
                <a:lnTo>
                  <a:pt x="789" y="903"/>
                </a:lnTo>
                <a:lnTo>
                  <a:pt x="786" y="902"/>
                </a:lnTo>
                <a:lnTo>
                  <a:pt x="784" y="900"/>
                </a:lnTo>
                <a:lnTo>
                  <a:pt x="783" y="898"/>
                </a:lnTo>
                <a:lnTo>
                  <a:pt x="781" y="896"/>
                </a:lnTo>
                <a:lnTo>
                  <a:pt x="779" y="895"/>
                </a:lnTo>
                <a:lnTo>
                  <a:pt x="775" y="894"/>
                </a:lnTo>
                <a:lnTo>
                  <a:pt x="772" y="894"/>
                </a:lnTo>
                <a:lnTo>
                  <a:pt x="771" y="893"/>
                </a:lnTo>
                <a:lnTo>
                  <a:pt x="771" y="893"/>
                </a:lnTo>
                <a:lnTo>
                  <a:pt x="771" y="894"/>
                </a:lnTo>
                <a:lnTo>
                  <a:pt x="769" y="894"/>
                </a:lnTo>
                <a:lnTo>
                  <a:pt x="768" y="895"/>
                </a:lnTo>
                <a:lnTo>
                  <a:pt x="768" y="895"/>
                </a:lnTo>
                <a:lnTo>
                  <a:pt x="768" y="895"/>
                </a:lnTo>
                <a:lnTo>
                  <a:pt x="767" y="899"/>
                </a:lnTo>
                <a:lnTo>
                  <a:pt x="768" y="900"/>
                </a:lnTo>
                <a:lnTo>
                  <a:pt x="769" y="902"/>
                </a:lnTo>
                <a:lnTo>
                  <a:pt x="771" y="902"/>
                </a:lnTo>
                <a:lnTo>
                  <a:pt x="773" y="903"/>
                </a:lnTo>
                <a:lnTo>
                  <a:pt x="776" y="904"/>
                </a:lnTo>
                <a:lnTo>
                  <a:pt x="776" y="906"/>
                </a:lnTo>
                <a:lnTo>
                  <a:pt x="777" y="907"/>
                </a:lnTo>
                <a:lnTo>
                  <a:pt x="780" y="910"/>
                </a:lnTo>
                <a:lnTo>
                  <a:pt x="783" y="912"/>
                </a:lnTo>
                <a:lnTo>
                  <a:pt x="784" y="913"/>
                </a:lnTo>
                <a:lnTo>
                  <a:pt x="786" y="916"/>
                </a:lnTo>
                <a:lnTo>
                  <a:pt x="788" y="917"/>
                </a:lnTo>
                <a:lnTo>
                  <a:pt x="788" y="920"/>
                </a:lnTo>
                <a:lnTo>
                  <a:pt x="786" y="921"/>
                </a:lnTo>
                <a:lnTo>
                  <a:pt x="786" y="924"/>
                </a:lnTo>
                <a:lnTo>
                  <a:pt x="786" y="924"/>
                </a:lnTo>
                <a:lnTo>
                  <a:pt x="785" y="924"/>
                </a:lnTo>
                <a:lnTo>
                  <a:pt x="784" y="923"/>
                </a:lnTo>
                <a:lnTo>
                  <a:pt x="781" y="921"/>
                </a:lnTo>
                <a:lnTo>
                  <a:pt x="780" y="919"/>
                </a:lnTo>
                <a:lnTo>
                  <a:pt x="779" y="917"/>
                </a:lnTo>
                <a:lnTo>
                  <a:pt x="777" y="916"/>
                </a:lnTo>
                <a:lnTo>
                  <a:pt x="777" y="915"/>
                </a:lnTo>
                <a:lnTo>
                  <a:pt x="777" y="913"/>
                </a:lnTo>
                <a:lnTo>
                  <a:pt x="776" y="912"/>
                </a:lnTo>
                <a:lnTo>
                  <a:pt x="773" y="912"/>
                </a:lnTo>
                <a:lnTo>
                  <a:pt x="772" y="913"/>
                </a:lnTo>
                <a:lnTo>
                  <a:pt x="771" y="915"/>
                </a:lnTo>
                <a:lnTo>
                  <a:pt x="772" y="916"/>
                </a:lnTo>
                <a:lnTo>
                  <a:pt x="773" y="919"/>
                </a:lnTo>
                <a:lnTo>
                  <a:pt x="775" y="920"/>
                </a:lnTo>
                <a:lnTo>
                  <a:pt x="776" y="923"/>
                </a:lnTo>
                <a:lnTo>
                  <a:pt x="777" y="924"/>
                </a:lnTo>
                <a:lnTo>
                  <a:pt x="779" y="924"/>
                </a:lnTo>
                <a:lnTo>
                  <a:pt x="779" y="924"/>
                </a:lnTo>
                <a:lnTo>
                  <a:pt x="780" y="924"/>
                </a:lnTo>
                <a:lnTo>
                  <a:pt x="781" y="924"/>
                </a:lnTo>
                <a:lnTo>
                  <a:pt x="781" y="925"/>
                </a:lnTo>
                <a:lnTo>
                  <a:pt x="781" y="925"/>
                </a:lnTo>
                <a:lnTo>
                  <a:pt x="780" y="927"/>
                </a:lnTo>
                <a:lnTo>
                  <a:pt x="779" y="927"/>
                </a:lnTo>
                <a:lnTo>
                  <a:pt x="776" y="927"/>
                </a:lnTo>
                <a:lnTo>
                  <a:pt x="773" y="928"/>
                </a:lnTo>
                <a:lnTo>
                  <a:pt x="771" y="929"/>
                </a:lnTo>
                <a:lnTo>
                  <a:pt x="769" y="932"/>
                </a:lnTo>
                <a:lnTo>
                  <a:pt x="769" y="933"/>
                </a:lnTo>
                <a:lnTo>
                  <a:pt x="769" y="936"/>
                </a:lnTo>
                <a:lnTo>
                  <a:pt x="769" y="940"/>
                </a:lnTo>
                <a:lnTo>
                  <a:pt x="769" y="942"/>
                </a:lnTo>
                <a:lnTo>
                  <a:pt x="769" y="944"/>
                </a:lnTo>
                <a:lnTo>
                  <a:pt x="769" y="945"/>
                </a:lnTo>
                <a:lnTo>
                  <a:pt x="768" y="945"/>
                </a:lnTo>
                <a:lnTo>
                  <a:pt x="767" y="945"/>
                </a:lnTo>
                <a:lnTo>
                  <a:pt x="766" y="946"/>
                </a:lnTo>
                <a:lnTo>
                  <a:pt x="766" y="946"/>
                </a:lnTo>
                <a:lnTo>
                  <a:pt x="764" y="945"/>
                </a:lnTo>
                <a:lnTo>
                  <a:pt x="764" y="944"/>
                </a:lnTo>
                <a:lnTo>
                  <a:pt x="763" y="942"/>
                </a:lnTo>
                <a:lnTo>
                  <a:pt x="763" y="940"/>
                </a:lnTo>
                <a:lnTo>
                  <a:pt x="763" y="938"/>
                </a:lnTo>
                <a:lnTo>
                  <a:pt x="763" y="936"/>
                </a:lnTo>
                <a:lnTo>
                  <a:pt x="763" y="936"/>
                </a:lnTo>
                <a:lnTo>
                  <a:pt x="764" y="934"/>
                </a:lnTo>
                <a:lnTo>
                  <a:pt x="766" y="933"/>
                </a:lnTo>
                <a:lnTo>
                  <a:pt x="766" y="933"/>
                </a:lnTo>
                <a:lnTo>
                  <a:pt x="764" y="932"/>
                </a:lnTo>
                <a:lnTo>
                  <a:pt x="763" y="931"/>
                </a:lnTo>
                <a:lnTo>
                  <a:pt x="762" y="931"/>
                </a:lnTo>
                <a:lnTo>
                  <a:pt x="760" y="929"/>
                </a:lnTo>
                <a:lnTo>
                  <a:pt x="758" y="928"/>
                </a:lnTo>
                <a:lnTo>
                  <a:pt x="756" y="927"/>
                </a:lnTo>
                <a:lnTo>
                  <a:pt x="756" y="925"/>
                </a:lnTo>
                <a:lnTo>
                  <a:pt x="758" y="923"/>
                </a:lnTo>
                <a:lnTo>
                  <a:pt x="759" y="920"/>
                </a:lnTo>
                <a:lnTo>
                  <a:pt x="760" y="919"/>
                </a:lnTo>
                <a:lnTo>
                  <a:pt x="762" y="919"/>
                </a:lnTo>
                <a:lnTo>
                  <a:pt x="763" y="917"/>
                </a:lnTo>
                <a:lnTo>
                  <a:pt x="764" y="916"/>
                </a:lnTo>
                <a:lnTo>
                  <a:pt x="764" y="915"/>
                </a:lnTo>
                <a:lnTo>
                  <a:pt x="764" y="913"/>
                </a:lnTo>
                <a:lnTo>
                  <a:pt x="762" y="912"/>
                </a:lnTo>
                <a:lnTo>
                  <a:pt x="759" y="912"/>
                </a:lnTo>
                <a:lnTo>
                  <a:pt x="756" y="912"/>
                </a:lnTo>
                <a:lnTo>
                  <a:pt x="755" y="911"/>
                </a:lnTo>
                <a:lnTo>
                  <a:pt x="755" y="911"/>
                </a:lnTo>
                <a:lnTo>
                  <a:pt x="755" y="910"/>
                </a:lnTo>
                <a:lnTo>
                  <a:pt x="758" y="908"/>
                </a:lnTo>
                <a:lnTo>
                  <a:pt x="759" y="908"/>
                </a:lnTo>
                <a:lnTo>
                  <a:pt x="762" y="908"/>
                </a:lnTo>
                <a:lnTo>
                  <a:pt x="763" y="908"/>
                </a:lnTo>
                <a:lnTo>
                  <a:pt x="766" y="908"/>
                </a:lnTo>
                <a:lnTo>
                  <a:pt x="767" y="907"/>
                </a:lnTo>
                <a:lnTo>
                  <a:pt x="768" y="906"/>
                </a:lnTo>
                <a:lnTo>
                  <a:pt x="768" y="904"/>
                </a:lnTo>
                <a:lnTo>
                  <a:pt x="768" y="903"/>
                </a:lnTo>
                <a:lnTo>
                  <a:pt x="766" y="902"/>
                </a:lnTo>
                <a:lnTo>
                  <a:pt x="764" y="899"/>
                </a:lnTo>
                <a:lnTo>
                  <a:pt x="763" y="898"/>
                </a:lnTo>
                <a:lnTo>
                  <a:pt x="762" y="896"/>
                </a:lnTo>
                <a:lnTo>
                  <a:pt x="760" y="895"/>
                </a:lnTo>
                <a:lnTo>
                  <a:pt x="760" y="895"/>
                </a:lnTo>
                <a:lnTo>
                  <a:pt x="760" y="898"/>
                </a:lnTo>
                <a:lnTo>
                  <a:pt x="759" y="899"/>
                </a:lnTo>
                <a:lnTo>
                  <a:pt x="758" y="900"/>
                </a:lnTo>
                <a:lnTo>
                  <a:pt x="758" y="900"/>
                </a:lnTo>
                <a:lnTo>
                  <a:pt x="756" y="899"/>
                </a:lnTo>
                <a:lnTo>
                  <a:pt x="755" y="896"/>
                </a:lnTo>
                <a:lnTo>
                  <a:pt x="755" y="894"/>
                </a:lnTo>
                <a:lnTo>
                  <a:pt x="755" y="893"/>
                </a:lnTo>
                <a:lnTo>
                  <a:pt x="755" y="890"/>
                </a:lnTo>
                <a:lnTo>
                  <a:pt x="756" y="887"/>
                </a:lnTo>
                <a:lnTo>
                  <a:pt x="756" y="885"/>
                </a:lnTo>
                <a:lnTo>
                  <a:pt x="756" y="882"/>
                </a:lnTo>
                <a:lnTo>
                  <a:pt x="756" y="881"/>
                </a:lnTo>
                <a:lnTo>
                  <a:pt x="755" y="879"/>
                </a:lnTo>
                <a:lnTo>
                  <a:pt x="754" y="878"/>
                </a:lnTo>
                <a:lnTo>
                  <a:pt x="752" y="876"/>
                </a:lnTo>
                <a:lnTo>
                  <a:pt x="752" y="874"/>
                </a:lnTo>
                <a:lnTo>
                  <a:pt x="752" y="873"/>
                </a:lnTo>
                <a:lnTo>
                  <a:pt x="752" y="870"/>
                </a:lnTo>
                <a:lnTo>
                  <a:pt x="752" y="868"/>
                </a:lnTo>
                <a:lnTo>
                  <a:pt x="754" y="865"/>
                </a:lnTo>
                <a:lnTo>
                  <a:pt x="754" y="865"/>
                </a:lnTo>
                <a:lnTo>
                  <a:pt x="755" y="862"/>
                </a:lnTo>
                <a:lnTo>
                  <a:pt x="756" y="860"/>
                </a:lnTo>
                <a:lnTo>
                  <a:pt x="758" y="857"/>
                </a:lnTo>
                <a:lnTo>
                  <a:pt x="759" y="856"/>
                </a:lnTo>
                <a:lnTo>
                  <a:pt x="758" y="855"/>
                </a:lnTo>
                <a:lnTo>
                  <a:pt x="756" y="852"/>
                </a:lnTo>
                <a:lnTo>
                  <a:pt x="754" y="851"/>
                </a:lnTo>
                <a:lnTo>
                  <a:pt x="752" y="849"/>
                </a:lnTo>
                <a:lnTo>
                  <a:pt x="751" y="849"/>
                </a:lnTo>
                <a:lnTo>
                  <a:pt x="750" y="849"/>
                </a:lnTo>
                <a:lnTo>
                  <a:pt x="748" y="851"/>
                </a:lnTo>
                <a:lnTo>
                  <a:pt x="748" y="852"/>
                </a:lnTo>
                <a:lnTo>
                  <a:pt x="748" y="855"/>
                </a:lnTo>
                <a:lnTo>
                  <a:pt x="748" y="856"/>
                </a:lnTo>
                <a:lnTo>
                  <a:pt x="748" y="857"/>
                </a:lnTo>
                <a:lnTo>
                  <a:pt x="747" y="859"/>
                </a:lnTo>
                <a:lnTo>
                  <a:pt x="746" y="860"/>
                </a:lnTo>
                <a:lnTo>
                  <a:pt x="745" y="861"/>
                </a:lnTo>
                <a:lnTo>
                  <a:pt x="743" y="861"/>
                </a:lnTo>
                <a:lnTo>
                  <a:pt x="742" y="861"/>
                </a:lnTo>
                <a:lnTo>
                  <a:pt x="742" y="859"/>
                </a:lnTo>
                <a:lnTo>
                  <a:pt x="741" y="857"/>
                </a:lnTo>
                <a:lnTo>
                  <a:pt x="741" y="855"/>
                </a:lnTo>
                <a:lnTo>
                  <a:pt x="741" y="852"/>
                </a:lnTo>
                <a:lnTo>
                  <a:pt x="742" y="851"/>
                </a:lnTo>
                <a:lnTo>
                  <a:pt x="742" y="849"/>
                </a:lnTo>
                <a:lnTo>
                  <a:pt x="743" y="848"/>
                </a:lnTo>
                <a:lnTo>
                  <a:pt x="746" y="847"/>
                </a:lnTo>
                <a:lnTo>
                  <a:pt x="746" y="845"/>
                </a:lnTo>
                <a:lnTo>
                  <a:pt x="747" y="844"/>
                </a:lnTo>
                <a:lnTo>
                  <a:pt x="747" y="843"/>
                </a:lnTo>
                <a:lnTo>
                  <a:pt x="746" y="841"/>
                </a:lnTo>
                <a:lnTo>
                  <a:pt x="746" y="840"/>
                </a:lnTo>
                <a:lnTo>
                  <a:pt x="745" y="840"/>
                </a:lnTo>
                <a:lnTo>
                  <a:pt x="742" y="839"/>
                </a:lnTo>
                <a:lnTo>
                  <a:pt x="739" y="838"/>
                </a:lnTo>
                <a:lnTo>
                  <a:pt x="738" y="836"/>
                </a:lnTo>
                <a:lnTo>
                  <a:pt x="737" y="835"/>
                </a:lnTo>
                <a:lnTo>
                  <a:pt x="735" y="834"/>
                </a:lnTo>
                <a:lnTo>
                  <a:pt x="734" y="832"/>
                </a:lnTo>
                <a:lnTo>
                  <a:pt x="734" y="831"/>
                </a:lnTo>
                <a:lnTo>
                  <a:pt x="734" y="830"/>
                </a:lnTo>
                <a:lnTo>
                  <a:pt x="735" y="830"/>
                </a:lnTo>
                <a:lnTo>
                  <a:pt x="737" y="830"/>
                </a:lnTo>
                <a:lnTo>
                  <a:pt x="738" y="830"/>
                </a:lnTo>
                <a:lnTo>
                  <a:pt x="739" y="830"/>
                </a:lnTo>
                <a:lnTo>
                  <a:pt x="742" y="830"/>
                </a:lnTo>
                <a:lnTo>
                  <a:pt x="743" y="830"/>
                </a:lnTo>
                <a:lnTo>
                  <a:pt x="743" y="828"/>
                </a:lnTo>
                <a:lnTo>
                  <a:pt x="745" y="827"/>
                </a:lnTo>
                <a:lnTo>
                  <a:pt x="746" y="827"/>
                </a:lnTo>
                <a:lnTo>
                  <a:pt x="747" y="827"/>
                </a:lnTo>
                <a:lnTo>
                  <a:pt x="748" y="827"/>
                </a:lnTo>
                <a:lnTo>
                  <a:pt x="748" y="827"/>
                </a:lnTo>
                <a:lnTo>
                  <a:pt x="750" y="826"/>
                </a:lnTo>
                <a:lnTo>
                  <a:pt x="750" y="824"/>
                </a:lnTo>
                <a:lnTo>
                  <a:pt x="750" y="822"/>
                </a:lnTo>
                <a:lnTo>
                  <a:pt x="750" y="819"/>
                </a:lnTo>
                <a:lnTo>
                  <a:pt x="748" y="815"/>
                </a:lnTo>
                <a:lnTo>
                  <a:pt x="747" y="813"/>
                </a:lnTo>
                <a:lnTo>
                  <a:pt x="747" y="811"/>
                </a:lnTo>
                <a:lnTo>
                  <a:pt x="746" y="811"/>
                </a:lnTo>
                <a:lnTo>
                  <a:pt x="743" y="810"/>
                </a:lnTo>
                <a:lnTo>
                  <a:pt x="741" y="810"/>
                </a:lnTo>
                <a:lnTo>
                  <a:pt x="738" y="809"/>
                </a:lnTo>
                <a:lnTo>
                  <a:pt x="735" y="809"/>
                </a:lnTo>
                <a:lnTo>
                  <a:pt x="733" y="809"/>
                </a:lnTo>
                <a:lnTo>
                  <a:pt x="730" y="807"/>
                </a:lnTo>
                <a:lnTo>
                  <a:pt x="728" y="807"/>
                </a:lnTo>
                <a:lnTo>
                  <a:pt x="725" y="806"/>
                </a:lnTo>
                <a:lnTo>
                  <a:pt x="724" y="806"/>
                </a:lnTo>
                <a:lnTo>
                  <a:pt x="722" y="806"/>
                </a:lnTo>
                <a:lnTo>
                  <a:pt x="724" y="807"/>
                </a:lnTo>
                <a:lnTo>
                  <a:pt x="724" y="810"/>
                </a:lnTo>
                <a:lnTo>
                  <a:pt x="724" y="813"/>
                </a:lnTo>
                <a:lnTo>
                  <a:pt x="724" y="814"/>
                </a:lnTo>
                <a:lnTo>
                  <a:pt x="722" y="815"/>
                </a:lnTo>
                <a:lnTo>
                  <a:pt x="721" y="815"/>
                </a:lnTo>
                <a:lnTo>
                  <a:pt x="718" y="815"/>
                </a:lnTo>
                <a:lnTo>
                  <a:pt x="716" y="815"/>
                </a:lnTo>
                <a:lnTo>
                  <a:pt x="716" y="815"/>
                </a:lnTo>
                <a:lnTo>
                  <a:pt x="714" y="814"/>
                </a:lnTo>
                <a:lnTo>
                  <a:pt x="714" y="813"/>
                </a:lnTo>
                <a:lnTo>
                  <a:pt x="714" y="810"/>
                </a:lnTo>
                <a:lnTo>
                  <a:pt x="714" y="809"/>
                </a:lnTo>
                <a:lnTo>
                  <a:pt x="716" y="807"/>
                </a:lnTo>
                <a:lnTo>
                  <a:pt x="716" y="806"/>
                </a:lnTo>
                <a:lnTo>
                  <a:pt x="716" y="805"/>
                </a:lnTo>
                <a:lnTo>
                  <a:pt x="714" y="805"/>
                </a:lnTo>
                <a:lnTo>
                  <a:pt x="713" y="805"/>
                </a:lnTo>
                <a:lnTo>
                  <a:pt x="711" y="805"/>
                </a:lnTo>
                <a:lnTo>
                  <a:pt x="708" y="804"/>
                </a:lnTo>
                <a:lnTo>
                  <a:pt x="708" y="802"/>
                </a:lnTo>
                <a:lnTo>
                  <a:pt x="705" y="801"/>
                </a:lnTo>
                <a:lnTo>
                  <a:pt x="704" y="800"/>
                </a:lnTo>
                <a:lnTo>
                  <a:pt x="701" y="798"/>
                </a:lnTo>
                <a:lnTo>
                  <a:pt x="700" y="797"/>
                </a:lnTo>
                <a:lnTo>
                  <a:pt x="699" y="797"/>
                </a:lnTo>
                <a:lnTo>
                  <a:pt x="696" y="797"/>
                </a:lnTo>
                <a:lnTo>
                  <a:pt x="695" y="797"/>
                </a:lnTo>
                <a:lnTo>
                  <a:pt x="694" y="798"/>
                </a:lnTo>
                <a:lnTo>
                  <a:pt x="694" y="798"/>
                </a:lnTo>
                <a:lnTo>
                  <a:pt x="695" y="800"/>
                </a:lnTo>
                <a:lnTo>
                  <a:pt x="696" y="802"/>
                </a:lnTo>
                <a:lnTo>
                  <a:pt x="697" y="804"/>
                </a:lnTo>
                <a:lnTo>
                  <a:pt x="697" y="805"/>
                </a:lnTo>
                <a:lnTo>
                  <a:pt x="696" y="805"/>
                </a:lnTo>
                <a:lnTo>
                  <a:pt x="696" y="807"/>
                </a:lnTo>
                <a:lnTo>
                  <a:pt x="696" y="809"/>
                </a:lnTo>
                <a:lnTo>
                  <a:pt x="696" y="811"/>
                </a:lnTo>
                <a:lnTo>
                  <a:pt x="696" y="813"/>
                </a:lnTo>
                <a:lnTo>
                  <a:pt x="699" y="814"/>
                </a:lnTo>
                <a:lnTo>
                  <a:pt x="700" y="817"/>
                </a:lnTo>
                <a:lnTo>
                  <a:pt x="701" y="818"/>
                </a:lnTo>
                <a:lnTo>
                  <a:pt x="703" y="818"/>
                </a:lnTo>
                <a:lnTo>
                  <a:pt x="704" y="819"/>
                </a:lnTo>
                <a:lnTo>
                  <a:pt x="707" y="819"/>
                </a:lnTo>
                <a:lnTo>
                  <a:pt x="708" y="819"/>
                </a:lnTo>
                <a:lnTo>
                  <a:pt x="709" y="821"/>
                </a:lnTo>
                <a:lnTo>
                  <a:pt x="709" y="821"/>
                </a:lnTo>
                <a:lnTo>
                  <a:pt x="708" y="822"/>
                </a:lnTo>
                <a:lnTo>
                  <a:pt x="705" y="823"/>
                </a:lnTo>
                <a:lnTo>
                  <a:pt x="704" y="823"/>
                </a:lnTo>
                <a:lnTo>
                  <a:pt x="704" y="823"/>
                </a:lnTo>
                <a:lnTo>
                  <a:pt x="703" y="822"/>
                </a:lnTo>
                <a:lnTo>
                  <a:pt x="701" y="821"/>
                </a:lnTo>
                <a:lnTo>
                  <a:pt x="701" y="821"/>
                </a:lnTo>
                <a:lnTo>
                  <a:pt x="700" y="821"/>
                </a:lnTo>
                <a:lnTo>
                  <a:pt x="697" y="819"/>
                </a:lnTo>
                <a:lnTo>
                  <a:pt x="696" y="819"/>
                </a:lnTo>
                <a:lnTo>
                  <a:pt x="695" y="818"/>
                </a:lnTo>
                <a:lnTo>
                  <a:pt x="694" y="817"/>
                </a:lnTo>
                <a:lnTo>
                  <a:pt x="692" y="815"/>
                </a:lnTo>
                <a:lnTo>
                  <a:pt x="691" y="814"/>
                </a:lnTo>
                <a:lnTo>
                  <a:pt x="690" y="814"/>
                </a:lnTo>
                <a:lnTo>
                  <a:pt x="688" y="815"/>
                </a:lnTo>
                <a:lnTo>
                  <a:pt x="687" y="817"/>
                </a:lnTo>
                <a:lnTo>
                  <a:pt x="686" y="817"/>
                </a:lnTo>
                <a:lnTo>
                  <a:pt x="686" y="817"/>
                </a:lnTo>
                <a:lnTo>
                  <a:pt x="686" y="817"/>
                </a:lnTo>
                <a:lnTo>
                  <a:pt x="686" y="815"/>
                </a:lnTo>
                <a:lnTo>
                  <a:pt x="686" y="814"/>
                </a:lnTo>
                <a:lnTo>
                  <a:pt x="687" y="813"/>
                </a:lnTo>
                <a:lnTo>
                  <a:pt x="687" y="811"/>
                </a:lnTo>
                <a:lnTo>
                  <a:pt x="687" y="810"/>
                </a:lnTo>
                <a:lnTo>
                  <a:pt x="687" y="809"/>
                </a:lnTo>
                <a:lnTo>
                  <a:pt x="687" y="807"/>
                </a:lnTo>
                <a:lnTo>
                  <a:pt x="688" y="806"/>
                </a:lnTo>
                <a:lnTo>
                  <a:pt x="688" y="805"/>
                </a:lnTo>
                <a:lnTo>
                  <a:pt x="688" y="805"/>
                </a:lnTo>
                <a:lnTo>
                  <a:pt x="687" y="804"/>
                </a:lnTo>
                <a:lnTo>
                  <a:pt x="686" y="802"/>
                </a:lnTo>
                <a:lnTo>
                  <a:pt x="684" y="802"/>
                </a:lnTo>
                <a:lnTo>
                  <a:pt x="684" y="802"/>
                </a:lnTo>
                <a:lnTo>
                  <a:pt x="683" y="804"/>
                </a:lnTo>
                <a:lnTo>
                  <a:pt x="683" y="805"/>
                </a:lnTo>
                <a:lnTo>
                  <a:pt x="683" y="805"/>
                </a:lnTo>
                <a:lnTo>
                  <a:pt x="682" y="806"/>
                </a:lnTo>
                <a:lnTo>
                  <a:pt x="682" y="809"/>
                </a:lnTo>
                <a:lnTo>
                  <a:pt x="682" y="809"/>
                </a:lnTo>
                <a:lnTo>
                  <a:pt x="682" y="810"/>
                </a:lnTo>
                <a:lnTo>
                  <a:pt x="682" y="813"/>
                </a:lnTo>
                <a:lnTo>
                  <a:pt x="682" y="814"/>
                </a:lnTo>
                <a:lnTo>
                  <a:pt x="680" y="817"/>
                </a:lnTo>
                <a:lnTo>
                  <a:pt x="680" y="819"/>
                </a:lnTo>
                <a:lnTo>
                  <a:pt x="680" y="822"/>
                </a:lnTo>
                <a:lnTo>
                  <a:pt x="680" y="823"/>
                </a:lnTo>
                <a:lnTo>
                  <a:pt x="682" y="824"/>
                </a:lnTo>
                <a:lnTo>
                  <a:pt x="683" y="826"/>
                </a:lnTo>
                <a:lnTo>
                  <a:pt x="684" y="827"/>
                </a:lnTo>
                <a:lnTo>
                  <a:pt x="686" y="827"/>
                </a:lnTo>
                <a:lnTo>
                  <a:pt x="686" y="828"/>
                </a:lnTo>
                <a:lnTo>
                  <a:pt x="684" y="828"/>
                </a:lnTo>
                <a:lnTo>
                  <a:pt x="682" y="828"/>
                </a:lnTo>
                <a:lnTo>
                  <a:pt x="680" y="827"/>
                </a:lnTo>
                <a:lnTo>
                  <a:pt x="678" y="824"/>
                </a:lnTo>
                <a:lnTo>
                  <a:pt x="676" y="823"/>
                </a:lnTo>
                <a:lnTo>
                  <a:pt x="676" y="821"/>
                </a:lnTo>
                <a:lnTo>
                  <a:pt x="676" y="818"/>
                </a:lnTo>
                <a:lnTo>
                  <a:pt x="676" y="815"/>
                </a:lnTo>
                <a:lnTo>
                  <a:pt x="675" y="813"/>
                </a:lnTo>
                <a:lnTo>
                  <a:pt x="675" y="809"/>
                </a:lnTo>
                <a:lnTo>
                  <a:pt x="674" y="807"/>
                </a:lnTo>
                <a:lnTo>
                  <a:pt x="674" y="806"/>
                </a:lnTo>
                <a:lnTo>
                  <a:pt x="673" y="806"/>
                </a:lnTo>
                <a:lnTo>
                  <a:pt x="671" y="807"/>
                </a:lnTo>
                <a:lnTo>
                  <a:pt x="671" y="807"/>
                </a:lnTo>
                <a:lnTo>
                  <a:pt x="673" y="809"/>
                </a:lnTo>
                <a:lnTo>
                  <a:pt x="673" y="810"/>
                </a:lnTo>
                <a:lnTo>
                  <a:pt x="673" y="810"/>
                </a:lnTo>
                <a:lnTo>
                  <a:pt x="673" y="811"/>
                </a:lnTo>
                <a:lnTo>
                  <a:pt x="673" y="813"/>
                </a:lnTo>
                <a:lnTo>
                  <a:pt x="674" y="814"/>
                </a:lnTo>
                <a:lnTo>
                  <a:pt x="674" y="815"/>
                </a:lnTo>
                <a:lnTo>
                  <a:pt x="673" y="815"/>
                </a:lnTo>
                <a:lnTo>
                  <a:pt x="671" y="815"/>
                </a:lnTo>
                <a:lnTo>
                  <a:pt x="670" y="815"/>
                </a:lnTo>
                <a:lnTo>
                  <a:pt x="669" y="815"/>
                </a:lnTo>
                <a:lnTo>
                  <a:pt x="667" y="814"/>
                </a:lnTo>
                <a:lnTo>
                  <a:pt x="666" y="813"/>
                </a:lnTo>
                <a:lnTo>
                  <a:pt x="663" y="811"/>
                </a:lnTo>
                <a:lnTo>
                  <a:pt x="662" y="811"/>
                </a:lnTo>
                <a:lnTo>
                  <a:pt x="661" y="811"/>
                </a:lnTo>
                <a:lnTo>
                  <a:pt x="661" y="811"/>
                </a:lnTo>
                <a:lnTo>
                  <a:pt x="661" y="814"/>
                </a:lnTo>
                <a:lnTo>
                  <a:pt x="661" y="815"/>
                </a:lnTo>
                <a:lnTo>
                  <a:pt x="661" y="817"/>
                </a:lnTo>
                <a:lnTo>
                  <a:pt x="662" y="817"/>
                </a:lnTo>
                <a:lnTo>
                  <a:pt x="665" y="818"/>
                </a:lnTo>
                <a:lnTo>
                  <a:pt x="666" y="819"/>
                </a:lnTo>
                <a:lnTo>
                  <a:pt x="667" y="819"/>
                </a:lnTo>
                <a:lnTo>
                  <a:pt x="669" y="819"/>
                </a:lnTo>
                <a:lnTo>
                  <a:pt x="670" y="819"/>
                </a:lnTo>
                <a:lnTo>
                  <a:pt x="671" y="821"/>
                </a:lnTo>
                <a:lnTo>
                  <a:pt x="671" y="822"/>
                </a:lnTo>
                <a:lnTo>
                  <a:pt x="671" y="824"/>
                </a:lnTo>
                <a:lnTo>
                  <a:pt x="670" y="827"/>
                </a:lnTo>
                <a:lnTo>
                  <a:pt x="670" y="828"/>
                </a:lnTo>
                <a:lnTo>
                  <a:pt x="669" y="828"/>
                </a:lnTo>
                <a:lnTo>
                  <a:pt x="669" y="830"/>
                </a:lnTo>
                <a:lnTo>
                  <a:pt x="667" y="831"/>
                </a:lnTo>
                <a:lnTo>
                  <a:pt x="667" y="832"/>
                </a:lnTo>
                <a:lnTo>
                  <a:pt x="669" y="834"/>
                </a:lnTo>
                <a:lnTo>
                  <a:pt x="669" y="835"/>
                </a:lnTo>
                <a:lnTo>
                  <a:pt x="670" y="838"/>
                </a:lnTo>
                <a:lnTo>
                  <a:pt x="670" y="839"/>
                </a:lnTo>
                <a:lnTo>
                  <a:pt x="669" y="840"/>
                </a:lnTo>
                <a:lnTo>
                  <a:pt x="669" y="840"/>
                </a:lnTo>
                <a:lnTo>
                  <a:pt x="669" y="839"/>
                </a:lnTo>
                <a:lnTo>
                  <a:pt x="666" y="839"/>
                </a:lnTo>
                <a:lnTo>
                  <a:pt x="663" y="838"/>
                </a:lnTo>
                <a:lnTo>
                  <a:pt x="662" y="836"/>
                </a:lnTo>
                <a:lnTo>
                  <a:pt x="661" y="836"/>
                </a:lnTo>
                <a:lnTo>
                  <a:pt x="661" y="836"/>
                </a:lnTo>
                <a:lnTo>
                  <a:pt x="659" y="838"/>
                </a:lnTo>
                <a:lnTo>
                  <a:pt x="659" y="838"/>
                </a:lnTo>
                <a:lnTo>
                  <a:pt x="661" y="840"/>
                </a:lnTo>
                <a:lnTo>
                  <a:pt x="661" y="841"/>
                </a:lnTo>
                <a:lnTo>
                  <a:pt x="662" y="843"/>
                </a:lnTo>
                <a:lnTo>
                  <a:pt x="662" y="845"/>
                </a:lnTo>
                <a:lnTo>
                  <a:pt x="661" y="845"/>
                </a:lnTo>
                <a:lnTo>
                  <a:pt x="659" y="847"/>
                </a:lnTo>
                <a:lnTo>
                  <a:pt x="659" y="847"/>
                </a:lnTo>
                <a:lnTo>
                  <a:pt x="658" y="847"/>
                </a:lnTo>
                <a:lnTo>
                  <a:pt x="656" y="847"/>
                </a:lnTo>
                <a:lnTo>
                  <a:pt x="654" y="848"/>
                </a:lnTo>
                <a:lnTo>
                  <a:pt x="653" y="848"/>
                </a:lnTo>
                <a:lnTo>
                  <a:pt x="653" y="848"/>
                </a:lnTo>
                <a:lnTo>
                  <a:pt x="653" y="848"/>
                </a:lnTo>
                <a:lnTo>
                  <a:pt x="650" y="848"/>
                </a:lnTo>
                <a:lnTo>
                  <a:pt x="649" y="847"/>
                </a:lnTo>
                <a:lnTo>
                  <a:pt x="648" y="848"/>
                </a:lnTo>
                <a:lnTo>
                  <a:pt x="649" y="848"/>
                </a:lnTo>
                <a:lnTo>
                  <a:pt x="649" y="849"/>
                </a:lnTo>
                <a:lnTo>
                  <a:pt x="650" y="851"/>
                </a:lnTo>
                <a:lnTo>
                  <a:pt x="652" y="852"/>
                </a:lnTo>
                <a:lnTo>
                  <a:pt x="652" y="853"/>
                </a:lnTo>
                <a:lnTo>
                  <a:pt x="650" y="855"/>
                </a:lnTo>
                <a:lnTo>
                  <a:pt x="649" y="856"/>
                </a:lnTo>
                <a:lnTo>
                  <a:pt x="649" y="859"/>
                </a:lnTo>
                <a:lnTo>
                  <a:pt x="649" y="860"/>
                </a:lnTo>
                <a:lnTo>
                  <a:pt x="650" y="861"/>
                </a:lnTo>
                <a:lnTo>
                  <a:pt x="650" y="862"/>
                </a:lnTo>
                <a:lnTo>
                  <a:pt x="652" y="864"/>
                </a:lnTo>
                <a:lnTo>
                  <a:pt x="652" y="865"/>
                </a:lnTo>
                <a:lnTo>
                  <a:pt x="650" y="865"/>
                </a:lnTo>
                <a:lnTo>
                  <a:pt x="648" y="866"/>
                </a:lnTo>
                <a:lnTo>
                  <a:pt x="646" y="868"/>
                </a:lnTo>
                <a:lnTo>
                  <a:pt x="645" y="869"/>
                </a:lnTo>
                <a:lnTo>
                  <a:pt x="644" y="870"/>
                </a:lnTo>
                <a:lnTo>
                  <a:pt x="641" y="872"/>
                </a:lnTo>
                <a:lnTo>
                  <a:pt x="640" y="872"/>
                </a:lnTo>
                <a:lnTo>
                  <a:pt x="640" y="872"/>
                </a:lnTo>
                <a:lnTo>
                  <a:pt x="639" y="870"/>
                </a:lnTo>
                <a:lnTo>
                  <a:pt x="639" y="869"/>
                </a:lnTo>
                <a:lnTo>
                  <a:pt x="639" y="869"/>
                </a:lnTo>
                <a:lnTo>
                  <a:pt x="640" y="868"/>
                </a:lnTo>
                <a:lnTo>
                  <a:pt x="640" y="865"/>
                </a:lnTo>
                <a:lnTo>
                  <a:pt x="640" y="864"/>
                </a:lnTo>
                <a:lnTo>
                  <a:pt x="639" y="862"/>
                </a:lnTo>
                <a:lnTo>
                  <a:pt x="639" y="861"/>
                </a:lnTo>
                <a:lnTo>
                  <a:pt x="637" y="859"/>
                </a:lnTo>
                <a:lnTo>
                  <a:pt x="639" y="857"/>
                </a:lnTo>
                <a:lnTo>
                  <a:pt x="639" y="857"/>
                </a:lnTo>
                <a:lnTo>
                  <a:pt x="639" y="856"/>
                </a:lnTo>
                <a:lnTo>
                  <a:pt x="639" y="855"/>
                </a:lnTo>
                <a:lnTo>
                  <a:pt x="639" y="855"/>
                </a:lnTo>
                <a:lnTo>
                  <a:pt x="639" y="852"/>
                </a:lnTo>
                <a:lnTo>
                  <a:pt x="637" y="852"/>
                </a:lnTo>
                <a:lnTo>
                  <a:pt x="636" y="852"/>
                </a:lnTo>
                <a:lnTo>
                  <a:pt x="635" y="853"/>
                </a:lnTo>
                <a:lnTo>
                  <a:pt x="633" y="856"/>
                </a:lnTo>
                <a:lnTo>
                  <a:pt x="633" y="857"/>
                </a:lnTo>
                <a:lnTo>
                  <a:pt x="633" y="860"/>
                </a:lnTo>
                <a:lnTo>
                  <a:pt x="632" y="862"/>
                </a:lnTo>
                <a:lnTo>
                  <a:pt x="632" y="865"/>
                </a:lnTo>
                <a:lnTo>
                  <a:pt x="632" y="866"/>
                </a:lnTo>
                <a:lnTo>
                  <a:pt x="633" y="869"/>
                </a:lnTo>
                <a:lnTo>
                  <a:pt x="633" y="870"/>
                </a:lnTo>
                <a:lnTo>
                  <a:pt x="635" y="872"/>
                </a:lnTo>
                <a:lnTo>
                  <a:pt x="636" y="873"/>
                </a:lnTo>
                <a:lnTo>
                  <a:pt x="637" y="874"/>
                </a:lnTo>
                <a:lnTo>
                  <a:pt x="639" y="876"/>
                </a:lnTo>
                <a:lnTo>
                  <a:pt x="640" y="877"/>
                </a:lnTo>
                <a:lnTo>
                  <a:pt x="640" y="877"/>
                </a:lnTo>
                <a:lnTo>
                  <a:pt x="639" y="878"/>
                </a:lnTo>
                <a:lnTo>
                  <a:pt x="636" y="879"/>
                </a:lnTo>
                <a:lnTo>
                  <a:pt x="635" y="879"/>
                </a:lnTo>
                <a:lnTo>
                  <a:pt x="635" y="879"/>
                </a:lnTo>
                <a:lnTo>
                  <a:pt x="635" y="879"/>
                </a:lnTo>
                <a:lnTo>
                  <a:pt x="633" y="883"/>
                </a:lnTo>
                <a:lnTo>
                  <a:pt x="633" y="886"/>
                </a:lnTo>
                <a:lnTo>
                  <a:pt x="632" y="887"/>
                </a:lnTo>
                <a:lnTo>
                  <a:pt x="632" y="887"/>
                </a:lnTo>
                <a:lnTo>
                  <a:pt x="631" y="886"/>
                </a:lnTo>
                <a:lnTo>
                  <a:pt x="629" y="886"/>
                </a:lnTo>
                <a:lnTo>
                  <a:pt x="629" y="886"/>
                </a:lnTo>
                <a:lnTo>
                  <a:pt x="629" y="885"/>
                </a:lnTo>
                <a:lnTo>
                  <a:pt x="629" y="874"/>
                </a:lnTo>
                <a:lnTo>
                  <a:pt x="629" y="874"/>
                </a:lnTo>
                <a:lnTo>
                  <a:pt x="629" y="874"/>
                </a:lnTo>
                <a:lnTo>
                  <a:pt x="628" y="873"/>
                </a:lnTo>
                <a:lnTo>
                  <a:pt x="628" y="873"/>
                </a:lnTo>
                <a:lnTo>
                  <a:pt x="628" y="872"/>
                </a:lnTo>
                <a:lnTo>
                  <a:pt x="628" y="872"/>
                </a:lnTo>
                <a:lnTo>
                  <a:pt x="627" y="870"/>
                </a:lnTo>
                <a:lnTo>
                  <a:pt x="627" y="870"/>
                </a:lnTo>
                <a:lnTo>
                  <a:pt x="627" y="870"/>
                </a:lnTo>
                <a:lnTo>
                  <a:pt x="627" y="872"/>
                </a:lnTo>
                <a:lnTo>
                  <a:pt x="627" y="873"/>
                </a:lnTo>
                <a:lnTo>
                  <a:pt x="627" y="874"/>
                </a:lnTo>
                <a:lnTo>
                  <a:pt x="627" y="876"/>
                </a:lnTo>
                <a:lnTo>
                  <a:pt x="625" y="877"/>
                </a:lnTo>
                <a:lnTo>
                  <a:pt x="624" y="878"/>
                </a:lnTo>
                <a:lnTo>
                  <a:pt x="622" y="878"/>
                </a:lnTo>
                <a:lnTo>
                  <a:pt x="620" y="878"/>
                </a:lnTo>
                <a:lnTo>
                  <a:pt x="619" y="878"/>
                </a:lnTo>
                <a:lnTo>
                  <a:pt x="618" y="878"/>
                </a:lnTo>
                <a:lnTo>
                  <a:pt x="616" y="878"/>
                </a:lnTo>
                <a:lnTo>
                  <a:pt x="615" y="878"/>
                </a:lnTo>
                <a:lnTo>
                  <a:pt x="615" y="879"/>
                </a:lnTo>
                <a:lnTo>
                  <a:pt x="616" y="881"/>
                </a:lnTo>
                <a:lnTo>
                  <a:pt x="618" y="883"/>
                </a:lnTo>
                <a:lnTo>
                  <a:pt x="618" y="886"/>
                </a:lnTo>
                <a:lnTo>
                  <a:pt x="618" y="887"/>
                </a:lnTo>
                <a:lnTo>
                  <a:pt x="618" y="889"/>
                </a:lnTo>
                <a:lnTo>
                  <a:pt x="618" y="890"/>
                </a:lnTo>
                <a:lnTo>
                  <a:pt x="618" y="891"/>
                </a:lnTo>
                <a:lnTo>
                  <a:pt x="618" y="893"/>
                </a:lnTo>
                <a:lnTo>
                  <a:pt x="619" y="893"/>
                </a:lnTo>
                <a:lnTo>
                  <a:pt x="620" y="893"/>
                </a:lnTo>
                <a:lnTo>
                  <a:pt x="622" y="894"/>
                </a:lnTo>
                <a:lnTo>
                  <a:pt x="623" y="895"/>
                </a:lnTo>
                <a:lnTo>
                  <a:pt x="624" y="898"/>
                </a:lnTo>
                <a:lnTo>
                  <a:pt x="625" y="899"/>
                </a:lnTo>
                <a:lnTo>
                  <a:pt x="625" y="902"/>
                </a:lnTo>
                <a:lnTo>
                  <a:pt x="627" y="904"/>
                </a:lnTo>
                <a:lnTo>
                  <a:pt x="628" y="907"/>
                </a:lnTo>
                <a:lnTo>
                  <a:pt x="628" y="910"/>
                </a:lnTo>
                <a:lnTo>
                  <a:pt x="628" y="910"/>
                </a:lnTo>
                <a:lnTo>
                  <a:pt x="628" y="910"/>
                </a:lnTo>
                <a:lnTo>
                  <a:pt x="627" y="910"/>
                </a:lnTo>
                <a:lnTo>
                  <a:pt x="625" y="908"/>
                </a:lnTo>
                <a:lnTo>
                  <a:pt x="625" y="910"/>
                </a:lnTo>
                <a:lnTo>
                  <a:pt x="625" y="911"/>
                </a:lnTo>
                <a:lnTo>
                  <a:pt x="625" y="912"/>
                </a:lnTo>
                <a:lnTo>
                  <a:pt x="627" y="913"/>
                </a:lnTo>
                <a:lnTo>
                  <a:pt x="627" y="912"/>
                </a:lnTo>
                <a:lnTo>
                  <a:pt x="628" y="911"/>
                </a:lnTo>
                <a:lnTo>
                  <a:pt x="631" y="910"/>
                </a:lnTo>
                <a:lnTo>
                  <a:pt x="631" y="908"/>
                </a:lnTo>
                <a:lnTo>
                  <a:pt x="631" y="908"/>
                </a:lnTo>
                <a:lnTo>
                  <a:pt x="632" y="910"/>
                </a:lnTo>
                <a:lnTo>
                  <a:pt x="633" y="912"/>
                </a:lnTo>
                <a:lnTo>
                  <a:pt x="633" y="912"/>
                </a:lnTo>
                <a:lnTo>
                  <a:pt x="635" y="913"/>
                </a:lnTo>
                <a:lnTo>
                  <a:pt x="635" y="913"/>
                </a:lnTo>
                <a:lnTo>
                  <a:pt x="637" y="915"/>
                </a:lnTo>
                <a:lnTo>
                  <a:pt x="640" y="916"/>
                </a:lnTo>
                <a:lnTo>
                  <a:pt x="640" y="916"/>
                </a:lnTo>
                <a:lnTo>
                  <a:pt x="640" y="917"/>
                </a:lnTo>
                <a:lnTo>
                  <a:pt x="639" y="919"/>
                </a:lnTo>
                <a:lnTo>
                  <a:pt x="637" y="920"/>
                </a:lnTo>
                <a:lnTo>
                  <a:pt x="637" y="919"/>
                </a:lnTo>
                <a:lnTo>
                  <a:pt x="636" y="919"/>
                </a:lnTo>
                <a:lnTo>
                  <a:pt x="635" y="916"/>
                </a:lnTo>
                <a:lnTo>
                  <a:pt x="635" y="916"/>
                </a:lnTo>
                <a:lnTo>
                  <a:pt x="633" y="916"/>
                </a:lnTo>
                <a:lnTo>
                  <a:pt x="631" y="917"/>
                </a:lnTo>
                <a:lnTo>
                  <a:pt x="629" y="919"/>
                </a:lnTo>
                <a:lnTo>
                  <a:pt x="628" y="920"/>
                </a:lnTo>
                <a:lnTo>
                  <a:pt x="628" y="921"/>
                </a:lnTo>
                <a:lnTo>
                  <a:pt x="627" y="924"/>
                </a:lnTo>
                <a:lnTo>
                  <a:pt x="625" y="927"/>
                </a:lnTo>
                <a:lnTo>
                  <a:pt x="624" y="929"/>
                </a:lnTo>
                <a:lnTo>
                  <a:pt x="623" y="931"/>
                </a:lnTo>
                <a:lnTo>
                  <a:pt x="622" y="931"/>
                </a:lnTo>
                <a:lnTo>
                  <a:pt x="619" y="932"/>
                </a:lnTo>
                <a:lnTo>
                  <a:pt x="618" y="933"/>
                </a:lnTo>
                <a:lnTo>
                  <a:pt x="615" y="933"/>
                </a:lnTo>
                <a:lnTo>
                  <a:pt x="615" y="933"/>
                </a:lnTo>
                <a:lnTo>
                  <a:pt x="614" y="933"/>
                </a:lnTo>
                <a:lnTo>
                  <a:pt x="611" y="934"/>
                </a:lnTo>
                <a:lnTo>
                  <a:pt x="610" y="936"/>
                </a:lnTo>
                <a:lnTo>
                  <a:pt x="608" y="937"/>
                </a:lnTo>
                <a:lnTo>
                  <a:pt x="608" y="938"/>
                </a:lnTo>
                <a:lnTo>
                  <a:pt x="608" y="940"/>
                </a:lnTo>
                <a:lnTo>
                  <a:pt x="607" y="941"/>
                </a:lnTo>
                <a:lnTo>
                  <a:pt x="606" y="941"/>
                </a:lnTo>
                <a:lnTo>
                  <a:pt x="604" y="941"/>
                </a:lnTo>
                <a:lnTo>
                  <a:pt x="602" y="940"/>
                </a:lnTo>
                <a:lnTo>
                  <a:pt x="601" y="940"/>
                </a:lnTo>
                <a:lnTo>
                  <a:pt x="599" y="940"/>
                </a:lnTo>
                <a:lnTo>
                  <a:pt x="598" y="941"/>
                </a:lnTo>
                <a:lnTo>
                  <a:pt x="599" y="942"/>
                </a:lnTo>
                <a:lnTo>
                  <a:pt x="599" y="946"/>
                </a:lnTo>
                <a:lnTo>
                  <a:pt x="598" y="949"/>
                </a:lnTo>
                <a:lnTo>
                  <a:pt x="598" y="950"/>
                </a:lnTo>
                <a:lnTo>
                  <a:pt x="595" y="950"/>
                </a:lnTo>
                <a:lnTo>
                  <a:pt x="593" y="951"/>
                </a:lnTo>
                <a:lnTo>
                  <a:pt x="590" y="951"/>
                </a:lnTo>
                <a:lnTo>
                  <a:pt x="587" y="950"/>
                </a:lnTo>
                <a:lnTo>
                  <a:pt x="587" y="950"/>
                </a:lnTo>
                <a:lnTo>
                  <a:pt x="587" y="950"/>
                </a:lnTo>
                <a:lnTo>
                  <a:pt x="587" y="950"/>
                </a:lnTo>
                <a:lnTo>
                  <a:pt x="589" y="949"/>
                </a:lnTo>
                <a:lnTo>
                  <a:pt x="591" y="948"/>
                </a:lnTo>
                <a:lnTo>
                  <a:pt x="591" y="946"/>
                </a:lnTo>
                <a:lnTo>
                  <a:pt x="591" y="944"/>
                </a:lnTo>
                <a:lnTo>
                  <a:pt x="591" y="941"/>
                </a:lnTo>
                <a:lnTo>
                  <a:pt x="590" y="938"/>
                </a:lnTo>
                <a:lnTo>
                  <a:pt x="590" y="937"/>
                </a:lnTo>
                <a:lnTo>
                  <a:pt x="589" y="937"/>
                </a:lnTo>
                <a:lnTo>
                  <a:pt x="589" y="937"/>
                </a:lnTo>
                <a:lnTo>
                  <a:pt x="590" y="934"/>
                </a:lnTo>
                <a:lnTo>
                  <a:pt x="590" y="932"/>
                </a:lnTo>
                <a:lnTo>
                  <a:pt x="590" y="932"/>
                </a:lnTo>
                <a:lnTo>
                  <a:pt x="590" y="933"/>
                </a:lnTo>
                <a:lnTo>
                  <a:pt x="589" y="934"/>
                </a:lnTo>
                <a:lnTo>
                  <a:pt x="587" y="937"/>
                </a:lnTo>
                <a:lnTo>
                  <a:pt x="586" y="938"/>
                </a:lnTo>
                <a:lnTo>
                  <a:pt x="585" y="940"/>
                </a:lnTo>
                <a:lnTo>
                  <a:pt x="582" y="941"/>
                </a:lnTo>
                <a:lnTo>
                  <a:pt x="581" y="941"/>
                </a:lnTo>
                <a:lnTo>
                  <a:pt x="580" y="942"/>
                </a:lnTo>
                <a:lnTo>
                  <a:pt x="578" y="942"/>
                </a:lnTo>
                <a:lnTo>
                  <a:pt x="577" y="941"/>
                </a:lnTo>
                <a:lnTo>
                  <a:pt x="577" y="938"/>
                </a:lnTo>
                <a:lnTo>
                  <a:pt x="576" y="936"/>
                </a:lnTo>
                <a:lnTo>
                  <a:pt x="576" y="933"/>
                </a:lnTo>
                <a:lnTo>
                  <a:pt x="576" y="931"/>
                </a:lnTo>
                <a:lnTo>
                  <a:pt x="576" y="928"/>
                </a:lnTo>
                <a:lnTo>
                  <a:pt x="576" y="925"/>
                </a:lnTo>
                <a:lnTo>
                  <a:pt x="576" y="921"/>
                </a:lnTo>
                <a:lnTo>
                  <a:pt x="576" y="920"/>
                </a:lnTo>
                <a:lnTo>
                  <a:pt x="576" y="919"/>
                </a:lnTo>
                <a:lnTo>
                  <a:pt x="578" y="920"/>
                </a:lnTo>
                <a:lnTo>
                  <a:pt x="580" y="920"/>
                </a:lnTo>
                <a:lnTo>
                  <a:pt x="581" y="921"/>
                </a:lnTo>
                <a:lnTo>
                  <a:pt x="581" y="921"/>
                </a:lnTo>
                <a:lnTo>
                  <a:pt x="581" y="923"/>
                </a:lnTo>
                <a:lnTo>
                  <a:pt x="581" y="924"/>
                </a:lnTo>
                <a:lnTo>
                  <a:pt x="580" y="925"/>
                </a:lnTo>
                <a:lnTo>
                  <a:pt x="580" y="925"/>
                </a:lnTo>
                <a:lnTo>
                  <a:pt x="580" y="925"/>
                </a:lnTo>
                <a:lnTo>
                  <a:pt x="580" y="929"/>
                </a:lnTo>
                <a:lnTo>
                  <a:pt x="580" y="932"/>
                </a:lnTo>
                <a:lnTo>
                  <a:pt x="580" y="933"/>
                </a:lnTo>
                <a:lnTo>
                  <a:pt x="582" y="932"/>
                </a:lnTo>
                <a:lnTo>
                  <a:pt x="582" y="932"/>
                </a:lnTo>
                <a:lnTo>
                  <a:pt x="582" y="932"/>
                </a:lnTo>
                <a:lnTo>
                  <a:pt x="582" y="932"/>
                </a:lnTo>
                <a:lnTo>
                  <a:pt x="584" y="931"/>
                </a:lnTo>
                <a:lnTo>
                  <a:pt x="585" y="931"/>
                </a:lnTo>
                <a:lnTo>
                  <a:pt x="585" y="931"/>
                </a:lnTo>
                <a:lnTo>
                  <a:pt x="586" y="929"/>
                </a:lnTo>
                <a:lnTo>
                  <a:pt x="587" y="928"/>
                </a:lnTo>
                <a:lnTo>
                  <a:pt x="587" y="927"/>
                </a:lnTo>
                <a:lnTo>
                  <a:pt x="589" y="925"/>
                </a:lnTo>
                <a:lnTo>
                  <a:pt x="589" y="924"/>
                </a:lnTo>
                <a:lnTo>
                  <a:pt x="590" y="923"/>
                </a:lnTo>
                <a:lnTo>
                  <a:pt x="590" y="923"/>
                </a:lnTo>
                <a:lnTo>
                  <a:pt x="591" y="921"/>
                </a:lnTo>
                <a:lnTo>
                  <a:pt x="593" y="921"/>
                </a:lnTo>
                <a:lnTo>
                  <a:pt x="591" y="920"/>
                </a:lnTo>
                <a:lnTo>
                  <a:pt x="590" y="920"/>
                </a:lnTo>
                <a:lnTo>
                  <a:pt x="589" y="919"/>
                </a:lnTo>
                <a:lnTo>
                  <a:pt x="589" y="919"/>
                </a:lnTo>
                <a:lnTo>
                  <a:pt x="589" y="919"/>
                </a:lnTo>
                <a:lnTo>
                  <a:pt x="589" y="917"/>
                </a:lnTo>
                <a:lnTo>
                  <a:pt x="587" y="917"/>
                </a:lnTo>
                <a:lnTo>
                  <a:pt x="586" y="917"/>
                </a:lnTo>
                <a:lnTo>
                  <a:pt x="585" y="916"/>
                </a:lnTo>
                <a:lnTo>
                  <a:pt x="582" y="916"/>
                </a:lnTo>
                <a:lnTo>
                  <a:pt x="582" y="915"/>
                </a:lnTo>
                <a:lnTo>
                  <a:pt x="582" y="913"/>
                </a:lnTo>
                <a:lnTo>
                  <a:pt x="581" y="911"/>
                </a:lnTo>
                <a:lnTo>
                  <a:pt x="580" y="910"/>
                </a:lnTo>
                <a:lnTo>
                  <a:pt x="580" y="910"/>
                </a:lnTo>
                <a:lnTo>
                  <a:pt x="578" y="908"/>
                </a:lnTo>
                <a:lnTo>
                  <a:pt x="578" y="908"/>
                </a:lnTo>
                <a:lnTo>
                  <a:pt x="580" y="907"/>
                </a:lnTo>
                <a:lnTo>
                  <a:pt x="581" y="907"/>
                </a:lnTo>
                <a:lnTo>
                  <a:pt x="584" y="908"/>
                </a:lnTo>
                <a:lnTo>
                  <a:pt x="586" y="908"/>
                </a:lnTo>
                <a:lnTo>
                  <a:pt x="587" y="910"/>
                </a:lnTo>
                <a:lnTo>
                  <a:pt x="589" y="910"/>
                </a:lnTo>
                <a:lnTo>
                  <a:pt x="590" y="911"/>
                </a:lnTo>
                <a:lnTo>
                  <a:pt x="591" y="912"/>
                </a:lnTo>
                <a:lnTo>
                  <a:pt x="593" y="912"/>
                </a:lnTo>
                <a:lnTo>
                  <a:pt x="593" y="912"/>
                </a:lnTo>
                <a:lnTo>
                  <a:pt x="594" y="911"/>
                </a:lnTo>
                <a:lnTo>
                  <a:pt x="595" y="910"/>
                </a:lnTo>
                <a:lnTo>
                  <a:pt x="597" y="910"/>
                </a:lnTo>
                <a:lnTo>
                  <a:pt x="598" y="910"/>
                </a:lnTo>
                <a:lnTo>
                  <a:pt x="599" y="910"/>
                </a:lnTo>
                <a:lnTo>
                  <a:pt x="602" y="910"/>
                </a:lnTo>
                <a:lnTo>
                  <a:pt x="603" y="908"/>
                </a:lnTo>
                <a:lnTo>
                  <a:pt x="603" y="906"/>
                </a:lnTo>
                <a:lnTo>
                  <a:pt x="603" y="906"/>
                </a:lnTo>
                <a:lnTo>
                  <a:pt x="603" y="906"/>
                </a:lnTo>
                <a:lnTo>
                  <a:pt x="602" y="904"/>
                </a:lnTo>
                <a:lnTo>
                  <a:pt x="602" y="903"/>
                </a:lnTo>
                <a:lnTo>
                  <a:pt x="601" y="902"/>
                </a:lnTo>
                <a:lnTo>
                  <a:pt x="598" y="900"/>
                </a:lnTo>
                <a:lnTo>
                  <a:pt x="597" y="899"/>
                </a:lnTo>
                <a:lnTo>
                  <a:pt x="597" y="896"/>
                </a:lnTo>
                <a:lnTo>
                  <a:pt x="595" y="895"/>
                </a:lnTo>
                <a:lnTo>
                  <a:pt x="595" y="894"/>
                </a:lnTo>
                <a:lnTo>
                  <a:pt x="595" y="894"/>
                </a:lnTo>
                <a:lnTo>
                  <a:pt x="593" y="891"/>
                </a:lnTo>
                <a:lnTo>
                  <a:pt x="590" y="890"/>
                </a:lnTo>
                <a:lnTo>
                  <a:pt x="589" y="889"/>
                </a:lnTo>
                <a:lnTo>
                  <a:pt x="586" y="889"/>
                </a:lnTo>
                <a:lnTo>
                  <a:pt x="585" y="889"/>
                </a:lnTo>
                <a:lnTo>
                  <a:pt x="584" y="887"/>
                </a:lnTo>
                <a:lnTo>
                  <a:pt x="582" y="887"/>
                </a:lnTo>
                <a:lnTo>
                  <a:pt x="581" y="886"/>
                </a:lnTo>
                <a:lnTo>
                  <a:pt x="581" y="885"/>
                </a:lnTo>
                <a:lnTo>
                  <a:pt x="581" y="882"/>
                </a:lnTo>
                <a:lnTo>
                  <a:pt x="580" y="881"/>
                </a:lnTo>
                <a:lnTo>
                  <a:pt x="580" y="881"/>
                </a:lnTo>
                <a:lnTo>
                  <a:pt x="578" y="882"/>
                </a:lnTo>
                <a:lnTo>
                  <a:pt x="577" y="883"/>
                </a:lnTo>
                <a:lnTo>
                  <a:pt x="577" y="885"/>
                </a:lnTo>
                <a:lnTo>
                  <a:pt x="578" y="885"/>
                </a:lnTo>
                <a:lnTo>
                  <a:pt x="578" y="886"/>
                </a:lnTo>
                <a:lnTo>
                  <a:pt x="580" y="889"/>
                </a:lnTo>
                <a:lnTo>
                  <a:pt x="580" y="889"/>
                </a:lnTo>
                <a:lnTo>
                  <a:pt x="580" y="890"/>
                </a:lnTo>
                <a:lnTo>
                  <a:pt x="578" y="890"/>
                </a:lnTo>
                <a:lnTo>
                  <a:pt x="578" y="891"/>
                </a:lnTo>
                <a:lnTo>
                  <a:pt x="577" y="891"/>
                </a:lnTo>
                <a:lnTo>
                  <a:pt x="577" y="893"/>
                </a:lnTo>
                <a:lnTo>
                  <a:pt x="578" y="894"/>
                </a:lnTo>
                <a:lnTo>
                  <a:pt x="578" y="896"/>
                </a:lnTo>
                <a:lnTo>
                  <a:pt x="577" y="899"/>
                </a:lnTo>
                <a:lnTo>
                  <a:pt x="576" y="900"/>
                </a:lnTo>
                <a:lnTo>
                  <a:pt x="574" y="903"/>
                </a:lnTo>
                <a:lnTo>
                  <a:pt x="573" y="906"/>
                </a:lnTo>
                <a:lnTo>
                  <a:pt x="572" y="908"/>
                </a:lnTo>
                <a:lnTo>
                  <a:pt x="570" y="908"/>
                </a:lnTo>
                <a:lnTo>
                  <a:pt x="570" y="908"/>
                </a:lnTo>
                <a:lnTo>
                  <a:pt x="569" y="907"/>
                </a:lnTo>
                <a:lnTo>
                  <a:pt x="568" y="906"/>
                </a:lnTo>
                <a:lnTo>
                  <a:pt x="567" y="903"/>
                </a:lnTo>
                <a:lnTo>
                  <a:pt x="564" y="902"/>
                </a:lnTo>
                <a:lnTo>
                  <a:pt x="563" y="900"/>
                </a:lnTo>
                <a:lnTo>
                  <a:pt x="560" y="900"/>
                </a:lnTo>
                <a:lnTo>
                  <a:pt x="557" y="899"/>
                </a:lnTo>
                <a:lnTo>
                  <a:pt x="555" y="899"/>
                </a:lnTo>
                <a:lnTo>
                  <a:pt x="552" y="900"/>
                </a:lnTo>
                <a:lnTo>
                  <a:pt x="551" y="900"/>
                </a:lnTo>
                <a:lnTo>
                  <a:pt x="550" y="903"/>
                </a:lnTo>
                <a:lnTo>
                  <a:pt x="548" y="904"/>
                </a:lnTo>
                <a:lnTo>
                  <a:pt x="548" y="907"/>
                </a:lnTo>
                <a:lnTo>
                  <a:pt x="547" y="908"/>
                </a:lnTo>
                <a:lnTo>
                  <a:pt x="547" y="908"/>
                </a:lnTo>
                <a:lnTo>
                  <a:pt x="548" y="910"/>
                </a:lnTo>
                <a:lnTo>
                  <a:pt x="548" y="911"/>
                </a:lnTo>
                <a:lnTo>
                  <a:pt x="547" y="912"/>
                </a:lnTo>
                <a:lnTo>
                  <a:pt x="544" y="913"/>
                </a:lnTo>
                <a:lnTo>
                  <a:pt x="542" y="915"/>
                </a:lnTo>
                <a:lnTo>
                  <a:pt x="539" y="916"/>
                </a:lnTo>
                <a:lnTo>
                  <a:pt x="538" y="917"/>
                </a:lnTo>
                <a:lnTo>
                  <a:pt x="536" y="920"/>
                </a:lnTo>
                <a:lnTo>
                  <a:pt x="535" y="921"/>
                </a:lnTo>
                <a:lnTo>
                  <a:pt x="534" y="924"/>
                </a:lnTo>
                <a:lnTo>
                  <a:pt x="532" y="927"/>
                </a:lnTo>
                <a:lnTo>
                  <a:pt x="531" y="928"/>
                </a:lnTo>
                <a:lnTo>
                  <a:pt x="531" y="929"/>
                </a:lnTo>
                <a:lnTo>
                  <a:pt x="531" y="931"/>
                </a:lnTo>
                <a:lnTo>
                  <a:pt x="531" y="931"/>
                </a:lnTo>
                <a:lnTo>
                  <a:pt x="531" y="932"/>
                </a:lnTo>
                <a:lnTo>
                  <a:pt x="532" y="931"/>
                </a:lnTo>
                <a:lnTo>
                  <a:pt x="534" y="931"/>
                </a:lnTo>
                <a:lnTo>
                  <a:pt x="535" y="932"/>
                </a:lnTo>
                <a:lnTo>
                  <a:pt x="536" y="933"/>
                </a:lnTo>
                <a:lnTo>
                  <a:pt x="538" y="936"/>
                </a:lnTo>
                <a:lnTo>
                  <a:pt x="538" y="937"/>
                </a:lnTo>
                <a:lnTo>
                  <a:pt x="539" y="940"/>
                </a:lnTo>
                <a:lnTo>
                  <a:pt x="540" y="942"/>
                </a:lnTo>
                <a:lnTo>
                  <a:pt x="543" y="944"/>
                </a:lnTo>
                <a:lnTo>
                  <a:pt x="546" y="946"/>
                </a:lnTo>
                <a:lnTo>
                  <a:pt x="547" y="948"/>
                </a:lnTo>
                <a:lnTo>
                  <a:pt x="548" y="948"/>
                </a:lnTo>
                <a:lnTo>
                  <a:pt x="547" y="950"/>
                </a:lnTo>
                <a:lnTo>
                  <a:pt x="546" y="951"/>
                </a:lnTo>
                <a:lnTo>
                  <a:pt x="543" y="951"/>
                </a:lnTo>
                <a:lnTo>
                  <a:pt x="542" y="950"/>
                </a:lnTo>
                <a:lnTo>
                  <a:pt x="539" y="949"/>
                </a:lnTo>
                <a:lnTo>
                  <a:pt x="536" y="948"/>
                </a:lnTo>
                <a:lnTo>
                  <a:pt x="535" y="946"/>
                </a:lnTo>
                <a:lnTo>
                  <a:pt x="535" y="945"/>
                </a:lnTo>
                <a:lnTo>
                  <a:pt x="534" y="944"/>
                </a:lnTo>
                <a:lnTo>
                  <a:pt x="534" y="942"/>
                </a:lnTo>
                <a:lnTo>
                  <a:pt x="532" y="942"/>
                </a:lnTo>
                <a:lnTo>
                  <a:pt x="532" y="942"/>
                </a:lnTo>
                <a:lnTo>
                  <a:pt x="532" y="945"/>
                </a:lnTo>
                <a:lnTo>
                  <a:pt x="532" y="946"/>
                </a:lnTo>
                <a:lnTo>
                  <a:pt x="532" y="948"/>
                </a:lnTo>
                <a:lnTo>
                  <a:pt x="534" y="949"/>
                </a:lnTo>
                <a:lnTo>
                  <a:pt x="534" y="949"/>
                </a:lnTo>
                <a:lnTo>
                  <a:pt x="535" y="950"/>
                </a:lnTo>
                <a:lnTo>
                  <a:pt x="535" y="951"/>
                </a:lnTo>
                <a:lnTo>
                  <a:pt x="534" y="953"/>
                </a:lnTo>
                <a:lnTo>
                  <a:pt x="532" y="955"/>
                </a:lnTo>
                <a:lnTo>
                  <a:pt x="532" y="958"/>
                </a:lnTo>
                <a:lnTo>
                  <a:pt x="534" y="959"/>
                </a:lnTo>
                <a:lnTo>
                  <a:pt x="534" y="961"/>
                </a:lnTo>
                <a:lnTo>
                  <a:pt x="536" y="963"/>
                </a:lnTo>
                <a:lnTo>
                  <a:pt x="538" y="965"/>
                </a:lnTo>
                <a:lnTo>
                  <a:pt x="539" y="966"/>
                </a:lnTo>
                <a:lnTo>
                  <a:pt x="540" y="966"/>
                </a:lnTo>
                <a:lnTo>
                  <a:pt x="542" y="967"/>
                </a:lnTo>
                <a:lnTo>
                  <a:pt x="543" y="967"/>
                </a:lnTo>
                <a:lnTo>
                  <a:pt x="544" y="968"/>
                </a:lnTo>
                <a:lnTo>
                  <a:pt x="544" y="968"/>
                </a:lnTo>
                <a:lnTo>
                  <a:pt x="543" y="970"/>
                </a:lnTo>
                <a:lnTo>
                  <a:pt x="542" y="971"/>
                </a:lnTo>
                <a:lnTo>
                  <a:pt x="540" y="971"/>
                </a:lnTo>
                <a:lnTo>
                  <a:pt x="538" y="972"/>
                </a:lnTo>
                <a:lnTo>
                  <a:pt x="536" y="974"/>
                </a:lnTo>
                <a:lnTo>
                  <a:pt x="538" y="976"/>
                </a:lnTo>
                <a:lnTo>
                  <a:pt x="538" y="979"/>
                </a:lnTo>
                <a:lnTo>
                  <a:pt x="539" y="982"/>
                </a:lnTo>
                <a:lnTo>
                  <a:pt x="540" y="983"/>
                </a:lnTo>
                <a:lnTo>
                  <a:pt x="542" y="984"/>
                </a:lnTo>
                <a:lnTo>
                  <a:pt x="543" y="987"/>
                </a:lnTo>
                <a:lnTo>
                  <a:pt x="544" y="989"/>
                </a:lnTo>
                <a:lnTo>
                  <a:pt x="544" y="991"/>
                </a:lnTo>
                <a:lnTo>
                  <a:pt x="544" y="992"/>
                </a:lnTo>
                <a:lnTo>
                  <a:pt x="543" y="995"/>
                </a:lnTo>
                <a:lnTo>
                  <a:pt x="543" y="996"/>
                </a:lnTo>
                <a:lnTo>
                  <a:pt x="543" y="999"/>
                </a:lnTo>
                <a:lnTo>
                  <a:pt x="543" y="1000"/>
                </a:lnTo>
                <a:lnTo>
                  <a:pt x="543" y="1001"/>
                </a:lnTo>
                <a:lnTo>
                  <a:pt x="544" y="1003"/>
                </a:lnTo>
                <a:lnTo>
                  <a:pt x="547" y="1004"/>
                </a:lnTo>
                <a:lnTo>
                  <a:pt x="548" y="1005"/>
                </a:lnTo>
                <a:lnTo>
                  <a:pt x="550" y="1006"/>
                </a:lnTo>
                <a:lnTo>
                  <a:pt x="550" y="1006"/>
                </a:lnTo>
                <a:lnTo>
                  <a:pt x="550" y="1008"/>
                </a:lnTo>
                <a:lnTo>
                  <a:pt x="547" y="1008"/>
                </a:lnTo>
                <a:lnTo>
                  <a:pt x="546" y="1008"/>
                </a:lnTo>
                <a:lnTo>
                  <a:pt x="543" y="1009"/>
                </a:lnTo>
                <a:lnTo>
                  <a:pt x="543" y="1010"/>
                </a:lnTo>
                <a:lnTo>
                  <a:pt x="543" y="1010"/>
                </a:lnTo>
                <a:lnTo>
                  <a:pt x="543" y="1012"/>
                </a:lnTo>
                <a:lnTo>
                  <a:pt x="543" y="1013"/>
                </a:lnTo>
                <a:lnTo>
                  <a:pt x="543" y="1013"/>
                </a:lnTo>
                <a:lnTo>
                  <a:pt x="543" y="1016"/>
                </a:lnTo>
                <a:lnTo>
                  <a:pt x="543" y="1017"/>
                </a:lnTo>
                <a:lnTo>
                  <a:pt x="543" y="1017"/>
                </a:lnTo>
                <a:lnTo>
                  <a:pt x="542" y="1017"/>
                </a:lnTo>
                <a:lnTo>
                  <a:pt x="542" y="1018"/>
                </a:lnTo>
                <a:lnTo>
                  <a:pt x="540" y="1018"/>
                </a:lnTo>
                <a:lnTo>
                  <a:pt x="542" y="1018"/>
                </a:lnTo>
                <a:lnTo>
                  <a:pt x="542" y="1018"/>
                </a:lnTo>
                <a:lnTo>
                  <a:pt x="543" y="1018"/>
                </a:lnTo>
                <a:lnTo>
                  <a:pt x="544" y="1017"/>
                </a:lnTo>
                <a:lnTo>
                  <a:pt x="546" y="1017"/>
                </a:lnTo>
                <a:lnTo>
                  <a:pt x="547" y="1017"/>
                </a:lnTo>
                <a:lnTo>
                  <a:pt x="548" y="1016"/>
                </a:lnTo>
                <a:lnTo>
                  <a:pt x="550" y="1016"/>
                </a:lnTo>
                <a:lnTo>
                  <a:pt x="551" y="1014"/>
                </a:lnTo>
                <a:lnTo>
                  <a:pt x="552" y="1012"/>
                </a:lnTo>
                <a:lnTo>
                  <a:pt x="552" y="1010"/>
                </a:lnTo>
                <a:lnTo>
                  <a:pt x="553" y="1008"/>
                </a:lnTo>
                <a:lnTo>
                  <a:pt x="555" y="1006"/>
                </a:lnTo>
                <a:lnTo>
                  <a:pt x="555" y="1006"/>
                </a:lnTo>
                <a:lnTo>
                  <a:pt x="556" y="1005"/>
                </a:lnTo>
                <a:lnTo>
                  <a:pt x="557" y="1004"/>
                </a:lnTo>
                <a:lnTo>
                  <a:pt x="559" y="1001"/>
                </a:lnTo>
                <a:lnTo>
                  <a:pt x="559" y="1000"/>
                </a:lnTo>
                <a:lnTo>
                  <a:pt x="559" y="997"/>
                </a:lnTo>
                <a:lnTo>
                  <a:pt x="559" y="995"/>
                </a:lnTo>
                <a:lnTo>
                  <a:pt x="559" y="995"/>
                </a:lnTo>
                <a:lnTo>
                  <a:pt x="559" y="995"/>
                </a:lnTo>
                <a:lnTo>
                  <a:pt x="560" y="996"/>
                </a:lnTo>
                <a:lnTo>
                  <a:pt x="561" y="996"/>
                </a:lnTo>
                <a:lnTo>
                  <a:pt x="561" y="999"/>
                </a:lnTo>
                <a:lnTo>
                  <a:pt x="563" y="1000"/>
                </a:lnTo>
                <a:lnTo>
                  <a:pt x="564" y="1001"/>
                </a:lnTo>
                <a:lnTo>
                  <a:pt x="564" y="1001"/>
                </a:lnTo>
                <a:lnTo>
                  <a:pt x="565" y="1000"/>
                </a:lnTo>
                <a:lnTo>
                  <a:pt x="567" y="999"/>
                </a:lnTo>
                <a:lnTo>
                  <a:pt x="568" y="997"/>
                </a:lnTo>
                <a:lnTo>
                  <a:pt x="568" y="996"/>
                </a:lnTo>
                <a:lnTo>
                  <a:pt x="568" y="995"/>
                </a:lnTo>
                <a:lnTo>
                  <a:pt x="567" y="993"/>
                </a:lnTo>
                <a:lnTo>
                  <a:pt x="567" y="992"/>
                </a:lnTo>
                <a:lnTo>
                  <a:pt x="567" y="992"/>
                </a:lnTo>
                <a:lnTo>
                  <a:pt x="567" y="992"/>
                </a:lnTo>
                <a:lnTo>
                  <a:pt x="568" y="992"/>
                </a:lnTo>
                <a:lnTo>
                  <a:pt x="568" y="991"/>
                </a:lnTo>
                <a:lnTo>
                  <a:pt x="568" y="991"/>
                </a:lnTo>
                <a:lnTo>
                  <a:pt x="568" y="991"/>
                </a:lnTo>
                <a:lnTo>
                  <a:pt x="568" y="991"/>
                </a:lnTo>
                <a:lnTo>
                  <a:pt x="567" y="991"/>
                </a:lnTo>
                <a:lnTo>
                  <a:pt x="565" y="991"/>
                </a:lnTo>
                <a:lnTo>
                  <a:pt x="563" y="991"/>
                </a:lnTo>
                <a:lnTo>
                  <a:pt x="561" y="991"/>
                </a:lnTo>
                <a:lnTo>
                  <a:pt x="559" y="989"/>
                </a:lnTo>
                <a:lnTo>
                  <a:pt x="557" y="988"/>
                </a:lnTo>
                <a:lnTo>
                  <a:pt x="556" y="988"/>
                </a:lnTo>
                <a:lnTo>
                  <a:pt x="555" y="987"/>
                </a:lnTo>
                <a:lnTo>
                  <a:pt x="556" y="985"/>
                </a:lnTo>
                <a:lnTo>
                  <a:pt x="557" y="984"/>
                </a:lnTo>
                <a:lnTo>
                  <a:pt x="560" y="983"/>
                </a:lnTo>
                <a:lnTo>
                  <a:pt x="561" y="984"/>
                </a:lnTo>
                <a:lnTo>
                  <a:pt x="563" y="984"/>
                </a:lnTo>
                <a:lnTo>
                  <a:pt x="565" y="984"/>
                </a:lnTo>
                <a:lnTo>
                  <a:pt x="567" y="985"/>
                </a:lnTo>
                <a:lnTo>
                  <a:pt x="568" y="985"/>
                </a:lnTo>
                <a:lnTo>
                  <a:pt x="569" y="985"/>
                </a:lnTo>
                <a:lnTo>
                  <a:pt x="569" y="984"/>
                </a:lnTo>
                <a:lnTo>
                  <a:pt x="570" y="983"/>
                </a:lnTo>
                <a:lnTo>
                  <a:pt x="572" y="983"/>
                </a:lnTo>
                <a:lnTo>
                  <a:pt x="572" y="983"/>
                </a:lnTo>
                <a:lnTo>
                  <a:pt x="573" y="985"/>
                </a:lnTo>
                <a:lnTo>
                  <a:pt x="574" y="987"/>
                </a:lnTo>
                <a:lnTo>
                  <a:pt x="576" y="989"/>
                </a:lnTo>
                <a:lnTo>
                  <a:pt x="576" y="991"/>
                </a:lnTo>
                <a:lnTo>
                  <a:pt x="574" y="992"/>
                </a:lnTo>
                <a:lnTo>
                  <a:pt x="574" y="993"/>
                </a:lnTo>
                <a:lnTo>
                  <a:pt x="574" y="996"/>
                </a:lnTo>
                <a:lnTo>
                  <a:pt x="574" y="997"/>
                </a:lnTo>
                <a:lnTo>
                  <a:pt x="574" y="999"/>
                </a:lnTo>
                <a:lnTo>
                  <a:pt x="574" y="1001"/>
                </a:lnTo>
                <a:lnTo>
                  <a:pt x="573" y="1003"/>
                </a:lnTo>
                <a:lnTo>
                  <a:pt x="572" y="1004"/>
                </a:lnTo>
                <a:lnTo>
                  <a:pt x="568" y="1005"/>
                </a:lnTo>
                <a:lnTo>
                  <a:pt x="565" y="1006"/>
                </a:lnTo>
                <a:lnTo>
                  <a:pt x="563" y="1008"/>
                </a:lnTo>
                <a:lnTo>
                  <a:pt x="561" y="1009"/>
                </a:lnTo>
                <a:lnTo>
                  <a:pt x="559" y="1012"/>
                </a:lnTo>
                <a:lnTo>
                  <a:pt x="557" y="1016"/>
                </a:lnTo>
                <a:lnTo>
                  <a:pt x="555" y="1018"/>
                </a:lnTo>
                <a:lnTo>
                  <a:pt x="555" y="1021"/>
                </a:lnTo>
                <a:lnTo>
                  <a:pt x="553" y="1023"/>
                </a:lnTo>
                <a:lnTo>
                  <a:pt x="553" y="1026"/>
                </a:lnTo>
                <a:lnTo>
                  <a:pt x="553" y="1029"/>
                </a:lnTo>
                <a:lnTo>
                  <a:pt x="552" y="1031"/>
                </a:lnTo>
                <a:lnTo>
                  <a:pt x="551" y="1033"/>
                </a:lnTo>
                <a:lnTo>
                  <a:pt x="551" y="1033"/>
                </a:lnTo>
                <a:lnTo>
                  <a:pt x="548" y="1033"/>
                </a:lnTo>
                <a:lnTo>
                  <a:pt x="547" y="1031"/>
                </a:lnTo>
                <a:lnTo>
                  <a:pt x="546" y="1029"/>
                </a:lnTo>
                <a:lnTo>
                  <a:pt x="544" y="1029"/>
                </a:lnTo>
                <a:lnTo>
                  <a:pt x="544" y="1026"/>
                </a:lnTo>
                <a:lnTo>
                  <a:pt x="544" y="1025"/>
                </a:lnTo>
                <a:lnTo>
                  <a:pt x="544" y="1026"/>
                </a:lnTo>
                <a:lnTo>
                  <a:pt x="543" y="1027"/>
                </a:lnTo>
                <a:lnTo>
                  <a:pt x="542" y="1029"/>
                </a:lnTo>
                <a:lnTo>
                  <a:pt x="540" y="1031"/>
                </a:lnTo>
                <a:lnTo>
                  <a:pt x="539" y="1033"/>
                </a:lnTo>
                <a:lnTo>
                  <a:pt x="538" y="1035"/>
                </a:lnTo>
                <a:lnTo>
                  <a:pt x="536" y="1035"/>
                </a:lnTo>
                <a:lnTo>
                  <a:pt x="535" y="1034"/>
                </a:lnTo>
                <a:lnTo>
                  <a:pt x="535" y="1033"/>
                </a:lnTo>
                <a:lnTo>
                  <a:pt x="535" y="1029"/>
                </a:lnTo>
                <a:lnTo>
                  <a:pt x="536" y="1027"/>
                </a:lnTo>
                <a:lnTo>
                  <a:pt x="536" y="1025"/>
                </a:lnTo>
                <a:lnTo>
                  <a:pt x="536" y="1021"/>
                </a:lnTo>
                <a:lnTo>
                  <a:pt x="536" y="1018"/>
                </a:lnTo>
                <a:lnTo>
                  <a:pt x="536" y="1017"/>
                </a:lnTo>
                <a:lnTo>
                  <a:pt x="536" y="1017"/>
                </a:lnTo>
                <a:lnTo>
                  <a:pt x="534" y="1017"/>
                </a:lnTo>
                <a:lnTo>
                  <a:pt x="532" y="1016"/>
                </a:lnTo>
                <a:lnTo>
                  <a:pt x="531" y="1016"/>
                </a:lnTo>
                <a:lnTo>
                  <a:pt x="531" y="1014"/>
                </a:lnTo>
                <a:lnTo>
                  <a:pt x="530" y="1013"/>
                </a:lnTo>
                <a:lnTo>
                  <a:pt x="530" y="1012"/>
                </a:lnTo>
                <a:lnTo>
                  <a:pt x="530" y="1012"/>
                </a:lnTo>
                <a:lnTo>
                  <a:pt x="531" y="1012"/>
                </a:lnTo>
                <a:lnTo>
                  <a:pt x="534" y="1012"/>
                </a:lnTo>
                <a:lnTo>
                  <a:pt x="535" y="1012"/>
                </a:lnTo>
                <a:lnTo>
                  <a:pt x="536" y="1010"/>
                </a:lnTo>
                <a:lnTo>
                  <a:pt x="536" y="1009"/>
                </a:lnTo>
                <a:lnTo>
                  <a:pt x="536" y="1006"/>
                </a:lnTo>
                <a:lnTo>
                  <a:pt x="536" y="1005"/>
                </a:lnTo>
                <a:lnTo>
                  <a:pt x="536" y="1004"/>
                </a:lnTo>
                <a:lnTo>
                  <a:pt x="538" y="1004"/>
                </a:lnTo>
                <a:lnTo>
                  <a:pt x="538" y="1004"/>
                </a:lnTo>
                <a:lnTo>
                  <a:pt x="539" y="1004"/>
                </a:lnTo>
                <a:lnTo>
                  <a:pt x="539" y="1003"/>
                </a:lnTo>
                <a:lnTo>
                  <a:pt x="538" y="1003"/>
                </a:lnTo>
                <a:lnTo>
                  <a:pt x="538" y="1003"/>
                </a:lnTo>
                <a:lnTo>
                  <a:pt x="536" y="1004"/>
                </a:lnTo>
                <a:lnTo>
                  <a:pt x="535" y="1003"/>
                </a:lnTo>
                <a:lnTo>
                  <a:pt x="534" y="1003"/>
                </a:lnTo>
                <a:lnTo>
                  <a:pt x="532" y="1000"/>
                </a:lnTo>
                <a:lnTo>
                  <a:pt x="531" y="999"/>
                </a:lnTo>
                <a:lnTo>
                  <a:pt x="531" y="997"/>
                </a:lnTo>
                <a:lnTo>
                  <a:pt x="532" y="996"/>
                </a:lnTo>
                <a:lnTo>
                  <a:pt x="534" y="995"/>
                </a:lnTo>
                <a:lnTo>
                  <a:pt x="536" y="993"/>
                </a:lnTo>
                <a:lnTo>
                  <a:pt x="538" y="992"/>
                </a:lnTo>
                <a:lnTo>
                  <a:pt x="538" y="991"/>
                </a:lnTo>
                <a:lnTo>
                  <a:pt x="536" y="988"/>
                </a:lnTo>
                <a:lnTo>
                  <a:pt x="536" y="987"/>
                </a:lnTo>
                <a:lnTo>
                  <a:pt x="535" y="987"/>
                </a:lnTo>
                <a:lnTo>
                  <a:pt x="534" y="988"/>
                </a:lnTo>
                <a:lnTo>
                  <a:pt x="532" y="988"/>
                </a:lnTo>
                <a:lnTo>
                  <a:pt x="530" y="987"/>
                </a:lnTo>
                <a:lnTo>
                  <a:pt x="530" y="987"/>
                </a:lnTo>
                <a:lnTo>
                  <a:pt x="530" y="985"/>
                </a:lnTo>
                <a:lnTo>
                  <a:pt x="530" y="983"/>
                </a:lnTo>
                <a:lnTo>
                  <a:pt x="531" y="980"/>
                </a:lnTo>
                <a:lnTo>
                  <a:pt x="532" y="978"/>
                </a:lnTo>
                <a:lnTo>
                  <a:pt x="532" y="975"/>
                </a:lnTo>
                <a:lnTo>
                  <a:pt x="532" y="974"/>
                </a:lnTo>
                <a:lnTo>
                  <a:pt x="532" y="972"/>
                </a:lnTo>
                <a:lnTo>
                  <a:pt x="531" y="972"/>
                </a:lnTo>
                <a:lnTo>
                  <a:pt x="531" y="972"/>
                </a:lnTo>
                <a:lnTo>
                  <a:pt x="531" y="971"/>
                </a:lnTo>
                <a:lnTo>
                  <a:pt x="532" y="971"/>
                </a:lnTo>
                <a:lnTo>
                  <a:pt x="532" y="970"/>
                </a:lnTo>
                <a:lnTo>
                  <a:pt x="534" y="967"/>
                </a:lnTo>
                <a:lnTo>
                  <a:pt x="534" y="966"/>
                </a:lnTo>
                <a:lnTo>
                  <a:pt x="532" y="965"/>
                </a:lnTo>
                <a:lnTo>
                  <a:pt x="531" y="963"/>
                </a:lnTo>
                <a:lnTo>
                  <a:pt x="530" y="962"/>
                </a:lnTo>
                <a:lnTo>
                  <a:pt x="529" y="962"/>
                </a:lnTo>
                <a:lnTo>
                  <a:pt x="529" y="962"/>
                </a:lnTo>
                <a:lnTo>
                  <a:pt x="529" y="962"/>
                </a:lnTo>
                <a:lnTo>
                  <a:pt x="527" y="963"/>
                </a:lnTo>
                <a:lnTo>
                  <a:pt x="526" y="963"/>
                </a:lnTo>
                <a:lnTo>
                  <a:pt x="525" y="963"/>
                </a:lnTo>
                <a:lnTo>
                  <a:pt x="523" y="962"/>
                </a:lnTo>
                <a:lnTo>
                  <a:pt x="522" y="961"/>
                </a:lnTo>
                <a:lnTo>
                  <a:pt x="521" y="959"/>
                </a:lnTo>
                <a:lnTo>
                  <a:pt x="519" y="959"/>
                </a:lnTo>
                <a:lnTo>
                  <a:pt x="519" y="959"/>
                </a:lnTo>
                <a:lnTo>
                  <a:pt x="519" y="961"/>
                </a:lnTo>
                <a:lnTo>
                  <a:pt x="518" y="961"/>
                </a:lnTo>
                <a:lnTo>
                  <a:pt x="518" y="962"/>
                </a:lnTo>
                <a:lnTo>
                  <a:pt x="518" y="963"/>
                </a:lnTo>
                <a:lnTo>
                  <a:pt x="517" y="965"/>
                </a:lnTo>
                <a:lnTo>
                  <a:pt x="515" y="963"/>
                </a:lnTo>
                <a:lnTo>
                  <a:pt x="515" y="962"/>
                </a:lnTo>
                <a:lnTo>
                  <a:pt x="515" y="961"/>
                </a:lnTo>
                <a:lnTo>
                  <a:pt x="515" y="959"/>
                </a:lnTo>
                <a:lnTo>
                  <a:pt x="517" y="957"/>
                </a:lnTo>
                <a:lnTo>
                  <a:pt x="517" y="954"/>
                </a:lnTo>
                <a:lnTo>
                  <a:pt x="517" y="953"/>
                </a:lnTo>
                <a:lnTo>
                  <a:pt x="515" y="951"/>
                </a:lnTo>
                <a:lnTo>
                  <a:pt x="514" y="950"/>
                </a:lnTo>
                <a:lnTo>
                  <a:pt x="513" y="950"/>
                </a:lnTo>
                <a:lnTo>
                  <a:pt x="510" y="949"/>
                </a:lnTo>
                <a:lnTo>
                  <a:pt x="510" y="948"/>
                </a:lnTo>
                <a:lnTo>
                  <a:pt x="512" y="948"/>
                </a:lnTo>
                <a:lnTo>
                  <a:pt x="513" y="946"/>
                </a:lnTo>
                <a:lnTo>
                  <a:pt x="515" y="946"/>
                </a:lnTo>
                <a:lnTo>
                  <a:pt x="518" y="946"/>
                </a:lnTo>
                <a:lnTo>
                  <a:pt x="521" y="948"/>
                </a:lnTo>
                <a:lnTo>
                  <a:pt x="523" y="948"/>
                </a:lnTo>
                <a:lnTo>
                  <a:pt x="526" y="948"/>
                </a:lnTo>
                <a:lnTo>
                  <a:pt x="526" y="946"/>
                </a:lnTo>
                <a:lnTo>
                  <a:pt x="527" y="945"/>
                </a:lnTo>
                <a:lnTo>
                  <a:pt x="527" y="944"/>
                </a:lnTo>
                <a:lnTo>
                  <a:pt x="527" y="941"/>
                </a:lnTo>
                <a:lnTo>
                  <a:pt x="527" y="940"/>
                </a:lnTo>
                <a:lnTo>
                  <a:pt x="526" y="938"/>
                </a:lnTo>
                <a:lnTo>
                  <a:pt x="526" y="936"/>
                </a:lnTo>
                <a:lnTo>
                  <a:pt x="526" y="934"/>
                </a:lnTo>
                <a:lnTo>
                  <a:pt x="526" y="933"/>
                </a:lnTo>
                <a:lnTo>
                  <a:pt x="526" y="932"/>
                </a:lnTo>
                <a:lnTo>
                  <a:pt x="525" y="931"/>
                </a:lnTo>
                <a:lnTo>
                  <a:pt x="522" y="931"/>
                </a:lnTo>
                <a:lnTo>
                  <a:pt x="519" y="931"/>
                </a:lnTo>
                <a:lnTo>
                  <a:pt x="518" y="932"/>
                </a:lnTo>
                <a:lnTo>
                  <a:pt x="517" y="932"/>
                </a:lnTo>
                <a:lnTo>
                  <a:pt x="514" y="933"/>
                </a:lnTo>
                <a:lnTo>
                  <a:pt x="513" y="933"/>
                </a:lnTo>
                <a:lnTo>
                  <a:pt x="512" y="933"/>
                </a:lnTo>
                <a:lnTo>
                  <a:pt x="512" y="932"/>
                </a:lnTo>
                <a:lnTo>
                  <a:pt x="512" y="929"/>
                </a:lnTo>
                <a:lnTo>
                  <a:pt x="512" y="928"/>
                </a:lnTo>
                <a:lnTo>
                  <a:pt x="512" y="925"/>
                </a:lnTo>
                <a:lnTo>
                  <a:pt x="513" y="923"/>
                </a:lnTo>
                <a:lnTo>
                  <a:pt x="512" y="923"/>
                </a:lnTo>
                <a:lnTo>
                  <a:pt x="509" y="923"/>
                </a:lnTo>
                <a:lnTo>
                  <a:pt x="509" y="923"/>
                </a:lnTo>
                <a:lnTo>
                  <a:pt x="508" y="923"/>
                </a:lnTo>
                <a:lnTo>
                  <a:pt x="508" y="923"/>
                </a:lnTo>
                <a:lnTo>
                  <a:pt x="505" y="920"/>
                </a:lnTo>
                <a:lnTo>
                  <a:pt x="504" y="920"/>
                </a:lnTo>
                <a:lnTo>
                  <a:pt x="504" y="919"/>
                </a:lnTo>
                <a:lnTo>
                  <a:pt x="504" y="919"/>
                </a:lnTo>
                <a:lnTo>
                  <a:pt x="504" y="919"/>
                </a:lnTo>
                <a:lnTo>
                  <a:pt x="501" y="921"/>
                </a:lnTo>
                <a:lnTo>
                  <a:pt x="500" y="923"/>
                </a:lnTo>
                <a:lnTo>
                  <a:pt x="500" y="924"/>
                </a:lnTo>
                <a:lnTo>
                  <a:pt x="501" y="925"/>
                </a:lnTo>
                <a:lnTo>
                  <a:pt x="502" y="927"/>
                </a:lnTo>
                <a:lnTo>
                  <a:pt x="504" y="928"/>
                </a:lnTo>
                <a:lnTo>
                  <a:pt x="506" y="928"/>
                </a:lnTo>
                <a:lnTo>
                  <a:pt x="506" y="929"/>
                </a:lnTo>
                <a:lnTo>
                  <a:pt x="505" y="929"/>
                </a:lnTo>
                <a:lnTo>
                  <a:pt x="502" y="929"/>
                </a:lnTo>
                <a:lnTo>
                  <a:pt x="500" y="928"/>
                </a:lnTo>
                <a:lnTo>
                  <a:pt x="500" y="928"/>
                </a:lnTo>
                <a:lnTo>
                  <a:pt x="498" y="928"/>
                </a:lnTo>
                <a:lnTo>
                  <a:pt x="498" y="928"/>
                </a:lnTo>
                <a:lnTo>
                  <a:pt x="496" y="928"/>
                </a:lnTo>
                <a:lnTo>
                  <a:pt x="493" y="927"/>
                </a:lnTo>
                <a:lnTo>
                  <a:pt x="493" y="927"/>
                </a:lnTo>
                <a:lnTo>
                  <a:pt x="492" y="927"/>
                </a:lnTo>
                <a:lnTo>
                  <a:pt x="492" y="927"/>
                </a:lnTo>
                <a:lnTo>
                  <a:pt x="488" y="927"/>
                </a:lnTo>
                <a:lnTo>
                  <a:pt x="484" y="928"/>
                </a:lnTo>
                <a:lnTo>
                  <a:pt x="481" y="928"/>
                </a:lnTo>
                <a:lnTo>
                  <a:pt x="481" y="929"/>
                </a:lnTo>
                <a:lnTo>
                  <a:pt x="480" y="932"/>
                </a:lnTo>
                <a:lnTo>
                  <a:pt x="479" y="934"/>
                </a:lnTo>
                <a:lnTo>
                  <a:pt x="479" y="937"/>
                </a:lnTo>
                <a:lnTo>
                  <a:pt x="479" y="940"/>
                </a:lnTo>
                <a:lnTo>
                  <a:pt x="479" y="942"/>
                </a:lnTo>
                <a:lnTo>
                  <a:pt x="479" y="944"/>
                </a:lnTo>
                <a:lnTo>
                  <a:pt x="478" y="946"/>
                </a:lnTo>
                <a:lnTo>
                  <a:pt x="476" y="946"/>
                </a:lnTo>
                <a:lnTo>
                  <a:pt x="476" y="946"/>
                </a:lnTo>
                <a:lnTo>
                  <a:pt x="476" y="945"/>
                </a:lnTo>
                <a:lnTo>
                  <a:pt x="475" y="944"/>
                </a:lnTo>
                <a:lnTo>
                  <a:pt x="474" y="942"/>
                </a:lnTo>
                <a:lnTo>
                  <a:pt x="474" y="941"/>
                </a:lnTo>
                <a:lnTo>
                  <a:pt x="472" y="941"/>
                </a:lnTo>
                <a:lnTo>
                  <a:pt x="472" y="941"/>
                </a:lnTo>
                <a:lnTo>
                  <a:pt x="471" y="938"/>
                </a:lnTo>
                <a:lnTo>
                  <a:pt x="470" y="936"/>
                </a:lnTo>
                <a:lnTo>
                  <a:pt x="468" y="936"/>
                </a:lnTo>
                <a:lnTo>
                  <a:pt x="468" y="936"/>
                </a:lnTo>
                <a:lnTo>
                  <a:pt x="467" y="937"/>
                </a:lnTo>
                <a:lnTo>
                  <a:pt x="466" y="937"/>
                </a:lnTo>
                <a:lnTo>
                  <a:pt x="466" y="936"/>
                </a:lnTo>
                <a:lnTo>
                  <a:pt x="464" y="934"/>
                </a:lnTo>
                <a:lnTo>
                  <a:pt x="463" y="934"/>
                </a:lnTo>
                <a:lnTo>
                  <a:pt x="462" y="934"/>
                </a:lnTo>
                <a:lnTo>
                  <a:pt x="460" y="934"/>
                </a:lnTo>
                <a:lnTo>
                  <a:pt x="460" y="934"/>
                </a:lnTo>
                <a:lnTo>
                  <a:pt x="460" y="934"/>
                </a:lnTo>
                <a:lnTo>
                  <a:pt x="458" y="934"/>
                </a:lnTo>
                <a:lnTo>
                  <a:pt x="457" y="933"/>
                </a:lnTo>
                <a:lnTo>
                  <a:pt x="457" y="932"/>
                </a:lnTo>
                <a:lnTo>
                  <a:pt x="457" y="932"/>
                </a:lnTo>
                <a:lnTo>
                  <a:pt x="458" y="931"/>
                </a:lnTo>
                <a:lnTo>
                  <a:pt x="459" y="931"/>
                </a:lnTo>
                <a:lnTo>
                  <a:pt x="462" y="931"/>
                </a:lnTo>
                <a:lnTo>
                  <a:pt x="466" y="931"/>
                </a:lnTo>
                <a:lnTo>
                  <a:pt x="470" y="931"/>
                </a:lnTo>
                <a:lnTo>
                  <a:pt x="472" y="929"/>
                </a:lnTo>
                <a:lnTo>
                  <a:pt x="474" y="928"/>
                </a:lnTo>
                <a:lnTo>
                  <a:pt x="476" y="927"/>
                </a:lnTo>
                <a:lnTo>
                  <a:pt x="478" y="925"/>
                </a:lnTo>
                <a:lnTo>
                  <a:pt x="479" y="923"/>
                </a:lnTo>
                <a:lnTo>
                  <a:pt x="479" y="921"/>
                </a:lnTo>
                <a:lnTo>
                  <a:pt x="479" y="921"/>
                </a:lnTo>
                <a:lnTo>
                  <a:pt x="478" y="920"/>
                </a:lnTo>
                <a:lnTo>
                  <a:pt x="476" y="917"/>
                </a:lnTo>
                <a:lnTo>
                  <a:pt x="476" y="916"/>
                </a:lnTo>
                <a:lnTo>
                  <a:pt x="476" y="913"/>
                </a:lnTo>
                <a:lnTo>
                  <a:pt x="478" y="913"/>
                </a:lnTo>
                <a:lnTo>
                  <a:pt x="480" y="913"/>
                </a:lnTo>
                <a:lnTo>
                  <a:pt x="483" y="913"/>
                </a:lnTo>
                <a:lnTo>
                  <a:pt x="485" y="913"/>
                </a:lnTo>
                <a:lnTo>
                  <a:pt x="487" y="913"/>
                </a:lnTo>
                <a:lnTo>
                  <a:pt x="487" y="912"/>
                </a:lnTo>
                <a:lnTo>
                  <a:pt x="488" y="911"/>
                </a:lnTo>
                <a:lnTo>
                  <a:pt x="488" y="910"/>
                </a:lnTo>
                <a:lnTo>
                  <a:pt x="488" y="908"/>
                </a:lnTo>
                <a:lnTo>
                  <a:pt x="487" y="907"/>
                </a:lnTo>
                <a:lnTo>
                  <a:pt x="487" y="904"/>
                </a:lnTo>
                <a:lnTo>
                  <a:pt x="487" y="903"/>
                </a:lnTo>
                <a:lnTo>
                  <a:pt x="488" y="902"/>
                </a:lnTo>
                <a:lnTo>
                  <a:pt x="489" y="900"/>
                </a:lnTo>
                <a:lnTo>
                  <a:pt x="492" y="900"/>
                </a:lnTo>
                <a:lnTo>
                  <a:pt x="493" y="899"/>
                </a:lnTo>
                <a:lnTo>
                  <a:pt x="496" y="899"/>
                </a:lnTo>
                <a:lnTo>
                  <a:pt x="496" y="898"/>
                </a:lnTo>
                <a:lnTo>
                  <a:pt x="496" y="899"/>
                </a:lnTo>
                <a:lnTo>
                  <a:pt x="496" y="902"/>
                </a:lnTo>
                <a:lnTo>
                  <a:pt x="496" y="902"/>
                </a:lnTo>
                <a:lnTo>
                  <a:pt x="496" y="903"/>
                </a:lnTo>
                <a:lnTo>
                  <a:pt x="496" y="904"/>
                </a:lnTo>
                <a:lnTo>
                  <a:pt x="496" y="906"/>
                </a:lnTo>
                <a:lnTo>
                  <a:pt x="496" y="906"/>
                </a:lnTo>
                <a:lnTo>
                  <a:pt x="497" y="907"/>
                </a:lnTo>
                <a:lnTo>
                  <a:pt x="497" y="908"/>
                </a:lnTo>
                <a:lnTo>
                  <a:pt x="497" y="910"/>
                </a:lnTo>
                <a:lnTo>
                  <a:pt x="498" y="911"/>
                </a:lnTo>
                <a:lnTo>
                  <a:pt x="498" y="912"/>
                </a:lnTo>
                <a:lnTo>
                  <a:pt x="501" y="913"/>
                </a:lnTo>
                <a:lnTo>
                  <a:pt x="504" y="913"/>
                </a:lnTo>
                <a:lnTo>
                  <a:pt x="506" y="913"/>
                </a:lnTo>
                <a:lnTo>
                  <a:pt x="510" y="915"/>
                </a:lnTo>
                <a:lnTo>
                  <a:pt x="513" y="915"/>
                </a:lnTo>
                <a:lnTo>
                  <a:pt x="514" y="915"/>
                </a:lnTo>
                <a:lnTo>
                  <a:pt x="515" y="913"/>
                </a:lnTo>
                <a:lnTo>
                  <a:pt x="517" y="912"/>
                </a:lnTo>
                <a:lnTo>
                  <a:pt x="517" y="910"/>
                </a:lnTo>
                <a:lnTo>
                  <a:pt x="515" y="908"/>
                </a:lnTo>
                <a:lnTo>
                  <a:pt x="515" y="906"/>
                </a:lnTo>
                <a:lnTo>
                  <a:pt x="514" y="903"/>
                </a:lnTo>
                <a:lnTo>
                  <a:pt x="513" y="902"/>
                </a:lnTo>
                <a:lnTo>
                  <a:pt x="512" y="899"/>
                </a:lnTo>
                <a:lnTo>
                  <a:pt x="512" y="899"/>
                </a:lnTo>
                <a:lnTo>
                  <a:pt x="510" y="899"/>
                </a:lnTo>
                <a:lnTo>
                  <a:pt x="509" y="898"/>
                </a:lnTo>
                <a:lnTo>
                  <a:pt x="506" y="898"/>
                </a:lnTo>
                <a:lnTo>
                  <a:pt x="506" y="896"/>
                </a:lnTo>
                <a:lnTo>
                  <a:pt x="506" y="896"/>
                </a:lnTo>
                <a:lnTo>
                  <a:pt x="502" y="896"/>
                </a:lnTo>
                <a:lnTo>
                  <a:pt x="501" y="895"/>
                </a:lnTo>
                <a:lnTo>
                  <a:pt x="500" y="895"/>
                </a:lnTo>
                <a:lnTo>
                  <a:pt x="500" y="894"/>
                </a:lnTo>
                <a:lnTo>
                  <a:pt x="501" y="893"/>
                </a:lnTo>
                <a:lnTo>
                  <a:pt x="504" y="891"/>
                </a:lnTo>
                <a:lnTo>
                  <a:pt x="506" y="891"/>
                </a:lnTo>
                <a:lnTo>
                  <a:pt x="508" y="891"/>
                </a:lnTo>
                <a:lnTo>
                  <a:pt x="510" y="891"/>
                </a:lnTo>
                <a:lnTo>
                  <a:pt x="513" y="893"/>
                </a:lnTo>
                <a:lnTo>
                  <a:pt x="515" y="894"/>
                </a:lnTo>
                <a:lnTo>
                  <a:pt x="518" y="894"/>
                </a:lnTo>
                <a:lnTo>
                  <a:pt x="519" y="894"/>
                </a:lnTo>
                <a:lnTo>
                  <a:pt x="521" y="893"/>
                </a:lnTo>
                <a:lnTo>
                  <a:pt x="523" y="893"/>
                </a:lnTo>
                <a:lnTo>
                  <a:pt x="525" y="891"/>
                </a:lnTo>
                <a:lnTo>
                  <a:pt x="525" y="890"/>
                </a:lnTo>
                <a:lnTo>
                  <a:pt x="525" y="889"/>
                </a:lnTo>
                <a:lnTo>
                  <a:pt x="523" y="889"/>
                </a:lnTo>
                <a:lnTo>
                  <a:pt x="522" y="887"/>
                </a:lnTo>
                <a:lnTo>
                  <a:pt x="522" y="886"/>
                </a:lnTo>
                <a:lnTo>
                  <a:pt x="522" y="886"/>
                </a:lnTo>
                <a:lnTo>
                  <a:pt x="523" y="885"/>
                </a:lnTo>
                <a:lnTo>
                  <a:pt x="523" y="885"/>
                </a:lnTo>
                <a:lnTo>
                  <a:pt x="525" y="885"/>
                </a:lnTo>
                <a:lnTo>
                  <a:pt x="525" y="885"/>
                </a:lnTo>
                <a:lnTo>
                  <a:pt x="526" y="885"/>
                </a:lnTo>
                <a:lnTo>
                  <a:pt x="526" y="885"/>
                </a:lnTo>
                <a:lnTo>
                  <a:pt x="526" y="883"/>
                </a:lnTo>
                <a:lnTo>
                  <a:pt x="526" y="882"/>
                </a:lnTo>
                <a:lnTo>
                  <a:pt x="525" y="879"/>
                </a:lnTo>
                <a:lnTo>
                  <a:pt x="523" y="879"/>
                </a:lnTo>
                <a:lnTo>
                  <a:pt x="521" y="879"/>
                </a:lnTo>
                <a:lnTo>
                  <a:pt x="518" y="878"/>
                </a:lnTo>
                <a:lnTo>
                  <a:pt x="517" y="877"/>
                </a:lnTo>
                <a:lnTo>
                  <a:pt x="515" y="876"/>
                </a:lnTo>
                <a:lnTo>
                  <a:pt x="515" y="873"/>
                </a:lnTo>
                <a:lnTo>
                  <a:pt x="515" y="870"/>
                </a:lnTo>
                <a:lnTo>
                  <a:pt x="515" y="868"/>
                </a:lnTo>
                <a:lnTo>
                  <a:pt x="517" y="866"/>
                </a:lnTo>
                <a:lnTo>
                  <a:pt x="518" y="866"/>
                </a:lnTo>
                <a:lnTo>
                  <a:pt x="519" y="865"/>
                </a:lnTo>
                <a:lnTo>
                  <a:pt x="522" y="865"/>
                </a:lnTo>
                <a:lnTo>
                  <a:pt x="523" y="866"/>
                </a:lnTo>
                <a:lnTo>
                  <a:pt x="525" y="866"/>
                </a:lnTo>
                <a:lnTo>
                  <a:pt x="527" y="866"/>
                </a:lnTo>
                <a:lnTo>
                  <a:pt x="529" y="866"/>
                </a:lnTo>
                <a:lnTo>
                  <a:pt x="530" y="866"/>
                </a:lnTo>
                <a:lnTo>
                  <a:pt x="530" y="866"/>
                </a:lnTo>
                <a:lnTo>
                  <a:pt x="526" y="864"/>
                </a:lnTo>
                <a:lnTo>
                  <a:pt x="522" y="862"/>
                </a:lnTo>
                <a:lnTo>
                  <a:pt x="521" y="862"/>
                </a:lnTo>
                <a:lnTo>
                  <a:pt x="518" y="862"/>
                </a:lnTo>
                <a:lnTo>
                  <a:pt x="515" y="862"/>
                </a:lnTo>
                <a:lnTo>
                  <a:pt x="513" y="864"/>
                </a:lnTo>
                <a:lnTo>
                  <a:pt x="512" y="864"/>
                </a:lnTo>
                <a:lnTo>
                  <a:pt x="509" y="865"/>
                </a:lnTo>
                <a:lnTo>
                  <a:pt x="509" y="866"/>
                </a:lnTo>
                <a:lnTo>
                  <a:pt x="508" y="866"/>
                </a:lnTo>
                <a:lnTo>
                  <a:pt x="508" y="866"/>
                </a:lnTo>
                <a:lnTo>
                  <a:pt x="505" y="869"/>
                </a:lnTo>
                <a:lnTo>
                  <a:pt x="502" y="870"/>
                </a:lnTo>
                <a:lnTo>
                  <a:pt x="502" y="872"/>
                </a:lnTo>
                <a:lnTo>
                  <a:pt x="502" y="873"/>
                </a:lnTo>
                <a:lnTo>
                  <a:pt x="504" y="873"/>
                </a:lnTo>
                <a:lnTo>
                  <a:pt x="505" y="873"/>
                </a:lnTo>
                <a:lnTo>
                  <a:pt x="505" y="874"/>
                </a:lnTo>
                <a:lnTo>
                  <a:pt x="505" y="876"/>
                </a:lnTo>
                <a:lnTo>
                  <a:pt x="504" y="877"/>
                </a:lnTo>
                <a:lnTo>
                  <a:pt x="504" y="877"/>
                </a:lnTo>
                <a:lnTo>
                  <a:pt x="504" y="878"/>
                </a:lnTo>
                <a:lnTo>
                  <a:pt x="505" y="878"/>
                </a:lnTo>
                <a:lnTo>
                  <a:pt x="504" y="879"/>
                </a:lnTo>
                <a:lnTo>
                  <a:pt x="504" y="879"/>
                </a:lnTo>
                <a:lnTo>
                  <a:pt x="502" y="881"/>
                </a:lnTo>
                <a:lnTo>
                  <a:pt x="501" y="882"/>
                </a:lnTo>
                <a:lnTo>
                  <a:pt x="500" y="883"/>
                </a:lnTo>
                <a:lnTo>
                  <a:pt x="498" y="885"/>
                </a:lnTo>
                <a:lnTo>
                  <a:pt x="497" y="886"/>
                </a:lnTo>
                <a:lnTo>
                  <a:pt x="495" y="887"/>
                </a:lnTo>
                <a:lnTo>
                  <a:pt x="493" y="889"/>
                </a:lnTo>
                <a:lnTo>
                  <a:pt x="491" y="890"/>
                </a:lnTo>
                <a:lnTo>
                  <a:pt x="488" y="890"/>
                </a:lnTo>
                <a:lnTo>
                  <a:pt x="485" y="891"/>
                </a:lnTo>
                <a:lnTo>
                  <a:pt x="481" y="891"/>
                </a:lnTo>
                <a:lnTo>
                  <a:pt x="479" y="893"/>
                </a:lnTo>
                <a:lnTo>
                  <a:pt x="478" y="893"/>
                </a:lnTo>
                <a:lnTo>
                  <a:pt x="478" y="894"/>
                </a:lnTo>
                <a:lnTo>
                  <a:pt x="478" y="895"/>
                </a:lnTo>
                <a:lnTo>
                  <a:pt x="476" y="896"/>
                </a:lnTo>
                <a:lnTo>
                  <a:pt x="478" y="898"/>
                </a:lnTo>
                <a:lnTo>
                  <a:pt x="478" y="899"/>
                </a:lnTo>
                <a:lnTo>
                  <a:pt x="478" y="900"/>
                </a:lnTo>
                <a:lnTo>
                  <a:pt x="478" y="903"/>
                </a:lnTo>
                <a:lnTo>
                  <a:pt x="476" y="904"/>
                </a:lnTo>
                <a:lnTo>
                  <a:pt x="475" y="906"/>
                </a:lnTo>
                <a:lnTo>
                  <a:pt x="472" y="907"/>
                </a:lnTo>
                <a:lnTo>
                  <a:pt x="471" y="908"/>
                </a:lnTo>
                <a:lnTo>
                  <a:pt x="470" y="910"/>
                </a:lnTo>
                <a:lnTo>
                  <a:pt x="468" y="911"/>
                </a:lnTo>
                <a:lnTo>
                  <a:pt x="468" y="912"/>
                </a:lnTo>
                <a:lnTo>
                  <a:pt x="468" y="913"/>
                </a:lnTo>
                <a:lnTo>
                  <a:pt x="467" y="913"/>
                </a:lnTo>
                <a:lnTo>
                  <a:pt x="466" y="915"/>
                </a:lnTo>
                <a:lnTo>
                  <a:pt x="464" y="915"/>
                </a:lnTo>
                <a:lnTo>
                  <a:pt x="462" y="913"/>
                </a:lnTo>
                <a:lnTo>
                  <a:pt x="459" y="913"/>
                </a:lnTo>
                <a:lnTo>
                  <a:pt x="457" y="913"/>
                </a:lnTo>
                <a:lnTo>
                  <a:pt x="454" y="913"/>
                </a:lnTo>
                <a:lnTo>
                  <a:pt x="453" y="915"/>
                </a:lnTo>
                <a:lnTo>
                  <a:pt x="451" y="915"/>
                </a:lnTo>
                <a:lnTo>
                  <a:pt x="449" y="915"/>
                </a:lnTo>
                <a:lnTo>
                  <a:pt x="446" y="915"/>
                </a:lnTo>
                <a:lnTo>
                  <a:pt x="445" y="913"/>
                </a:lnTo>
                <a:lnTo>
                  <a:pt x="443" y="911"/>
                </a:lnTo>
                <a:lnTo>
                  <a:pt x="443" y="910"/>
                </a:lnTo>
                <a:lnTo>
                  <a:pt x="442" y="908"/>
                </a:lnTo>
                <a:lnTo>
                  <a:pt x="440" y="906"/>
                </a:lnTo>
                <a:lnTo>
                  <a:pt x="438" y="903"/>
                </a:lnTo>
                <a:lnTo>
                  <a:pt x="436" y="900"/>
                </a:lnTo>
                <a:lnTo>
                  <a:pt x="434" y="899"/>
                </a:lnTo>
                <a:lnTo>
                  <a:pt x="433" y="898"/>
                </a:lnTo>
                <a:lnTo>
                  <a:pt x="432" y="898"/>
                </a:lnTo>
                <a:lnTo>
                  <a:pt x="432" y="899"/>
                </a:lnTo>
                <a:lnTo>
                  <a:pt x="430" y="900"/>
                </a:lnTo>
                <a:lnTo>
                  <a:pt x="430" y="903"/>
                </a:lnTo>
                <a:lnTo>
                  <a:pt x="430" y="904"/>
                </a:lnTo>
                <a:lnTo>
                  <a:pt x="430" y="906"/>
                </a:lnTo>
                <a:lnTo>
                  <a:pt x="429" y="908"/>
                </a:lnTo>
                <a:lnTo>
                  <a:pt x="428" y="910"/>
                </a:lnTo>
                <a:lnTo>
                  <a:pt x="426" y="911"/>
                </a:lnTo>
                <a:lnTo>
                  <a:pt x="425" y="912"/>
                </a:lnTo>
                <a:lnTo>
                  <a:pt x="424" y="915"/>
                </a:lnTo>
                <a:lnTo>
                  <a:pt x="423" y="916"/>
                </a:lnTo>
                <a:lnTo>
                  <a:pt x="421" y="917"/>
                </a:lnTo>
                <a:lnTo>
                  <a:pt x="420" y="917"/>
                </a:lnTo>
                <a:lnTo>
                  <a:pt x="419" y="917"/>
                </a:lnTo>
                <a:lnTo>
                  <a:pt x="416" y="916"/>
                </a:lnTo>
                <a:lnTo>
                  <a:pt x="415" y="915"/>
                </a:lnTo>
                <a:lnTo>
                  <a:pt x="415" y="913"/>
                </a:lnTo>
                <a:lnTo>
                  <a:pt x="416" y="911"/>
                </a:lnTo>
                <a:lnTo>
                  <a:pt x="419" y="908"/>
                </a:lnTo>
                <a:lnTo>
                  <a:pt x="421" y="906"/>
                </a:lnTo>
                <a:lnTo>
                  <a:pt x="423" y="903"/>
                </a:lnTo>
                <a:lnTo>
                  <a:pt x="424" y="900"/>
                </a:lnTo>
                <a:lnTo>
                  <a:pt x="424" y="898"/>
                </a:lnTo>
                <a:lnTo>
                  <a:pt x="423" y="895"/>
                </a:lnTo>
                <a:lnTo>
                  <a:pt x="420" y="893"/>
                </a:lnTo>
                <a:lnTo>
                  <a:pt x="419" y="890"/>
                </a:lnTo>
                <a:lnTo>
                  <a:pt x="416" y="887"/>
                </a:lnTo>
                <a:lnTo>
                  <a:pt x="415" y="886"/>
                </a:lnTo>
                <a:lnTo>
                  <a:pt x="415" y="885"/>
                </a:lnTo>
                <a:lnTo>
                  <a:pt x="413" y="883"/>
                </a:lnTo>
                <a:lnTo>
                  <a:pt x="413" y="882"/>
                </a:lnTo>
                <a:lnTo>
                  <a:pt x="412" y="881"/>
                </a:lnTo>
                <a:lnTo>
                  <a:pt x="412" y="881"/>
                </a:lnTo>
                <a:lnTo>
                  <a:pt x="411" y="882"/>
                </a:lnTo>
                <a:lnTo>
                  <a:pt x="408" y="883"/>
                </a:lnTo>
                <a:lnTo>
                  <a:pt x="407" y="886"/>
                </a:lnTo>
                <a:lnTo>
                  <a:pt x="407" y="887"/>
                </a:lnTo>
                <a:lnTo>
                  <a:pt x="407" y="889"/>
                </a:lnTo>
                <a:lnTo>
                  <a:pt x="407" y="889"/>
                </a:lnTo>
                <a:lnTo>
                  <a:pt x="407" y="890"/>
                </a:lnTo>
                <a:lnTo>
                  <a:pt x="407" y="891"/>
                </a:lnTo>
                <a:lnTo>
                  <a:pt x="407" y="893"/>
                </a:lnTo>
                <a:lnTo>
                  <a:pt x="407" y="893"/>
                </a:lnTo>
                <a:lnTo>
                  <a:pt x="408" y="895"/>
                </a:lnTo>
                <a:lnTo>
                  <a:pt x="408" y="896"/>
                </a:lnTo>
                <a:lnTo>
                  <a:pt x="408" y="898"/>
                </a:lnTo>
                <a:lnTo>
                  <a:pt x="407" y="899"/>
                </a:lnTo>
                <a:lnTo>
                  <a:pt x="404" y="899"/>
                </a:lnTo>
                <a:lnTo>
                  <a:pt x="403" y="899"/>
                </a:lnTo>
                <a:lnTo>
                  <a:pt x="402" y="899"/>
                </a:lnTo>
                <a:lnTo>
                  <a:pt x="400" y="898"/>
                </a:lnTo>
                <a:lnTo>
                  <a:pt x="399" y="898"/>
                </a:lnTo>
                <a:lnTo>
                  <a:pt x="398" y="896"/>
                </a:lnTo>
                <a:lnTo>
                  <a:pt x="398" y="896"/>
                </a:lnTo>
                <a:lnTo>
                  <a:pt x="399" y="896"/>
                </a:lnTo>
                <a:lnTo>
                  <a:pt x="400" y="895"/>
                </a:lnTo>
                <a:lnTo>
                  <a:pt x="402" y="894"/>
                </a:lnTo>
                <a:lnTo>
                  <a:pt x="402" y="893"/>
                </a:lnTo>
                <a:lnTo>
                  <a:pt x="402" y="891"/>
                </a:lnTo>
                <a:lnTo>
                  <a:pt x="402" y="890"/>
                </a:lnTo>
                <a:lnTo>
                  <a:pt x="402" y="889"/>
                </a:lnTo>
                <a:lnTo>
                  <a:pt x="403" y="889"/>
                </a:lnTo>
                <a:lnTo>
                  <a:pt x="403" y="887"/>
                </a:lnTo>
                <a:lnTo>
                  <a:pt x="404" y="886"/>
                </a:lnTo>
                <a:lnTo>
                  <a:pt x="404" y="885"/>
                </a:lnTo>
                <a:lnTo>
                  <a:pt x="403" y="883"/>
                </a:lnTo>
                <a:lnTo>
                  <a:pt x="402" y="881"/>
                </a:lnTo>
                <a:lnTo>
                  <a:pt x="402" y="879"/>
                </a:lnTo>
                <a:lnTo>
                  <a:pt x="402" y="878"/>
                </a:lnTo>
                <a:lnTo>
                  <a:pt x="402" y="876"/>
                </a:lnTo>
                <a:lnTo>
                  <a:pt x="402" y="873"/>
                </a:lnTo>
                <a:lnTo>
                  <a:pt x="402" y="872"/>
                </a:lnTo>
                <a:lnTo>
                  <a:pt x="400" y="870"/>
                </a:lnTo>
                <a:lnTo>
                  <a:pt x="399" y="869"/>
                </a:lnTo>
                <a:lnTo>
                  <a:pt x="396" y="869"/>
                </a:lnTo>
                <a:lnTo>
                  <a:pt x="395" y="868"/>
                </a:lnTo>
                <a:lnTo>
                  <a:pt x="392" y="868"/>
                </a:lnTo>
                <a:lnTo>
                  <a:pt x="392" y="868"/>
                </a:lnTo>
                <a:lnTo>
                  <a:pt x="391" y="869"/>
                </a:lnTo>
                <a:lnTo>
                  <a:pt x="391" y="870"/>
                </a:lnTo>
                <a:lnTo>
                  <a:pt x="391" y="872"/>
                </a:lnTo>
                <a:lnTo>
                  <a:pt x="391" y="873"/>
                </a:lnTo>
                <a:lnTo>
                  <a:pt x="392" y="874"/>
                </a:lnTo>
                <a:lnTo>
                  <a:pt x="394" y="876"/>
                </a:lnTo>
                <a:lnTo>
                  <a:pt x="395" y="877"/>
                </a:lnTo>
                <a:lnTo>
                  <a:pt x="396" y="878"/>
                </a:lnTo>
                <a:lnTo>
                  <a:pt x="396" y="879"/>
                </a:lnTo>
                <a:lnTo>
                  <a:pt x="395" y="879"/>
                </a:lnTo>
                <a:lnTo>
                  <a:pt x="394" y="881"/>
                </a:lnTo>
                <a:lnTo>
                  <a:pt x="392" y="882"/>
                </a:lnTo>
                <a:lnTo>
                  <a:pt x="392" y="883"/>
                </a:lnTo>
                <a:lnTo>
                  <a:pt x="392" y="886"/>
                </a:lnTo>
                <a:lnTo>
                  <a:pt x="391" y="887"/>
                </a:lnTo>
                <a:lnTo>
                  <a:pt x="391" y="889"/>
                </a:lnTo>
                <a:lnTo>
                  <a:pt x="390" y="887"/>
                </a:lnTo>
                <a:lnTo>
                  <a:pt x="388" y="887"/>
                </a:lnTo>
                <a:lnTo>
                  <a:pt x="388" y="886"/>
                </a:lnTo>
                <a:lnTo>
                  <a:pt x="387" y="885"/>
                </a:lnTo>
                <a:lnTo>
                  <a:pt x="387" y="882"/>
                </a:lnTo>
                <a:lnTo>
                  <a:pt x="386" y="881"/>
                </a:lnTo>
                <a:lnTo>
                  <a:pt x="386" y="881"/>
                </a:lnTo>
                <a:lnTo>
                  <a:pt x="385" y="882"/>
                </a:lnTo>
                <a:lnTo>
                  <a:pt x="385" y="883"/>
                </a:lnTo>
                <a:lnTo>
                  <a:pt x="385" y="885"/>
                </a:lnTo>
                <a:lnTo>
                  <a:pt x="386" y="886"/>
                </a:lnTo>
                <a:lnTo>
                  <a:pt x="386" y="887"/>
                </a:lnTo>
                <a:lnTo>
                  <a:pt x="386" y="887"/>
                </a:lnTo>
                <a:lnTo>
                  <a:pt x="385" y="889"/>
                </a:lnTo>
                <a:lnTo>
                  <a:pt x="383" y="889"/>
                </a:lnTo>
                <a:lnTo>
                  <a:pt x="382" y="887"/>
                </a:lnTo>
                <a:lnTo>
                  <a:pt x="381" y="886"/>
                </a:lnTo>
                <a:lnTo>
                  <a:pt x="379" y="885"/>
                </a:lnTo>
                <a:lnTo>
                  <a:pt x="377" y="883"/>
                </a:lnTo>
                <a:lnTo>
                  <a:pt x="374" y="882"/>
                </a:lnTo>
                <a:lnTo>
                  <a:pt x="371" y="882"/>
                </a:lnTo>
                <a:lnTo>
                  <a:pt x="370" y="881"/>
                </a:lnTo>
                <a:lnTo>
                  <a:pt x="369" y="882"/>
                </a:lnTo>
                <a:lnTo>
                  <a:pt x="369" y="883"/>
                </a:lnTo>
                <a:lnTo>
                  <a:pt x="368" y="886"/>
                </a:lnTo>
                <a:lnTo>
                  <a:pt x="366" y="889"/>
                </a:lnTo>
                <a:lnTo>
                  <a:pt x="366" y="889"/>
                </a:lnTo>
                <a:lnTo>
                  <a:pt x="364" y="889"/>
                </a:lnTo>
                <a:lnTo>
                  <a:pt x="362" y="890"/>
                </a:lnTo>
                <a:lnTo>
                  <a:pt x="361" y="891"/>
                </a:lnTo>
                <a:lnTo>
                  <a:pt x="361" y="893"/>
                </a:lnTo>
                <a:lnTo>
                  <a:pt x="358" y="895"/>
                </a:lnTo>
                <a:lnTo>
                  <a:pt x="357" y="895"/>
                </a:lnTo>
                <a:lnTo>
                  <a:pt x="356" y="896"/>
                </a:lnTo>
                <a:lnTo>
                  <a:pt x="353" y="896"/>
                </a:lnTo>
                <a:lnTo>
                  <a:pt x="351" y="899"/>
                </a:lnTo>
                <a:lnTo>
                  <a:pt x="349" y="900"/>
                </a:lnTo>
                <a:lnTo>
                  <a:pt x="348" y="902"/>
                </a:lnTo>
                <a:lnTo>
                  <a:pt x="347" y="903"/>
                </a:lnTo>
                <a:lnTo>
                  <a:pt x="344" y="904"/>
                </a:lnTo>
                <a:lnTo>
                  <a:pt x="341" y="904"/>
                </a:lnTo>
                <a:lnTo>
                  <a:pt x="340" y="906"/>
                </a:lnTo>
                <a:lnTo>
                  <a:pt x="339" y="906"/>
                </a:lnTo>
                <a:lnTo>
                  <a:pt x="339" y="904"/>
                </a:lnTo>
                <a:lnTo>
                  <a:pt x="339" y="903"/>
                </a:lnTo>
                <a:lnTo>
                  <a:pt x="340" y="902"/>
                </a:lnTo>
                <a:lnTo>
                  <a:pt x="341" y="902"/>
                </a:lnTo>
                <a:lnTo>
                  <a:pt x="343" y="900"/>
                </a:lnTo>
                <a:lnTo>
                  <a:pt x="344" y="899"/>
                </a:lnTo>
                <a:lnTo>
                  <a:pt x="344" y="898"/>
                </a:lnTo>
                <a:lnTo>
                  <a:pt x="345" y="895"/>
                </a:lnTo>
                <a:lnTo>
                  <a:pt x="345" y="895"/>
                </a:lnTo>
                <a:lnTo>
                  <a:pt x="347" y="895"/>
                </a:lnTo>
                <a:lnTo>
                  <a:pt x="348" y="894"/>
                </a:lnTo>
                <a:lnTo>
                  <a:pt x="348" y="894"/>
                </a:lnTo>
                <a:lnTo>
                  <a:pt x="349" y="893"/>
                </a:lnTo>
                <a:lnTo>
                  <a:pt x="351" y="891"/>
                </a:lnTo>
                <a:lnTo>
                  <a:pt x="352" y="890"/>
                </a:lnTo>
                <a:lnTo>
                  <a:pt x="353" y="890"/>
                </a:lnTo>
                <a:lnTo>
                  <a:pt x="356" y="889"/>
                </a:lnTo>
                <a:lnTo>
                  <a:pt x="357" y="887"/>
                </a:lnTo>
                <a:lnTo>
                  <a:pt x="356" y="886"/>
                </a:lnTo>
                <a:lnTo>
                  <a:pt x="356" y="886"/>
                </a:lnTo>
                <a:lnTo>
                  <a:pt x="353" y="885"/>
                </a:lnTo>
                <a:lnTo>
                  <a:pt x="351" y="883"/>
                </a:lnTo>
                <a:lnTo>
                  <a:pt x="349" y="882"/>
                </a:lnTo>
                <a:lnTo>
                  <a:pt x="348" y="882"/>
                </a:lnTo>
                <a:lnTo>
                  <a:pt x="348" y="882"/>
                </a:lnTo>
                <a:lnTo>
                  <a:pt x="348" y="882"/>
                </a:lnTo>
                <a:lnTo>
                  <a:pt x="344" y="882"/>
                </a:lnTo>
                <a:lnTo>
                  <a:pt x="341" y="883"/>
                </a:lnTo>
                <a:lnTo>
                  <a:pt x="337" y="882"/>
                </a:lnTo>
                <a:lnTo>
                  <a:pt x="335" y="881"/>
                </a:lnTo>
                <a:lnTo>
                  <a:pt x="335" y="881"/>
                </a:lnTo>
                <a:lnTo>
                  <a:pt x="335" y="881"/>
                </a:lnTo>
                <a:lnTo>
                  <a:pt x="335" y="879"/>
                </a:lnTo>
                <a:lnTo>
                  <a:pt x="332" y="876"/>
                </a:lnTo>
                <a:lnTo>
                  <a:pt x="330" y="873"/>
                </a:lnTo>
                <a:lnTo>
                  <a:pt x="327" y="870"/>
                </a:lnTo>
                <a:lnTo>
                  <a:pt x="324" y="868"/>
                </a:lnTo>
                <a:lnTo>
                  <a:pt x="323" y="865"/>
                </a:lnTo>
                <a:lnTo>
                  <a:pt x="322" y="865"/>
                </a:lnTo>
                <a:lnTo>
                  <a:pt x="322" y="864"/>
                </a:lnTo>
                <a:lnTo>
                  <a:pt x="322" y="864"/>
                </a:lnTo>
                <a:lnTo>
                  <a:pt x="318" y="864"/>
                </a:lnTo>
                <a:lnTo>
                  <a:pt x="314" y="865"/>
                </a:lnTo>
                <a:lnTo>
                  <a:pt x="310" y="868"/>
                </a:lnTo>
                <a:lnTo>
                  <a:pt x="307" y="869"/>
                </a:lnTo>
                <a:lnTo>
                  <a:pt x="306" y="872"/>
                </a:lnTo>
                <a:lnTo>
                  <a:pt x="303" y="876"/>
                </a:lnTo>
                <a:lnTo>
                  <a:pt x="302" y="879"/>
                </a:lnTo>
                <a:lnTo>
                  <a:pt x="301" y="883"/>
                </a:lnTo>
                <a:lnTo>
                  <a:pt x="299" y="887"/>
                </a:lnTo>
                <a:lnTo>
                  <a:pt x="298" y="889"/>
                </a:lnTo>
                <a:lnTo>
                  <a:pt x="297" y="890"/>
                </a:lnTo>
                <a:lnTo>
                  <a:pt x="296" y="893"/>
                </a:lnTo>
                <a:lnTo>
                  <a:pt x="294" y="895"/>
                </a:lnTo>
                <a:lnTo>
                  <a:pt x="293" y="898"/>
                </a:lnTo>
                <a:lnTo>
                  <a:pt x="292" y="899"/>
                </a:lnTo>
                <a:lnTo>
                  <a:pt x="293" y="899"/>
                </a:lnTo>
                <a:lnTo>
                  <a:pt x="293" y="900"/>
                </a:lnTo>
                <a:lnTo>
                  <a:pt x="296" y="900"/>
                </a:lnTo>
                <a:lnTo>
                  <a:pt x="296" y="902"/>
                </a:lnTo>
                <a:lnTo>
                  <a:pt x="297" y="902"/>
                </a:lnTo>
                <a:lnTo>
                  <a:pt x="297" y="902"/>
                </a:lnTo>
                <a:lnTo>
                  <a:pt x="297" y="902"/>
                </a:lnTo>
                <a:lnTo>
                  <a:pt x="297" y="902"/>
                </a:lnTo>
                <a:lnTo>
                  <a:pt x="298" y="902"/>
                </a:lnTo>
                <a:lnTo>
                  <a:pt x="301" y="902"/>
                </a:lnTo>
                <a:lnTo>
                  <a:pt x="302" y="902"/>
                </a:lnTo>
                <a:lnTo>
                  <a:pt x="302" y="903"/>
                </a:lnTo>
                <a:lnTo>
                  <a:pt x="302" y="906"/>
                </a:lnTo>
                <a:lnTo>
                  <a:pt x="303" y="908"/>
                </a:lnTo>
                <a:lnTo>
                  <a:pt x="303" y="911"/>
                </a:lnTo>
                <a:lnTo>
                  <a:pt x="305" y="912"/>
                </a:lnTo>
                <a:lnTo>
                  <a:pt x="306" y="912"/>
                </a:lnTo>
                <a:lnTo>
                  <a:pt x="307" y="915"/>
                </a:lnTo>
                <a:lnTo>
                  <a:pt x="309" y="916"/>
                </a:lnTo>
                <a:lnTo>
                  <a:pt x="309" y="917"/>
                </a:lnTo>
                <a:lnTo>
                  <a:pt x="309" y="917"/>
                </a:lnTo>
                <a:lnTo>
                  <a:pt x="306" y="917"/>
                </a:lnTo>
                <a:lnTo>
                  <a:pt x="303" y="917"/>
                </a:lnTo>
                <a:lnTo>
                  <a:pt x="303" y="917"/>
                </a:lnTo>
                <a:lnTo>
                  <a:pt x="303" y="917"/>
                </a:lnTo>
                <a:lnTo>
                  <a:pt x="301" y="920"/>
                </a:lnTo>
                <a:lnTo>
                  <a:pt x="298" y="923"/>
                </a:lnTo>
                <a:lnTo>
                  <a:pt x="297" y="925"/>
                </a:lnTo>
                <a:lnTo>
                  <a:pt x="297" y="927"/>
                </a:lnTo>
                <a:lnTo>
                  <a:pt x="297" y="928"/>
                </a:lnTo>
                <a:lnTo>
                  <a:pt x="297" y="929"/>
                </a:lnTo>
                <a:lnTo>
                  <a:pt x="297" y="932"/>
                </a:lnTo>
                <a:lnTo>
                  <a:pt x="298" y="932"/>
                </a:lnTo>
                <a:lnTo>
                  <a:pt x="299" y="933"/>
                </a:lnTo>
                <a:lnTo>
                  <a:pt x="301" y="934"/>
                </a:lnTo>
                <a:lnTo>
                  <a:pt x="302" y="936"/>
                </a:lnTo>
                <a:lnTo>
                  <a:pt x="302" y="937"/>
                </a:lnTo>
                <a:lnTo>
                  <a:pt x="302" y="938"/>
                </a:lnTo>
                <a:lnTo>
                  <a:pt x="301" y="940"/>
                </a:lnTo>
                <a:lnTo>
                  <a:pt x="299" y="941"/>
                </a:lnTo>
                <a:lnTo>
                  <a:pt x="299" y="942"/>
                </a:lnTo>
                <a:lnTo>
                  <a:pt x="297" y="942"/>
                </a:lnTo>
                <a:lnTo>
                  <a:pt x="296" y="942"/>
                </a:lnTo>
                <a:lnTo>
                  <a:pt x="294" y="942"/>
                </a:lnTo>
                <a:lnTo>
                  <a:pt x="293" y="942"/>
                </a:lnTo>
                <a:lnTo>
                  <a:pt x="293" y="941"/>
                </a:lnTo>
                <a:lnTo>
                  <a:pt x="292" y="940"/>
                </a:lnTo>
                <a:lnTo>
                  <a:pt x="292" y="938"/>
                </a:lnTo>
                <a:lnTo>
                  <a:pt x="292" y="938"/>
                </a:lnTo>
                <a:lnTo>
                  <a:pt x="290" y="937"/>
                </a:lnTo>
                <a:lnTo>
                  <a:pt x="290" y="936"/>
                </a:lnTo>
                <a:lnTo>
                  <a:pt x="290" y="933"/>
                </a:lnTo>
                <a:lnTo>
                  <a:pt x="290" y="932"/>
                </a:lnTo>
                <a:lnTo>
                  <a:pt x="290" y="929"/>
                </a:lnTo>
                <a:lnTo>
                  <a:pt x="290" y="928"/>
                </a:lnTo>
                <a:lnTo>
                  <a:pt x="290" y="927"/>
                </a:lnTo>
                <a:lnTo>
                  <a:pt x="289" y="927"/>
                </a:lnTo>
                <a:lnTo>
                  <a:pt x="288" y="925"/>
                </a:lnTo>
                <a:lnTo>
                  <a:pt x="286" y="923"/>
                </a:lnTo>
                <a:lnTo>
                  <a:pt x="286" y="923"/>
                </a:lnTo>
                <a:lnTo>
                  <a:pt x="285" y="923"/>
                </a:lnTo>
                <a:lnTo>
                  <a:pt x="284" y="923"/>
                </a:lnTo>
                <a:lnTo>
                  <a:pt x="281" y="923"/>
                </a:lnTo>
                <a:lnTo>
                  <a:pt x="280" y="923"/>
                </a:lnTo>
                <a:lnTo>
                  <a:pt x="279" y="923"/>
                </a:lnTo>
                <a:lnTo>
                  <a:pt x="279" y="923"/>
                </a:lnTo>
                <a:lnTo>
                  <a:pt x="277" y="921"/>
                </a:lnTo>
                <a:lnTo>
                  <a:pt x="275" y="920"/>
                </a:lnTo>
                <a:lnTo>
                  <a:pt x="273" y="919"/>
                </a:lnTo>
                <a:lnTo>
                  <a:pt x="273" y="919"/>
                </a:lnTo>
                <a:lnTo>
                  <a:pt x="273" y="917"/>
                </a:lnTo>
                <a:lnTo>
                  <a:pt x="276" y="917"/>
                </a:lnTo>
                <a:lnTo>
                  <a:pt x="279" y="919"/>
                </a:lnTo>
                <a:lnTo>
                  <a:pt x="280" y="919"/>
                </a:lnTo>
                <a:lnTo>
                  <a:pt x="284" y="919"/>
                </a:lnTo>
                <a:lnTo>
                  <a:pt x="286" y="919"/>
                </a:lnTo>
                <a:lnTo>
                  <a:pt x="289" y="919"/>
                </a:lnTo>
                <a:lnTo>
                  <a:pt x="290" y="919"/>
                </a:lnTo>
                <a:lnTo>
                  <a:pt x="290" y="916"/>
                </a:lnTo>
                <a:lnTo>
                  <a:pt x="290" y="913"/>
                </a:lnTo>
                <a:lnTo>
                  <a:pt x="290" y="911"/>
                </a:lnTo>
                <a:lnTo>
                  <a:pt x="289" y="908"/>
                </a:lnTo>
                <a:lnTo>
                  <a:pt x="288" y="907"/>
                </a:lnTo>
                <a:lnTo>
                  <a:pt x="286" y="906"/>
                </a:lnTo>
                <a:lnTo>
                  <a:pt x="282" y="906"/>
                </a:lnTo>
                <a:lnTo>
                  <a:pt x="280" y="904"/>
                </a:lnTo>
                <a:lnTo>
                  <a:pt x="277" y="904"/>
                </a:lnTo>
                <a:lnTo>
                  <a:pt x="276" y="904"/>
                </a:lnTo>
                <a:lnTo>
                  <a:pt x="275" y="903"/>
                </a:lnTo>
                <a:lnTo>
                  <a:pt x="275" y="900"/>
                </a:lnTo>
                <a:lnTo>
                  <a:pt x="273" y="898"/>
                </a:lnTo>
                <a:lnTo>
                  <a:pt x="272" y="896"/>
                </a:lnTo>
                <a:lnTo>
                  <a:pt x="271" y="895"/>
                </a:lnTo>
                <a:lnTo>
                  <a:pt x="269" y="894"/>
                </a:lnTo>
                <a:lnTo>
                  <a:pt x="268" y="893"/>
                </a:lnTo>
                <a:lnTo>
                  <a:pt x="265" y="890"/>
                </a:lnTo>
                <a:lnTo>
                  <a:pt x="264" y="889"/>
                </a:lnTo>
                <a:lnTo>
                  <a:pt x="263" y="887"/>
                </a:lnTo>
                <a:lnTo>
                  <a:pt x="263" y="886"/>
                </a:lnTo>
                <a:lnTo>
                  <a:pt x="264" y="886"/>
                </a:lnTo>
                <a:lnTo>
                  <a:pt x="265" y="887"/>
                </a:lnTo>
                <a:lnTo>
                  <a:pt x="267" y="887"/>
                </a:lnTo>
                <a:lnTo>
                  <a:pt x="269" y="889"/>
                </a:lnTo>
                <a:lnTo>
                  <a:pt x="271" y="889"/>
                </a:lnTo>
                <a:lnTo>
                  <a:pt x="272" y="889"/>
                </a:lnTo>
                <a:lnTo>
                  <a:pt x="275" y="887"/>
                </a:lnTo>
                <a:lnTo>
                  <a:pt x="276" y="886"/>
                </a:lnTo>
                <a:lnTo>
                  <a:pt x="279" y="885"/>
                </a:lnTo>
                <a:lnTo>
                  <a:pt x="280" y="883"/>
                </a:lnTo>
                <a:lnTo>
                  <a:pt x="280" y="881"/>
                </a:lnTo>
                <a:lnTo>
                  <a:pt x="280" y="879"/>
                </a:lnTo>
                <a:lnTo>
                  <a:pt x="279" y="877"/>
                </a:lnTo>
                <a:lnTo>
                  <a:pt x="277" y="874"/>
                </a:lnTo>
                <a:lnTo>
                  <a:pt x="276" y="873"/>
                </a:lnTo>
                <a:lnTo>
                  <a:pt x="275" y="872"/>
                </a:lnTo>
                <a:lnTo>
                  <a:pt x="272" y="870"/>
                </a:lnTo>
                <a:lnTo>
                  <a:pt x="269" y="869"/>
                </a:lnTo>
                <a:lnTo>
                  <a:pt x="267" y="868"/>
                </a:lnTo>
                <a:lnTo>
                  <a:pt x="265" y="868"/>
                </a:lnTo>
                <a:lnTo>
                  <a:pt x="264" y="866"/>
                </a:lnTo>
                <a:lnTo>
                  <a:pt x="263" y="866"/>
                </a:lnTo>
                <a:lnTo>
                  <a:pt x="264" y="865"/>
                </a:lnTo>
                <a:lnTo>
                  <a:pt x="267" y="865"/>
                </a:lnTo>
                <a:lnTo>
                  <a:pt x="267" y="865"/>
                </a:lnTo>
                <a:lnTo>
                  <a:pt x="267" y="865"/>
                </a:lnTo>
                <a:lnTo>
                  <a:pt x="268" y="865"/>
                </a:lnTo>
                <a:lnTo>
                  <a:pt x="271" y="865"/>
                </a:lnTo>
                <a:lnTo>
                  <a:pt x="273" y="865"/>
                </a:lnTo>
                <a:lnTo>
                  <a:pt x="275" y="866"/>
                </a:lnTo>
                <a:lnTo>
                  <a:pt x="275" y="866"/>
                </a:lnTo>
                <a:lnTo>
                  <a:pt x="275" y="866"/>
                </a:lnTo>
                <a:lnTo>
                  <a:pt x="277" y="866"/>
                </a:lnTo>
                <a:lnTo>
                  <a:pt x="281" y="866"/>
                </a:lnTo>
                <a:lnTo>
                  <a:pt x="284" y="866"/>
                </a:lnTo>
                <a:lnTo>
                  <a:pt x="286" y="865"/>
                </a:lnTo>
                <a:lnTo>
                  <a:pt x="288" y="864"/>
                </a:lnTo>
                <a:lnTo>
                  <a:pt x="289" y="861"/>
                </a:lnTo>
                <a:lnTo>
                  <a:pt x="290" y="859"/>
                </a:lnTo>
                <a:lnTo>
                  <a:pt x="292" y="856"/>
                </a:lnTo>
                <a:lnTo>
                  <a:pt x="293" y="853"/>
                </a:lnTo>
                <a:lnTo>
                  <a:pt x="293" y="851"/>
                </a:lnTo>
                <a:lnTo>
                  <a:pt x="293" y="851"/>
                </a:lnTo>
                <a:lnTo>
                  <a:pt x="293" y="849"/>
                </a:lnTo>
                <a:lnTo>
                  <a:pt x="293" y="847"/>
                </a:lnTo>
                <a:lnTo>
                  <a:pt x="293" y="844"/>
                </a:lnTo>
                <a:lnTo>
                  <a:pt x="293" y="843"/>
                </a:lnTo>
                <a:lnTo>
                  <a:pt x="293" y="843"/>
                </a:lnTo>
                <a:lnTo>
                  <a:pt x="293" y="843"/>
                </a:lnTo>
                <a:lnTo>
                  <a:pt x="292" y="840"/>
                </a:lnTo>
                <a:lnTo>
                  <a:pt x="290" y="836"/>
                </a:lnTo>
                <a:lnTo>
                  <a:pt x="289" y="835"/>
                </a:lnTo>
                <a:lnTo>
                  <a:pt x="288" y="832"/>
                </a:lnTo>
                <a:lnTo>
                  <a:pt x="286" y="832"/>
                </a:lnTo>
                <a:lnTo>
                  <a:pt x="284" y="831"/>
                </a:lnTo>
                <a:lnTo>
                  <a:pt x="281" y="830"/>
                </a:lnTo>
                <a:lnTo>
                  <a:pt x="279" y="830"/>
                </a:lnTo>
                <a:lnTo>
                  <a:pt x="277" y="830"/>
                </a:lnTo>
                <a:lnTo>
                  <a:pt x="275" y="831"/>
                </a:lnTo>
                <a:lnTo>
                  <a:pt x="272" y="832"/>
                </a:lnTo>
                <a:lnTo>
                  <a:pt x="269" y="835"/>
                </a:lnTo>
                <a:lnTo>
                  <a:pt x="267" y="836"/>
                </a:lnTo>
                <a:lnTo>
                  <a:pt x="264" y="839"/>
                </a:lnTo>
                <a:lnTo>
                  <a:pt x="262" y="840"/>
                </a:lnTo>
                <a:lnTo>
                  <a:pt x="260" y="843"/>
                </a:lnTo>
                <a:lnTo>
                  <a:pt x="259" y="844"/>
                </a:lnTo>
                <a:lnTo>
                  <a:pt x="256" y="847"/>
                </a:lnTo>
                <a:lnTo>
                  <a:pt x="255" y="849"/>
                </a:lnTo>
                <a:lnTo>
                  <a:pt x="254" y="852"/>
                </a:lnTo>
                <a:lnTo>
                  <a:pt x="252" y="855"/>
                </a:lnTo>
                <a:lnTo>
                  <a:pt x="252" y="856"/>
                </a:lnTo>
                <a:lnTo>
                  <a:pt x="252" y="857"/>
                </a:lnTo>
                <a:lnTo>
                  <a:pt x="254" y="860"/>
                </a:lnTo>
                <a:lnTo>
                  <a:pt x="255" y="864"/>
                </a:lnTo>
                <a:lnTo>
                  <a:pt x="255" y="866"/>
                </a:lnTo>
                <a:lnTo>
                  <a:pt x="255" y="870"/>
                </a:lnTo>
                <a:lnTo>
                  <a:pt x="256" y="872"/>
                </a:lnTo>
                <a:lnTo>
                  <a:pt x="256" y="876"/>
                </a:lnTo>
                <a:lnTo>
                  <a:pt x="258" y="878"/>
                </a:lnTo>
                <a:lnTo>
                  <a:pt x="259" y="882"/>
                </a:lnTo>
                <a:lnTo>
                  <a:pt x="260" y="886"/>
                </a:lnTo>
                <a:lnTo>
                  <a:pt x="262" y="887"/>
                </a:lnTo>
                <a:lnTo>
                  <a:pt x="263" y="889"/>
                </a:lnTo>
                <a:lnTo>
                  <a:pt x="262" y="890"/>
                </a:lnTo>
                <a:lnTo>
                  <a:pt x="260" y="891"/>
                </a:lnTo>
                <a:lnTo>
                  <a:pt x="258" y="891"/>
                </a:lnTo>
                <a:lnTo>
                  <a:pt x="256" y="891"/>
                </a:lnTo>
                <a:lnTo>
                  <a:pt x="254" y="891"/>
                </a:lnTo>
                <a:lnTo>
                  <a:pt x="251" y="891"/>
                </a:lnTo>
                <a:lnTo>
                  <a:pt x="250" y="893"/>
                </a:lnTo>
                <a:lnTo>
                  <a:pt x="248" y="893"/>
                </a:lnTo>
                <a:lnTo>
                  <a:pt x="250" y="894"/>
                </a:lnTo>
                <a:lnTo>
                  <a:pt x="252" y="895"/>
                </a:lnTo>
                <a:lnTo>
                  <a:pt x="255" y="898"/>
                </a:lnTo>
                <a:lnTo>
                  <a:pt x="258" y="898"/>
                </a:lnTo>
                <a:lnTo>
                  <a:pt x="260" y="899"/>
                </a:lnTo>
                <a:lnTo>
                  <a:pt x="263" y="899"/>
                </a:lnTo>
                <a:lnTo>
                  <a:pt x="267" y="899"/>
                </a:lnTo>
                <a:lnTo>
                  <a:pt x="268" y="899"/>
                </a:lnTo>
                <a:lnTo>
                  <a:pt x="269" y="900"/>
                </a:lnTo>
                <a:lnTo>
                  <a:pt x="268" y="900"/>
                </a:lnTo>
                <a:lnTo>
                  <a:pt x="265" y="902"/>
                </a:lnTo>
                <a:lnTo>
                  <a:pt x="263" y="900"/>
                </a:lnTo>
                <a:lnTo>
                  <a:pt x="263" y="900"/>
                </a:lnTo>
                <a:lnTo>
                  <a:pt x="262" y="900"/>
                </a:lnTo>
                <a:lnTo>
                  <a:pt x="260" y="900"/>
                </a:lnTo>
                <a:lnTo>
                  <a:pt x="258" y="900"/>
                </a:lnTo>
                <a:lnTo>
                  <a:pt x="256" y="899"/>
                </a:lnTo>
                <a:lnTo>
                  <a:pt x="256" y="899"/>
                </a:lnTo>
                <a:lnTo>
                  <a:pt x="256" y="899"/>
                </a:lnTo>
                <a:lnTo>
                  <a:pt x="252" y="899"/>
                </a:lnTo>
                <a:lnTo>
                  <a:pt x="250" y="898"/>
                </a:lnTo>
                <a:lnTo>
                  <a:pt x="247" y="896"/>
                </a:lnTo>
                <a:lnTo>
                  <a:pt x="247" y="895"/>
                </a:lnTo>
                <a:lnTo>
                  <a:pt x="244" y="894"/>
                </a:lnTo>
                <a:lnTo>
                  <a:pt x="243" y="893"/>
                </a:lnTo>
                <a:lnTo>
                  <a:pt x="242" y="893"/>
                </a:lnTo>
                <a:lnTo>
                  <a:pt x="239" y="893"/>
                </a:lnTo>
                <a:lnTo>
                  <a:pt x="238" y="891"/>
                </a:lnTo>
                <a:lnTo>
                  <a:pt x="235" y="891"/>
                </a:lnTo>
                <a:lnTo>
                  <a:pt x="235" y="890"/>
                </a:lnTo>
                <a:lnTo>
                  <a:pt x="235" y="889"/>
                </a:lnTo>
                <a:lnTo>
                  <a:pt x="237" y="889"/>
                </a:lnTo>
                <a:lnTo>
                  <a:pt x="238" y="887"/>
                </a:lnTo>
                <a:lnTo>
                  <a:pt x="239" y="886"/>
                </a:lnTo>
                <a:lnTo>
                  <a:pt x="241" y="886"/>
                </a:lnTo>
                <a:lnTo>
                  <a:pt x="242" y="886"/>
                </a:lnTo>
                <a:lnTo>
                  <a:pt x="242" y="887"/>
                </a:lnTo>
                <a:lnTo>
                  <a:pt x="243" y="889"/>
                </a:lnTo>
                <a:lnTo>
                  <a:pt x="246" y="889"/>
                </a:lnTo>
                <a:lnTo>
                  <a:pt x="247" y="889"/>
                </a:lnTo>
                <a:lnTo>
                  <a:pt x="248" y="887"/>
                </a:lnTo>
                <a:lnTo>
                  <a:pt x="251" y="886"/>
                </a:lnTo>
                <a:lnTo>
                  <a:pt x="251" y="885"/>
                </a:lnTo>
                <a:lnTo>
                  <a:pt x="251" y="883"/>
                </a:lnTo>
                <a:lnTo>
                  <a:pt x="251" y="881"/>
                </a:lnTo>
                <a:lnTo>
                  <a:pt x="251" y="879"/>
                </a:lnTo>
                <a:lnTo>
                  <a:pt x="251" y="878"/>
                </a:lnTo>
                <a:lnTo>
                  <a:pt x="250" y="877"/>
                </a:lnTo>
                <a:lnTo>
                  <a:pt x="248" y="876"/>
                </a:lnTo>
                <a:lnTo>
                  <a:pt x="248" y="874"/>
                </a:lnTo>
                <a:lnTo>
                  <a:pt x="248" y="873"/>
                </a:lnTo>
                <a:lnTo>
                  <a:pt x="247" y="870"/>
                </a:lnTo>
                <a:lnTo>
                  <a:pt x="244" y="869"/>
                </a:lnTo>
                <a:lnTo>
                  <a:pt x="242" y="868"/>
                </a:lnTo>
                <a:lnTo>
                  <a:pt x="242" y="868"/>
                </a:lnTo>
                <a:lnTo>
                  <a:pt x="242" y="869"/>
                </a:lnTo>
                <a:lnTo>
                  <a:pt x="241" y="872"/>
                </a:lnTo>
                <a:lnTo>
                  <a:pt x="241" y="874"/>
                </a:lnTo>
                <a:lnTo>
                  <a:pt x="241" y="877"/>
                </a:lnTo>
                <a:lnTo>
                  <a:pt x="241" y="877"/>
                </a:lnTo>
                <a:lnTo>
                  <a:pt x="241" y="878"/>
                </a:lnTo>
                <a:lnTo>
                  <a:pt x="241" y="878"/>
                </a:lnTo>
                <a:lnTo>
                  <a:pt x="237" y="878"/>
                </a:lnTo>
                <a:lnTo>
                  <a:pt x="234" y="879"/>
                </a:lnTo>
                <a:lnTo>
                  <a:pt x="231" y="879"/>
                </a:lnTo>
                <a:lnTo>
                  <a:pt x="230" y="879"/>
                </a:lnTo>
                <a:lnTo>
                  <a:pt x="230" y="879"/>
                </a:lnTo>
                <a:lnTo>
                  <a:pt x="229" y="879"/>
                </a:lnTo>
                <a:lnTo>
                  <a:pt x="226" y="879"/>
                </a:lnTo>
                <a:lnTo>
                  <a:pt x="226" y="881"/>
                </a:lnTo>
                <a:lnTo>
                  <a:pt x="225" y="882"/>
                </a:lnTo>
                <a:lnTo>
                  <a:pt x="224" y="883"/>
                </a:lnTo>
                <a:lnTo>
                  <a:pt x="222" y="885"/>
                </a:lnTo>
                <a:lnTo>
                  <a:pt x="222" y="886"/>
                </a:lnTo>
                <a:lnTo>
                  <a:pt x="222" y="886"/>
                </a:lnTo>
                <a:lnTo>
                  <a:pt x="221" y="889"/>
                </a:lnTo>
                <a:lnTo>
                  <a:pt x="221" y="891"/>
                </a:lnTo>
                <a:lnTo>
                  <a:pt x="220" y="894"/>
                </a:lnTo>
                <a:lnTo>
                  <a:pt x="218" y="895"/>
                </a:lnTo>
                <a:lnTo>
                  <a:pt x="217" y="898"/>
                </a:lnTo>
                <a:lnTo>
                  <a:pt x="214" y="899"/>
                </a:lnTo>
                <a:lnTo>
                  <a:pt x="213" y="900"/>
                </a:lnTo>
                <a:lnTo>
                  <a:pt x="212" y="900"/>
                </a:lnTo>
                <a:lnTo>
                  <a:pt x="212" y="899"/>
                </a:lnTo>
                <a:lnTo>
                  <a:pt x="213" y="896"/>
                </a:lnTo>
                <a:lnTo>
                  <a:pt x="213" y="895"/>
                </a:lnTo>
                <a:lnTo>
                  <a:pt x="213" y="895"/>
                </a:lnTo>
                <a:lnTo>
                  <a:pt x="213" y="895"/>
                </a:lnTo>
                <a:lnTo>
                  <a:pt x="210" y="894"/>
                </a:lnTo>
                <a:lnTo>
                  <a:pt x="208" y="893"/>
                </a:lnTo>
                <a:lnTo>
                  <a:pt x="208" y="890"/>
                </a:lnTo>
                <a:lnTo>
                  <a:pt x="209" y="890"/>
                </a:lnTo>
                <a:lnTo>
                  <a:pt x="210" y="889"/>
                </a:lnTo>
                <a:lnTo>
                  <a:pt x="212" y="886"/>
                </a:lnTo>
                <a:lnTo>
                  <a:pt x="214" y="885"/>
                </a:lnTo>
                <a:lnTo>
                  <a:pt x="216" y="883"/>
                </a:lnTo>
                <a:lnTo>
                  <a:pt x="216" y="882"/>
                </a:lnTo>
                <a:lnTo>
                  <a:pt x="216" y="881"/>
                </a:lnTo>
                <a:lnTo>
                  <a:pt x="216" y="879"/>
                </a:lnTo>
                <a:lnTo>
                  <a:pt x="216" y="878"/>
                </a:lnTo>
                <a:lnTo>
                  <a:pt x="217" y="877"/>
                </a:lnTo>
                <a:lnTo>
                  <a:pt x="218" y="876"/>
                </a:lnTo>
                <a:lnTo>
                  <a:pt x="221" y="876"/>
                </a:lnTo>
                <a:lnTo>
                  <a:pt x="224" y="876"/>
                </a:lnTo>
                <a:lnTo>
                  <a:pt x="226" y="876"/>
                </a:lnTo>
                <a:lnTo>
                  <a:pt x="229" y="876"/>
                </a:lnTo>
                <a:lnTo>
                  <a:pt x="230" y="876"/>
                </a:lnTo>
                <a:lnTo>
                  <a:pt x="233" y="877"/>
                </a:lnTo>
                <a:lnTo>
                  <a:pt x="234" y="877"/>
                </a:lnTo>
                <a:lnTo>
                  <a:pt x="235" y="877"/>
                </a:lnTo>
                <a:lnTo>
                  <a:pt x="235" y="876"/>
                </a:lnTo>
                <a:lnTo>
                  <a:pt x="234" y="874"/>
                </a:lnTo>
                <a:lnTo>
                  <a:pt x="233" y="872"/>
                </a:lnTo>
                <a:lnTo>
                  <a:pt x="231" y="870"/>
                </a:lnTo>
                <a:lnTo>
                  <a:pt x="230" y="868"/>
                </a:lnTo>
                <a:lnTo>
                  <a:pt x="229" y="866"/>
                </a:lnTo>
                <a:lnTo>
                  <a:pt x="230" y="864"/>
                </a:lnTo>
                <a:lnTo>
                  <a:pt x="230" y="862"/>
                </a:lnTo>
                <a:lnTo>
                  <a:pt x="233" y="861"/>
                </a:lnTo>
                <a:lnTo>
                  <a:pt x="235" y="860"/>
                </a:lnTo>
                <a:lnTo>
                  <a:pt x="237" y="859"/>
                </a:lnTo>
                <a:lnTo>
                  <a:pt x="239" y="857"/>
                </a:lnTo>
                <a:lnTo>
                  <a:pt x="241" y="856"/>
                </a:lnTo>
                <a:lnTo>
                  <a:pt x="241" y="855"/>
                </a:lnTo>
                <a:lnTo>
                  <a:pt x="241" y="852"/>
                </a:lnTo>
                <a:lnTo>
                  <a:pt x="241" y="849"/>
                </a:lnTo>
                <a:lnTo>
                  <a:pt x="242" y="847"/>
                </a:lnTo>
                <a:lnTo>
                  <a:pt x="242" y="844"/>
                </a:lnTo>
                <a:lnTo>
                  <a:pt x="243" y="841"/>
                </a:lnTo>
                <a:lnTo>
                  <a:pt x="244" y="839"/>
                </a:lnTo>
                <a:lnTo>
                  <a:pt x="246" y="835"/>
                </a:lnTo>
                <a:lnTo>
                  <a:pt x="246" y="831"/>
                </a:lnTo>
                <a:lnTo>
                  <a:pt x="247" y="828"/>
                </a:lnTo>
                <a:lnTo>
                  <a:pt x="247" y="826"/>
                </a:lnTo>
                <a:lnTo>
                  <a:pt x="247" y="824"/>
                </a:lnTo>
                <a:lnTo>
                  <a:pt x="246" y="823"/>
                </a:lnTo>
                <a:lnTo>
                  <a:pt x="244" y="822"/>
                </a:lnTo>
                <a:lnTo>
                  <a:pt x="243" y="821"/>
                </a:lnTo>
                <a:lnTo>
                  <a:pt x="242" y="821"/>
                </a:lnTo>
                <a:lnTo>
                  <a:pt x="241" y="821"/>
                </a:lnTo>
                <a:lnTo>
                  <a:pt x="239" y="821"/>
                </a:lnTo>
                <a:lnTo>
                  <a:pt x="238" y="822"/>
                </a:lnTo>
                <a:lnTo>
                  <a:pt x="237" y="824"/>
                </a:lnTo>
                <a:lnTo>
                  <a:pt x="237" y="826"/>
                </a:lnTo>
                <a:lnTo>
                  <a:pt x="235" y="828"/>
                </a:lnTo>
                <a:lnTo>
                  <a:pt x="233" y="831"/>
                </a:lnTo>
                <a:lnTo>
                  <a:pt x="230" y="831"/>
                </a:lnTo>
                <a:lnTo>
                  <a:pt x="230" y="831"/>
                </a:lnTo>
                <a:lnTo>
                  <a:pt x="230" y="831"/>
                </a:lnTo>
                <a:lnTo>
                  <a:pt x="230" y="830"/>
                </a:lnTo>
                <a:lnTo>
                  <a:pt x="229" y="827"/>
                </a:lnTo>
                <a:lnTo>
                  <a:pt x="229" y="826"/>
                </a:lnTo>
                <a:lnTo>
                  <a:pt x="229" y="826"/>
                </a:lnTo>
                <a:lnTo>
                  <a:pt x="229" y="826"/>
                </a:lnTo>
                <a:lnTo>
                  <a:pt x="226" y="823"/>
                </a:lnTo>
                <a:lnTo>
                  <a:pt x="224" y="819"/>
                </a:lnTo>
                <a:lnTo>
                  <a:pt x="224" y="815"/>
                </a:lnTo>
                <a:lnTo>
                  <a:pt x="224" y="813"/>
                </a:lnTo>
                <a:lnTo>
                  <a:pt x="222" y="809"/>
                </a:lnTo>
                <a:lnTo>
                  <a:pt x="221" y="805"/>
                </a:lnTo>
                <a:lnTo>
                  <a:pt x="220" y="802"/>
                </a:lnTo>
                <a:lnTo>
                  <a:pt x="218" y="800"/>
                </a:lnTo>
                <a:lnTo>
                  <a:pt x="217" y="798"/>
                </a:lnTo>
                <a:lnTo>
                  <a:pt x="216" y="797"/>
                </a:lnTo>
                <a:lnTo>
                  <a:pt x="213" y="796"/>
                </a:lnTo>
                <a:lnTo>
                  <a:pt x="209" y="794"/>
                </a:lnTo>
                <a:lnTo>
                  <a:pt x="208" y="794"/>
                </a:lnTo>
                <a:lnTo>
                  <a:pt x="205" y="794"/>
                </a:lnTo>
                <a:lnTo>
                  <a:pt x="204" y="796"/>
                </a:lnTo>
                <a:lnTo>
                  <a:pt x="203" y="798"/>
                </a:lnTo>
                <a:lnTo>
                  <a:pt x="201" y="802"/>
                </a:lnTo>
                <a:lnTo>
                  <a:pt x="200" y="805"/>
                </a:lnTo>
                <a:lnTo>
                  <a:pt x="200" y="807"/>
                </a:lnTo>
                <a:lnTo>
                  <a:pt x="199" y="810"/>
                </a:lnTo>
                <a:lnTo>
                  <a:pt x="199" y="813"/>
                </a:lnTo>
                <a:lnTo>
                  <a:pt x="199" y="815"/>
                </a:lnTo>
                <a:lnTo>
                  <a:pt x="199" y="818"/>
                </a:lnTo>
                <a:lnTo>
                  <a:pt x="199" y="819"/>
                </a:lnTo>
                <a:lnTo>
                  <a:pt x="199" y="819"/>
                </a:lnTo>
                <a:lnTo>
                  <a:pt x="200" y="821"/>
                </a:lnTo>
                <a:lnTo>
                  <a:pt x="201" y="823"/>
                </a:lnTo>
                <a:lnTo>
                  <a:pt x="203" y="824"/>
                </a:lnTo>
                <a:lnTo>
                  <a:pt x="203" y="827"/>
                </a:lnTo>
                <a:lnTo>
                  <a:pt x="205" y="830"/>
                </a:lnTo>
                <a:lnTo>
                  <a:pt x="207" y="831"/>
                </a:lnTo>
                <a:lnTo>
                  <a:pt x="208" y="832"/>
                </a:lnTo>
                <a:lnTo>
                  <a:pt x="209" y="834"/>
                </a:lnTo>
                <a:lnTo>
                  <a:pt x="210" y="835"/>
                </a:lnTo>
                <a:lnTo>
                  <a:pt x="212" y="838"/>
                </a:lnTo>
                <a:lnTo>
                  <a:pt x="212" y="839"/>
                </a:lnTo>
                <a:lnTo>
                  <a:pt x="212" y="840"/>
                </a:lnTo>
                <a:lnTo>
                  <a:pt x="212" y="841"/>
                </a:lnTo>
                <a:lnTo>
                  <a:pt x="209" y="841"/>
                </a:lnTo>
                <a:lnTo>
                  <a:pt x="208" y="844"/>
                </a:lnTo>
                <a:lnTo>
                  <a:pt x="205" y="845"/>
                </a:lnTo>
                <a:lnTo>
                  <a:pt x="205" y="847"/>
                </a:lnTo>
                <a:lnTo>
                  <a:pt x="205" y="849"/>
                </a:lnTo>
                <a:lnTo>
                  <a:pt x="207" y="851"/>
                </a:lnTo>
                <a:lnTo>
                  <a:pt x="208" y="853"/>
                </a:lnTo>
                <a:lnTo>
                  <a:pt x="209" y="855"/>
                </a:lnTo>
                <a:lnTo>
                  <a:pt x="210" y="855"/>
                </a:lnTo>
                <a:lnTo>
                  <a:pt x="212" y="855"/>
                </a:lnTo>
                <a:lnTo>
                  <a:pt x="213" y="853"/>
                </a:lnTo>
                <a:lnTo>
                  <a:pt x="216" y="851"/>
                </a:lnTo>
                <a:lnTo>
                  <a:pt x="216" y="849"/>
                </a:lnTo>
                <a:lnTo>
                  <a:pt x="217" y="848"/>
                </a:lnTo>
                <a:lnTo>
                  <a:pt x="217" y="847"/>
                </a:lnTo>
                <a:lnTo>
                  <a:pt x="218" y="845"/>
                </a:lnTo>
                <a:lnTo>
                  <a:pt x="218" y="847"/>
                </a:lnTo>
                <a:lnTo>
                  <a:pt x="218" y="848"/>
                </a:lnTo>
                <a:lnTo>
                  <a:pt x="218" y="851"/>
                </a:lnTo>
                <a:lnTo>
                  <a:pt x="218" y="853"/>
                </a:lnTo>
                <a:lnTo>
                  <a:pt x="218" y="855"/>
                </a:lnTo>
                <a:lnTo>
                  <a:pt x="218" y="856"/>
                </a:lnTo>
                <a:lnTo>
                  <a:pt x="218" y="857"/>
                </a:lnTo>
                <a:lnTo>
                  <a:pt x="217" y="859"/>
                </a:lnTo>
                <a:lnTo>
                  <a:pt x="214" y="859"/>
                </a:lnTo>
                <a:lnTo>
                  <a:pt x="212" y="860"/>
                </a:lnTo>
                <a:lnTo>
                  <a:pt x="209" y="860"/>
                </a:lnTo>
                <a:lnTo>
                  <a:pt x="207" y="861"/>
                </a:lnTo>
                <a:lnTo>
                  <a:pt x="204" y="861"/>
                </a:lnTo>
                <a:lnTo>
                  <a:pt x="203" y="861"/>
                </a:lnTo>
                <a:lnTo>
                  <a:pt x="201" y="861"/>
                </a:lnTo>
                <a:lnTo>
                  <a:pt x="200" y="860"/>
                </a:lnTo>
                <a:lnTo>
                  <a:pt x="200" y="859"/>
                </a:lnTo>
                <a:lnTo>
                  <a:pt x="199" y="857"/>
                </a:lnTo>
                <a:lnTo>
                  <a:pt x="197" y="857"/>
                </a:lnTo>
                <a:lnTo>
                  <a:pt x="197" y="856"/>
                </a:lnTo>
                <a:lnTo>
                  <a:pt x="196" y="855"/>
                </a:lnTo>
                <a:lnTo>
                  <a:pt x="196" y="855"/>
                </a:lnTo>
                <a:lnTo>
                  <a:pt x="196" y="852"/>
                </a:lnTo>
                <a:lnTo>
                  <a:pt x="195" y="851"/>
                </a:lnTo>
                <a:lnTo>
                  <a:pt x="193" y="849"/>
                </a:lnTo>
                <a:lnTo>
                  <a:pt x="191" y="849"/>
                </a:lnTo>
                <a:lnTo>
                  <a:pt x="188" y="848"/>
                </a:lnTo>
                <a:lnTo>
                  <a:pt x="186" y="845"/>
                </a:lnTo>
                <a:lnTo>
                  <a:pt x="184" y="843"/>
                </a:lnTo>
                <a:lnTo>
                  <a:pt x="184" y="840"/>
                </a:lnTo>
                <a:lnTo>
                  <a:pt x="183" y="838"/>
                </a:lnTo>
                <a:lnTo>
                  <a:pt x="183" y="834"/>
                </a:lnTo>
                <a:lnTo>
                  <a:pt x="182" y="831"/>
                </a:lnTo>
                <a:lnTo>
                  <a:pt x="180" y="830"/>
                </a:lnTo>
                <a:lnTo>
                  <a:pt x="178" y="830"/>
                </a:lnTo>
                <a:lnTo>
                  <a:pt x="175" y="831"/>
                </a:lnTo>
                <a:lnTo>
                  <a:pt x="174" y="834"/>
                </a:lnTo>
                <a:lnTo>
                  <a:pt x="172" y="835"/>
                </a:lnTo>
                <a:lnTo>
                  <a:pt x="172" y="838"/>
                </a:lnTo>
                <a:lnTo>
                  <a:pt x="172" y="841"/>
                </a:lnTo>
                <a:lnTo>
                  <a:pt x="171" y="844"/>
                </a:lnTo>
                <a:lnTo>
                  <a:pt x="171" y="845"/>
                </a:lnTo>
                <a:lnTo>
                  <a:pt x="171" y="845"/>
                </a:lnTo>
                <a:lnTo>
                  <a:pt x="170" y="844"/>
                </a:lnTo>
                <a:lnTo>
                  <a:pt x="169" y="841"/>
                </a:lnTo>
                <a:lnTo>
                  <a:pt x="167" y="839"/>
                </a:lnTo>
                <a:lnTo>
                  <a:pt x="167" y="839"/>
                </a:lnTo>
                <a:lnTo>
                  <a:pt x="166" y="838"/>
                </a:lnTo>
                <a:lnTo>
                  <a:pt x="166" y="835"/>
                </a:lnTo>
                <a:lnTo>
                  <a:pt x="166" y="832"/>
                </a:lnTo>
                <a:lnTo>
                  <a:pt x="166" y="831"/>
                </a:lnTo>
                <a:lnTo>
                  <a:pt x="167" y="827"/>
                </a:lnTo>
                <a:lnTo>
                  <a:pt x="169" y="824"/>
                </a:lnTo>
                <a:lnTo>
                  <a:pt x="169" y="823"/>
                </a:lnTo>
                <a:lnTo>
                  <a:pt x="170" y="823"/>
                </a:lnTo>
                <a:lnTo>
                  <a:pt x="170" y="823"/>
                </a:lnTo>
                <a:lnTo>
                  <a:pt x="171" y="823"/>
                </a:lnTo>
                <a:lnTo>
                  <a:pt x="172" y="823"/>
                </a:lnTo>
                <a:lnTo>
                  <a:pt x="174" y="823"/>
                </a:lnTo>
                <a:lnTo>
                  <a:pt x="175" y="823"/>
                </a:lnTo>
                <a:lnTo>
                  <a:pt x="178" y="823"/>
                </a:lnTo>
                <a:lnTo>
                  <a:pt x="179" y="824"/>
                </a:lnTo>
                <a:lnTo>
                  <a:pt x="182" y="826"/>
                </a:lnTo>
                <a:lnTo>
                  <a:pt x="184" y="826"/>
                </a:lnTo>
                <a:lnTo>
                  <a:pt x="187" y="827"/>
                </a:lnTo>
                <a:lnTo>
                  <a:pt x="188" y="827"/>
                </a:lnTo>
                <a:lnTo>
                  <a:pt x="190" y="826"/>
                </a:lnTo>
                <a:lnTo>
                  <a:pt x="191" y="826"/>
                </a:lnTo>
                <a:lnTo>
                  <a:pt x="192" y="824"/>
                </a:lnTo>
                <a:lnTo>
                  <a:pt x="193" y="823"/>
                </a:lnTo>
                <a:lnTo>
                  <a:pt x="192" y="823"/>
                </a:lnTo>
                <a:lnTo>
                  <a:pt x="190" y="822"/>
                </a:lnTo>
                <a:lnTo>
                  <a:pt x="187" y="822"/>
                </a:lnTo>
                <a:lnTo>
                  <a:pt x="186" y="822"/>
                </a:lnTo>
                <a:lnTo>
                  <a:pt x="184" y="822"/>
                </a:lnTo>
                <a:lnTo>
                  <a:pt x="183" y="821"/>
                </a:lnTo>
                <a:lnTo>
                  <a:pt x="182" y="821"/>
                </a:lnTo>
                <a:lnTo>
                  <a:pt x="180" y="819"/>
                </a:lnTo>
                <a:lnTo>
                  <a:pt x="180" y="819"/>
                </a:lnTo>
                <a:lnTo>
                  <a:pt x="180" y="818"/>
                </a:lnTo>
                <a:lnTo>
                  <a:pt x="180" y="818"/>
                </a:lnTo>
                <a:lnTo>
                  <a:pt x="180" y="817"/>
                </a:lnTo>
                <a:lnTo>
                  <a:pt x="179" y="815"/>
                </a:lnTo>
                <a:lnTo>
                  <a:pt x="179" y="815"/>
                </a:lnTo>
                <a:lnTo>
                  <a:pt x="178" y="814"/>
                </a:lnTo>
                <a:lnTo>
                  <a:pt x="176" y="814"/>
                </a:lnTo>
                <a:lnTo>
                  <a:pt x="175" y="814"/>
                </a:lnTo>
                <a:lnTo>
                  <a:pt x="172" y="815"/>
                </a:lnTo>
                <a:lnTo>
                  <a:pt x="170" y="815"/>
                </a:lnTo>
                <a:lnTo>
                  <a:pt x="166" y="815"/>
                </a:lnTo>
                <a:lnTo>
                  <a:pt x="163" y="814"/>
                </a:lnTo>
                <a:lnTo>
                  <a:pt x="161" y="813"/>
                </a:lnTo>
                <a:lnTo>
                  <a:pt x="159" y="811"/>
                </a:lnTo>
                <a:lnTo>
                  <a:pt x="157" y="810"/>
                </a:lnTo>
                <a:lnTo>
                  <a:pt x="154" y="810"/>
                </a:lnTo>
                <a:lnTo>
                  <a:pt x="153" y="809"/>
                </a:lnTo>
                <a:lnTo>
                  <a:pt x="152" y="810"/>
                </a:lnTo>
                <a:lnTo>
                  <a:pt x="150" y="810"/>
                </a:lnTo>
                <a:lnTo>
                  <a:pt x="150" y="811"/>
                </a:lnTo>
                <a:lnTo>
                  <a:pt x="149" y="811"/>
                </a:lnTo>
                <a:lnTo>
                  <a:pt x="149" y="811"/>
                </a:lnTo>
                <a:lnTo>
                  <a:pt x="149" y="810"/>
                </a:lnTo>
                <a:lnTo>
                  <a:pt x="150" y="807"/>
                </a:lnTo>
                <a:lnTo>
                  <a:pt x="152" y="805"/>
                </a:lnTo>
                <a:lnTo>
                  <a:pt x="153" y="801"/>
                </a:lnTo>
                <a:lnTo>
                  <a:pt x="154" y="800"/>
                </a:lnTo>
                <a:lnTo>
                  <a:pt x="155" y="798"/>
                </a:lnTo>
                <a:lnTo>
                  <a:pt x="157" y="797"/>
                </a:lnTo>
                <a:lnTo>
                  <a:pt x="158" y="794"/>
                </a:lnTo>
                <a:lnTo>
                  <a:pt x="159" y="793"/>
                </a:lnTo>
                <a:lnTo>
                  <a:pt x="159" y="792"/>
                </a:lnTo>
                <a:lnTo>
                  <a:pt x="159" y="789"/>
                </a:lnTo>
                <a:lnTo>
                  <a:pt x="159" y="787"/>
                </a:lnTo>
                <a:lnTo>
                  <a:pt x="159" y="784"/>
                </a:lnTo>
                <a:lnTo>
                  <a:pt x="159" y="783"/>
                </a:lnTo>
                <a:lnTo>
                  <a:pt x="159" y="784"/>
                </a:lnTo>
                <a:lnTo>
                  <a:pt x="161" y="785"/>
                </a:lnTo>
                <a:lnTo>
                  <a:pt x="162" y="787"/>
                </a:lnTo>
                <a:lnTo>
                  <a:pt x="162" y="789"/>
                </a:lnTo>
                <a:lnTo>
                  <a:pt x="163" y="792"/>
                </a:lnTo>
                <a:lnTo>
                  <a:pt x="166" y="794"/>
                </a:lnTo>
                <a:lnTo>
                  <a:pt x="167" y="797"/>
                </a:lnTo>
                <a:lnTo>
                  <a:pt x="169" y="800"/>
                </a:lnTo>
                <a:lnTo>
                  <a:pt x="171" y="801"/>
                </a:lnTo>
                <a:lnTo>
                  <a:pt x="174" y="804"/>
                </a:lnTo>
                <a:lnTo>
                  <a:pt x="176" y="805"/>
                </a:lnTo>
                <a:lnTo>
                  <a:pt x="179" y="806"/>
                </a:lnTo>
                <a:lnTo>
                  <a:pt x="180" y="806"/>
                </a:lnTo>
                <a:lnTo>
                  <a:pt x="182" y="805"/>
                </a:lnTo>
                <a:lnTo>
                  <a:pt x="184" y="806"/>
                </a:lnTo>
                <a:lnTo>
                  <a:pt x="187" y="806"/>
                </a:lnTo>
                <a:lnTo>
                  <a:pt x="188" y="807"/>
                </a:lnTo>
                <a:lnTo>
                  <a:pt x="191" y="806"/>
                </a:lnTo>
                <a:lnTo>
                  <a:pt x="192" y="806"/>
                </a:lnTo>
                <a:lnTo>
                  <a:pt x="193" y="805"/>
                </a:lnTo>
                <a:lnTo>
                  <a:pt x="196" y="802"/>
                </a:lnTo>
                <a:lnTo>
                  <a:pt x="197" y="800"/>
                </a:lnTo>
                <a:lnTo>
                  <a:pt x="199" y="798"/>
                </a:lnTo>
                <a:lnTo>
                  <a:pt x="199" y="796"/>
                </a:lnTo>
                <a:lnTo>
                  <a:pt x="200" y="792"/>
                </a:lnTo>
                <a:lnTo>
                  <a:pt x="200" y="789"/>
                </a:lnTo>
                <a:lnTo>
                  <a:pt x="199" y="785"/>
                </a:lnTo>
                <a:lnTo>
                  <a:pt x="197" y="783"/>
                </a:lnTo>
                <a:lnTo>
                  <a:pt x="197" y="783"/>
                </a:lnTo>
                <a:lnTo>
                  <a:pt x="197" y="783"/>
                </a:lnTo>
                <a:lnTo>
                  <a:pt x="196" y="781"/>
                </a:lnTo>
                <a:lnTo>
                  <a:pt x="196" y="780"/>
                </a:lnTo>
                <a:lnTo>
                  <a:pt x="196" y="780"/>
                </a:lnTo>
                <a:lnTo>
                  <a:pt x="195" y="780"/>
                </a:lnTo>
                <a:lnTo>
                  <a:pt x="196" y="777"/>
                </a:lnTo>
                <a:lnTo>
                  <a:pt x="197" y="776"/>
                </a:lnTo>
                <a:lnTo>
                  <a:pt x="199" y="777"/>
                </a:lnTo>
                <a:lnTo>
                  <a:pt x="200" y="777"/>
                </a:lnTo>
                <a:lnTo>
                  <a:pt x="203" y="779"/>
                </a:lnTo>
                <a:lnTo>
                  <a:pt x="205" y="780"/>
                </a:lnTo>
                <a:lnTo>
                  <a:pt x="207" y="780"/>
                </a:lnTo>
                <a:lnTo>
                  <a:pt x="208" y="780"/>
                </a:lnTo>
                <a:lnTo>
                  <a:pt x="209" y="779"/>
                </a:lnTo>
                <a:lnTo>
                  <a:pt x="210" y="777"/>
                </a:lnTo>
                <a:lnTo>
                  <a:pt x="212" y="776"/>
                </a:lnTo>
                <a:lnTo>
                  <a:pt x="212" y="773"/>
                </a:lnTo>
                <a:lnTo>
                  <a:pt x="213" y="772"/>
                </a:lnTo>
                <a:lnTo>
                  <a:pt x="214" y="771"/>
                </a:lnTo>
                <a:lnTo>
                  <a:pt x="216" y="769"/>
                </a:lnTo>
                <a:lnTo>
                  <a:pt x="218" y="768"/>
                </a:lnTo>
                <a:lnTo>
                  <a:pt x="221" y="769"/>
                </a:lnTo>
                <a:lnTo>
                  <a:pt x="222" y="771"/>
                </a:lnTo>
                <a:lnTo>
                  <a:pt x="225" y="772"/>
                </a:lnTo>
                <a:lnTo>
                  <a:pt x="227" y="773"/>
                </a:lnTo>
                <a:lnTo>
                  <a:pt x="231" y="776"/>
                </a:lnTo>
                <a:lnTo>
                  <a:pt x="233" y="777"/>
                </a:lnTo>
                <a:lnTo>
                  <a:pt x="235" y="779"/>
                </a:lnTo>
                <a:lnTo>
                  <a:pt x="235" y="779"/>
                </a:lnTo>
                <a:lnTo>
                  <a:pt x="235" y="780"/>
                </a:lnTo>
                <a:lnTo>
                  <a:pt x="234" y="780"/>
                </a:lnTo>
                <a:lnTo>
                  <a:pt x="234" y="780"/>
                </a:lnTo>
                <a:lnTo>
                  <a:pt x="233" y="780"/>
                </a:lnTo>
                <a:lnTo>
                  <a:pt x="231" y="780"/>
                </a:lnTo>
                <a:lnTo>
                  <a:pt x="229" y="781"/>
                </a:lnTo>
                <a:lnTo>
                  <a:pt x="227" y="783"/>
                </a:lnTo>
                <a:lnTo>
                  <a:pt x="226" y="785"/>
                </a:lnTo>
                <a:lnTo>
                  <a:pt x="225" y="789"/>
                </a:lnTo>
                <a:lnTo>
                  <a:pt x="224" y="792"/>
                </a:lnTo>
                <a:lnTo>
                  <a:pt x="224" y="794"/>
                </a:lnTo>
                <a:lnTo>
                  <a:pt x="224" y="794"/>
                </a:lnTo>
                <a:lnTo>
                  <a:pt x="224" y="796"/>
                </a:lnTo>
                <a:lnTo>
                  <a:pt x="224" y="797"/>
                </a:lnTo>
                <a:lnTo>
                  <a:pt x="225" y="798"/>
                </a:lnTo>
                <a:lnTo>
                  <a:pt x="226" y="801"/>
                </a:lnTo>
                <a:lnTo>
                  <a:pt x="226" y="802"/>
                </a:lnTo>
                <a:lnTo>
                  <a:pt x="226" y="802"/>
                </a:lnTo>
                <a:lnTo>
                  <a:pt x="226" y="802"/>
                </a:lnTo>
                <a:lnTo>
                  <a:pt x="229" y="804"/>
                </a:lnTo>
                <a:lnTo>
                  <a:pt x="231" y="805"/>
                </a:lnTo>
                <a:lnTo>
                  <a:pt x="233" y="806"/>
                </a:lnTo>
                <a:lnTo>
                  <a:pt x="234" y="806"/>
                </a:lnTo>
                <a:lnTo>
                  <a:pt x="234" y="806"/>
                </a:lnTo>
                <a:lnTo>
                  <a:pt x="234" y="806"/>
                </a:lnTo>
                <a:lnTo>
                  <a:pt x="237" y="806"/>
                </a:lnTo>
                <a:lnTo>
                  <a:pt x="238" y="806"/>
                </a:lnTo>
                <a:lnTo>
                  <a:pt x="238" y="806"/>
                </a:lnTo>
                <a:lnTo>
                  <a:pt x="238" y="806"/>
                </a:lnTo>
                <a:lnTo>
                  <a:pt x="242" y="805"/>
                </a:lnTo>
                <a:lnTo>
                  <a:pt x="246" y="802"/>
                </a:lnTo>
                <a:lnTo>
                  <a:pt x="250" y="800"/>
                </a:lnTo>
                <a:lnTo>
                  <a:pt x="251" y="796"/>
                </a:lnTo>
                <a:lnTo>
                  <a:pt x="252" y="793"/>
                </a:lnTo>
                <a:lnTo>
                  <a:pt x="252" y="789"/>
                </a:lnTo>
                <a:lnTo>
                  <a:pt x="252" y="785"/>
                </a:lnTo>
                <a:lnTo>
                  <a:pt x="251" y="783"/>
                </a:lnTo>
                <a:lnTo>
                  <a:pt x="250" y="781"/>
                </a:lnTo>
                <a:lnTo>
                  <a:pt x="250" y="780"/>
                </a:lnTo>
                <a:lnTo>
                  <a:pt x="248" y="780"/>
                </a:lnTo>
                <a:lnTo>
                  <a:pt x="247" y="779"/>
                </a:lnTo>
                <a:lnTo>
                  <a:pt x="244" y="777"/>
                </a:lnTo>
                <a:lnTo>
                  <a:pt x="244" y="776"/>
                </a:lnTo>
                <a:lnTo>
                  <a:pt x="243" y="773"/>
                </a:lnTo>
                <a:lnTo>
                  <a:pt x="242" y="772"/>
                </a:lnTo>
                <a:lnTo>
                  <a:pt x="241" y="769"/>
                </a:lnTo>
                <a:lnTo>
                  <a:pt x="239" y="768"/>
                </a:lnTo>
                <a:lnTo>
                  <a:pt x="238" y="767"/>
                </a:lnTo>
                <a:lnTo>
                  <a:pt x="237" y="767"/>
                </a:lnTo>
                <a:lnTo>
                  <a:pt x="235" y="766"/>
                </a:lnTo>
                <a:lnTo>
                  <a:pt x="235" y="764"/>
                </a:lnTo>
                <a:lnTo>
                  <a:pt x="235" y="763"/>
                </a:lnTo>
                <a:lnTo>
                  <a:pt x="237" y="762"/>
                </a:lnTo>
                <a:lnTo>
                  <a:pt x="238" y="760"/>
                </a:lnTo>
                <a:lnTo>
                  <a:pt x="239" y="758"/>
                </a:lnTo>
                <a:lnTo>
                  <a:pt x="241" y="756"/>
                </a:lnTo>
                <a:lnTo>
                  <a:pt x="241" y="755"/>
                </a:lnTo>
                <a:lnTo>
                  <a:pt x="239" y="754"/>
                </a:lnTo>
                <a:lnTo>
                  <a:pt x="238" y="752"/>
                </a:lnTo>
                <a:lnTo>
                  <a:pt x="235" y="751"/>
                </a:lnTo>
                <a:lnTo>
                  <a:pt x="233" y="750"/>
                </a:lnTo>
                <a:lnTo>
                  <a:pt x="230" y="751"/>
                </a:lnTo>
                <a:lnTo>
                  <a:pt x="227" y="752"/>
                </a:lnTo>
                <a:lnTo>
                  <a:pt x="225" y="754"/>
                </a:lnTo>
                <a:lnTo>
                  <a:pt x="224" y="755"/>
                </a:lnTo>
                <a:lnTo>
                  <a:pt x="221" y="756"/>
                </a:lnTo>
                <a:lnTo>
                  <a:pt x="221" y="758"/>
                </a:lnTo>
                <a:lnTo>
                  <a:pt x="221" y="759"/>
                </a:lnTo>
                <a:lnTo>
                  <a:pt x="222" y="760"/>
                </a:lnTo>
                <a:lnTo>
                  <a:pt x="222" y="762"/>
                </a:lnTo>
                <a:lnTo>
                  <a:pt x="221" y="763"/>
                </a:lnTo>
                <a:lnTo>
                  <a:pt x="221" y="763"/>
                </a:lnTo>
                <a:lnTo>
                  <a:pt x="220" y="763"/>
                </a:lnTo>
                <a:lnTo>
                  <a:pt x="217" y="762"/>
                </a:lnTo>
                <a:lnTo>
                  <a:pt x="216" y="762"/>
                </a:lnTo>
                <a:lnTo>
                  <a:pt x="214" y="762"/>
                </a:lnTo>
                <a:lnTo>
                  <a:pt x="214" y="763"/>
                </a:lnTo>
                <a:lnTo>
                  <a:pt x="212" y="763"/>
                </a:lnTo>
                <a:lnTo>
                  <a:pt x="210" y="763"/>
                </a:lnTo>
                <a:lnTo>
                  <a:pt x="209" y="763"/>
                </a:lnTo>
                <a:lnTo>
                  <a:pt x="209" y="763"/>
                </a:lnTo>
                <a:lnTo>
                  <a:pt x="208" y="763"/>
                </a:lnTo>
                <a:lnTo>
                  <a:pt x="208" y="764"/>
                </a:lnTo>
                <a:lnTo>
                  <a:pt x="207" y="767"/>
                </a:lnTo>
                <a:lnTo>
                  <a:pt x="205" y="769"/>
                </a:lnTo>
                <a:lnTo>
                  <a:pt x="204" y="772"/>
                </a:lnTo>
                <a:lnTo>
                  <a:pt x="201" y="772"/>
                </a:lnTo>
                <a:lnTo>
                  <a:pt x="201" y="772"/>
                </a:lnTo>
                <a:lnTo>
                  <a:pt x="201" y="771"/>
                </a:lnTo>
                <a:lnTo>
                  <a:pt x="200" y="768"/>
                </a:lnTo>
                <a:lnTo>
                  <a:pt x="200" y="767"/>
                </a:lnTo>
                <a:lnTo>
                  <a:pt x="200" y="764"/>
                </a:lnTo>
                <a:lnTo>
                  <a:pt x="199" y="763"/>
                </a:lnTo>
                <a:lnTo>
                  <a:pt x="199" y="762"/>
                </a:lnTo>
                <a:lnTo>
                  <a:pt x="197" y="762"/>
                </a:lnTo>
                <a:lnTo>
                  <a:pt x="197" y="762"/>
                </a:lnTo>
                <a:lnTo>
                  <a:pt x="196" y="759"/>
                </a:lnTo>
                <a:lnTo>
                  <a:pt x="195" y="758"/>
                </a:lnTo>
                <a:lnTo>
                  <a:pt x="193" y="758"/>
                </a:lnTo>
                <a:lnTo>
                  <a:pt x="192" y="759"/>
                </a:lnTo>
                <a:lnTo>
                  <a:pt x="192" y="759"/>
                </a:lnTo>
                <a:lnTo>
                  <a:pt x="192" y="760"/>
                </a:lnTo>
                <a:lnTo>
                  <a:pt x="191" y="762"/>
                </a:lnTo>
                <a:lnTo>
                  <a:pt x="191" y="763"/>
                </a:lnTo>
                <a:lnTo>
                  <a:pt x="191" y="763"/>
                </a:lnTo>
                <a:lnTo>
                  <a:pt x="191" y="763"/>
                </a:lnTo>
                <a:lnTo>
                  <a:pt x="190" y="764"/>
                </a:lnTo>
                <a:lnTo>
                  <a:pt x="190" y="767"/>
                </a:lnTo>
                <a:lnTo>
                  <a:pt x="190" y="768"/>
                </a:lnTo>
                <a:lnTo>
                  <a:pt x="190" y="769"/>
                </a:lnTo>
                <a:lnTo>
                  <a:pt x="190" y="771"/>
                </a:lnTo>
                <a:lnTo>
                  <a:pt x="188" y="771"/>
                </a:lnTo>
                <a:lnTo>
                  <a:pt x="187" y="771"/>
                </a:lnTo>
                <a:lnTo>
                  <a:pt x="186" y="769"/>
                </a:lnTo>
                <a:lnTo>
                  <a:pt x="183" y="768"/>
                </a:lnTo>
                <a:lnTo>
                  <a:pt x="180" y="767"/>
                </a:lnTo>
                <a:lnTo>
                  <a:pt x="178" y="767"/>
                </a:lnTo>
                <a:lnTo>
                  <a:pt x="174" y="767"/>
                </a:lnTo>
                <a:lnTo>
                  <a:pt x="172" y="767"/>
                </a:lnTo>
                <a:lnTo>
                  <a:pt x="170" y="768"/>
                </a:lnTo>
                <a:lnTo>
                  <a:pt x="167" y="771"/>
                </a:lnTo>
                <a:lnTo>
                  <a:pt x="165" y="772"/>
                </a:lnTo>
                <a:lnTo>
                  <a:pt x="163" y="775"/>
                </a:lnTo>
                <a:lnTo>
                  <a:pt x="162" y="776"/>
                </a:lnTo>
                <a:lnTo>
                  <a:pt x="162" y="777"/>
                </a:lnTo>
                <a:lnTo>
                  <a:pt x="161" y="777"/>
                </a:lnTo>
                <a:lnTo>
                  <a:pt x="161" y="779"/>
                </a:lnTo>
                <a:lnTo>
                  <a:pt x="159" y="779"/>
                </a:lnTo>
                <a:lnTo>
                  <a:pt x="158" y="777"/>
                </a:lnTo>
                <a:lnTo>
                  <a:pt x="158" y="776"/>
                </a:lnTo>
                <a:lnTo>
                  <a:pt x="158" y="775"/>
                </a:lnTo>
                <a:lnTo>
                  <a:pt x="158" y="773"/>
                </a:lnTo>
                <a:lnTo>
                  <a:pt x="158" y="771"/>
                </a:lnTo>
                <a:lnTo>
                  <a:pt x="157" y="771"/>
                </a:lnTo>
                <a:lnTo>
                  <a:pt x="155" y="771"/>
                </a:lnTo>
                <a:lnTo>
                  <a:pt x="154" y="772"/>
                </a:lnTo>
                <a:lnTo>
                  <a:pt x="150" y="773"/>
                </a:lnTo>
                <a:lnTo>
                  <a:pt x="149" y="776"/>
                </a:lnTo>
                <a:lnTo>
                  <a:pt x="148" y="777"/>
                </a:lnTo>
                <a:lnTo>
                  <a:pt x="146" y="779"/>
                </a:lnTo>
                <a:lnTo>
                  <a:pt x="146" y="781"/>
                </a:lnTo>
                <a:lnTo>
                  <a:pt x="146" y="784"/>
                </a:lnTo>
                <a:lnTo>
                  <a:pt x="145" y="787"/>
                </a:lnTo>
                <a:lnTo>
                  <a:pt x="146" y="788"/>
                </a:lnTo>
                <a:lnTo>
                  <a:pt x="146" y="789"/>
                </a:lnTo>
                <a:lnTo>
                  <a:pt x="146" y="790"/>
                </a:lnTo>
                <a:lnTo>
                  <a:pt x="148" y="793"/>
                </a:lnTo>
                <a:lnTo>
                  <a:pt x="148" y="794"/>
                </a:lnTo>
                <a:lnTo>
                  <a:pt x="146" y="796"/>
                </a:lnTo>
                <a:lnTo>
                  <a:pt x="146" y="797"/>
                </a:lnTo>
                <a:lnTo>
                  <a:pt x="148" y="798"/>
                </a:lnTo>
                <a:lnTo>
                  <a:pt x="148" y="800"/>
                </a:lnTo>
                <a:lnTo>
                  <a:pt x="149" y="801"/>
                </a:lnTo>
                <a:lnTo>
                  <a:pt x="149" y="801"/>
                </a:lnTo>
                <a:lnTo>
                  <a:pt x="149" y="802"/>
                </a:lnTo>
                <a:lnTo>
                  <a:pt x="148" y="802"/>
                </a:lnTo>
                <a:lnTo>
                  <a:pt x="146" y="802"/>
                </a:lnTo>
                <a:lnTo>
                  <a:pt x="144" y="802"/>
                </a:lnTo>
                <a:lnTo>
                  <a:pt x="142" y="801"/>
                </a:lnTo>
                <a:lnTo>
                  <a:pt x="142" y="800"/>
                </a:lnTo>
                <a:lnTo>
                  <a:pt x="140" y="798"/>
                </a:lnTo>
                <a:lnTo>
                  <a:pt x="138" y="797"/>
                </a:lnTo>
                <a:lnTo>
                  <a:pt x="138" y="796"/>
                </a:lnTo>
                <a:lnTo>
                  <a:pt x="137" y="796"/>
                </a:lnTo>
                <a:lnTo>
                  <a:pt x="135" y="794"/>
                </a:lnTo>
                <a:lnTo>
                  <a:pt x="135" y="793"/>
                </a:lnTo>
                <a:lnTo>
                  <a:pt x="135" y="792"/>
                </a:lnTo>
                <a:lnTo>
                  <a:pt x="136" y="792"/>
                </a:lnTo>
                <a:lnTo>
                  <a:pt x="136" y="790"/>
                </a:lnTo>
                <a:lnTo>
                  <a:pt x="137" y="790"/>
                </a:lnTo>
                <a:lnTo>
                  <a:pt x="140" y="789"/>
                </a:lnTo>
                <a:lnTo>
                  <a:pt x="141" y="788"/>
                </a:lnTo>
                <a:lnTo>
                  <a:pt x="142" y="785"/>
                </a:lnTo>
                <a:lnTo>
                  <a:pt x="142" y="784"/>
                </a:lnTo>
                <a:lnTo>
                  <a:pt x="142" y="781"/>
                </a:lnTo>
                <a:lnTo>
                  <a:pt x="142" y="777"/>
                </a:lnTo>
                <a:lnTo>
                  <a:pt x="144" y="775"/>
                </a:lnTo>
                <a:lnTo>
                  <a:pt x="144" y="772"/>
                </a:lnTo>
                <a:lnTo>
                  <a:pt x="144" y="771"/>
                </a:lnTo>
                <a:lnTo>
                  <a:pt x="142" y="769"/>
                </a:lnTo>
                <a:lnTo>
                  <a:pt x="142" y="768"/>
                </a:lnTo>
                <a:lnTo>
                  <a:pt x="141" y="767"/>
                </a:lnTo>
                <a:lnTo>
                  <a:pt x="140" y="766"/>
                </a:lnTo>
                <a:lnTo>
                  <a:pt x="140" y="764"/>
                </a:lnTo>
                <a:lnTo>
                  <a:pt x="141" y="764"/>
                </a:lnTo>
                <a:lnTo>
                  <a:pt x="142" y="764"/>
                </a:lnTo>
                <a:lnTo>
                  <a:pt x="145" y="766"/>
                </a:lnTo>
                <a:lnTo>
                  <a:pt x="148" y="766"/>
                </a:lnTo>
                <a:lnTo>
                  <a:pt x="150" y="766"/>
                </a:lnTo>
                <a:lnTo>
                  <a:pt x="152" y="766"/>
                </a:lnTo>
                <a:lnTo>
                  <a:pt x="153" y="764"/>
                </a:lnTo>
                <a:lnTo>
                  <a:pt x="153" y="763"/>
                </a:lnTo>
                <a:lnTo>
                  <a:pt x="154" y="762"/>
                </a:lnTo>
                <a:lnTo>
                  <a:pt x="154" y="760"/>
                </a:lnTo>
                <a:lnTo>
                  <a:pt x="154" y="760"/>
                </a:lnTo>
                <a:lnTo>
                  <a:pt x="154" y="760"/>
                </a:lnTo>
                <a:lnTo>
                  <a:pt x="152" y="760"/>
                </a:lnTo>
                <a:lnTo>
                  <a:pt x="150" y="760"/>
                </a:lnTo>
                <a:lnTo>
                  <a:pt x="149" y="760"/>
                </a:lnTo>
                <a:lnTo>
                  <a:pt x="149" y="760"/>
                </a:lnTo>
                <a:lnTo>
                  <a:pt x="145" y="760"/>
                </a:lnTo>
                <a:lnTo>
                  <a:pt x="142" y="759"/>
                </a:lnTo>
                <a:lnTo>
                  <a:pt x="140" y="759"/>
                </a:lnTo>
                <a:lnTo>
                  <a:pt x="138" y="758"/>
                </a:lnTo>
                <a:lnTo>
                  <a:pt x="138" y="756"/>
                </a:lnTo>
                <a:lnTo>
                  <a:pt x="138" y="755"/>
                </a:lnTo>
                <a:lnTo>
                  <a:pt x="140" y="754"/>
                </a:lnTo>
                <a:lnTo>
                  <a:pt x="141" y="754"/>
                </a:lnTo>
                <a:lnTo>
                  <a:pt x="142" y="754"/>
                </a:lnTo>
                <a:lnTo>
                  <a:pt x="145" y="754"/>
                </a:lnTo>
                <a:lnTo>
                  <a:pt x="149" y="754"/>
                </a:lnTo>
                <a:lnTo>
                  <a:pt x="152" y="754"/>
                </a:lnTo>
                <a:lnTo>
                  <a:pt x="154" y="754"/>
                </a:lnTo>
                <a:lnTo>
                  <a:pt x="157" y="754"/>
                </a:lnTo>
                <a:lnTo>
                  <a:pt x="159" y="752"/>
                </a:lnTo>
                <a:lnTo>
                  <a:pt x="163" y="751"/>
                </a:lnTo>
                <a:lnTo>
                  <a:pt x="167" y="750"/>
                </a:lnTo>
                <a:lnTo>
                  <a:pt x="170" y="747"/>
                </a:lnTo>
                <a:lnTo>
                  <a:pt x="172" y="746"/>
                </a:lnTo>
                <a:lnTo>
                  <a:pt x="172" y="743"/>
                </a:lnTo>
                <a:lnTo>
                  <a:pt x="174" y="741"/>
                </a:lnTo>
                <a:lnTo>
                  <a:pt x="175" y="738"/>
                </a:lnTo>
                <a:lnTo>
                  <a:pt x="175" y="735"/>
                </a:lnTo>
                <a:lnTo>
                  <a:pt x="176" y="733"/>
                </a:lnTo>
                <a:lnTo>
                  <a:pt x="175" y="732"/>
                </a:lnTo>
                <a:lnTo>
                  <a:pt x="175" y="732"/>
                </a:lnTo>
                <a:lnTo>
                  <a:pt x="172" y="730"/>
                </a:lnTo>
                <a:lnTo>
                  <a:pt x="172" y="729"/>
                </a:lnTo>
                <a:lnTo>
                  <a:pt x="172" y="728"/>
                </a:lnTo>
                <a:lnTo>
                  <a:pt x="172" y="726"/>
                </a:lnTo>
                <a:lnTo>
                  <a:pt x="172" y="726"/>
                </a:lnTo>
                <a:lnTo>
                  <a:pt x="172" y="726"/>
                </a:lnTo>
                <a:lnTo>
                  <a:pt x="174" y="726"/>
                </a:lnTo>
                <a:lnTo>
                  <a:pt x="175" y="726"/>
                </a:lnTo>
                <a:lnTo>
                  <a:pt x="176" y="726"/>
                </a:lnTo>
                <a:lnTo>
                  <a:pt x="178" y="725"/>
                </a:lnTo>
                <a:lnTo>
                  <a:pt x="176" y="725"/>
                </a:lnTo>
                <a:lnTo>
                  <a:pt x="175" y="725"/>
                </a:lnTo>
                <a:lnTo>
                  <a:pt x="174" y="725"/>
                </a:lnTo>
                <a:lnTo>
                  <a:pt x="172" y="724"/>
                </a:lnTo>
                <a:lnTo>
                  <a:pt x="172" y="722"/>
                </a:lnTo>
                <a:lnTo>
                  <a:pt x="172" y="721"/>
                </a:lnTo>
                <a:lnTo>
                  <a:pt x="172" y="720"/>
                </a:lnTo>
                <a:lnTo>
                  <a:pt x="172" y="718"/>
                </a:lnTo>
                <a:lnTo>
                  <a:pt x="172" y="717"/>
                </a:lnTo>
                <a:lnTo>
                  <a:pt x="174" y="716"/>
                </a:lnTo>
                <a:lnTo>
                  <a:pt x="174" y="715"/>
                </a:lnTo>
                <a:lnTo>
                  <a:pt x="174" y="713"/>
                </a:lnTo>
                <a:lnTo>
                  <a:pt x="174" y="713"/>
                </a:lnTo>
                <a:lnTo>
                  <a:pt x="174" y="712"/>
                </a:lnTo>
                <a:lnTo>
                  <a:pt x="174" y="711"/>
                </a:lnTo>
                <a:lnTo>
                  <a:pt x="174" y="709"/>
                </a:lnTo>
                <a:lnTo>
                  <a:pt x="175" y="709"/>
                </a:lnTo>
                <a:lnTo>
                  <a:pt x="176" y="709"/>
                </a:lnTo>
                <a:lnTo>
                  <a:pt x="176" y="709"/>
                </a:lnTo>
                <a:lnTo>
                  <a:pt x="178" y="711"/>
                </a:lnTo>
                <a:lnTo>
                  <a:pt x="179" y="711"/>
                </a:lnTo>
                <a:lnTo>
                  <a:pt x="180" y="711"/>
                </a:lnTo>
                <a:lnTo>
                  <a:pt x="180" y="711"/>
                </a:lnTo>
                <a:lnTo>
                  <a:pt x="182" y="711"/>
                </a:lnTo>
                <a:lnTo>
                  <a:pt x="184" y="709"/>
                </a:lnTo>
                <a:lnTo>
                  <a:pt x="187" y="708"/>
                </a:lnTo>
                <a:lnTo>
                  <a:pt x="188" y="708"/>
                </a:lnTo>
                <a:lnTo>
                  <a:pt x="191" y="705"/>
                </a:lnTo>
                <a:lnTo>
                  <a:pt x="192" y="704"/>
                </a:lnTo>
                <a:lnTo>
                  <a:pt x="193" y="703"/>
                </a:lnTo>
                <a:lnTo>
                  <a:pt x="195" y="701"/>
                </a:lnTo>
                <a:lnTo>
                  <a:pt x="196" y="700"/>
                </a:lnTo>
                <a:lnTo>
                  <a:pt x="199" y="700"/>
                </a:lnTo>
                <a:lnTo>
                  <a:pt x="199" y="700"/>
                </a:lnTo>
                <a:lnTo>
                  <a:pt x="199" y="700"/>
                </a:lnTo>
                <a:lnTo>
                  <a:pt x="199" y="699"/>
                </a:lnTo>
                <a:lnTo>
                  <a:pt x="199" y="696"/>
                </a:lnTo>
                <a:lnTo>
                  <a:pt x="199" y="696"/>
                </a:lnTo>
                <a:lnTo>
                  <a:pt x="199" y="696"/>
                </a:lnTo>
                <a:lnTo>
                  <a:pt x="201" y="696"/>
                </a:lnTo>
                <a:lnTo>
                  <a:pt x="201" y="697"/>
                </a:lnTo>
                <a:lnTo>
                  <a:pt x="203" y="699"/>
                </a:lnTo>
                <a:lnTo>
                  <a:pt x="203" y="700"/>
                </a:lnTo>
                <a:lnTo>
                  <a:pt x="203" y="701"/>
                </a:lnTo>
                <a:lnTo>
                  <a:pt x="201" y="701"/>
                </a:lnTo>
                <a:lnTo>
                  <a:pt x="201" y="703"/>
                </a:lnTo>
                <a:lnTo>
                  <a:pt x="200" y="704"/>
                </a:lnTo>
                <a:lnTo>
                  <a:pt x="199" y="707"/>
                </a:lnTo>
                <a:lnTo>
                  <a:pt x="199" y="709"/>
                </a:lnTo>
                <a:lnTo>
                  <a:pt x="199" y="712"/>
                </a:lnTo>
                <a:lnTo>
                  <a:pt x="199" y="716"/>
                </a:lnTo>
                <a:lnTo>
                  <a:pt x="199" y="720"/>
                </a:lnTo>
                <a:lnTo>
                  <a:pt x="199" y="724"/>
                </a:lnTo>
                <a:lnTo>
                  <a:pt x="199" y="725"/>
                </a:lnTo>
                <a:lnTo>
                  <a:pt x="199" y="728"/>
                </a:lnTo>
                <a:lnTo>
                  <a:pt x="200" y="730"/>
                </a:lnTo>
                <a:lnTo>
                  <a:pt x="200" y="732"/>
                </a:lnTo>
                <a:lnTo>
                  <a:pt x="200" y="732"/>
                </a:lnTo>
                <a:lnTo>
                  <a:pt x="201" y="730"/>
                </a:lnTo>
                <a:lnTo>
                  <a:pt x="201" y="729"/>
                </a:lnTo>
                <a:lnTo>
                  <a:pt x="203" y="728"/>
                </a:lnTo>
                <a:lnTo>
                  <a:pt x="203" y="726"/>
                </a:lnTo>
                <a:lnTo>
                  <a:pt x="204" y="728"/>
                </a:lnTo>
                <a:lnTo>
                  <a:pt x="207" y="726"/>
                </a:lnTo>
                <a:lnTo>
                  <a:pt x="208" y="724"/>
                </a:lnTo>
                <a:lnTo>
                  <a:pt x="209" y="722"/>
                </a:lnTo>
                <a:lnTo>
                  <a:pt x="210" y="718"/>
                </a:lnTo>
                <a:lnTo>
                  <a:pt x="210" y="715"/>
                </a:lnTo>
                <a:lnTo>
                  <a:pt x="210" y="711"/>
                </a:lnTo>
                <a:lnTo>
                  <a:pt x="210" y="707"/>
                </a:lnTo>
                <a:lnTo>
                  <a:pt x="210" y="705"/>
                </a:lnTo>
                <a:lnTo>
                  <a:pt x="209" y="703"/>
                </a:lnTo>
                <a:lnTo>
                  <a:pt x="207" y="700"/>
                </a:lnTo>
                <a:lnTo>
                  <a:pt x="205" y="697"/>
                </a:lnTo>
                <a:lnTo>
                  <a:pt x="204" y="696"/>
                </a:lnTo>
                <a:lnTo>
                  <a:pt x="204" y="695"/>
                </a:lnTo>
                <a:lnTo>
                  <a:pt x="203" y="695"/>
                </a:lnTo>
                <a:lnTo>
                  <a:pt x="201" y="694"/>
                </a:lnTo>
                <a:lnTo>
                  <a:pt x="200" y="691"/>
                </a:lnTo>
                <a:lnTo>
                  <a:pt x="200" y="690"/>
                </a:lnTo>
                <a:lnTo>
                  <a:pt x="200" y="688"/>
                </a:lnTo>
                <a:lnTo>
                  <a:pt x="201" y="686"/>
                </a:lnTo>
                <a:lnTo>
                  <a:pt x="201" y="684"/>
                </a:lnTo>
                <a:lnTo>
                  <a:pt x="203" y="684"/>
                </a:lnTo>
                <a:lnTo>
                  <a:pt x="204" y="686"/>
                </a:lnTo>
                <a:lnTo>
                  <a:pt x="205" y="686"/>
                </a:lnTo>
                <a:lnTo>
                  <a:pt x="208" y="687"/>
                </a:lnTo>
                <a:lnTo>
                  <a:pt x="209" y="688"/>
                </a:lnTo>
                <a:lnTo>
                  <a:pt x="209" y="690"/>
                </a:lnTo>
                <a:lnTo>
                  <a:pt x="209" y="691"/>
                </a:lnTo>
                <a:lnTo>
                  <a:pt x="209" y="694"/>
                </a:lnTo>
                <a:lnTo>
                  <a:pt x="208" y="695"/>
                </a:lnTo>
                <a:lnTo>
                  <a:pt x="208" y="695"/>
                </a:lnTo>
                <a:lnTo>
                  <a:pt x="209" y="696"/>
                </a:lnTo>
                <a:lnTo>
                  <a:pt x="210" y="696"/>
                </a:lnTo>
                <a:lnTo>
                  <a:pt x="212" y="696"/>
                </a:lnTo>
                <a:lnTo>
                  <a:pt x="213" y="696"/>
                </a:lnTo>
                <a:lnTo>
                  <a:pt x="213" y="695"/>
                </a:lnTo>
                <a:lnTo>
                  <a:pt x="214" y="692"/>
                </a:lnTo>
                <a:lnTo>
                  <a:pt x="214" y="691"/>
                </a:lnTo>
                <a:lnTo>
                  <a:pt x="214" y="690"/>
                </a:lnTo>
                <a:lnTo>
                  <a:pt x="214" y="688"/>
                </a:lnTo>
                <a:lnTo>
                  <a:pt x="213" y="686"/>
                </a:lnTo>
                <a:lnTo>
                  <a:pt x="213" y="684"/>
                </a:lnTo>
                <a:lnTo>
                  <a:pt x="212" y="684"/>
                </a:lnTo>
                <a:lnTo>
                  <a:pt x="210" y="683"/>
                </a:lnTo>
                <a:lnTo>
                  <a:pt x="210" y="683"/>
                </a:lnTo>
                <a:lnTo>
                  <a:pt x="210" y="682"/>
                </a:lnTo>
                <a:lnTo>
                  <a:pt x="210" y="680"/>
                </a:lnTo>
                <a:lnTo>
                  <a:pt x="209" y="679"/>
                </a:lnTo>
                <a:lnTo>
                  <a:pt x="208" y="678"/>
                </a:lnTo>
                <a:lnTo>
                  <a:pt x="207" y="677"/>
                </a:lnTo>
                <a:lnTo>
                  <a:pt x="204" y="677"/>
                </a:lnTo>
                <a:lnTo>
                  <a:pt x="201" y="675"/>
                </a:lnTo>
                <a:lnTo>
                  <a:pt x="199" y="675"/>
                </a:lnTo>
                <a:lnTo>
                  <a:pt x="197" y="677"/>
                </a:lnTo>
                <a:lnTo>
                  <a:pt x="196" y="678"/>
                </a:lnTo>
                <a:lnTo>
                  <a:pt x="193" y="679"/>
                </a:lnTo>
                <a:lnTo>
                  <a:pt x="192" y="679"/>
                </a:lnTo>
                <a:lnTo>
                  <a:pt x="191" y="680"/>
                </a:lnTo>
                <a:lnTo>
                  <a:pt x="190" y="679"/>
                </a:lnTo>
                <a:lnTo>
                  <a:pt x="188" y="679"/>
                </a:lnTo>
                <a:lnTo>
                  <a:pt x="187" y="677"/>
                </a:lnTo>
                <a:lnTo>
                  <a:pt x="186" y="677"/>
                </a:lnTo>
                <a:lnTo>
                  <a:pt x="183" y="675"/>
                </a:lnTo>
                <a:lnTo>
                  <a:pt x="182" y="677"/>
                </a:lnTo>
                <a:lnTo>
                  <a:pt x="179" y="677"/>
                </a:lnTo>
                <a:lnTo>
                  <a:pt x="178" y="677"/>
                </a:lnTo>
                <a:lnTo>
                  <a:pt x="176" y="677"/>
                </a:lnTo>
                <a:lnTo>
                  <a:pt x="176" y="675"/>
                </a:lnTo>
                <a:lnTo>
                  <a:pt x="176" y="675"/>
                </a:lnTo>
                <a:lnTo>
                  <a:pt x="178" y="675"/>
                </a:lnTo>
                <a:lnTo>
                  <a:pt x="179" y="675"/>
                </a:lnTo>
                <a:lnTo>
                  <a:pt x="180" y="675"/>
                </a:lnTo>
                <a:lnTo>
                  <a:pt x="180" y="675"/>
                </a:lnTo>
                <a:lnTo>
                  <a:pt x="180" y="675"/>
                </a:lnTo>
                <a:lnTo>
                  <a:pt x="180" y="674"/>
                </a:lnTo>
                <a:lnTo>
                  <a:pt x="180" y="673"/>
                </a:lnTo>
                <a:lnTo>
                  <a:pt x="182" y="673"/>
                </a:lnTo>
                <a:lnTo>
                  <a:pt x="184" y="673"/>
                </a:lnTo>
                <a:lnTo>
                  <a:pt x="186" y="673"/>
                </a:lnTo>
                <a:lnTo>
                  <a:pt x="187" y="673"/>
                </a:lnTo>
                <a:lnTo>
                  <a:pt x="188" y="673"/>
                </a:lnTo>
                <a:lnTo>
                  <a:pt x="188" y="671"/>
                </a:lnTo>
                <a:lnTo>
                  <a:pt x="187" y="669"/>
                </a:lnTo>
                <a:lnTo>
                  <a:pt x="186" y="669"/>
                </a:lnTo>
                <a:lnTo>
                  <a:pt x="184" y="669"/>
                </a:lnTo>
                <a:lnTo>
                  <a:pt x="184" y="667"/>
                </a:lnTo>
                <a:lnTo>
                  <a:pt x="184" y="667"/>
                </a:lnTo>
                <a:lnTo>
                  <a:pt x="184" y="666"/>
                </a:lnTo>
                <a:lnTo>
                  <a:pt x="187" y="666"/>
                </a:lnTo>
                <a:lnTo>
                  <a:pt x="188" y="666"/>
                </a:lnTo>
                <a:lnTo>
                  <a:pt x="191" y="667"/>
                </a:lnTo>
                <a:lnTo>
                  <a:pt x="193" y="667"/>
                </a:lnTo>
                <a:lnTo>
                  <a:pt x="196" y="666"/>
                </a:lnTo>
                <a:lnTo>
                  <a:pt x="197" y="665"/>
                </a:lnTo>
                <a:lnTo>
                  <a:pt x="199" y="663"/>
                </a:lnTo>
                <a:lnTo>
                  <a:pt x="199" y="662"/>
                </a:lnTo>
                <a:lnTo>
                  <a:pt x="199" y="660"/>
                </a:lnTo>
                <a:lnTo>
                  <a:pt x="200" y="657"/>
                </a:lnTo>
                <a:lnTo>
                  <a:pt x="200" y="656"/>
                </a:lnTo>
                <a:lnTo>
                  <a:pt x="200" y="654"/>
                </a:lnTo>
                <a:lnTo>
                  <a:pt x="200" y="654"/>
                </a:lnTo>
                <a:lnTo>
                  <a:pt x="201" y="656"/>
                </a:lnTo>
                <a:lnTo>
                  <a:pt x="201" y="657"/>
                </a:lnTo>
                <a:lnTo>
                  <a:pt x="201" y="660"/>
                </a:lnTo>
                <a:lnTo>
                  <a:pt x="201" y="661"/>
                </a:lnTo>
                <a:lnTo>
                  <a:pt x="203" y="663"/>
                </a:lnTo>
                <a:lnTo>
                  <a:pt x="203" y="665"/>
                </a:lnTo>
                <a:lnTo>
                  <a:pt x="204" y="665"/>
                </a:lnTo>
                <a:lnTo>
                  <a:pt x="204" y="665"/>
                </a:lnTo>
                <a:lnTo>
                  <a:pt x="205" y="665"/>
                </a:lnTo>
                <a:lnTo>
                  <a:pt x="207" y="665"/>
                </a:lnTo>
                <a:lnTo>
                  <a:pt x="208" y="663"/>
                </a:lnTo>
                <a:lnTo>
                  <a:pt x="209" y="665"/>
                </a:lnTo>
                <a:lnTo>
                  <a:pt x="210" y="666"/>
                </a:lnTo>
                <a:lnTo>
                  <a:pt x="212" y="667"/>
                </a:lnTo>
                <a:lnTo>
                  <a:pt x="213" y="669"/>
                </a:lnTo>
                <a:lnTo>
                  <a:pt x="213" y="671"/>
                </a:lnTo>
                <a:lnTo>
                  <a:pt x="214" y="671"/>
                </a:lnTo>
                <a:lnTo>
                  <a:pt x="216" y="671"/>
                </a:lnTo>
                <a:lnTo>
                  <a:pt x="216" y="671"/>
                </a:lnTo>
                <a:lnTo>
                  <a:pt x="217" y="671"/>
                </a:lnTo>
                <a:lnTo>
                  <a:pt x="216" y="669"/>
                </a:lnTo>
                <a:lnTo>
                  <a:pt x="216" y="667"/>
                </a:lnTo>
                <a:lnTo>
                  <a:pt x="216" y="666"/>
                </a:lnTo>
                <a:lnTo>
                  <a:pt x="217" y="665"/>
                </a:lnTo>
                <a:lnTo>
                  <a:pt x="218" y="663"/>
                </a:lnTo>
                <a:lnTo>
                  <a:pt x="218" y="661"/>
                </a:lnTo>
                <a:lnTo>
                  <a:pt x="220" y="660"/>
                </a:lnTo>
                <a:lnTo>
                  <a:pt x="218" y="660"/>
                </a:lnTo>
                <a:lnTo>
                  <a:pt x="217" y="657"/>
                </a:lnTo>
                <a:lnTo>
                  <a:pt x="216" y="656"/>
                </a:lnTo>
                <a:lnTo>
                  <a:pt x="214" y="656"/>
                </a:lnTo>
                <a:lnTo>
                  <a:pt x="213" y="654"/>
                </a:lnTo>
                <a:lnTo>
                  <a:pt x="212" y="653"/>
                </a:lnTo>
                <a:lnTo>
                  <a:pt x="210" y="650"/>
                </a:lnTo>
                <a:lnTo>
                  <a:pt x="209" y="649"/>
                </a:lnTo>
                <a:lnTo>
                  <a:pt x="209" y="646"/>
                </a:lnTo>
                <a:lnTo>
                  <a:pt x="209" y="644"/>
                </a:lnTo>
                <a:lnTo>
                  <a:pt x="209" y="643"/>
                </a:lnTo>
                <a:lnTo>
                  <a:pt x="209" y="641"/>
                </a:lnTo>
                <a:lnTo>
                  <a:pt x="210" y="640"/>
                </a:lnTo>
                <a:lnTo>
                  <a:pt x="212" y="640"/>
                </a:lnTo>
                <a:lnTo>
                  <a:pt x="212" y="639"/>
                </a:lnTo>
                <a:lnTo>
                  <a:pt x="213" y="637"/>
                </a:lnTo>
                <a:lnTo>
                  <a:pt x="213" y="636"/>
                </a:lnTo>
                <a:lnTo>
                  <a:pt x="214" y="635"/>
                </a:lnTo>
                <a:lnTo>
                  <a:pt x="214" y="633"/>
                </a:lnTo>
                <a:lnTo>
                  <a:pt x="216" y="635"/>
                </a:lnTo>
                <a:lnTo>
                  <a:pt x="217" y="636"/>
                </a:lnTo>
                <a:lnTo>
                  <a:pt x="217" y="637"/>
                </a:lnTo>
                <a:lnTo>
                  <a:pt x="217" y="639"/>
                </a:lnTo>
                <a:lnTo>
                  <a:pt x="217" y="641"/>
                </a:lnTo>
                <a:lnTo>
                  <a:pt x="217" y="644"/>
                </a:lnTo>
                <a:lnTo>
                  <a:pt x="218" y="645"/>
                </a:lnTo>
                <a:lnTo>
                  <a:pt x="218" y="646"/>
                </a:lnTo>
                <a:lnTo>
                  <a:pt x="221" y="648"/>
                </a:lnTo>
                <a:lnTo>
                  <a:pt x="222" y="649"/>
                </a:lnTo>
                <a:lnTo>
                  <a:pt x="224" y="649"/>
                </a:lnTo>
                <a:lnTo>
                  <a:pt x="225" y="649"/>
                </a:lnTo>
                <a:lnTo>
                  <a:pt x="225" y="648"/>
                </a:lnTo>
                <a:lnTo>
                  <a:pt x="225" y="645"/>
                </a:lnTo>
                <a:lnTo>
                  <a:pt x="224" y="643"/>
                </a:lnTo>
                <a:lnTo>
                  <a:pt x="222" y="641"/>
                </a:lnTo>
                <a:lnTo>
                  <a:pt x="221" y="639"/>
                </a:lnTo>
                <a:lnTo>
                  <a:pt x="220" y="636"/>
                </a:lnTo>
                <a:lnTo>
                  <a:pt x="218" y="633"/>
                </a:lnTo>
                <a:lnTo>
                  <a:pt x="218" y="632"/>
                </a:lnTo>
                <a:lnTo>
                  <a:pt x="218" y="631"/>
                </a:lnTo>
                <a:lnTo>
                  <a:pt x="220" y="628"/>
                </a:lnTo>
                <a:lnTo>
                  <a:pt x="220" y="627"/>
                </a:lnTo>
                <a:lnTo>
                  <a:pt x="221" y="627"/>
                </a:lnTo>
                <a:lnTo>
                  <a:pt x="222" y="627"/>
                </a:lnTo>
                <a:lnTo>
                  <a:pt x="224" y="625"/>
                </a:lnTo>
                <a:lnTo>
                  <a:pt x="224" y="625"/>
                </a:lnTo>
                <a:lnTo>
                  <a:pt x="222" y="624"/>
                </a:lnTo>
                <a:lnTo>
                  <a:pt x="221" y="623"/>
                </a:lnTo>
                <a:lnTo>
                  <a:pt x="220" y="622"/>
                </a:lnTo>
                <a:lnTo>
                  <a:pt x="220" y="620"/>
                </a:lnTo>
                <a:lnTo>
                  <a:pt x="220" y="620"/>
                </a:lnTo>
                <a:lnTo>
                  <a:pt x="220" y="620"/>
                </a:lnTo>
                <a:lnTo>
                  <a:pt x="225" y="619"/>
                </a:lnTo>
                <a:lnTo>
                  <a:pt x="230" y="619"/>
                </a:lnTo>
                <a:lnTo>
                  <a:pt x="233" y="618"/>
                </a:lnTo>
                <a:lnTo>
                  <a:pt x="234" y="618"/>
                </a:lnTo>
                <a:lnTo>
                  <a:pt x="235" y="618"/>
                </a:lnTo>
                <a:lnTo>
                  <a:pt x="235" y="618"/>
                </a:lnTo>
                <a:lnTo>
                  <a:pt x="235" y="615"/>
                </a:lnTo>
                <a:lnTo>
                  <a:pt x="235" y="612"/>
                </a:lnTo>
                <a:lnTo>
                  <a:pt x="234" y="610"/>
                </a:lnTo>
                <a:lnTo>
                  <a:pt x="233" y="608"/>
                </a:lnTo>
                <a:lnTo>
                  <a:pt x="231" y="608"/>
                </a:lnTo>
                <a:lnTo>
                  <a:pt x="230" y="607"/>
                </a:lnTo>
                <a:lnTo>
                  <a:pt x="229" y="606"/>
                </a:lnTo>
                <a:lnTo>
                  <a:pt x="229" y="605"/>
                </a:lnTo>
                <a:lnTo>
                  <a:pt x="229" y="603"/>
                </a:lnTo>
                <a:lnTo>
                  <a:pt x="230" y="602"/>
                </a:lnTo>
                <a:lnTo>
                  <a:pt x="231" y="601"/>
                </a:lnTo>
                <a:lnTo>
                  <a:pt x="231" y="599"/>
                </a:lnTo>
                <a:lnTo>
                  <a:pt x="233" y="597"/>
                </a:lnTo>
                <a:lnTo>
                  <a:pt x="233" y="595"/>
                </a:lnTo>
                <a:lnTo>
                  <a:pt x="231" y="595"/>
                </a:lnTo>
                <a:lnTo>
                  <a:pt x="231" y="595"/>
                </a:lnTo>
                <a:lnTo>
                  <a:pt x="231" y="594"/>
                </a:lnTo>
                <a:lnTo>
                  <a:pt x="230" y="594"/>
                </a:lnTo>
                <a:lnTo>
                  <a:pt x="229" y="594"/>
                </a:lnTo>
                <a:lnTo>
                  <a:pt x="229" y="594"/>
                </a:lnTo>
                <a:lnTo>
                  <a:pt x="227" y="593"/>
                </a:lnTo>
                <a:lnTo>
                  <a:pt x="226" y="593"/>
                </a:lnTo>
                <a:lnTo>
                  <a:pt x="225" y="594"/>
                </a:lnTo>
                <a:lnTo>
                  <a:pt x="225" y="597"/>
                </a:lnTo>
                <a:lnTo>
                  <a:pt x="225" y="598"/>
                </a:lnTo>
                <a:lnTo>
                  <a:pt x="225" y="601"/>
                </a:lnTo>
                <a:lnTo>
                  <a:pt x="225" y="601"/>
                </a:lnTo>
                <a:lnTo>
                  <a:pt x="224" y="601"/>
                </a:lnTo>
                <a:lnTo>
                  <a:pt x="222" y="599"/>
                </a:lnTo>
                <a:lnTo>
                  <a:pt x="222" y="597"/>
                </a:lnTo>
                <a:lnTo>
                  <a:pt x="221" y="594"/>
                </a:lnTo>
                <a:lnTo>
                  <a:pt x="221" y="591"/>
                </a:lnTo>
                <a:lnTo>
                  <a:pt x="220" y="589"/>
                </a:lnTo>
                <a:lnTo>
                  <a:pt x="218" y="588"/>
                </a:lnTo>
                <a:lnTo>
                  <a:pt x="217" y="586"/>
                </a:lnTo>
                <a:lnTo>
                  <a:pt x="216" y="586"/>
                </a:lnTo>
                <a:lnTo>
                  <a:pt x="214" y="586"/>
                </a:lnTo>
                <a:lnTo>
                  <a:pt x="212" y="586"/>
                </a:lnTo>
                <a:lnTo>
                  <a:pt x="210" y="586"/>
                </a:lnTo>
                <a:lnTo>
                  <a:pt x="210" y="586"/>
                </a:lnTo>
                <a:lnTo>
                  <a:pt x="208" y="588"/>
                </a:lnTo>
                <a:lnTo>
                  <a:pt x="207" y="589"/>
                </a:lnTo>
                <a:lnTo>
                  <a:pt x="205" y="590"/>
                </a:lnTo>
                <a:lnTo>
                  <a:pt x="204" y="593"/>
                </a:lnTo>
                <a:lnTo>
                  <a:pt x="203" y="595"/>
                </a:lnTo>
                <a:lnTo>
                  <a:pt x="203" y="597"/>
                </a:lnTo>
                <a:lnTo>
                  <a:pt x="201" y="598"/>
                </a:lnTo>
                <a:lnTo>
                  <a:pt x="201" y="601"/>
                </a:lnTo>
                <a:lnTo>
                  <a:pt x="203" y="605"/>
                </a:lnTo>
                <a:lnTo>
                  <a:pt x="204" y="607"/>
                </a:lnTo>
                <a:lnTo>
                  <a:pt x="205" y="610"/>
                </a:lnTo>
                <a:lnTo>
                  <a:pt x="208" y="611"/>
                </a:lnTo>
                <a:lnTo>
                  <a:pt x="209" y="614"/>
                </a:lnTo>
                <a:lnTo>
                  <a:pt x="212" y="616"/>
                </a:lnTo>
                <a:lnTo>
                  <a:pt x="213" y="619"/>
                </a:lnTo>
                <a:lnTo>
                  <a:pt x="214" y="620"/>
                </a:lnTo>
                <a:lnTo>
                  <a:pt x="214" y="622"/>
                </a:lnTo>
                <a:lnTo>
                  <a:pt x="213" y="622"/>
                </a:lnTo>
                <a:lnTo>
                  <a:pt x="213" y="622"/>
                </a:lnTo>
                <a:lnTo>
                  <a:pt x="210" y="622"/>
                </a:lnTo>
                <a:lnTo>
                  <a:pt x="209" y="620"/>
                </a:lnTo>
                <a:lnTo>
                  <a:pt x="209" y="620"/>
                </a:lnTo>
                <a:lnTo>
                  <a:pt x="209" y="620"/>
                </a:lnTo>
                <a:lnTo>
                  <a:pt x="207" y="619"/>
                </a:lnTo>
                <a:lnTo>
                  <a:pt x="203" y="615"/>
                </a:lnTo>
                <a:lnTo>
                  <a:pt x="200" y="611"/>
                </a:lnTo>
                <a:lnTo>
                  <a:pt x="196" y="607"/>
                </a:lnTo>
                <a:lnTo>
                  <a:pt x="196" y="607"/>
                </a:lnTo>
                <a:lnTo>
                  <a:pt x="196" y="607"/>
                </a:lnTo>
                <a:lnTo>
                  <a:pt x="195" y="607"/>
                </a:lnTo>
                <a:lnTo>
                  <a:pt x="193" y="606"/>
                </a:lnTo>
                <a:lnTo>
                  <a:pt x="191" y="605"/>
                </a:lnTo>
                <a:lnTo>
                  <a:pt x="187" y="603"/>
                </a:lnTo>
                <a:lnTo>
                  <a:pt x="183" y="603"/>
                </a:lnTo>
                <a:lnTo>
                  <a:pt x="180" y="605"/>
                </a:lnTo>
                <a:lnTo>
                  <a:pt x="176" y="606"/>
                </a:lnTo>
                <a:lnTo>
                  <a:pt x="174" y="610"/>
                </a:lnTo>
                <a:lnTo>
                  <a:pt x="170" y="619"/>
                </a:lnTo>
                <a:lnTo>
                  <a:pt x="166" y="628"/>
                </a:lnTo>
                <a:lnTo>
                  <a:pt x="165" y="631"/>
                </a:lnTo>
                <a:lnTo>
                  <a:pt x="165" y="631"/>
                </a:lnTo>
                <a:lnTo>
                  <a:pt x="163" y="632"/>
                </a:lnTo>
                <a:lnTo>
                  <a:pt x="163" y="632"/>
                </a:lnTo>
                <a:lnTo>
                  <a:pt x="162" y="635"/>
                </a:lnTo>
                <a:lnTo>
                  <a:pt x="162" y="637"/>
                </a:lnTo>
                <a:lnTo>
                  <a:pt x="161" y="641"/>
                </a:lnTo>
                <a:lnTo>
                  <a:pt x="161" y="643"/>
                </a:lnTo>
                <a:lnTo>
                  <a:pt x="162" y="644"/>
                </a:lnTo>
                <a:lnTo>
                  <a:pt x="163" y="645"/>
                </a:lnTo>
                <a:lnTo>
                  <a:pt x="166" y="645"/>
                </a:lnTo>
                <a:lnTo>
                  <a:pt x="167" y="645"/>
                </a:lnTo>
                <a:lnTo>
                  <a:pt x="167" y="645"/>
                </a:lnTo>
                <a:lnTo>
                  <a:pt x="167" y="644"/>
                </a:lnTo>
                <a:lnTo>
                  <a:pt x="167" y="641"/>
                </a:lnTo>
                <a:lnTo>
                  <a:pt x="167" y="641"/>
                </a:lnTo>
                <a:lnTo>
                  <a:pt x="167" y="641"/>
                </a:lnTo>
                <a:lnTo>
                  <a:pt x="169" y="643"/>
                </a:lnTo>
                <a:lnTo>
                  <a:pt x="169" y="644"/>
                </a:lnTo>
                <a:lnTo>
                  <a:pt x="169" y="645"/>
                </a:lnTo>
                <a:lnTo>
                  <a:pt x="170" y="645"/>
                </a:lnTo>
                <a:lnTo>
                  <a:pt x="170" y="645"/>
                </a:lnTo>
                <a:lnTo>
                  <a:pt x="171" y="645"/>
                </a:lnTo>
                <a:lnTo>
                  <a:pt x="171" y="645"/>
                </a:lnTo>
                <a:lnTo>
                  <a:pt x="171" y="646"/>
                </a:lnTo>
                <a:lnTo>
                  <a:pt x="171" y="648"/>
                </a:lnTo>
                <a:lnTo>
                  <a:pt x="172" y="650"/>
                </a:lnTo>
                <a:lnTo>
                  <a:pt x="172" y="652"/>
                </a:lnTo>
                <a:lnTo>
                  <a:pt x="174" y="653"/>
                </a:lnTo>
                <a:lnTo>
                  <a:pt x="175" y="654"/>
                </a:lnTo>
                <a:lnTo>
                  <a:pt x="175" y="656"/>
                </a:lnTo>
                <a:lnTo>
                  <a:pt x="176" y="657"/>
                </a:lnTo>
                <a:lnTo>
                  <a:pt x="176" y="657"/>
                </a:lnTo>
                <a:lnTo>
                  <a:pt x="174" y="657"/>
                </a:lnTo>
                <a:lnTo>
                  <a:pt x="171" y="658"/>
                </a:lnTo>
                <a:lnTo>
                  <a:pt x="170" y="658"/>
                </a:lnTo>
                <a:lnTo>
                  <a:pt x="169" y="660"/>
                </a:lnTo>
                <a:lnTo>
                  <a:pt x="167" y="662"/>
                </a:lnTo>
                <a:lnTo>
                  <a:pt x="166" y="665"/>
                </a:lnTo>
                <a:lnTo>
                  <a:pt x="165" y="666"/>
                </a:lnTo>
                <a:lnTo>
                  <a:pt x="165" y="667"/>
                </a:lnTo>
                <a:lnTo>
                  <a:pt x="166" y="669"/>
                </a:lnTo>
                <a:lnTo>
                  <a:pt x="166" y="671"/>
                </a:lnTo>
                <a:lnTo>
                  <a:pt x="166" y="673"/>
                </a:lnTo>
                <a:lnTo>
                  <a:pt x="166" y="673"/>
                </a:lnTo>
                <a:lnTo>
                  <a:pt x="165" y="673"/>
                </a:lnTo>
                <a:lnTo>
                  <a:pt x="163" y="673"/>
                </a:lnTo>
                <a:lnTo>
                  <a:pt x="162" y="671"/>
                </a:lnTo>
                <a:lnTo>
                  <a:pt x="162" y="671"/>
                </a:lnTo>
                <a:lnTo>
                  <a:pt x="161" y="669"/>
                </a:lnTo>
                <a:lnTo>
                  <a:pt x="158" y="667"/>
                </a:lnTo>
                <a:lnTo>
                  <a:pt x="155" y="666"/>
                </a:lnTo>
                <a:lnTo>
                  <a:pt x="154" y="665"/>
                </a:lnTo>
                <a:lnTo>
                  <a:pt x="152" y="663"/>
                </a:lnTo>
                <a:lnTo>
                  <a:pt x="150" y="662"/>
                </a:lnTo>
                <a:lnTo>
                  <a:pt x="149" y="661"/>
                </a:lnTo>
                <a:lnTo>
                  <a:pt x="148" y="660"/>
                </a:lnTo>
                <a:lnTo>
                  <a:pt x="148" y="660"/>
                </a:lnTo>
                <a:lnTo>
                  <a:pt x="149" y="660"/>
                </a:lnTo>
                <a:lnTo>
                  <a:pt x="152" y="660"/>
                </a:lnTo>
                <a:lnTo>
                  <a:pt x="154" y="660"/>
                </a:lnTo>
                <a:lnTo>
                  <a:pt x="157" y="658"/>
                </a:lnTo>
                <a:lnTo>
                  <a:pt x="158" y="657"/>
                </a:lnTo>
                <a:lnTo>
                  <a:pt x="159" y="656"/>
                </a:lnTo>
                <a:lnTo>
                  <a:pt x="159" y="653"/>
                </a:lnTo>
                <a:lnTo>
                  <a:pt x="159" y="650"/>
                </a:lnTo>
                <a:lnTo>
                  <a:pt x="159" y="649"/>
                </a:lnTo>
                <a:lnTo>
                  <a:pt x="158" y="648"/>
                </a:lnTo>
                <a:lnTo>
                  <a:pt x="157" y="646"/>
                </a:lnTo>
                <a:lnTo>
                  <a:pt x="154" y="645"/>
                </a:lnTo>
                <a:lnTo>
                  <a:pt x="153" y="645"/>
                </a:lnTo>
                <a:lnTo>
                  <a:pt x="150" y="644"/>
                </a:lnTo>
                <a:lnTo>
                  <a:pt x="149" y="644"/>
                </a:lnTo>
                <a:lnTo>
                  <a:pt x="148" y="644"/>
                </a:lnTo>
                <a:lnTo>
                  <a:pt x="145" y="644"/>
                </a:lnTo>
                <a:lnTo>
                  <a:pt x="144" y="643"/>
                </a:lnTo>
                <a:lnTo>
                  <a:pt x="144" y="641"/>
                </a:lnTo>
                <a:lnTo>
                  <a:pt x="144" y="640"/>
                </a:lnTo>
                <a:lnTo>
                  <a:pt x="142" y="637"/>
                </a:lnTo>
                <a:lnTo>
                  <a:pt x="142" y="635"/>
                </a:lnTo>
                <a:lnTo>
                  <a:pt x="141" y="633"/>
                </a:lnTo>
                <a:lnTo>
                  <a:pt x="138" y="632"/>
                </a:lnTo>
                <a:lnTo>
                  <a:pt x="136" y="632"/>
                </a:lnTo>
                <a:lnTo>
                  <a:pt x="132" y="632"/>
                </a:lnTo>
                <a:lnTo>
                  <a:pt x="129" y="632"/>
                </a:lnTo>
                <a:lnTo>
                  <a:pt x="129" y="632"/>
                </a:lnTo>
                <a:lnTo>
                  <a:pt x="129" y="632"/>
                </a:lnTo>
                <a:lnTo>
                  <a:pt x="127" y="632"/>
                </a:lnTo>
                <a:lnTo>
                  <a:pt x="125" y="632"/>
                </a:lnTo>
                <a:lnTo>
                  <a:pt x="123" y="632"/>
                </a:lnTo>
                <a:lnTo>
                  <a:pt x="120" y="632"/>
                </a:lnTo>
                <a:lnTo>
                  <a:pt x="119" y="632"/>
                </a:lnTo>
                <a:lnTo>
                  <a:pt x="115" y="633"/>
                </a:lnTo>
                <a:lnTo>
                  <a:pt x="111" y="633"/>
                </a:lnTo>
                <a:lnTo>
                  <a:pt x="110" y="633"/>
                </a:lnTo>
                <a:lnTo>
                  <a:pt x="108" y="633"/>
                </a:lnTo>
                <a:lnTo>
                  <a:pt x="108" y="633"/>
                </a:lnTo>
                <a:lnTo>
                  <a:pt x="106" y="632"/>
                </a:lnTo>
                <a:lnTo>
                  <a:pt x="103" y="632"/>
                </a:lnTo>
                <a:lnTo>
                  <a:pt x="103" y="631"/>
                </a:lnTo>
                <a:lnTo>
                  <a:pt x="104" y="629"/>
                </a:lnTo>
                <a:lnTo>
                  <a:pt x="107" y="628"/>
                </a:lnTo>
                <a:lnTo>
                  <a:pt x="110" y="628"/>
                </a:lnTo>
                <a:lnTo>
                  <a:pt x="111" y="628"/>
                </a:lnTo>
                <a:lnTo>
                  <a:pt x="114" y="628"/>
                </a:lnTo>
                <a:lnTo>
                  <a:pt x="115" y="628"/>
                </a:lnTo>
                <a:lnTo>
                  <a:pt x="118" y="628"/>
                </a:lnTo>
                <a:lnTo>
                  <a:pt x="119" y="627"/>
                </a:lnTo>
                <a:lnTo>
                  <a:pt x="119" y="625"/>
                </a:lnTo>
                <a:lnTo>
                  <a:pt x="120" y="623"/>
                </a:lnTo>
                <a:lnTo>
                  <a:pt x="120" y="622"/>
                </a:lnTo>
                <a:lnTo>
                  <a:pt x="119" y="620"/>
                </a:lnTo>
                <a:lnTo>
                  <a:pt x="119" y="619"/>
                </a:lnTo>
                <a:lnTo>
                  <a:pt x="118" y="616"/>
                </a:lnTo>
                <a:lnTo>
                  <a:pt x="118" y="615"/>
                </a:lnTo>
                <a:lnTo>
                  <a:pt x="118" y="614"/>
                </a:lnTo>
                <a:lnTo>
                  <a:pt x="118" y="612"/>
                </a:lnTo>
                <a:lnTo>
                  <a:pt x="118" y="610"/>
                </a:lnTo>
                <a:lnTo>
                  <a:pt x="118" y="608"/>
                </a:lnTo>
                <a:lnTo>
                  <a:pt x="116" y="607"/>
                </a:lnTo>
                <a:lnTo>
                  <a:pt x="115" y="606"/>
                </a:lnTo>
                <a:lnTo>
                  <a:pt x="114" y="606"/>
                </a:lnTo>
                <a:lnTo>
                  <a:pt x="112" y="605"/>
                </a:lnTo>
                <a:lnTo>
                  <a:pt x="110" y="603"/>
                </a:lnTo>
                <a:lnTo>
                  <a:pt x="110" y="603"/>
                </a:lnTo>
                <a:lnTo>
                  <a:pt x="108" y="605"/>
                </a:lnTo>
                <a:lnTo>
                  <a:pt x="107" y="606"/>
                </a:lnTo>
                <a:lnTo>
                  <a:pt x="106" y="607"/>
                </a:lnTo>
                <a:lnTo>
                  <a:pt x="104" y="608"/>
                </a:lnTo>
                <a:lnTo>
                  <a:pt x="106" y="608"/>
                </a:lnTo>
                <a:lnTo>
                  <a:pt x="106" y="608"/>
                </a:lnTo>
                <a:lnTo>
                  <a:pt x="107" y="610"/>
                </a:lnTo>
                <a:lnTo>
                  <a:pt x="108" y="611"/>
                </a:lnTo>
                <a:lnTo>
                  <a:pt x="108" y="611"/>
                </a:lnTo>
                <a:lnTo>
                  <a:pt x="108" y="611"/>
                </a:lnTo>
                <a:lnTo>
                  <a:pt x="108" y="615"/>
                </a:lnTo>
                <a:lnTo>
                  <a:pt x="107" y="618"/>
                </a:lnTo>
                <a:lnTo>
                  <a:pt x="107" y="619"/>
                </a:lnTo>
                <a:lnTo>
                  <a:pt x="106" y="619"/>
                </a:lnTo>
                <a:lnTo>
                  <a:pt x="104" y="618"/>
                </a:lnTo>
                <a:lnTo>
                  <a:pt x="104" y="618"/>
                </a:lnTo>
                <a:lnTo>
                  <a:pt x="104" y="616"/>
                </a:lnTo>
                <a:lnTo>
                  <a:pt x="103" y="614"/>
                </a:lnTo>
                <a:lnTo>
                  <a:pt x="102" y="611"/>
                </a:lnTo>
                <a:lnTo>
                  <a:pt x="100" y="607"/>
                </a:lnTo>
                <a:lnTo>
                  <a:pt x="100" y="607"/>
                </a:lnTo>
                <a:lnTo>
                  <a:pt x="100" y="607"/>
                </a:lnTo>
                <a:lnTo>
                  <a:pt x="99" y="608"/>
                </a:lnTo>
                <a:lnTo>
                  <a:pt x="95" y="608"/>
                </a:lnTo>
                <a:lnTo>
                  <a:pt x="95" y="608"/>
                </a:lnTo>
                <a:lnTo>
                  <a:pt x="95" y="608"/>
                </a:lnTo>
                <a:lnTo>
                  <a:pt x="94" y="607"/>
                </a:lnTo>
                <a:lnTo>
                  <a:pt x="94" y="605"/>
                </a:lnTo>
                <a:lnTo>
                  <a:pt x="97" y="603"/>
                </a:lnTo>
                <a:lnTo>
                  <a:pt x="99" y="603"/>
                </a:lnTo>
                <a:lnTo>
                  <a:pt x="102" y="601"/>
                </a:lnTo>
                <a:lnTo>
                  <a:pt x="103" y="599"/>
                </a:lnTo>
                <a:lnTo>
                  <a:pt x="106" y="598"/>
                </a:lnTo>
                <a:lnTo>
                  <a:pt x="106" y="595"/>
                </a:lnTo>
                <a:lnTo>
                  <a:pt x="107" y="593"/>
                </a:lnTo>
                <a:lnTo>
                  <a:pt x="107" y="590"/>
                </a:lnTo>
                <a:lnTo>
                  <a:pt x="107" y="588"/>
                </a:lnTo>
                <a:lnTo>
                  <a:pt x="108" y="585"/>
                </a:lnTo>
                <a:lnTo>
                  <a:pt x="110" y="585"/>
                </a:lnTo>
                <a:lnTo>
                  <a:pt x="111" y="582"/>
                </a:lnTo>
                <a:lnTo>
                  <a:pt x="114" y="580"/>
                </a:lnTo>
                <a:lnTo>
                  <a:pt x="114" y="578"/>
                </a:lnTo>
                <a:lnTo>
                  <a:pt x="114" y="576"/>
                </a:lnTo>
                <a:lnTo>
                  <a:pt x="114" y="573"/>
                </a:lnTo>
                <a:lnTo>
                  <a:pt x="114" y="569"/>
                </a:lnTo>
                <a:lnTo>
                  <a:pt x="112" y="567"/>
                </a:lnTo>
                <a:lnTo>
                  <a:pt x="112" y="565"/>
                </a:lnTo>
                <a:lnTo>
                  <a:pt x="111" y="564"/>
                </a:lnTo>
                <a:lnTo>
                  <a:pt x="110" y="563"/>
                </a:lnTo>
                <a:lnTo>
                  <a:pt x="107" y="560"/>
                </a:lnTo>
                <a:lnTo>
                  <a:pt x="106" y="560"/>
                </a:lnTo>
                <a:lnTo>
                  <a:pt x="106" y="559"/>
                </a:lnTo>
                <a:lnTo>
                  <a:pt x="104" y="560"/>
                </a:lnTo>
                <a:lnTo>
                  <a:pt x="103" y="561"/>
                </a:lnTo>
                <a:lnTo>
                  <a:pt x="102" y="564"/>
                </a:lnTo>
                <a:lnTo>
                  <a:pt x="100" y="565"/>
                </a:lnTo>
                <a:lnTo>
                  <a:pt x="100" y="567"/>
                </a:lnTo>
                <a:lnTo>
                  <a:pt x="99" y="568"/>
                </a:lnTo>
                <a:lnTo>
                  <a:pt x="99" y="571"/>
                </a:lnTo>
                <a:lnTo>
                  <a:pt x="98" y="572"/>
                </a:lnTo>
                <a:lnTo>
                  <a:pt x="97" y="571"/>
                </a:lnTo>
                <a:lnTo>
                  <a:pt x="94" y="571"/>
                </a:lnTo>
                <a:lnTo>
                  <a:pt x="93" y="569"/>
                </a:lnTo>
                <a:lnTo>
                  <a:pt x="90" y="568"/>
                </a:lnTo>
                <a:lnTo>
                  <a:pt x="87" y="568"/>
                </a:lnTo>
                <a:lnTo>
                  <a:pt x="87" y="568"/>
                </a:lnTo>
                <a:lnTo>
                  <a:pt x="86" y="569"/>
                </a:lnTo>
                <a:lnTo>
                  <a:pt x="85" y="571"/>
                </a:lnTo>
                <a:lnTo>
                  <a:pt x="83" y="571"/>
                </a:lnTo>
                <a:lnTo>
                  <a:pt x="82" y="571"/>
                </a:lnTo>
                <a:lnTo>
                  <a:pt x="82" y="571"/>
                </a:lnTo>
                <a:lnTo>
                  <a:pt x="82" y="569"/>
                </a:lnTo>
                <a:lnTo>
                  <a:pt x="82" y="567"/>
                </a:lnTo>
                <a:lnTo>
                  <a:pt x="82" y="567"/>
                </a:lnTo>
                <a:lnTo>
                  <a:pt x="83" y="565"/>
                </a:lnTo>
                <a:lnTo>
                  <a:pt x="86" y="563"/>
                </a:lnTo>
                <a:lnTo>
                  <a:pt x="87" y="561"/>
                </a:lnTo>
                <a:lnTo>
                  <a:pt x="89" y="559"/>
                </a:lnTo>
                <a:lnTo>
                  <a:pt x="90" y="557"/>
                </a:lnTo>
                <a:lnTo>
                  <a:pt x="89" y="555"/>
                </a:lnTo>
                <a:lnTo>
                  <a:pt x="89" y="551"/>
                </a:lnTo>
                <a:lnTo>
                  <a:pt x="89" y="547"/>
                </a:lnTo>
                <a:lnTo>
                  <a:pt x="87" y="544"/>
                </a:lnTo>
                <a:lnTo>
                  <a:pt x="86" y="543"/>
                </a:lnTo>
                <a:lnTo>
                  <a:pt x="83" y="540"/>
                </a:lnTo>
                <a:lnTo>
                  <a:pt x="81" y="538"/>
                </a:lnTo>
                <a:lnTo>
                  <a:pt x="80" y="536"/>
                </a:lnTo>
                <a:lnTo>
                  <a:pt x="78" y="535"/>
                </a:lnTo>
                <a:lnTo>
                  <a:pt x="76" y="535"/>
                </a:lnTo>
                <a:lnTo>
                  <a:pt x="73" y="536"/>
                </a:lnTo>
                <a:lnTo>
                  <a:pt x="69" y="536"/>
                </a:lnTo>
                <a:lnTo>
                  <a:pt x="68" y="538"/>
                </a:lnTo>
                <a:lnTo>
                  <a:pt x="66" y="539"/>
                </a:lnTo>
                <a:lnTo>
                  <a:pt x="66" y="542"/>
                </a:lnTo>
                <a:lnTo>
                  <a:pt x="65" y="544"/>
                </a:lnTo>
                <a:lnTo>
                  <a:pt x="65" y="546"/>
                </a:lnTo>
                <a:lnTo>
                  <a:pt x="65" y="548"/>
                </a:lnTo>
                <a:lnTo>
                  <a:pt x="65" y="550"/>
                </a:lnTo>
                <a:lnTo>
                  <a:pt x="64" y="552"/>
                </a:lnTo>
                <a:lnTo>
                  <a:pt x="64" y="553"/>
                </a:lnTo>
                <a:lnTo>
                  <a:pt x="63" y="555"/>
                </a:lnTo>
                <a:lnTo>
                  <a:pt x="61" y="556"/>
                </a:lnTo>
                <a:lnTo>
                  <a:pt x="60" y="557"/>
                </a:lnTo>
                <a:lnTo>
                  <a:pt x="59" y="559"/>
                </a:lnTo>
                <a:lnTo>
                  <a:pt x="59" y="560"/>
                </a:lnTo>
                <a:lnTo>
                  <a:pt x="61" y="560"/>
                </a:lnTo>
                <a:lnTo>
                  <a:pt x="63" y="561"/>
                </a:lnTo>
                <a:lnTo>
                  <a:pt x="65" y="563"/>
                </a:lnTo>
                <a:lnTo>
                  <a:pt x="66" y="564"/>
                </a:lnTo>
                <a:lnTo>
                  <a:pt x="66" y="567"/>
                </a:lnTo>
                <a:lnTo>
                  <a:pt x="68" y="568"/>
                </a:lnTo>
                <a:lnTo>
                  <a:pt x="69" y="571"/>
                </a:lnTo>
                <a:lnTo>
                  <a:pt x="70" y="572"/>
                </a:lnTo>
                <a:lnTo>
                  <a:pt x="72" y="573"/>
                </a:lnTo>
                <a:lnTo>
                  <a:pt x="73" y="573"/>
                </a:lnTo>
                <a:lnTo>
                  <a:pt x="76" y="573"/>
                </a:lnTo>
                <a:lnTo>
                  <a:pt x="77" y="574"/>
                </a:lnTo>
                <a:lnTo>
                  <a:pt x="78" y="576"/>
                </a:lnTo>
                <a:lnTo>
                  <a:pt x="80" y="577"/>
                </a:lnTo>
                <a:lnTo>
                  <a:pt x="80" y="580"/>
                </a:lnTo>
                <a:lnTo>
                  <a:pt x="80" y="581"/>
                </a:lnTo>
                <a:lnTo>
                  <a:pt x="80" y="582"/>
                </a:lnTo>
                <a:lnTo>
                  <a:pt x="78" y="584"/>
                </a:lnTo>
                <a:lnTo>
                  <a:pt x="77" y="582"/>
                </a:lnTo>
                <a:lnTo>
                  <a:pt x="74" y="582"/>
                </a:lnTo>
                <a:lnTo>
                  <a:pt x="73" y="581"/>
                </a:lnTo>
                <a:lnTo>
                  <a:pt x="73" y="581"/>
                </a:lnTo>
                <a:lnTo>
                  <a:pt x="73" y="578"/>
                </a:lnTo>
                <a:lnTo>
                  <a:pt x="72" y="578"/>
                </a:lnTo>
                <a:lnTo>
                  <a:pt x="70" y="577"/>
                </a:lnTo>
                <a:lnTo>
                  <a:pt x="69" y="577"/>
                </a:lnTo>
                <a:lnTo>
                  <a:pt x="66" y="576"/>
                </a:lnTo>
                <a:lnTo>
                  <a:pt x="65" y="574"/>
                </a:lnTo>
                <a:lnTo>
                  <a:pt x="64" y="573"/>
                </a:lnTo>
                <a:lnTo>
                  <a:pt x="63" y="571"/>
                </a:lnTo>
                <a:lnTo>
                  <a:pt x="60" y="569"/>
                </a:lnTo>
                <a:lnTo>
                  <a:pt x="59" y="568"/>
                </a:lnTo>
                <a:lnTo>
                  <a:pt x="57" y="568"/>
                </a:lnTo>
                <a:lnTo>
                  <a:pt x="57" y="565"/>
                </a:lnTo>
                <a:lnTo>
                  <a:pt x="57" y="564"/>
                </a:lnTo>
                <a:lnTo>
                  <a:pt x="56" y="563"/>
                </a:lnTo>
                <a:lnTo>
                  <a:pt x="56" y="563"/>
                </a:lnTo>
                <a:lnTo>
                  <a:pt x="55" y="563"/>
                </a:lnTo>
                <a:lnTo>
                  <a:pt x="53" y="564"/>
                </a:lnTo>
                <a:lnTo>
                  <a:pt x="53" y="564"/>
                </a:lnTo>
                <a:lnTo>
                  <a:pt x="52" y="565"/>
                </a:lnTo>
                <a:lnTo>
                  <a:pt x="51" y="567"/>
                </a:lnTo>
                <a:lnTo>
                  <a:pt x="51" y="567"/>
                </a:lnTo>
                <a:lnTo>
                  <a:pt x="51" y="565"/>
                </a:lnTo>
                <a:lnTo>
                  <a:pt x="48" y="564"/>
                </a:lnTo>
                <a:lnTo>
                  <a:pt x="47" y="564"/>
                </a:lnTo>
                <a:lnTo>
                  <a:pt x="47" y="564"/>
                </a:lnTo>
                <a:lnTo>
                  <a:pt x="47" y="564"/>
                </a:lnTo>
                <a:lnTo>
                  <a:pt x="46" y="560"/>
                </a:lnTo>
                <a:lnTo>
                  <a:pt x="43" y="557"/>
                </a:lnTo>
                <a:lnTo>
                  <a:pt x="40" y="555"/>
                </a:lnTo>
                <a:lnTo>
                  <a:pt x="36" y="553"/>
                </a:lnTo>
                <a:lnTo>
                  <a:pt x="34" y="553"/>
                </a:lnTo>
                <a:lnTo>
                  <a:pt x="31" y="553"/>
                </a:lnTo>
                <a:lnTo>
                  <a:pt x="27" y="553"/>
                </a:lnTo>
                <a:lnTo>
                  <a:pt x="25" y="553"/>
                </a:lnTo>
                <a:lnTo>
                  <a:pt x="22" y="553"/>
                </a:lnTo>
                <a:lnTo>
                  <a:pt x="21" y="552"/>
                </a:lnTo>
                <a:lnTo>
                  <a:pt x="19" y="551"/>
                </a:lnTo>
                <a:lnTo>
                  <a:pt x="18" y="550"/>
                </a:lnTo>
                <a:lnTo>
                  <a:pt x="17" y="548"/>
                </a:lnTo>
                <a:lnTo>
                  <a:pt x="15" y="548"/>
                </a:lnTo>
                <a:lnTo>
                  <a:pt x="14" y="548"/>
                </a:lnTo>
                <a:lnTo>
                  <a:pt x="14" y="550"/>
                </a:lnTo>
                <a:lnTo>
                  <a:pt x="13" y="550"/>
                </a:lnTo>
                <a:lnTo>
                  <a:pt x="11" y="550"/>
                </a:lnTo>
                <a:lnTo>
                  <a:pt x="11" y="550"/>
                </a:lnTo>
                <a:lnTo>
                  <a:pt x="11" y="547"/>
                </a:lnTo>
                <a:lnTo>
                  <a:pt x="13" y="546"/>
                </a:lnTo>
                <a:lnTo>
                  <a:pt x="13" y="543"/>
                </a:lnTo>
                <a:lnTo>
                  <a:pt x="13" y="543"/>
                </a:lnTo>
                <a:lnTo>
                  <a:pt x="14" y="543"/>
                </a:lnTo>
                <a:lnTo>
                  <a:pt x="15" y="544"/>
                </a:lnTo>
                <a:lnTo>
                  <a:pt x="17" y="544"/>
                </a:lnTo>
                <a:lnTo>
                  <a:pt x="18" y="543"/>
                </a:lnTo>
                <a:lnTo>
                  <a:pt x="19" y="542"/>
                </a:lnTo>
                <a:lnTo>
                  <a:pt x="21" y="540"/>
                </a:lnTo>
                <a:lnTo>
                  <a:pt x="22" y="539"/>
                </a:lnTo>
                <a:lnTo>
                  <a:pt x="23" y="539"/>
                </a:lnTo>
                <a:lnTo>
                  <a:pt x="26" y="538"/>
                </a:lnTo>
                <a:lnTo>
                  <a:pt x="28" y="539"/>
                </a:lnTo>
                <a:lnTo>
                  <a:pt x="31" y="542"/>
                </a:lnTo>
                <a:lnTo>
                  <a:pt x="35" y="544"/>
                </a:lnTo>
                <a:lnTo>
                  <a:pt x="38" y="547"/>
                </a:lnTo>
                <a:lnTo>
                  <a:pt x="40" y="548"/>
                </a:lnTo>
                <a:lnTo>
                  <a:pt x="44" y="550"/>
                </a:lnTo>
                <a:lnTo>
                  <a:pt x="47" y="550"/>
                </a:lnTo>
                <a:lnTo>
                  <a:pt x="51" y="548"/>
                </a:lnTo>
                <a:lnTo>
                  <a:pt x="52" y="547"/>
                </a:lnTo>
                <a:lnTo>
                  <a:pt x="53" y="547"/>
                </a:lnTo>
                <a:lnTo>
                  <a:pt x="53" y="547"/>
                </a:lnTo>
                <a:lnTo>
                  <a:pt x="56" y="546"/>
                </a:lnTo>
                <a:lnTo>
                  <a:pt x="59" y="543"/>
                </a:lnTo>
                <a:lnTo>
                  <a:pt x="61" y="540"/>
                </a:lnTo>
                <a:lnTo>
                  <a:pt x="61" y="538"/>
                </a:lnTo>
                <a:lnTo>
                  <a:pt x="63" y="535"/>
                </a:lnTo>
                <a:lnTo>
                  <a:pt x="63" y="531"/>
                </a:lnTo>
                <a:lnTo>
                  <a:pt x="63" y="529"/>
                </a:lnTo>
                <a:lnTo>
                  <a:pt x="63" y="526"/>
                </a:lnTo>
                <a:lnTo>
                  <a:pt x="61" y="525"/>
                </a:lnTo>
                <a:lnTo>
                  <a:pt x="60" y="522"/>
                </a:lnTo>
                <a:lnTo>
                  <a:pt x="60" y="521"/>
                </a:lnTo>
                <a:lnTo>
                  <a:pt x="60" y="518"/>
                </a:lnTo>
                <a:lnTo>
                  <a:pt x="60" y="516"/>
                </a:lnTo>
                <a:lnTo>
                  <a:pt x="60" y="516"/>
                </a:lnTo>
                <a:lnTo>
                  <a:pt x="61" y="516"/>
                </a:lnTo>
                <a:lnTo>
                  <a:pt x="63" y="517"/>
                </a:lnTo>
                <a:lnTo>
                  <a:pt x="65" y="518"/>
                </a:lnTo>
                <a:lnTo>
                  <a:pt x="66" y="521"/>
                </a:lnTo>
                <a:lnTo>
                  <a:pt x="69" y="521"/>
                </a:lnTo>
                <a:lnTo>
                  <a:pt x="70" y="521"/>
                </a:lnTo>
                <a:lnTo>
                  <a:pt x="72" y="519"/>
                </a:lnTo>
                <a:lnTo>
                  <a:pt x="73" y="518"/>
                </a:lnTo>
                <a:lnTo>
                  <a:pt x="74" y="517"/>
                </a:lnTo>
                <a:lnTo>
                  <a:pt x="74" y="516"/>
                </a:lnTo>
                <a:lnTo>
                  <a:pt x="74" y="516"/>
                </a:lnTo>
                <a:lnTo>
                  <a:pt x="74" y="514"/>
                </a:lnTo>
                <a:lnTo>
                  <a:pt x="76" y="514"/>
                </a:lnTo>
                <a:lnTo>
                  <a:pt x="77" y="513"/>
                </a:lnTo>
                <a:lnTo>
                  <a:pt x="78" y="513"/>
                </a:lnTo>
                <a:lnTo>
                  <a:pt x="80" y="512"/>
                </a:lnTo>
                <a:lnTo>
                  <a:pt x="78" y="510"/>
                </a:lnTo>
                <a:lnTo>
                  <a:pt x="78" y="508"/>
                </a:lnTo>
                <a:lnTo>
                  <a:pt x="77" y="506"/>
                </a:lnTo>
                <a:lnTo>
                  <a:pt x="76" y="504"/>
                </a:lnTo>
                <a:lnTo>
                  <a:pt x="76" y="502"/>
                </a:lnTo>
                <a:lnTo>
                  <a:pt x="74" y="501"/>
                </a:lnTo>
                <a:lnTo>
                  <a:pt x="76" y="500"/>
                </a:lnTo>
                <a:lnTo>
                  <a:pt x="76" y="497"/>
                </a:lnTo>
                <a:lnTo>
                  <a:pt x="76" y="497"/>
                </a:lnTo>
                <a:lnTo>
                  <a:pt x="77" y="497"/>
                </a:lnTo>
                <a:lnTo>
                  <a:pt x="78" y="496"/>
                </a:lnTo>
                <a:lnTo>
                  <a:pt x="80" y="496"/>
                </a:lnTo>
                <a:lnTo>
                  <a:pt x="80" y="495"/>
                </a:lnTo>
                <a:lnTo>
                  <a:pt x="78" y="493"/>
                </a:lnTo>
                <a:lnTo>
                  <a:pt x="78" y="491"/>
                </a:lnTo>
                <a:lnTo>
                  <a:pt x="77" y="491"/>
                </a:lnTo>
                <a:lnTo>
                  <a:pt x="76" y="491"/>
                </a:lnTo>
                <a:lnTo>
                  <a:pt x="74" y="492"/>
                </a:lnTo>
                <a:lnTo>
                  <a:pt x="73" y="493"/>
                </a:lnTo>
                <a:lnTo>
                  <a:pt x="72" y="495"/>
                </a:lnTo>
                <a:lnTo>
                  <a:pt x="72" y="495"/>
                </a:lnTo>
                <a:lnTo>
                  <a:pt x="72" y="496"/>
                </a:lnTo>
                <a:lnTo>
                  <a:pt x="72" y="496"/>
                </a:lnTo>
                <a:lnTo>
                  <a:pt x="72" y="499"/>
                </a:lnTo>
                <a:lnTo>
                  <a:pt x="72" y="500"/>
                </a:lnTo>
                <a:lnTo>
                  <a:pt x="72" y="500"/>
                </a:lnTo>
                <a:lnTo>
                  <a:pt x="72" y="500"/>
                </a:lnTo>
                <a:lnTo>
                  <a:pt x="72" y="501"/>
                </a:lnTo>
                <a:lnTo>
                  <a:pt x="69" y="504"/>
                </a:lnTo>
                <a:lnTo>
                  <a:pt x="69" y="504"/>
                </a:lnTo>
                <a:lnTo>
                  <a:pt x="68" y="505"/>
                </a:lnTo>
                <a:lnTo>
                  <a:pt x="68" y="505"/>
                </a:lnTo>
                <a:lnTo>
                  <a:pt x="69" y="508"/>
                </a:lnTo>
                <a:lnTo>
                  <a:pt x="69" y="510"/>
                </a:lnTo>
                <a:lnTo>
                  <a:pt x="69" y="512"/>
                </a:lnTo>
                <a:lnTo>
                  <a:pt x="68" y="513"/>
                </a:lnTo>
                <a:lnTo>
                  <a:pt x="66" y="513"/>
                </a:lnTo>
                <a:lnTo>
                  <a:pt x="65" y="512"/>
                </a:lnTo>
                <a:lnTo>
                  <a:pt x="63" y="512"/>
                </a:lnTo>
                <a:lnTo>
                  <a:pt x="63" y="510"/>
                </a:lnTo>
                <a:lnTo>
                  <a:pt x="63" y="510"/>
                </a:lnTo>
                <a:lnTo>
                  <a:pt x="63" y="508"/>
                </a:lnTo>
                <a:lnTo>
                  <a:pt x="63" y="506"/>
                </a:lnTo>
                <a:lnTo>
                  <a:pt x="61" y="504"/>
                </a:lnTo>
                <a:lnTo>
                  <a:pt x="61" y="502"/>
                </a:lnTo>
                <a:lnTo>
                  <a:pt x="59" y="501"/>
                </a:lnTo>
                <a:lnTo>
                  <a:pt x="57" y="500"/>
                </a:lnTo>
                <a:lnTo>
                  <a:pt x="56" y="499"/>
                </a:lnTo>
                <a:lnTo>
                  <a:pt x="55" y="499"/>
                </a:lnTo>
                <a:lnTo>
                  <a:pt x="53" y="500"/>
                </a:lnTo>
                <a:lnTo>
                  <a:pt x="53" y="501"/>
                </a:lnTo>
                <a:lnTo>
                  <a:pt x="52" y="504"/>
                </a:lnTo>
                <a:lnTo>
                  <a:pt x="52" y="506"/>
                </a:lnTo>
                <a:lnTo>
                  <a:pt x="52" y="508"/>
                </a:lnTo>
                <a:lnTo>
                  <a:pt x="52" y="509"/>
                </a:lnTo>
                <a:lnTo>
                  <a:pt x="52" y="512"/>
                </a:lnTo>
                <a:lnTo>
                  <a:pt x="52" y="513"/>
                </a:lnTo>
                <a:lnTo>
                  <a:pt x="52" y="514"/>
                </a:lnTo>
                <a:lnTo>
                  <a:pt x="51" y="513"/>
                </a:lnTo>
                <a:lnTo>
                  <a:pt x="51" y="513"/>
                </a:lnTo>
                <a:lnTo>
                  <a:pt x="49" y="512"/>
                </a:lnTo>
                <a:lnTo>
                  <a:pt x="48" y="510"/>
                </a:lnTo>
                <a:lnTo>
                  <a:pt x="46" y="510"/>
                </a:lnTo>
                <a:lnTo>
                  <a:pt x="43" y="509"/>
                </a:lnTo>
                <a:lnTo>
                  <a:pt x="40" y="509"/>
                </a:lnTo>
                <a:lnTo>
                  <a:pt x="36" y="509"/>
                </a:lnTo>
                <a:lnTo>
                  <a:pt x="35" y="510"/>
                </a:lnTo>
                <a:lnTo>
                  <a:pt x="32" y="512"/>
                </a:lnTo>
                <a:lnTo>
                  <a:pt x="30" y="513"/>
                </a:lnTo>
                <a:lnTo>
                  <a:pt x="27" y="516"/>
                </a:lnTo>
                <a:lnTo>
                  <a:pt x="25" y="517"/>
                </a:lnTo>
                <a:lnTo>
                  <a:pt x="22" y="518"/>
                </a:lnTo>
                <a:lnTo>
                  <a:pt x="21" y="519"/>
                </a:lnTo>
                <a:lnTo>
                  <a:pt x="21" y="519"/>
                </a:lnTo>
                <a:lnTo>
                  <a:pt x="19" y="518"/>
                </a:lnTo>
                <a:lnTo>
                  <a:pt x="18" y="516"/>
                </a:lnTo>
                <a:lnTo>
                  <a:pt x="17" y="514"/>
                </a:lnTo>
                <a:lnTo>
                  <a:pt x="15" y="514"/>
                </a:lnTo>
                <a:lnTo>
                  <a:pt x="14" y="514"/>
                </a:lnTo>
                <a:lnTo>
                  <a:pt x="13" y="514"/>
                </a:lnTo>
                <a:lnTo>
                  <a:pt x="11" y="516"/>
                </a:lnTo>
                <a:lnTo>
                  <a:pt x="10" y="517"/>
                </a:lnTo>
                <a:lnTo>
                  <a:pt x="9" y="518"/>
                </a:lnTo>
                <a:lnTo>
                  <a:pt x="9" y="519"/>
                </a:lnTo>
                <a:lnTo>
                  <a:pt x="8" y="522"/>
                </a:lnTo>
                <a:lnTo>
                  <a:pt x="6" y="522"/>
                </a:lnTo>
                <a:lnTo>
                  <a:pt x="5" y="522"/>
                </a:lnTo>
                <a:lnTo>
                  <a:pt x="5" y="521"/>
                </a:lnTo>
                <a:lnTo>
                  <a:pt x="5" y="519"/>
                </a:lnTo>
                <a:lnTo>
                  <a:pt x="5" y="518"/>
                </a:lnTo>
                <a:lnTo>
                  <a:pt x="5" y="516"/>
                </a:lnTo>
                <a:lnTo>
                  <a:pt x="6" y="514"/>
                </a:lnTo>
                <a:lnTo>
                  <a:pt x="5" y="512"/>
                </a:lnTo>
                <a:lnTo>
                  <a:pt x="5" y="510"/>
                </a:lnTo>
                <a:lnTo>
                  <a:pt x="4" y="509"/>
                </a:lnTo>
                <a:lnTo>
                  <a:pt x="2" y="506"/>
                </a:lnTo>
                <a:lnTo>
                  <a:pt x="1" y="504"/>
                </a:lnTo>
                <a:lnTo>
                  <a:pt x="0" y="501"/>
                </a:lnTo>
                <a:lnTo>
                  <a:pt x="0" y="500"/>
                </a:lnTo>
                <a:lnTo>
                  <a:pt x="0" y="497"/>
                </a:lnTo>
                <a:lnTo>
                  <a:pt x="1" y="495"/>
                </a:lnTo>
                <a:lnTo>
                  <a:pt x="2" y="492"/>
                </a:lnTo>
                <a:lnTo>
                  <a:pt x="4" y="492"/>
                </a:lnTo>
                <a:lnTo>
                  <a:pt x="6" y="492"/>
                </a:lnTo>
                <a:lnTo>
                  <a:pt x="9" y="493"/>
                </a:lnTo>
                <a:lnTo>
                  <a:pt x="11" y="493"/>
                </a:lnTo>
                <a:lnTo>
                  <a:pt x="14" y="493"/>
                </a:lnTo>
                <a:lnTo>
                  <a:pt x="15" y="493"/>
                </a:lnTo>
                <a:lnTo>
                  <a:pt x="15" y="492"/>
                </a:lnTo>
                <a:lnTo>
                  <a:pt x="17" y="491"/>
                </a:lnTo>
                <a:lnTo>
                  <a:pt x="18" y="491"/>
                </a:lnTo>
                <a:lnTo>
                  <a:pt x="19" y="491"/>
                </a:lnTo>
                <a:lnTo>
                  <a:pt x="22" y="489"/>
                </a:lnTo>
                <a:lnTo>
                  <a:pt x="22" y="489"/>
                </a:lnTo>
                <a:lnTo>
                  <a:pt x="23" y="488"/>
                </a:lnTo>
                <a:lnTo>
                  <a:pt x="25" y="487"/>
                </a:lnTo>
                <a:lnTo>
                  <a:pt x="26" y="487"/>
                </a:lnTo>
                <a:lnTo>
                  <a:pt x="27" y="485"/>
                </a:lnTo>
                <a:lnTo>
                  <a:pt x="30" y="485"/>
                </a:lnTo>
                <a:lnTo>
                  <a:pt x="32" y="483"/>
                </a:lnTo>
                <a:lnTo>
                  <a:pt x="34" y="480"/>
                </a:lnTo>
                <a:lnTo>
                  <a:pt x="35" y="478"/>
                </a:lnTo>
                <a:lnTo>
                  <a:pt x="35" y="475"/>
                </a:lnTo>
                <a:lnTo>
                  <a:pt x="35" y="472"/>
                </a:lnTo>
                <a:lnTo>
                  <a:pt x="35" y="470"/>
                </a:lnTo>
                <a:lnTo>
                  <a:pt x="34" y="467"/>
                </a:lnTo>
                <a:lnTo>
                  <a:pt x="34" y="464"/>
                </a:lnTo>
                <a:lnTo>
                  <a:pt x="34" y="463"/>
                </a:lnTo>
                <a:lnTo>
                  <a:pt x="34" y="462"/>
                </a:lnTo>
                <a:lnTo>
                  <a:pt x="35" y="463"/>
                </a:lnTo>
                <a:lnTo>
                  <a:pt x="36" y="464"/>
                </a:lnTo>
                <a:lnTo>
                  <a:pt x="38" y="467"/>
                </a:lnTo>
                <a:lnTo>
                  <a:pt x="40" y="470"/>
                </a:lnTo>
                <a:lnTo>
                  <a:pt x="42" y="472"/>
                </a:lnTo>
                <a:lnTo>
                  <a:pt x="43" y="475"/>
                </a:lnTo>
                <a:lnTo>
                  <a:pt x="43" y="475"/>
                </a:lnTo>
                <a:lnTo>
                  <a:pt x="44" y="475"/>
                </a:lnTo>
                <a:lnTo>
                  <a:pt x="47" y="475"/>
                </a:lnTo>
                <a:lnTo>
                  <a:pt x="48" y="474"/>
                </a:lnTo>
                <a:lnTo>
                  <a:pt x="48" y="472"/>
                </a:lnTo>
                <a:lnTo>
                  <a:pt x="48" y="472"/>
                </a:lnTo>
                <a:lnTo>
                  <a:pt x="49" y="472"/>
                </a:lnTo>
                <a:lnTo>
                  <a:pt x="51" y="474"/>
                </a:lnTo>
                <a:lnTo>
                  <a:pt x="51" y="475"/>
                </a:lnTo>
                <a:lnTo>
                  <a:pt x="52" y="478"/>
                </a:lnTo>
                <a:lnTo>
                  <a:pt x="51" y="480"/>
                </a:lnTo>
                <a:lnTo>
                  <a:pt x="51" y="481"/>
                </a:lnTo>
                <a:lnTo>
                  <a:pt x="52" y="484"/>
                </a:lnTo>
                <a:lnTo>
                  <a:pt x="52" y="487"/>
                </a:lnTo>
                <a:lnTo>
                  <a:pt x="53" y="488"/>
                </a:lnTo>
                <a:lnTo>
                  <a:pt x="53" y="488"/>
                </a:lnTo>
                <a:lnTo>
                  <a:pt x="55" y="487"/>
                </a:lnTo>
                <a:lnTo>
                  <a:pt x="56" y="484"/>
                </a:lnTo>
                <a:lnTo>
                  <a:pt x="56" y="481"/>
                </a:lnTo>
                <a:lnTo>
                  <a:pt x="56" y="479"/>
                </a:lnTo>
                <a:lnTo>
                  <a:pt x="56" y="478"/>
                </a:lnTo>
                <a:lnTo>
                  <a:pt x="55" y="475"/>
                </a:lnTo>
                <a:lnTo>
                  <a:pt x="55" y="471"/>
                </a:lnTo>
                <a:lnTo>
                  <a:pt x="53" y="470"/>
                </a:lnTo>
                <a:lnTo>
                  <a:pt x="53" y="468"/>
                </a:lnTo>
                <a:lnTo>
                  <a:pt x="52" y="467"/>
                </a:lnTo>
                <a:lnTo>
                  <a:pt x="52" y="464"/>
                </a:lnTo>
                <a:lnTo>
                  <a:pt x="52" y="462"/>
                </a:lnTo>
                <a:lnTo>
                  <a:pt x="52" y="458"/>
                </a:lnTo>
                <a:lnTo>
                  <a:pt x="52" y="457"/>
                </a:lnTo>
                <a:lnTo>
                  <a:pt x="52" y="454"/>
                </a:lnTo>
                <a:lnTo>
                  <a:pt x="51" y="451"/>
                </a:lnTo>
                <a:lnTo>
                  <a:pt x="49" y="449"/>
                </a:lnTo>
                <a:lnTo>
                  <a:pt x="48" y="446"/>
                </a:lnTo>
                <a:lnTo>
                  <a:pt x="48" y="445"/>
                </a:lnTo>
                <a:lnTo>
                  <a:pt x="48" y="445"/>
                </a:lnTo>
                <a:lnTo>
                  <a:pt x="49" y="444"/>
                </a:lnTo>
                <a:lnTo>
                  <a:pt x="51" y="444"/>
                </a:lnTo>
                <a:lnTo>
                  <a:pt x="53" y="444"/>
                </a:lnTo>
                <a:lnTo>
                  <a:pt x="55" y="444"/>
                </a:lnTo>
                <a:lnTo>
                  <a:pt x="56" y="445"/>
                </a:lnTo>
                <a:lnTo>
                  <a:pt x="56" y="446"/>
                </a:lnTo>
                <a:lnTo>
                  <a:pt x="56" y="449"/>
                </a:lnTo>
                <a:lnTo>
                  <a:pt x="56" y="451"/>
                </a:lnTo>
                <a:lnTo>
                  <a:pt x="56" y="451"/>
                </a:lnTo>
                <a:lnTo>
                  <a:pt x="56" y="451"/>
                </a:lnTo>
                <a:lnTo>
                  <a:pt x="56" y="453"/>
                </a:lnTo>
                <a:lnTo>
                  <a:pt x="57" y="454"/>
                </a:lnTo>
                <a:lnTo>
                  <a:pt x="57" y="457"/>
                </a:lnTo>
                <a:lnTo>
                  <a:pt x="59" y="457"/>
                </a:lnTo>
                <a:lnTo>
                  <a:pt x="59" y="457"/>
                </a:lnTo>
                <a:lnTo>
                  <a:pt x="59" y="459"/>
                </a:lnTo>
                <a:lnTo>
                  <a:pt x="57" y="462"/>
                </a:lnTo>
                <a:lnTo>
                  <a:pt x="57" y="463"/>
                </a:lnTo>
                <a:lnTo>
                  <a:pt x="57" y="463"/>
                </a:lnTo>
                <a:lnTo>
                  <a:pt x="56" y="464"/>
                </a:lnTo>
                <a:lnTo>
                  <a:pt x="56" y="464"/>
                </a:lnTo>
                <a:lnTo>
                  <a:pt x="57" y="466"/>
                </a:lnTo>
                <a:lnTo>
                  <a:pt x="57" y="466"/>
                </a:lnTo>
                <a:lnTo>
                  <a:pt x="57" y="467"/>
                </a:lnTo>
                <a:lnTo>
                  <a:pt x="57" y="467"/>
                </a:lnTo>
                <a:lnTo>
                  <a:pt x="59" y="467"/>
                </a:lnTo>
                <a:lnTo>
                  <a:pt x="59" y="468"/>
                </a:lnTo>
                <a:lnTo>
                  <a:pt x="60" y="468"/>
                </a:lnTo>
                <a:lnTo>
                  <a:pt x="60" y="468"/>
                </a:lnTo>
                <a:lnTo>
                  <a:pt x="60" y="468"/>
                </a:lnTo>
                <a:lnTo>
                  <a:pt x="59" y="467"/>
                </a:lnTo>
                <a:lnTo>
                  <a:pt x="59" y="466"/>
                </a:lnTo>
                <a:lnTo>
                  <a:pt x="59" y="464"/>
                </a:lnTo>
                <a:lnTo>
                  <a:pt x="60" y="464"/>
                </a:lnTo>
                <a:lnTo>
                  <a:pt x="61" y="464"/>
                </a:lnTo>
                <a:lnTo>
                  <a:pt x="63" y="466"/>
                </a:lnTo>
                <a:lnTo>
                  <a:pt x="64" y="468"/>
                </a:lnTo>
                <a:lnTo>
                  <a:pt x="65" y="470"/>
                </a:lnTo>
                <a:lnTo>
                  <a:pt x="66" y="472"/>
                </a:lnTo>
                <a:lnTo>
                  <a:pt x="68" y="474"/>
                </a:lnTo>
                <a:lnTo>
                  <a:pt x="68" y="476"/>
                </a:lnTo>
                <a:lnTo>
                  <a:pt x="68" y="479"/>
                </a:lnTo>
                <a:lnTo>
                  <a:pt x="68" y="480"/>
                </a:lnTo>
                <a:lnTo>
                  <a:pt x="68" y="481"/>
                </a:lnTo>
                <a:lnTo>
                  <a:pt x="68" y="483"/>
                </a:lnTo>
                <a:lnTo>
                  <a:pt x="66" y="484"/>
                </a:lnTo>
                <a:lnTo>
                  <a:pt x="66" y="485"/>
                </a:lnTo>
                <a:lnTo>
                  <a:pt x="66" y="485"/>
                </a:lnTo>
                <a:lnTo>
                  <a:pt x="68" y="487"/>
                </a:lnTo>
                <a:lnTo>
                  <a:pt x="69" y="487"/>
                </a:lnTo>
                <a:lnTo>
                  <a:pt x="70" y="488"/>
                </a:lnTo>
                <a:lnTo>
                  <a:pt x="72" y="487"/>
                </a:lnTo>
                <a:lnTo>
                  <a:pt x="72" y="487"/>
                </a:lnTo>
                <a:lnTo>
                  <a:pt x="73" y="485"/>
                </a:lnTo>
                <a:lnTo>
                  <a:pt x="73" y="484"/>
                </a:lnTo>
                <a:lnTo>
                  <a:pt x="73" y="483"/>
                </a:lnTo>
                <a:lnTo>
                  <a:pt x="73" y="483"/>
                </a:lnTo>
                <a:lnTo>
                  <a:pt x="72" y="481"/>
                </a:lnTo>
                <a:lnTo>
                  <a:pt x="72" y="480"/>
                </a:lnTo>
                <a:lnTo>
                  <a:pt x="73" y="479"/>
                </a:lnTo>
                <a:lnTo>
                  <a:pt x="72" y="478"/>
                </a:lnTo>
                <a:lnTo>
                  <a:pt x="72" y="476"/>
                </a:lnTo>
                <a:lnTo>
                  <a:pt x="70" y="475"/>
                </a:lnTo>
                <a:lnTo>
                  <a:pt x="69" y="472"/>
                </a:lnTo>
                <a:lnTo>
                  <a:pt x="68" y="471"/>
                </a:lnTo>
                <a:lnTo>
                  <a:pt x="68" y="470"/>
                </a:lnTo>
                <a:lnTo>
                  <a:pt x="68" y="468"/>
                </a:lnTo>
                <a:lnTo>
                  <a:pt x="68" y="466"/>
                </a:lnTo>
                <a:lnTo>
                  <a:pt x="68" y="464"/>
                </a:lnTo>
                <a:lnTo>
                  <a:pt x="69" y="463"/>
                </a:lnTo>
                <a:lnTo>
                  <a:pt x="70" y="463"/>
                </a:lnTo>
                <a:lnTo>
                  <a:pt x="72" y="462"/>
                </a:lnTo>
                <a:lnTo>
                  <a:pt x="72" y="461"/>
                </a:lnTo>
                <a:lnTo>
                  <a:pt x="72" y="459"/>
                </a:lnTo>
                <a:lnTo>
                  <a:pt x="72" y="457"/>
                </a:lnTo>
                <a:lnTo>
                  <a:pt x="72" y="454"/>
                </a:lnTo>
                <a:lnTo>
                  <a:pt x="70" y="450"/>
                </a:lnTo>
                <a:lnTo>
                  <a:pt x="70" y="447"/>
                </a:lnTo>
                <a:lnTo>
                  <a:pt x="69" y="446"/>
                </a:lnTo>
                <a:lnTo>
                  <a:pt x="68" y="444"/>
                </a:lnTo>
                <a:lnTo>
                  <a:pt x="66" y="441"/>
                </a:lnTo>
                <a:lnTo>
                  <a:pt x="65" y="438"/>
                </a:lnTo>
                <a:lnTo>
                  <a:pt x="64" y="436"/>
                </a:lnTo>
                <a:lnTo>
                  <a:pt x="64" y="434"/>
                </a:lnTo>
                <a:lnTo>
                  <a:pt x="64" y="434"/>
                </a:lnTo>
                <a:lnTo>
                  <a:pt x="63" y="436"/>
                </a:lnTo>
                <a:lnTo>
                  <a:pt x="63" y="437"/>
                </a:lnTo>
                <a:lnTo>
                  <a:pt x="61" y="438"/>
                </a:lnTo>
                <a:lnTo>
                  <a:pt x="61" y="438"/>
                </a:lnTo>
                <a:lnTo>
                  <a:pt x="61" y="438"/>
                </a:lnTo>
                <a:lnTo>
                  <a:pt x="61" y="440"/>
                </a:lnTo>
                <a:lnTo>
                  <a:pt x="63" y="440"/>
                </a:lnTo>
                <a:lnTo>
                  <a:pt x="63" y="440"/>
                </a:lnTo>
                <a:lnTo>
                  <a:pt x="61" y="442"/>
                </a:lnTo>
                <a:lnTo>
                  <a:pt x="60" y="442"/>
                </a:lnTo>
                <a:lnTo>
                  <a:pt x="60" y="442"/>
                </a:lnTo>
                <a:lnTo>
                  <a:pt x="60" y="442"/>
                </a:lnTo>
                <a:lnTo>
                  <a:pt x="57" y="440"/>
                </a:lnTo>
                <a:lnTo>
                  <a:pt x="56" y="438"/>
                </a:lnTo>
                <a:lnTo>
                  <a:pt x="55" y="438"/>
                </a:lnTo>
                <a:lnTo>
                  <a:pt x="55" y="437"/>
                </a:lnTo>
                <a:lnTo>
                  <a:pt x="55" y="437"/>
                </a:lnTo>
                <a:lnTo>
                  <a:pt x="57" y="433"/>
                </a:lnTo>
                <a:lnTo>
                  <a:pt x="59" y="430"/>
                </a:lnTo>
                <a:lnTo>
                  <a:pt x="60" y="428"/>
                </a:lnTo>
                <a:lnTo>
                  <a:pt x="60" y="427"/>
                </a:lnTo>
                <a:lnTo>
                  <a:pt x="59" y="425"/>
                </a:lnTo>
                <a:lnTo>
                  <a:pt x="59" y="424"/>
                </a:lnTo>
                <a:lnTo>
                  <a:pt x="57" y="423"/>
                </a:lnTo>
                <a:lnTo>
                  <a:pt x="59" y="423"/>
                </a:lnTo>
                <a:lnTo>
                  <a:pt x="59" y="423"/>
                </a:lnTo>
                <a:lnTo>
                  <a:pt x="61" y="424"/>
                </a:lnTo>
                <a:lnTo>
                  <a:pt x="63" y="425"/>
                </a:lnTo>
                <a:lnTo>
                  <a:pt x="65" y="428"/>
                </a:lnTo>
                <a:lnTo>
                  <a:pt x="66" y="430"/>
                </a:lnTo>
                <a:lnTo>
                  <a:pt x="66" y="430"/>
                </a:lnTo>
                <a:lnTo>
                  <a:pt x="66" y="430"/>
                </a:lnTo>
                <a:lnTo>
                  <a:pt x="68" y="433"/>
                </a:lnTo>
                <a:lnTo>
                  <a:pt x="68" y="434"/>
                </a:lnTo>
                <a:lnTo>
                  <a:pt x="68" y="434"/>
                </a:lnTo>
                <a:lnTo>
                  <a:pt x="68" y="434"/>
                </a:lnTo>
                <a:lnTo>
                  <a:pt x="69" y="437"/>
                </a:lnTo>
                <a:lnTo>
                  <a:pt x="70" y="437"/>
                </a:lnTo>
                <a:lnTo>
                  <a:pt x="72" y="436"/>
                </a:lnTo>
                <a:lnTo>
                  <a:pt x="72" y="434"/>
                </a:lnTo>
                <a:lnTo>
                  <a:pt x="72" y="434"/>
                </a:lnTo>
                <a:lnTo>
                  <a:pt x="72" y="434"/>
                </a:lnTo>
                <a:lnTo>
                  <a:pt x="73" y="432"/>
                </a:lnTo>
                <a:lnTo>
                  <a:pt x="73" y="430"/>
                </a:lnTo>
                <a:lnTo>
                  <a:pt x="73" y="430"/>
                </a:lnTo>
                <a:lnTo>
                  <a:pt x="73" y="430"/>
                </a:lnTo>
                <a:lnTo>
                  <a:pt x="73" y="429"/>
                </a:lnTo>
                <a:lnTo>
                  <a:pt x="73" y="427"/>
                </a:lnTo>
                <a:lnTo>
                  <a:pt x="72" y="425"/>
                </a:lnTo>
                <a:lnTo>
                  <a:pt x="69" y="423"/>
                </a:lnTo>
                <a:lnTo>
                  <a:pt x="68" y="420"/>
                </a:lnTo>
                <a:lnTo>
                  <a:pt x="68" y="417"/>
                </a:lnTo>
                <a:lnTo>
                  <a:pt x="66" y="413"/>
                </a:lnTo>
                <a:lnTo>
                  <a:pt x="66" y="411"/>
                </a:lnTo>
                <a:lnTo>
                  <a:pt x="68" y="409"/>
                </a:lnTo>
                <a:lnTo>
                  <a:pt x="68" y="408"/>
                </a:lnTo>
                <a:lnTo>
                  <a:pt x="69" y="409"/>
                </a:lnTo>
                <a:lnTo>
                  <a:pt x="72" y="409"/>
                </a:lnTo>
                <a:lnTo>
                  <a:pt x="73" y="409"/>
                </a:lnTo>
                <a:lnTo>
                  <a:pt x="76" y="409"/>
                </a:lnTo>
                <a:lnTo>
                  <a:pt x="77" y="409"/>
                </a:lnTo>
                <a:lnTo>
                  <a:pt x="77" y="408"/>
                </a:lnTo>
                <a:lnTo>
                  <a:pt x="77" y="407"/>
                </a:lnTo>
                <a:lnTo>
                  <a:pt x="77" y="406"/>
                </a:lnTo>
                <a:lnTo>
                  <a:pt x="77" y="404"/>
                </a:lnTo>
                <a:lnTo>
                  <a:pt x="76" y="403"/>
                </a:lnTo>
                <a:lnTo>
                  <a:pt x="76" y="402"/>
                </a:lnTo>
                <a:lnTo>
                  <a:pt x="74" y="400"/>
                </a:lnTo>
                <a:lnTo>
                  <a:pt x="73" y="399"/>
                </a:lnTo>
                <a:lnTo>
                  <a:pt x="73" y="399"/>
                </a:lnTo>
                <a:lnTo>
                  <a:pt x="74" y="399"/>
                </a:lnTo>
                <a:lnTo>
                  <a:pt x="76" y="398"/>
                </a:lnTo>
                <a:lnTo>
                  <a:pt x="77" y="398"/>
                </a:lnTo>
                <a:lnTo>
                  <a:pt x="76" y="396"/>
                </a:lnTo>
                <a:lnTo>
                  <a:pt x="76" y="394"/>
                </a:lnTo>
                <a:lnTo>
                  <a:pt x="76" y="392"/>
                </a:lnTo>
                <a:lnTo>
                  <a:pt x="77" y="391"/>
                </a:lnTo>
                <a:lnTo>
                  <a:pt x="78" y="391"/>
                </a:lnTo>
                <a:lnTo>
                  <a:pt x="80" y="391"/>
                </a:lnTo>
                <a:lnTo>
                  <a:pt x="80" y="392"/>
                </a:lnTo>
                <a:lnTo>
                  <a:pt x="81" y="392"/>
                </a:lnTo>
                <a:lnTo>
                  <a:pt x="82" y="394"/>
                </a:lnTo>
                <a:lnTo>
                  <a:pt x="83" y="394"/>
                </a:lnTo>
                <a:lnTo>
                  <a:pt x="85" y="392"/>
                </a:lnTo>
                <a:lnTo>
                  <a:pt x="87" y="391"/>
                </a:lnTo>
                <a:lnTo>
                  <a:pt x="87" y="390"/>
                </a:lnTo>
                <a:lnTo>
                  <a:pt x="89" y="389"/>
                </a:lnTo>
                <a:lnTo>
                  <a:pt x="89" y="387"/>
                </a:lnTo>
                <a:lnTo>
                  <a:pt x="89" y="386"/>
                </a:lnTo>
                <a:lnTo>
                  <a:pt x="90" y="385"/>
                </a:lnTo>
                <a:lnTo>
                  <a:pt x="91" y="385"/>
                </a:lnTo>
                <a:lnTo>
                  <a:pt x="93" y="383"/>
                </a:lnTo>
                <a:lnTo>
                  <a:pt x="93" y="385"/>
                </a:lnTo>
                <a:lnTo>
                  <a:pt x="93" y="386"/>
                </a:lnTo>
                <a:lnTo>
                  <a:pt x="93" y="389"/>
                </a:lnTo>
                <a:lnTo>
                  <a:pt x="94" y="390"/>
                </a:lnTo>
                <a:lnTo>
                  <a:pt x="94" y="391"/>
                </a:lnTo>
                <a:lnTo>
                  <a:pt x="95" y="391"/>
                </a:lnTo>
                <a:lnTo>
                  <a:pt x="97" y="390"/>
                </a:lnTo>
                <a:lnTo>
                  <a:pt x="97" y="387"/>
                </a:lnTo>
                <a:lnTo>
                  <a:pt x="98" y="386"/>
                </a:lnTo>
                <a:lnTo>
                  <a:pt x="98" y="385"/>
                </a:lnTo>
                <a:lnTo>
                  <a:pt x="98" y="383"/>
                </a:lnTo>
                <a:lnTo>
                  <a:pt x="97" y="382"/>
                </a:lnTo>
                <a:lnTo>
                  <a:pt x="95" y="381"/>
                </a:lnTo>
                <a:lnTo>
                  <a:pt x="94" y="378"/>
                </a:lnTo>
                <a:lnTo>
                  <a:pt x="93" y="377"/>
                </a:lnTo>
                <a:lnTo>
                  <a:pt x="93" y="375"/>
                </a:lnTo>
                <a:lnTo>
                  <a:pt x="94" y="373"/>
                </a:lnTo>
                <a:lnTo>
                  <a:pt x="95" y="370"/>
                </a:lnTo>
                <a:lnTo>
                  <a:pt x="98" y="370"/>
                </a:lnTo>
                <a:lnTo>
                  <a:pt x="98" y="370"/>
                </a:lnTo>
                <a:lnTo>
                  <a:pt x="98" y="369"/>
                </a:lnTo>
                <a:lnTo>
                  <a:pt x="100" y="369"/>
                </a:lnTo>
                <a:lnTo>
                  <a:pt x="102" y="369"/>
                </a:lnTo>
                <a:lnTo>
                  <a:pt x="103" y="368"/>
                </a:lnTo>
                <a:lnTo>
                  <a:pt x="103" y="368"/>
                </a:lnTo>
                <a:lnTo>
                  <a:pt x="103" y="368"/>
                </a:lnTo>
                <a:lnTo>
                  <a:pt x="107" y="366"/>
                </a:lnTo>
                <a:lnTo>
                  <a:pt x="110" y="365"/>
                </a:lnTo>
                <a:lnTo>
                  <a:pt x="111" y="362"/>
                </a:lnTo>
                <a:lnTo>
                  <a:pt x="110" y="361"/>
                </a:lnTo>
                <a:lnTo>
                  <a:pt x="110" y="357"/>
                </a:lnTo>
                <a:lnTo>
                  <a:pt x="108" y="355"/>
                </a:lnTo>
                <a:lnTo>
                  <a:pt x="107" y="352"/>
                </a:lnTo>
                <a:lnTo>
                  <a:pt x="106" y="351"/>
                </a:lnTo>
                <a:lnTo>
                  <a:pt x="104" y="351"/>
                </a:lnTo>
                <a:lnTo>
                  <a:pt x="103" y="351"/>
                </a:lnTo>
                <a:lnTo>
                  <a:pt x="100" y="351"/>
                </a:lnTo>
                <a:lnTo>
                  <a:pt x="100" y="352"/>
                </a:lnTo>
                <a:lnTo>
                  <a:pt x="100" y="355"/>
                </a:lnTo>
                <a:lnTo>
                  <a:pt x="100" y="357"/>
                </a:lnTo>
                <a:lnTo>
                  <a:pt x="100" y="358"/>
                </a:lnTo>
                <a:lnTo>
                  <a:pt x="102" y="360"/>
                </a:lnTo>
                <a:lnTo>
                  <a:pt x="102" y="361"/>
                </a:lnTo>
                <a:lnTo>
                  <a:pt x="103" y="362"/>
                </a:lnTo>
                <a:lnTo>
                  <a:pt x="103" y="364"/>
                </a:lnTo>
                <a:lnTo>
                  <a:pt x="103" y="364"/>
                </a:lnTo>
                <a:lnTo>
                  <a:pt x="100" y="365"/>
                </a:lnTo>
                <a:lnTo>
                  <a:pt x="99" y="365"/>
                </a:lnTo>
                <a:lnTo>
                  <a:pt x="98" y="365"/>
                </a:lnTo>
                <a:lnTo>
                  <a:pt x="97" y="364"/>
                </a:lnTo>
                <a:lnTo>
                  <a:pt x="97" y="362"/>
                </a:lnTo>
                <a:lnTo>
                  <a:pt x="95" y="360"/>
                </a:lnTo>
                <a:lnTo>
                  <a:pt x="95" y="357"/>
                </a:lnTo>
                <a:lnTo>
                  <a:pt x="94" y="356"/>
                </a:lnTo>
                <a:lnTo>
                  <a:pt x="91" y="355"/>
                </a:lnTo>
                <a:lnTo>
                  <a:pt x="90" y="353"/>
                </a:lnTo>
                <a:lnTo>
                  <a:pt x="89" y="353"/>
                </a:lnTo>
                <a:lnTo>
                  <a:pt x="87" y="353"/>
                </a:lnTo>
                <a:lnTo>
                  <a:pt x="86" y="355"/>
                </a:lnTo>
                <a:lnTo>
                  <a:pt x="83" y="357"/>
                </a:lnTo>
                <a:lnTo>
                  <a:pt x="82" y="358"/>
                </a:lnTo>
                <a:lnTo>
                  <a:pt x="82" y="358"/>
                </a:lnTo>
                <a:lnTo>
                  <a:pt x="82" y="360"/>
                </a:lnTo>
                <a:lnTo>
                  <a:pt x="82" y="361"/>
                </a:lnTo>
                <a:lnTo>
                  <a:pt x="81" y="362"/>
                </a:lnTo>
                <a:lnTo>
                  <a:pt x="81" y="362"/>
                </a:lnTo>
                <a:lnTo>
                  <a:pt x="81" y="362"/>
                </a:lnTo>
                <a:lnTo>
                  <a:pt x="80" y="364"/>
                </a:lnTo>
                <a:lnTo>
                  <a:pt x="77" y="365"/>
                </a:lnTo>
                <a:lnTo>
                  <a:pt x="77" y="365"/>
                </a:lnTo>
                <a:lnTo>
                  <a:pt x="76" y="364"/>
                </a:lnTo>
                <a:lnTo>
                  <a:pt x="76" y="362"/>
                </a:lnTo>
                <a:lnTo>
                  <a:pt x="76" y="361"/>
                </a:lnTo>
                <a:lnTo>
                  <a:pt x="77" y="360"/>
                </a:lnTo>
                <a:lnTo>
                  <a:pt x="78" y="358"/>
                </a:lnTo>
                <a:lnTo>
                  <a:pt x="80" y="357"/>
                </a:lnTo>
                <a:lnTo>
                  <a:pt x="80" y="357"/>
                </a:lnTo>
                <a:lnTo>
                  <a:pt x="80" y="356"/>
                </a:lnTo>
                <a:lnTo>
                  <a:pt x="78" y="357"/>
                </a:lnTo>
                <a:lnTo>
                  <a:pt x="76" y="357"/>
                </a:lnTo>
                <a:lnTo>
                  <a:pt x="74" y="358"/>
                </a:lnTo>
                <a:lnTo>
                  <a:pt x="73" y="358"/>
                </a:lnTo>
                <a:lnTo>
                  <a:pt x="70" y="360"/>
                </a:lnTo>
                <a:lnTo>
                  <a:pt x="69" y="360"/>
                </a:lnTo>
                <a:lnTo>
                  <a:pt x="69" y="360"/>
                </a:lnTo>
                <a:lnTo>
                  <a:pt x="69" y="358"/>
                </a:lnTo>
                <a:lnTo>
                  <a:pt x="70" y="358"/>
                </a:lnTo>
                <a:lnTo>
                  <a:pt x="72" y="357"/>
                </a:lnTo>
                <a:lnTo>
                  <a:pt x="73" y="355"/>
                </a:lnTo>
                <a:lnTo>
                  <a:pt x="73" y="353"/>
                </a:lnTo>
                <a:lnTo>
                  <a:pt x="73" y="351"/>
                </a:lnTo>
                <a:lnTo>
                  <a:pt x="73" y="347"/>
                </a:lnTo>
                <a:lnTo>
                  <a:pt x="73" y="344"/>
                </a:lnTo>
                <a:lnTo>
                  <a:pt x="72" y="341"/>
                </a:lnTo>
                <a:lnTo>
                  <a:pt x="70" y="340"/>
                </a:lnTo>
                <a:lnTo>
                  <a:pt x="69" y="337"/>
                </a:lnTo>
                <a:lnTo>
                  <a:pt x="68" y="335"/>
                </a:lnTo>
                <a:lnTo>
                  <a:pt x="66" y="332"/>
                </a:lnTo>
                <a:lnTo>
                  <a:pt x="65" y="331"/>
                </a:lnTo>
                <a:lnTo>
                  <a:pt x="64" y="330"/>
                </a:lnTo>
                <a:lnTo>
                  <a:pt x="63" y="330"/>
                </a:lnTo>
                <a:lnTo>
                  <a:pt x="61" y="328"/>
                </a:lnTo>
                <a:lnTo>
                  <a:pt x="59" y="327"/>
                </a:lnTo>
                <a:lnTo>
                  <a:pt x="56" y="327"/>
                </a:lnTo>
                <a:lnTo>
                  <a:pt x="55" y="327"/>
                </a:lnTo>
                <a:lnTo>
                  <a:pt x="53" y="327"/>
                </a:lnTo>
                <a:lnTo>
                  <a:pt x="51" y="327"/>
                </a:lnTo>
                <a:lnTo>
                  <a:pt x="49" y="328"/>
                </a:lnTo>
                <a:lnTo>
                  <a:pt x="48" y="327"/>
                </a:lnTo>
                <a:lnTo>
                  <a:pt x="48" y="327"/>
                </a:lnTo>
                <a:lnTo>
                  <a:pt x="48" y="326"/>
                </a:lnTo>
                <a:lnTo>
                  <a:pt x="48" y="323"/>
                </a:lnTo>
                <a:lnTo>
                  <a:pt x="48" y="320"/>
                </a:lnTo>
                <a:lnTo>
                  <a:pt x="47" y="319"/>
                </a:lnTo>
                <a:lnTo>
                  <a:pt x="46" y="318"/>
                </a:lnTo>
                <a:lnTo>
                  <a:pt x="44" y="317"/>
                </a:lnTo>
                <a:lnTo>
                  <a:pt x="43" y="315"/>
                </a:lnTo>
                <a:lnTo>
                  <a:pt x="42" y="314"/>
                </a:lnTo>
                <a:lnTo>
                  <a:pt x="42" y="313"/>
                </a:lnTo>
                <a:lnTo>
                  <a:pt x="43" y="313"/>
                </a:lnTo>
                <a:lnTo>
                  <a:pt x="46" y="313"/>
                </a:lnTo>
                <a:lnTo>
                  <a:pt x="47" y="314"/>
                </a:lnTo>
                <a:lnTo>
                  <a:pt x="48" y="315"/>
                </a:lnTo>
                <a:lnTo>
                  <a:pt x="51" y="317"/>
                </a:lnTo>
                <a:lnTo>
                  <a:pt x="52" y="319"/>
                </a:lnTo>
                <a:lnTo>
                  <a:pt x="53" y="320"/>
                </a:lnTo>
                <a:lnTo>
                  <a:pt x="55" y="322"/>
                </a:lnTo>
                <a:lnTo>
                  <a:pt x="56" y="322"/>
                </a:lnTo>
                <a:lnTo>
                  <a:pt x="59" y="320"/>
                </a:lnTo>
                <a:lnTo>
                  <a:pt x="60" y="319"/>
                </a:lnTo>
                <a:lnTo>
                  <a:pt x="61" y="318"/>
                </a:lnTo>
                <a:lnTo>
                  <a:pt x="63" y="318"/>
                </a:lnTo>
                <a:lnTo>
                  <a:pt x="65" y="317"/>
                </a:lnTo>
                <a:lnTo>
                  <a:pt x="66" y="315"/>
                </a:lnTo>
                <a:lnTo>
                  <a:pt x="66" y="313"/>
                </a:lnTo>
                <a:lnTo>
                  <a:pt x="66" y="311"/>
                </a:lnTo>
                <a:lnTo>
                  <a:pt x="66" y="309"/>
                </a:lnTo>
                <a:lnTo>
                  <a:pt x="66" y="306"/>
                </a:lnTo>
                <a:lnTo>
                  <a:pt x="66" y="305"/>
                </a:lnTo>
                <a:lnTo>
                  <a:pt x="66" y="305"/>
                </a:lnTo>
                <a:lnTo>
                  <a:pt x="66" y="305"/>
                </a:lnTo>
                <a:lnTo>
                  <a:pt x="69" y="306"/>
                </a:lnTo>
                <a:lnTo>
                  <a:pt x="70" y="306"/>
                </a:lnTo>
                <a:lnTo>
                  <a:pt x="70" y="306"/>
                </a:lnTo>
                <a:lnTo>
                  <a:pt x="70" y="306"/>
                </a:lnTo>
                <a:lnTo>
                  <a:pt x="73" y="307"/>
                </a:lnTo>
                <a:lnTo>
                  <a:pt x="74" y="310"/>
                </a:lnTo>
                <a:lnTo>
                  <a:pt x="76" y="311"/>
                </a:lnTo>
                <a:lnTo>
                  <a:pt x="74" y="314"/>
                </a:lnTo>
                <a:lnTo>
                  <a:pt x="73" y="315"/>
                </a:lnTo>
                <a:lnTo>
                  <a:pt x="72" y="319"/>
                </a:lnTo>
                <a:lnTo>
                  <a:pt x="70" y="323"/>
                </a:lnTo>
                <a:lnTo>
                  <a:pt x="70" y="327"/>
                </a:lnTo>
                <a:lnTo>
                  <a:pt x="70" y="330"/>
                </a:lnTo>
                <a:lnTo>
                  <a:pt x="70" y="332"/>
                </a:lnTo>
                <a:lnTo>
                  <a:pt x="73" y="335"/>
                </a:lnTo>
                <a:lnTo>
                  <a:pt x="76" y="337"/>
                </a:lnTo>
                <a:lnTo>
                  <a:pt x="80" y="340"/>
                </a:lnTo>
                <a:lnTo>
                  <a:pt x="82" y="341"/>
                </a:lnTo>
                <a:lnTo>
                  <a:pt x="85" y="343"/>
                </a:lnTo>
                <a:lnTo>
                  <a:pt x="87" y="344"/>
                </a:lnTo>
                <a:lnTo>
                  <a:pt x="90" y="343"/>
                </a:lnTo>
                <a:lnTo>
                  <a:pt x="93" y="341"/>
                </a:lnTo>
                <a:lnTo>
                  <a:pt x="95" y="340"/>
                </a:lnTo>
                <a:lnTo>
                  <a:pt x="98" y="339"/>
                </a:lnTo>
                <a:lnTo>
                  <a:pt x="99" y="337"/>
                </a:lnTo>
                <a:lnTo>
                  <a:pt x="100" y="336"/>
                </a:lnTo>
                <a:lnTo>
                  <a:pt x="99" y="336"/>
                </a:lnTo>
                <a:lnTo>
                  <a:pt x="99" y="335"/>
                </a:lnTo>
                <a:lnTo>
                  <a:pt x="99" y="334"/>
                </a:lnTo>
                <a:lnTo>
                  <a:pt x="100" y="335"/>
                </a:lnTo>
                <a:lnTo>
                  <a:pt x="102" y="335"/>
                </a:lnTo>
                <a:lnTo>
                  <a:pt x="103" y="336"/>
                </a:lnTo>
                <a:lnTo>
                  <a:pt x="103" y="337"/>
                </a:lnTo>
                <a:lnTo>
                  <a:pt x="104" y="339"/>
                </a:lnTo>
                <a:lnTo>
                  <a:pt x="106" y="340"/>
                </a:lnTo>
                <a:lnTo>
                  <a:pt x="106" y="340"/>
                </a:lnTo>
                <a:lnTo>
                  <a:pt x="107" y="340"/>
                </a:lnTo>
                <a:lnTo>
                  <a:pt x="110" y="339"/>
                </a:lnTo>
                <a:lnTo>
                  <a:pt x="110" y="337"/>
                </a:lnTo>
                <a:lnTo>
                  <a:pt x="111" y="336"/>
                </a:lnTo>
                <a:lnTo>
                  <a:pt x="110" y="335"/>
                </a:lnTo>
                <a:lnTo>
                  <a:pt x="110" y="334"/>
                </a:lnTo>
                <a:lnTo>
                  <a:pt x="110" y="331"/>
                </a:lnTo>
                <a:lnTo>
                  <a:pt x="110" y="330"/>
                </a:lnTo>
                <a:lnTo>
                  <a:pt x="110" y="328"/>
                </a:lnTo>
                <a:lnTo>
                  <a:pt x="110" y="326"/>
                </a:lnTo>
                <a:lnTo>
                  <a:pt x="108" y="326"/>
                </a:lnTo>
                <a:lnTo>
                  <a:pt x="107" y="324"/>
                </a:lnTo>
                <a:lnTo>
                  <a:pt x="106" y="323"/>
                </a:lnTo>
                <a:lnTo>
                  <a:pt x="103" y="320"/>
                </a:lnTo>
                <a:lnTo>
                  <a:pt x="100" y="318"/>
                </a:lnTo>
                <a:lnTo>
                  <a:pt x="99" y="314"/>
                </a:lnTo>
                <a:lnTo>
                  <a:pt x="99" y="314"/>
                </a:lnTo>
                <a:lnTo>
                  <a:pt x="99" y="314"/>
                </a:lnTo>
                <a:lnTo>
                  <a:pt x="98" y="314"/>
                </a:lnTo>
                <a:lnTo>
                  <a:pt x="97" y="314"/>
                </a:lnTo>
                <a:lnTo>
                  <a:pt x="94" y="313"/>
                </a:lnTo>
                <a:lnTo>
                  <a:pt x="93" y="313"/>
                </a:lnTo>
                <a:lnTo>
                  <a:pt x="91" y="310"/>
                </a:lnTo>
                <a:lnTo>
                  <a:pt x="91" y="309"/>
                </a:lnTo>
                <a:lnTo>
                  <a:pt x="90" y="306"/>
                </a:lnTo>
                <a:lnTo>
                  <a:pt x="90" y="306"/>
                </a:lnTo>
                <a:lnTo>
                  <a:pt x="90" y="306"/>
                </a:lnTo>
                <a:lnTo>
                  <a:pt x="89" y="302"/>
                </a:lnTo>
                <a:lnTo>
                  <a:pt x="87" y="301"/>
                </a:lnTo>
                <a:lnTo>
                  <a:pt x="87" y="301"/>
                </a:lnTo>
                <a:lnTo>
                  <a:pt x="86" y="301"/>
                </a:lnTo>
                <a:lnTo>
                  <a:pt x="85" y="300"/>
                </a:lnTo>
                <a:lnTo>
                  <a:pt x="86" y="300"/>
                </a:lnTo>
                <a:lnTo>
                  <a:pt x="86" y="298"/>
                </a:lnTo>
                <a:lnTo>
                  <a:pt x="87" y="297"/>
                </a:lnTo>
                <a:lnTo>
                  <a:pt x="90" y="297"/>
                </a:lnTo>
                <a:lnTo>
                  <a:pt x="91" y="296"/>
                </a:lnTo>
                <a:lnTo>
                  <a:pt x="91" y="297"/>
                </a:lnTo>
                <a:lnTo>
                  <a:pt x="93" y="298"/>
                </a:lnTo>
                <a:lnTo>
                  <a:pt x="94" y="301"/>
                </a:lnTo>
                <a:lnTo>
                  <a:pt x="95" y="302"/>
                </a:lnTo>
                <a:lnTo>
                  <a:pt x="97" y="305"/>
                </a:lnTo>
                <a:lnTo>
                  <a:pt x="98" y="306"/>
                </a:lnTo>
                <a:lnTo>
                  <a:pt x="98" y="306"/>
                </a:lnTo>
                <a:lnTo>
                  <a:pt x="100" y="307"/>
                </a:lnTo>
                <a:lnTo>
                  <a:pt x="102" y="309"/>
                </a:lnTo>
                <a:lnTo>
                  <a:pt x="104" y="309"/>
                </a:lnTo>
                <a:lnTo>
                  <a:pt x="106" y="309"/>
                </a:lnTo>
                <a:lnTo>
                  <a:pt x="107" y="309"/>
                </a:lnTo>
                <a:lnTo>
                  <a:pt x="108" y="307"/>
                </a:lnTo>
                <a:lnTo>
                  <a:pt x="110" y="305"/>
                </a:lnTo>
                <a:lnTo>
                  <a:pt x="111" y="303"/>
                </a:lnTo>
                <a:lnTo>
                  <a:pt x="110" y="302"/>
                </a:lnTo>
                <a:lnTo>
                  <a:pt x="111" y="300"/>
                </a:lnTo>
                <a:lnTo>
                  <a:pt x="111" y="297"/>
                </a:lnTo>
                <a:lnTo>
                  <a:pt x="111" y="297"/>
                </a:lnTo>
                <a:lnTo>
                  <a:pt x="112" y="297"/>
                </a:lnTo>
                <a:lnTo>
                  <a:pt x="114" y="298"/>
                </a:lnTo>
                <a:lnTo>
                  <a:pt x="114" y="301"/>
                </a:lnTo>
                <a:lnTo>
                  <a:pt x="114" y="302"/>
                </a:lnTo>
                <a:lnTo>
                  <a:pt x="114" y="305"/>
                </a:lnTo>
                <a:lnTo>
                  <a:pt x="115" y="306"/>
                </a:lnTo>
                <a:lnTo>
                  <a:pt x="116" y="307"/>
                </a:lnTo>
                <a:lnTo>
                  <a:pt x="118" y="307"/>
                </a:lnTo>
                <a:lnTo>
                  <a:pt x="120" y="307"/>
                </a:lnTo>
                <a:lnTo>
                  <a:pt x="123" y="309"/>
                </a:lnTo>
                <a:lnTo>
                  <a:pt x="125" y="310"/>
                </a:lnTo>
                <a:lnTo>
                  <a:pt x="128" y="311"/>
                </a:lnTo>
                <a:lnTo>
                  <a:pt x="129" y="313"/>
                </a:lnTo>
                <a:lnTo>
                  <a:pt x="132" y="315"/>
                </a:lnTo>
                <a:lnTo>
                  <a:pt x="133" y="317"/>
                </a:lnTo>
                <a:lnTo>
                  <a:pt x="136" y="318"/>
                </a:lnTo>
                <a:lnTo>
                  <a:pt x="137" y="319"/>
                </a:lnTo>
                <a:lnTo>
                  <a:pt x="137" y="319"/>
                </a:lnTo>
                <a:lnTo>
                  <a:pt x="136" y="319"/>
                </a:lnTo>
                <a:lnTo>
                  <a:pt x="135" y="320"/>
                </a:lnTo>
                <a:lnTo>
                  <a:pt x="133" y="322"/>
                </a:lnTo>
                <a:lnTo>
                  <a:pt x="133" y="323"/>
                </a:lnTo>
                <a:lnTo>
                  <a:pt x="133" y="324"/>
                </a:lnTo>
                <a:lnTo>
                  <a:pt x="133" y="327"/>
                </a:lnTo>
                <a:lnTo>
                  <a:pt x="135" y="327"/>
                </a:lnTo>
                <a:lnTo>
                  <a:pt x="133" y="327"/>
                </a:lnTo>
                <a:lnTo>
                  <a:pt x="132" y="327"/>
                </a:lnTo>
                <a:lnTo>
                  <a:pt x="131" y="328"/>
                </a:lnTo>
                <a:lnTo>
                  <a:pt x="129" y="328"/>
                </a:lnTo>
                <a:lnTo>
                  <a:pt x="128" y="330"/>
                </a:lnTo>
                <a:lnTo>
                  <a:pt x="128" y="331"/>
                </a:lnTo>
                <a:lnTo>
                  <a:pt x="128" y="332"/>
                </a:lnTo>
                <a:lnTo>
                  <a:pt x="125" y="334"/>
                </a:lnTo>
                <a:lnTo>
                  <a:pt x="123" y="334"/>
                </a:lnTo>
                <a:lnTo>
                  <a:pt x="123" y="334"/>
                </a:lnTo>
                <a:lnTo>
                  <a:pt x="123" y="332"/>
                </a:lnTo>
                <a:lnTo>
                  <a:pt x="123" y="330"/>
                </a:lnTo>
                <a:lnTo>
                  <a:pt x="121" y="327"/>
                </a:lnTo>
                <a:lnTo>
                  <a:pt x="120" y="326"/>
                </a:lnTo>
                <a:lnTo>
                  <a:pt x="119" y="324"/>
                </a:lnTo>
                <a:lnTo>
                  <a:pt x="118" y="324"/>
                </a:lnTo>
                <a:lnTo>
                  <a:pt x="118" y="324"/>
                </a:lnTo>
                <a:lnTo>
                  <a:pt x="116" y="326"/>
                </a:lnTo>
                <a:lnTo>
                  <a:pt x="115" y="327"/>
                </a:lnTo>
                <a:lnTo>
                  <a:pt x="115" y="330"/>
                </a:lnTo>
                <a:lnTo>
                  <a:pt x="115" y="331"/>
                </a:lnTo>
                <a:lnTo>
                  <a:pt x="116" y="334"/>
                </a:lnTo>
                <a:lnTo>
                  <a:pt x="116" y="334"/>
                </a:lnTo>
                <a:lnTo>
                  <a:pt x="118" y="336"/>
                </a:lnTo>
                <a:lnTo>
                  <a:pt x="119" y="337"/>
                </a:lnTo>
                <a:lnTo>
                  <a:pt x="119" y="339"/>
                </a:lnTo>
                <a:lnTo>
                  <a:pt x="119" y="339"/>
                </a:lnTo>
                <a:lnTo>
                  <a:pt x="119" y="340"/>
                </a:lnTo>
                <a:lnTo>
                  <a:pt x="119" y="341"/>
                </a:lnTo>
                <a:lnTo>
                  <a:pt x="119" y="343"/>
                </a:lnTo>
                <a:lnTo>
                  <a:pt x="120" y="344"/>
                </a:lnTo>
                <a:lnTo>
                  <a:pt x="121" y="345"/>
                </a:lnTo>
                <a:lnTo>
                  <a:pt x="124" y="345"/>
                </a:lnTo>
                <a:lnTo>
                  <a:pt x="127" y="344"/>
                </a:lnTo>
                <a:lnTo>
                  <a:pt x="128" y="343"/>
                </a:lnTo>
                <a:lnTo>
                  <a:pt x="129" y="340"/>
                </a:lnTo>
                <a:lnTo>
                  <a:pt x="131" y="337"/>
                </a:lnTo>
                <a:lnTo>
                  <a:pt x="132" y="335"/>
                </a:lnTo>
                <a:lnTo>
                  <a:pt x="133" y="332"/>
                </a:lnTo>
                <a:lnTo>
                  <a:pt x="135" y="330"/>
                </a:lnTo>
                <a:lnTo>
                  <a:pt x="135" y="330"/>
                </a:lnTo>
                <a:lnTo>
                  <a:pt x="136" y="328"/>
                </a:lnTo>
                <a:lnTo>
                  <a:pt x="136" y="328"/>
                </a:lnTo>
                <a:lnTo>
                  <a:pt x="137" y="328"/>
                </a:lnTo>
                <a:lnTo>
                  <a:pt x="138" y="328"/>
                </a:lnTo>
                <a:lnTo>
                  <a:pt x="140" y="327"/>
                </a:lnTo>
                <a:lnTo>
                  <a:pt x="141" y="327"/>
                </a:lnTo>
                <a:lnTo>
                  <a:pt x="142" y="328"/>
                </a:lnTo>
                <a:lnTo>
                  <a:pt x="142" y="328"/>
                </a:lnTo>
                <a:lnTo>
                  <a:pt x="144" y="328"/>
                </a:lnTo>
                <a:lnTo>
                  <a:pt x="144" y="327"/>
                </a:lnTo>
                <a:lnTo>
                  <a:pt x="145" y="326"/>
                </a:lnTo>
                <a:lnTo>
                  <a:pt x="146" y="324"/>
                </a:lnTo>
                <a:lnTo>
                  <a:pt x="146" y="323"/>
                </a:lnTo>
                <a:lnTo>
                  <a:pt x="148" y="323"/>
                </a:lnTo>
                <a:lnTo>
                  <a:pt x="150" y="322"/>
                </a:lnTo>
                <a:lnTo>
                  <a:pt x="152" y="322"/>
                </a:lnTo>
                <a:lnTo>
                  <a:pt x="152" y="322"/>
                </a:lnTo>
                <a:lnTo>
                  <a:pt x="153" y="322"/>
                </a:lnTo>
                <a:lnTo>
                  <a:pt x="155" y="323"/>
                </a:lnTo>
                <a:lnTo>
                  <a:pt x="157" y="322"/>
                </a:lnTo>
                <a:lnTo>
                  <a:pt x="158" y="322"/>
                </a:lnTo>
                <a:lnTo>
                  <a:pt x="161" y="322"/>
                </a:lnTo>
                <a:lnTo>
                  <a:pt x="165" y="323"/>
                </a:lnTo>
                <a:lnTo>
                  <a:pt x="167" y="323"/>
                </a:lnTo>
                <a:lnTo>
                  <a:pt x="170" y="323"/>
                </a:lnTo>
                <a:lnTo>
                  <a:pt x="172" y="323"/>
                </a:lnTo>
                <a:lnTo>
                  <a:pt x="174" y="323"/>
                </a:lnTo>
                <a:lnTo>
                  <a:pt x="175" y="322"/>
                </a:lnTo>
                <a:lnTo>
                  <a:pt x="175" y="320"/>
                </a:lnTo>
                <a:lnTo>
                  <a:pt x="175" y="318"/>
                </a:lnTo>
                <a:lnTo>
                  <a:pt x="174" y="318"/>
                </a:lnTo>
                <a:lnTo>
                  <a:pt x="174" y="318"/>
                </a:lnTo>
                <a:lnTo>
                  <a:pt x="174" y="318"/>
                </a:lnTo>
                <a:lnTo>
                  <a:pt x="171" y="319"/>
                </a:lnTo>
                <a:lnTo>
                  <a:pt x="169" y="320"/>
                </a:lnTo>
                <a:lnTo>
                  <a:pt x="169" y="320"/>
                </a:lnTo>
                <a:lnTo>
                  <a:pt x="167" y="322"/>
                </a:lnTo>
                <a:lnTo>
                  <a:pt x="167" y="322"/>
                </a:lnTo>
                <a:lnTo>
                  <a:pt x="163" y="319"/>
                </a:lnTo>
                <a:lnTo>
                  <a:pt x="159" y="318"/>
                </a:lnTo>
                <a:lnTo>
                  <a:pt x="157" y="318"/>
                </a:lnTo>
                <a:lnTo>
                  <a:pt x="154" y="318"/>
                </a:lnTo>
                <a:lnTo>
                  <a:pt x="153" y="318"/>
                </a:lnTo>
                <a:lnTo>
                  <a:pt x="152" y="318"/>
                </a:lnTo>
                <a:lnTo>
                  <a:pt x="150" y="318"/>
                </a:lnTo>
                <a:lnTo>
                  <a:pt x="149" y="317"/>
                </a:lnTo>
                <a:lnTo>
                  <a:pt x="148" y="315"/>
                </a:lnTo>
                <a:lnTo>
                  <a:pt x="149" y="314"/>
                </a:lnTo>
                <a:lnTo>
                  <a:pt x="149" y="311"/>
                </a:lnTo>
                <a:lnTo>
                  <a:pt x="149" y="309"/>
                </a:lnTo>
                <a:lnTo>
                  <a:pt x="150" y="306"/>
                </a:lnTo>
                <a:lnTo>
                  <a:pt x="150" y="303"/>
                </a:lnTo>
                <a:lnTo>
                  <a:pt x="150" y="302"/>
                </a:lnTo>
                <a:lnTo>
                  <a:pt x="150" y="300"/>
                </a:lnTo>
                <a:lnTo>
                  <a:pt x="150" y="297"/>
                </a:lnTo>
                <a:lnTo>
                  <a:pt x="150" y="296"/>
                </a:lnTo>
                <a:lnTo>
                  <a:pt x="152" y="294"/>
                </a:lnTo>
                <a:lnTo>
                  <a:pt x="153" y="293"/>
                </a:lnTo>
                <a:lnTo>
                  <a:pt x="154" y="293"/>
                </a:lnTo>
                <a:lnTo>
                  <a:pt x="155" y="293"/>
                </a:lnTo>
                <a:lnTo>
                  <a:pt x="155" y="292"/>
                </a:lnTo>
                <a:lnTo>
                  <a:pt x="155" y="293"/>
                </a:lnTo>
                <a:lnTo>
                  <a:pt x="155" y="294"/>
                </a:lnTo>
                <a:lnTo>
                  <a:pt x="155" y="294"/>
                </a:lnTo>
                <a:lnTo>
                  <a:pt x="155" y="296"/>
                </a:lnTo>
                <a:lnTo>
                  <a:pt x="155" y="297"/>
                </a:lnTo>
                <a:lnTo>
                  <a:pt x="157" y="297"/>
                </a:lnTo>
                <a:lnTo>
                  <a:pt x="158" y="297"/>
                </a:lnTo>
                <a:lnTo>
                  <a:pt x="158" y="296"/>
                </a:lnTo>
                <a:lnTo>
                  <a:pt x="159" y="296"/>
                </a:lnTo>
                <a:lnTo>
                  <a:pt x="161" y="294"/>
                </a:lnTo>
                <a:lnTo>
                  <a:pt x="162" y="293"/>
                </a:lnTo>
                <a:lnTo>
                  <a:pt x="165" y="293"/>
                </a:lnTo>
                <a:lnTo>
                  <a:pt x="166" y="293"/>
                </a:lnTo>
                <a:lnTo>
                  <a:pt x="169" y="293"/>
                </a:lnTo>
                <a:lnTo>
                  <a:pt x="171" y="293"/>
                </a:lnTo>
                <a:lnTo>
                  <a:pt x="172" y="292"/>
                </a:lnTo>
                <a:lnTo>
                  <a:pt x="174" y="292"/>
                </a:lnTo>
                <a:lnTo>
                  <a:pt x="174" y="290"/>
                </a:lnTo>
                <a:lnTo>
                  <a:pt x="175" y="290"/>
                </a:lnTo>
                <a:lnTo>
                  <a:pt x="178" y="292"/>
                </a:lnTo>
                <a:lnTo>
                  <a:pt x="179" y="293"/>
                </a:lnTo>
                <a:lnTo>
                  <a:pt x="180" y="296"/>
                </a:lnTo>
                <a:lnTo>
                  <a:pt x="183" y="298"/>
                </a:lnTo>
                <a:lnTo>
                  <a:pt x="184" y="302"/>
                </a:lnTo>
                <a:lnTo>
                  <a:pt x="186" y="305"/>
                </a:lnTo>
                <a:lnTo>
                  <a:pt x="186" y="307"/>
                </a:lnTo>
                <a:lnTo>
                  <a:pt x="187" y="309"/>
                </a:lnTo>
                <a:lnTo>
                  <a:pt x="186" y="310"/>
                </a:lnTo>
                <a:lnTo>
                  <a:pt x="187" y="313"/>
                </a:lnTo>
                <a:lnTo>
                  <a:pt x="187" y="315"/>
                </a:lnTo>
                <a:lnTo>
                  <a:pt x="188" y="319"/>
                </a:lnTo>
                <a:lnTo>
                  <a:pt x="191" y="322"/>
                </a:lnTo>
                <a:lnTo>
                  <a:pt x="192" y="324"/>
                </a:lnTo>
                <a:lnTo>
                  <a:pt x="196" y="327"/>
                </a:lnTo>
                <a:lnTo>
                  <a:pt x="199" y="330"/>
                </a:lnTo>
                <a:lnTo>
                  <a:pt x="201" y="331"/>
                </a:lnTo>
                <a:lnTo>
                  <a:pt x="204" y="332"/>
                </a:lnTo>
                <a:lnTo>
                  <a:pt x="205" y="334"/>
                </a:lnTo>
                <a:lnTo>
                  <a:pt x="205" y="332"/>
                </a:lnTo>
                <a:lnTo>
                  <a:pt x="207" y="331"/>
                </a:lnTo>
                <a:lnTo>
                  <a:pt x="208" y="331"/>
                </a:lnTo>
                <a:lnTo>
                  <a:pt x="207" y="330"/>
                </a:lnTo>
                <a:lnTo>
                  <a:pt x="205" y="330"/>
                </a:lnTo>
                <a:lnTo>
                  <a:pt x="203" y="328"/>
                </a:lnTo>
                <a:lnTo>
                  <a:pt x="201" y="326"/>
                </a:lnTo>
                <a:lnTo>
                  <a:pt x="200" y="324"/>
                </a:lnTo>
                <a:lnTo>
                  <a:pt x="200" y="322"/>
                </a:lnTo>
                <a:lnTo>
                  <a:pt x="200" y="320"/>
                </a:lnTo>
                <a:lnTo>
                  <a:pt x="200" y="319"/>
                </a:lnTo>
                <a:lnTo>
                  <a:pt x="201" y="319"/>
                </a:lnTo>
                <a:lnTo>
                  <a:pt x="201" y="320"/>
                </a:lnTo>
                <a:lnTo>
                  <a:pt x="204" y="323"/>
                </a:lnTo>
                <a:lnTo>
                  <a:pt x="205" y="324"/>
                </a:lnTo>
                <a:lnTo>
                  <a:pt x="207" y="324"/>
                </a:lnTo>
                <a:lnTo>
                  <a:pt x="208" y="323"/>
                </a:lnTo>
                <a:lnTo>
                  <a:pt x="209" y="322"/>
                </a:lnTo>
                <a:lnTo>
                  <a:pt x="210" y="320"/>
                </a:lnTo>
                <a:lnTo>
                  <a:pt x="210" y="319"/>
                </a:lnTo>
                <a:lnTo>
                  <a:pt x="209" y="318"/>
                </a:lnTo>
                <a:lnTo>
                  <a:pt x="209" y="318"/>
                </a:lnTo>
                <a:lnTo>
                  <a:pt x="208" y="318"/>
                </a:lnTo>
                <a:lnTo>
                  <a:pt x="207" y="318"/>
                </a:lnTo>
                <a:lnTo>
                  <a:pt x="207" y="318"/>
                </a:lnTo>
                <a:lnTo>
                  <a:pt x="205" y="318"/>
                </a:lnTo>
                <a:lnTo>
                  <a:pt x="204" y="317"/>
                </a:lnTo>
                <a:lnTo>
                  <a:pt x="204" y="317"/>
                </a:lnTo>
                <a:lnTo>
                  <a:pt x="204" y="315"/>
                </a:lnTo>
                <a:lnTo>
                  <a:pt x="205" y="314"/>
                </a:lnTo>
                <a:lnTo>
                  <a:pt x="207" y="313"/>
                </a:lnTo>
                <a:lnTo>
                  <a:pt x="207" y="311"/>
                </a:lnTo>
                <a:lnTo>
                  <a:pt x="207" y="310"/>
                </a:lnTo>
                <a:lnTo>
                  <a:pt x="205" y="310"/>
                </a:lnTo>
                <a:lnTo>
                  <a:pt x="205" y="309"/>
                </a:lnTo>
                <a:lnTo>
                  <a:pt x="204" y="309"/>
                </a:lnTo>
                <a:lnTo>
                  <a:pt x="203" y="309"/>
                </a:lnTo>
                <a:lnTo>
                  <a:pt x="200" y="309"/>
                </a:lnTo>
                <a:lnTo>
                  <a:pt x="197" y="307"/>
                </a:lnTo>
                <a:lnTo>
                  <a:pt x="196" y="307"/>
                </a:lnTo>
                <a:lnTo>
                  <a:pt x="195" y="305"/>
                </a:lnTo>
                <a:lnTo>
                  <a:pt x="192" y="302"/>
                </a:lnTo>
                <a:lnTo>
                  <a:pt x="190" y="298"/>
                </a:lnTo>
                <a:lnTo>
                  <a:pt x="186" y="296"/>
                </a:lnTo>
                <a:lnTo>
                  <a:pt x="184" y="292"/>
                </a:lnTo>
                <a:lnTo>
                  <a:pt x="182" y="288"/>
                </a:lnTo>
                <a:lnTo>
                  <a:pt x="182" y="288"/>
                </a:lnTo>
                <a:lnTo>
                  <a:pt x="182" y="288"/>
                </a:lnTo>
                <a:lnTo>
                  <a:pt x="182" y="286"/>
                </a:lnTo>
                <a:lnTo>
                  <a:pt x="182" y="284"/>
                </a:lnTo>
                <a:lnTo>
                  <a:pt x="182" y="279"/>
                </a:lnTo>
                <a:lnTo>
                  <a:pt x="182" y="277"/>
                </a:lnTo>
                <a:lnTo>
                  <a:pt x="182" y="277"/>
                </a:lnTo>
                <a:lnTo>
                  <a:pt x="182" y="277"/>
                </a:lnTo>
                <a:lnTo>
                  <a:pt x="183" y="276"/>
                </a:lnTo>
                <a:lnTo>
                  <a:pt x="186" y="275"/>
                </a:lnTo>
                <a:lnTo>
                  <a:pt x="187" y="276"/>
                </a:lnTo>
                <a:lnTo>
                  <a:pt x="188" y="277"/>
                </a:lnTo>
                <a:lnTo>
                  <a:pt x="188" y="279"/>
                </a:lnTo>
                <a:lnTo>
                  <a:pt x="190" y="281"/>
                </a:lnTo>
                <a:lnTo>
                  <a:pt x="190" y="281"/>
                </a:lnTo>
                <a:lnTo>
                  <a:pt x="191" y="283"/>
                </a:lnTo>
                <a:lnTo>
                  <a:pt x="191" y="283"/>
                </a:lnTo>
                <a:lnTo>
                  <a:pt x="191" y="281"/>
                </a:lnTo>
                <a:lnTo>
                  <a:pt x="191" y="279"/>
                </a:lnTo>
                <a:lnTo>
                  <a:pt x="191" y="276"/>
                </a:lnTo>
                <a:lnTo>
                  <a:pt x="192" y="272"/>
                </a:lnTo>
                <a:lnTo>
                  <a:pt x="192" y="269"/>
                </a:lnTo>
                <a:lnTo>
                  <a:pt x="193" y="268"/>
                </a:lnTo>
                <a:lnTo>
                  <a:pt x="193" y="268"/>
                </a:lnTo>
                <a:lnTo>
                  <a:pt x="195" y="268"/>
                </a:lnTo>
                <a:lnTo>
                  <a:pt x="195" y="268"/>
                </a:lnTo>
                <a:lnTo>
                  <a:pt x="195" y="268"/>
                </a:lnTo>
                <a:lnTo>
                  <a:pt x="195" y="268"/>
                </a:lnTo>
                <a:lnTo>
                  <a:pt x="196" y="268"/>
                </a:lnTo>
                <a:lnTo>
                  <a:pt x="199" y="268"/>
                </a:lnTo>
                <a:lnTo>
                  <a:pt x="200" y="268"/>
                </a:lnTo>
                <a:lnTo>
                  <a:pt x="201" y="268"/>
                </a:lnTo>
                <a:lnTo>
                  <a:pt x="203" y="268"/>
                </a:lnTo>
                <a:lnTo>
                  <a:pt x="204" y="269"/>
                </a:lnTo>
                <a:lnTo>
                  <a:pt x="204" y="269"/>
                </a:lnTo>
                <a:lnTo>
                  <a:pt x="203" y="271"/>
                </a:lnTo>
                <a:lnTo>
                  <a:pt x="203" y="273"/>
                </a:lnTo>
                <a:lnTo>
                  <a:pt x="201" y="275"/>
                </a:lnTo>
                <a:lnTo>
                  <a:pt x="201" y="276"/>
                </a:lnTo>
                <a:lnTo>
                  <a:pt x="203" y="276"/>
                </a:lnTo>
                <a:lnTo>
                  <a:pt x="204" y="276"/>
                </a:lnTo>
                <a:lnTo>
                  <a:pt x="205" y="276"/>
                </a:lnTo>
                <a:lnTo>
                  <a:pt x="205" y="276"/>
                </a:lnTo>
                <a:lnTo>
                  <a:pt x="205" y="277"/>
                </a:lnTo>
                <a:lnTo>
                  <a:pt x="204" y="279"/>
                </a:lnTo>
                <a:lnTo>
                  <a:pt x="203" y="280"/>
                </a:lnTo>
                <a:lnTo>
                  <a:pt x="203" y="281"/>
                </a:lnTo>
                <a:lnTo>
                  <a:pt x="201" y="283"/>
                </a:lnTo>
                <a:lnTo>
                  <a:pt x="201" y="285"/>
                </a:lnTo>
                <a:lnTo>
                  <a:pt x="201" y="286"/>
                </a:lnTo>
                <a:lnTo>
                  <a:pt x="203" y="288"/>
                </a:lnTo>
                <a:lnTo>
                  <a:pt x="204" y="289"/>
                </a:lnTo>
                <a:lnTo>
                  <a:pt x="205" y="290"/>
                </a:lnTo>
                <a:lnTo>
                  <a:pt x="208" y="292"/>
                </a:lnTo>
                <a:lnTo>
                  <a:pt x="209" y="292"/>
                </a:lnTo>
                <a:lnTo>
                  <a:pt x="210" y="293"/>
                </a:lnTo>
                <a:lnTo>
                  <a:pt x="212" y="292"/>
                </a:lnTo>
                <a:lnTo>
                  <a:pt x="213" y="290"/>
                </a:lnTo>
                <a:lnTo>
                  <a:pt x="214" y="289"/>
                </a:lnTo>
                <a:lnTo>
                  <a:pt x="216" y="286"/>
                </a:lnTo>
                <a:lnTo>
                  <a:pt x="217" y="285"/>
                </a:lnTo>
                <a:lnTo>
                  <a:pt x="217" y="285"/>
                </a:lnTo>
                <a:lnTo>
                  <a:pt x="218" y="284"/>
                </a:lnTo>
                <a:lnTo>
                  <a:pt x="220" y="283"/>
                </a:lnTo>
                <a:lnTo>
                  <a:pt x="221" y="283"/>
                </a:lnTo>
                <a:lnTo>
                  <a:pt x="221" y="281"/>
                </a:lnTo>
                <a:lnTo>
                  <a:pt x="221" y="280"/>
                </a:lnTo>
                <a:lnTo>
                  <a:pt x="221" y="279"/>
                </a:lnTo>
                <a:lnTo>
                  <a:pt x="221" y="276"/>
                </a:lnTo>
                <a:lnTo>
                  <a:pt x="222" y="275"/>
                </a:lnTo>
                <a:lnTo>
                  <a:pt x="222" y="272"/>
                </a:lnTo>
                <a:lnTo>
                  <a:pt x="222" y="269"/>
                </a:lnTo>
                <a:lnTo>
                  <a:pt x="222" y="269"/>
                </a:lnTo>
                <a:lnTo>
                  <a:pt x="221" y="268"/>
                </a:lnTo>
                <a:lnTo>
                  <a:pt x="221" y="265"/>
                </a:lnTo>
                <a:lnTo>
                  <a:pt x="221" y="264"/>
                </a:lnTo>
                <a:lnTo>
                  <a:pt x="222" y="262"/>
                </a:lnTo>
                <a:lnTo>
                  <a:pt x="224" y="259"/>
                </a:lnTo>
                <a:lnTo>
                  <a:pt x="225" y="258"/>
                </a:lnTo>
                <a:lnTo>
                  <a:pt x="226" y="255"/>
                </a:lnTo>
                <a:lnTo>
                  <a:pt x="226" y="255"/>
                </a:lnTo>
                <a:lnTo>
                  <a:pt x="227" y="255"/>
                </a:lnTo>
                <a:lnTo>
                  <a:pt x="227" y="255"/>
                </a:lnTo>
                <a:lnTo>
                  <a:pt x="227" y="256"/>
                </a:lnTo>
                <a:lnTo>
                  <a:pt x="227" y="258"/>
                </a:lnTo>
                <a:lnTo>
                  <a:pt x="227" y="259"/>
                </a:lnTo>
                <a:lnTo>
                  <a:pt x="226" y="260"/>
                </a:lnTo>
                <a:lnTo>
                  <a:pt x="226" y="262"/>
                </a:lnTo>
                <a:lnTo>
                  <a:pt x="227" y="262"/>
                </a:lnTo>
                <a:lnTo>
                  <a:pt x="230" y="263"/>
                </a:lnTo>
                <a:lnTo>
                  <a:pt x="233" y="264"/>
                </a:lnTo>
                <a:lnTo>
                  <a:pt x="234" y="264"/>
                </a:lnTo>
                <a:lnTo>
                  <a:pt x="237" y="264"/>
                </a:lnTo>
                <a:lnTo>
                  <a:pt x="239" y="263"/>
                </a:lnTo>
                <a:lnTo>
                  <a:pt x="241" y="260"/>
                </a:lnTo>
                <a:lnTo>
                  <a:pt x="242" y="259"/>
                </a:lnTo>
                <a:lnTo>
                  <a:pt x="242" y="256"/>
                </a:lnTo>
                <a:lnTo>
                  <a:pt x="242" y="254"/>
                </a:lnTo>
                <a:lnTo>
                  <a:pt x="241" y="251"/>
                </a:lnTo>
                <a:lnTo>
                  <a:pt x="241" y="247"/>
                </a:lnTo>
                <a:lnTo>
                  <a:pt x="241" y="243"/>
                </a:lnTo>
                <a:lnTo>
                  <a:pt x="239" y="241"/>
                </a:lnTo>
                <a:lnTo>
                  <a:pt x="239" y="239"/>
                </a:lnTo>
                <a:lnTo>
                  <a:pt x="237" y="238"/>
                </a:lnTo>
                <a:lnTo>
                  <a:pt x="237" y="237"/>
                </a:lnTo>
                <a:lnTo>
                  <a:pt x="238" y="237"/>
                </a:lnTo>
                <a:lnTo>
                  <a:pt x="239" y="238"/>
                </a:lnTo>
                <a:lnTo>
                  <a:pt x="241" y="238"/>
                </a:lnTo>
                <a:lnTo>
                  <a:pt x="243" y="238"/>
                </a:lnTo>
                <a:lnTo>
                  <a:pt x="244" y="238"/>
                </a:lnTo>
                <a:lnTo>
                  <a:pt x="244" y="238"/>
                </a:lnTo>
                <a:lnTo>
                  <a:pt x="246" y="235"/>
                </a:lnTo>
                <a:lnTo>
                  <a:pt x="246" y="234"/>
                </a:lnTo>
                <a:lnTo>
                  <a:pt x="246" y="233"/>
                </a:lnTo>
                <a:lnTo>
                  <a:pt x="246" y="231"/>
                </a:lnTo>
                <a:lnTo>
                  <a:pt x="246" y="229"/>
                </a:lnTo>
                <a:lnTo>
                  <a:pt x="247" y="229"/>
                </a:lnTo>
                <a:lnTo>
                  <a:pt x="247" y="229"/>
                </a:lnTo>
                <a:lnTo>
                  <a:pt x="248" y="231"/>
                </a:lnTo>
                <a:lnTo>
                  <a:pt x="250" y="233"/>
                </a:lnTo>
                <a:lnTo>
                  <a:pt x="251" y="234"/>
                </a:lnTo>
                <a:lnTo>
                  <a:pt x="251" y="234"/>
                </a:lnTo>
                <a:lnTo>
                  <a:pt x="252" y="234"/>
                </a:lnTo>
                <a:lnTo>
                  <a:pt x="255" y="234"/>
                </a:lnTo>
                <a:lnTo>
                  <a:pt x="258" y="235"/>
                </a:lnTo>
                <a:lnTo>
                  <a:pt x="260" y="235"/>
                </a:lnTo>
                <a:lnTo>
                  <a:pt x="263" y="237"/>
                </a:lnTo>
                <a:lnTo>
                  <a:pt x="265" y="237"/>
                </a:lnTo>
                <a:lnTo>
                  <a:pt x="269" y="238"/>
                </a:lnTo>
                <a:lnTo>
                  <a:pt x="271" y="238"/>
                </a:lnTo>
                <a:lnTo>
                  <a:pt x="272" y="238"/>
                </a:lnTo>
                <a:lnTo>
                  <a:pt x="273" y="238"/>
                </a:lnTo>
                <a:lnTo>
                  <a:pt x="275" y="237"/>
                </a:lnTo>
                <a:lnTo>
                  <a:pt x="276" y="237"/>
                </a:lnTo>
                <a:lnTo>
                  <a:pt x="277" y="235"/>
                </a:lnTo>
                <a:lnTo>
                  <a:pt x="277" y="235"/>
                </a:lnTo>
                <a:lnTo>
                  <a:pt x="276" y="234"/>
                </a:lnTo>
                <a:lnTo>
                  <a:pt x="275" y="233"/>
                </a:lnTo>
                <a:lnTo>
                  <a:pt x="275" y="233"/>
                </a:lnTo>
                <a:lnTo>
                  <a:pt x="273" y="233"/>
                </a:lnTo>
                <a:lnTo>
                  <a:pt x="272" y="231"/>
                </a:lnTo>
                <a:lnTo>
                  <a:pt x="271" y="231"/>
                </a:lnTo>
                <a:lnTo>
                  <a:pt x="269" y="230"/>
                </a:lnTo>
                <a:lnTo>
                  <a:pt x="267" y="228"/>
                </a:lnTo>
                <a:lnTo>
                  <a:pt x="265" y="225"/>
                </a:lnTo>
                <a:lnTo>
                  <a:pt x="265" y="222"/>
                </a:lnTo>
                <a:lnTo>
                  <a:pt x="265" y="220"/>
                </a:lnTo>
                <a:lnTo>
                  <a:pt x="264" y="216"/>
                </a:lnTo>
                <a:lnTo>
                  <a:pt x="264" y="213"/>
                </a:lnTo>
                <a:lnTo>
                  <a:pt x="264" y="211"/>
                </a:lnTo>
                <a:lnTo>
                  <a:pt x="264" y="211"/>
                </a:lnTo>
                <a:lnTo>
                  <a:pt x="264" y="209"/>
                </a:lnTo>
                <a:lnTo>
                  <a:pt x="265" y="208"/>
                </a:lnTo>
                <a:lnTo>
                  <a:pt x="264" y="208"/>
                </a:lnTo>
                <a:lnTo>
                  <a:pt x="264" y="207"/>
                </a:lnTo>
                <a:lnTo>
                  <a:pt x="263" y="205"/>
                </a:lnTo>
                <a:lnTo>
                  <a:pt x="262" y="205"/>
                </a:lnTo>
                <a:lnTo>
                  <a:pt x="260" y="205"/>
                </a:lnTo>
                <a:lnTo>
                  <a:pt x="259" y="205"/>
                </a:lnTo>
                <a:lnTo>
                  <a:pt x="258" y="204"/>
                </a:lnTo>
                <a:lnTo>
                  <a:pt x="258" y="201"/>
                </a:lnTo>
                <a:lnTo>
                  <a:pt x="256" y="200"/>
                </a:lnTo>
                <a:lnTo>
                  <a:pt x="256" y="199"/>
                </a:lnTo>
                <a:lnTo>
                  <a:pt x="255" y="197"/>
                </a:lnTo>
                <a:lnTo>
                  <a:pt x="254" y="199"/>
                </a:lnTo>
                <a:lnTo>
                  <a:pt x="252" y="199"/>
                </a:lnTo>
                <a:lnTo>
                  <a:pt x="252" y="197"/>
                </a:lnTo>
                <a:lnTo>
                  <a:pt x="252" y="196"/>
                </a:lnTo>
                <a:lnTo>
                  <a:pt x="251" y="195"/>
                </a:lnTo>
                <a:lnTo>
                  <a:pt x="251" y="195"/>
                </a:lnTo>
                <a:lnTo>
                  <a:pt x="250" y="195"/>
                </a:lnTo>
                <a:lnTo>
                  <a:pt x="248" y="195"/>
                </a:lnTo>
                <a:lnTo>
                  <a:pt x="248" y="196"/>
                </a:lnTo>
                <a:lnTo>
                  <a:pt x="248" y="197"/>
                </a:lnTo>
                <a:lnTo>
                  <a:pt x="248" y="199"/>
                </a:lnTo>
                <a:lnTo>
                  <a:pt x="250" y="199"/>
                </a:lnTo>
                <a:lnTo>
                  <a:pt x="250" y="200"/>
                </a:lnTo>
                <a:lnTo>
                  <a:pt x="251" y="201"/>
                </a:lnTo>
                <a:lnTo>
                  <a:pt x="250" y="203"/>
                </a:lnTo>
                <a:lnTo>
                  <a:pt x="250" y="205"/>
                </a:lnTo>
                <a:lnTo>
                  <a:pt x="250" y="207"/>
                </a:lnTo>
                <a:lnTo>
                  <a:pt x="250" y="209"/>
                </a:lnTo>
                <a:lnTo>
                  <a:pt x="251" y="212"/>
                </a:lnTo>
                <a:lnTo>
                  <a:pt x="250" y="213"/>
                </a:lnTo>
                <a:lnTo>
                  <a:pt x="250" y="214"/>
                </a:lnTo>
                <a:lnTo>
                  <a:pt x="248" y="216"/>
                </a:lnTo>
                <a:lnTo>
                  <a:pt x="247" y="217"/>
                </a:lnTo>
                <a:lnTo>
                  <a:pt x="246" y="217"/>
                </a:lnTo>
                <a:lnTo>
                  <a:pt x="246" y="217"/>
                </a:lnTo>
                <a:lnTo>
                  <a:pt x="246" y="216"/>
                </a:lnTo>
                <a:lnTo>
                  <a:pt x="246" y="213"/>
                </a:lnTo>
                <a:lnTo>
                  <a:pt x="246" y="213"/>
                </a:lnTo>
                <a:lnTo>
                  <a:pt x="246" y="212"/>
                </a:lnTo>
                <a:lnTo>
                  <a:pt x="246" y="208"/>
                </a:lnTo>
                <a:lnTo>
                  <a:pt x="244" y="204"/>
                </a:lnTo>
                <a:lnTo>
                  <a:pt x="243" y="200"/>
                </a:lnTo>
                <a:lnTo>
                  <a:pt x="242" y="197"/>
                </a:lnTo>
                <a:lnTo>
                  <a:pt x="239" y="196"/>
                </a:lnTo>
                <a:lnTo>
                  <a:pt x="238" y="193"/>
                </a:lnTo>
                <a:lnTo>
                  <a:pt x="237" y="191"/>
                </a:lnTo>
                <a:lnTo>
                  <a:pt x="235" y="190"/>
                </a:lnTo>
                <a:lnTo>
                  <a:pt x="234" y="188"/>
                </a:lnTo>
                <a:lnTo>
                  <a:pt x="234" y="190"/>
                </a:lnTo>
                <a:lnTo>
                  <a:pt x="231" y="188"/>
                </a:lnTo>
                <a:lnTo>
                  <a:pt x="230" y="188"/>
                </a:lnTo>
                <a:lnTo>
                  <a:pt x="229" y="187"/>
                </a:lnTo>
                <a:lnTo>
                  <a:pt x="226" y="186"/>
                </a:lnTo>
                <a:lnTo>
                  <a:pt x="225" y="184"/>
                </a:lnTo>
                <a:lnTo>
                  <a:pt x="224" y="183"/>
                </a:lnTo>
                <a:lnTo>
                  <a:pt x="222" y="182"/>
                </a:lnTo>
                <a:lnTo>
                  <a:pt x="222" y="180"/>
                </a:lnTo>
                <a:lnTo>
                  <a:pt x="222" y="179"/>
                </a:lnTo>
                <a:lnTo>
                  <a:pt x="221" y="176"/>
                </a:lnTo>
                <a:lnTo>
                  <a:pt x="220" y="175"/>
                </a:lnTo>
                <a:lnTo>
                  <a:pt x="220" y="174"/>
                </a:lnTo>
                <a:lnTo>
                  <a:pt x="218" y="173"/>
                </a:lnTo>
                <a:lnTo>
                  <a:pt x="218" y="171"/>
                </a:lnTo>
                <a:lnTo>
                  <a:pt x="218" y="170"/>
                </a:lnTo>
                <a:lnTo>
                  <a:pt x="221" y="170"/>
                </a:lnTo>
                <a:lnTo>
                  <a:pt x="222" y="170"/>
                </a:lnTo>
                <a:lnTo>
                  <a:pt x="225" y="170"/>
                </a:lnTo>
                <a:lnTo>
                  <a:pt x="225" y="170"/>
                </a:lnTo>
                <a:lnTo>
                  <a:pt x="226" y="171"/>
                </a:lnTo>
                <a:lnTo>
                  <a:pt x="227" y="173"/>
                </a:lnTo>
                <a:lnTo>
                  <a:pt x="229" y="174"/>
                </a:lnTo>
                <a:lnTo>
                  <a:pt x="230" y="174"/>
                </a:lnTo>
                <a:lnTo>
                  <a:pt x="231" y="175"/>
                </a:lnTo>
                <a:lnTo>
                  <a:pt x="231" y="176"/>
                </a:lnTo>
                <a:lnTo>
                  <a:pt x="231" y="176"/>
                </a:lnTo>
                <a:lnTo>
                  <a:pt x="230" y="178"/>
                </a:lnTo>
                <a:lnTo>
                  <a:pt x="230" y="179"/>
                </a:lnTo>
                <a:lnTo>
                  <a:pt x="229" y="180"/>
                </a:lnTo>
                <a:lnTo>
                  <a:pt x="229" y="182"/>
                </a:lnTo>
                <a:lnTo>
                  <a:pt x="229" y="183"/>
                </a:lnTo>
                <a:lnTo>
                  <a:pt x="231" y="184"/>
                </a:lnTo>
                <a:lnTo>
                  <a:pt x="233" y="184"/>
                </a:lnTo>
                <a:lnTo>
                  <a:pt x="235" y="186"/>
                </a:lnTo>
                <a:lnTo>
                  <a:pt x="237" y="186"/>
                </a:lnTo>
                <a:lnTo>
                  <a:pt x="237" y="184"/>
                </a:lnTo>
                <a:lnTo>
                  <a:pt x="238" y="183"/>
                </a:lnTo>
                <a:lnTo>
                  <a:pt x="238" y="183"/>
                </a:lnTo>
                <a:lnTo>
                  <a:pt x="238" y="182"/>
                </a:lnTo>
                <a:lnTo>
                  <a:pt x="238" y="180"/>
                </a:lnTo>
                <a:lnTo>
                  <a:pt x="238" y="179"/>
                </a:lnTo>
                <a:lnTo>
                  <a:pt x="241" y="175"/>
                </a:lnTo>
                <a:lnTo>
                  <a:pt x="242" y="173"/>
                </a:lnTo>
                <a:lnTo>
                  <a:pt x="244" y="173"/>
                </a:lnTo>
                <a:lnTo>
                  <a:pt x="244" y="173"/>
                </a:lnTo>
                <a:lnTo>
                  <a:pt x="244" y="173"/>
                </a:lnTo>
                <a:lnTo>
                  <a:pt x="247" y="173"/>
                </a:lnTo>
                <a:lnTo>
                  <a:pt x="250" y="174"/>
                </a:lnTo>
                <a:lnTo>
                  <a:pt x="251" y="174"/>
                </a:lnTo>
                <a:lnTo>
                  <a:pt x="252" y="175"/>
                </a:lnTo>
                <a:lnTo>
                  <a:pt x="252" y="178"/>
                </a:lnTo>
                <a:lnTo>
                  <a:pt x="254" y="179"/>
                </a:lnTo>
                <a:lnTo>
                  <a:pt x="255" y="180"/>
                </a:lnTo>
                <a:lnTo>
                  <a:pt x="256" y="182"/>
                </a:lnTo>
                <a:lnTo>
                  <a:pt x="258" y="183"/>
                </a:lnTo>
                <a:lnTo>
                  <a:pt x="260" y="183"/>
                </a:lnTo>
                <a:lnTo>
                  <a:pt x="262" y="182"/>
                </a:lnTo>
                <a:lnTo>
                  <a:pt x="263" y="180"/>
                </a:lnTo>
                <a:lnTo>
                  <a:pt x="264" y="179"/>
                </a:lnTo>
                <a:lnTo>
                  <a:pt x="265" y="178"/>
                </a:lnTo>
                <a:lnTo>
                  <a:pt x="265" y="178"/>
                </a:lnTo>
                <a:lnTo>
                  <a:pt x="265" y="176"/>
                </a:lnTo>
                <a:lnTo>
                  <a:pt x="265" y="176"/>
                </a:lnTo>
                <a:lnTo>
                  <a:pt x="265" y="176"/>
                </a:lnTo>
                <a:lnTo>
                  <a:pt x="264" y="175"/>
                </a:lnTo>
                <a:lnTo>
                  <a:pt x="263" y="174"/>
                </a:lnTo>
                <a:lnTo>
                  <a:pt x="263" y="174"/>
                </a:lnTo>
                <a:lnTo>
                  <a:pt x="263" y="174"/>
                </a:lnTo>
                <a:lnTo>
                  <a:pt x="260" y="173"/>
                </a:lnTo>
                <a:lnTo>
                  <a:pt x="259" y="171"/>
                </a:lnTo>
                <a:lnTo>
                  <a:pt x="256" y="171"/>
                </a:lnTo>
                <a:lnTo>
                  <a:pt x="255" y="171"/>
                </a:lnTo>
                <a:lnTo>
                  <a:pt x="252" y="171"/>
                </a:lnTo>
                <a:lnTo>
                  <a:pt x="251" y="171"/>
                </a:lnTo>
                <a:lnTo>
                  <a:pt x="251" y="170"/>
                </a:lnTo>
                <a:lnTo>
                  <a:pt x="252" y="170"/>
                </a:lnTo>
                <a:lnTo>
                  <a:pt x="252" y="170"/>
                </a:lnTo>
                <a:lnTo>
                  <a:pt x="252" y="166"/>
                </a:lnTo>
                <a:lnTo>
                  <a:pt x="252" y="165"/>
                </a:lnTo>
                <a:lnTo>
                  <a:pt x="252" y="163"/>
                </a:lnTo>
                <a:lnTo>
                  <a:pt x="252" y="163"/>
                </a:lnTo>
                <a:lnTo>
                  <a:pt x="252" y="163"/>
                </a:lnTo>
                <a:lnTo>
                  <a:pt x="256" y="163"/>
                </a:lnTo>
                <a:lnTo>
                  <a:pt x="259" y="163"/>
                </a:lnTo>
                <a:lnTo>
                  <a:pt x="262" y="163"/>
                </a:lnTo>
                <a:lnTo>
                  <a:pt x="262" y="163"/>
                </a:lnTo>
                <a:lnTo>
                  <a:pt x="262" y="165"/>
                </a:lnTo>
                <a:lnTo>
                  <a:pt x="263" y="165"/>
                </a:lnTo>
                <a:lnTo>
                  <a:pt x="263" y="166"/>
                </a:lnTo>
                <a:lnTo>
                  <a:pt x="264" y="166"/>
                </a:lnTo>
                <a:lnTo>
                  <a:pt x="264" y="166"/>
                </a:lnTo>
                <a:lnTo>
                  <a:pt x="263" y="165"/>
                </a:lnTo>
                <a:lnTo>
                  <a:pt x="263" y="163"/>
                </a:lnTo>
                <a:lnTo>
                  <a:pt x="262" y="162"/>
                </a:lnTo>
                <a:lnTo>
                  <a:pt x="263" y="161"/>
                </a:lnTo>
                <a:lnTo>
                  <a:pt x="264" y="161"/>
                </a:lnTo>
                <a:lnTo>
                  <a:pt x="265" y="161"/>
                </a:lnTo>
                <a:lnTo>
                  <a:pt x="267" y="161"/>
                </a:lnTo>
                <a:lnTo>
                  <a:pt x="269" y="162"/>
                </a:lnTo>
                <a:lnTo>
                  <a:pt x="271" y="165"/>
                </a:lnTo>
                <a:lnTo>
                  <a:pt x="272" y="166"/>
                </a:lnTo>
                <a:lnTo>
                  <a:pt x="272" y="167"/>
                </a:lnTo>
                <a:lnTo>
                  <a:pt x="273" y="170"/>
                </a:lnTo>
                <a:lnTo>
                  <a:pt x="273" y="171"/>
                </a:lnTo>
                <a:lnTo>
                  <a:pt x="275" y="173"/>
                </a:lnTo>
                <a:lnTo>
                  <a:pt x="275" y="171"/>
                </a:lnTo>
                <a:lnTo>
                  <a:pt x="275" y="170"/>
                </a:lnTo>
                <a:lnTo>
                  <a:pt x="275" y="169"/>
                </a:lnTo>
                <a:lnTo>
                  <a:pt x="275" y="166"/>
                </a:lnTo>
                <a:lnTo>
                  <a:pt x="276" y="163"/>
                </a:lnTo>
                <a:lnTo>
                  <a:pt x="276" y="162"/>
                </a:lnTo>
                <a:lnTo>
                  <a:pt x="277" y="162"/>
                </a:lnTo>
                <a:lnTo>
                  <a:pt x="280" y="162"/>
                </a:lnTo>
                <a:lnTo>
                  <a:pt x="282" y="162"/>
                </a:lnTo>
                <a:lnTo>
                  <a:pt x="284" y="162"/>
                </a:lnTo>
                <a:lnTo>
                  <a:pt x="285" y="163"/>
                </a:lnTo>
                <a:lnTo>
                  <a:pt x="286" y="165"/>
                </a:lnTo>
                <a:lnTo>
                  <a:pt x="288" y="166"/>
                </a:lnTo>
                <a:lnTo>
                  <a:pt x="289" y="166"/>
                </a:lnTo>
                <a:lnTo>
                  <a:pt x="290" y="166"/>
                </a:lnTo>
                <a:lnTo>
                  <a:pt x="292" y="163"/>
                </a:lnTo>
                <a:lnTo>
                  <a:pt x="292" y="162"/>
                </a:lnTo>
                <a:lnTo>
                  <a:pt x="292" y="159"/>
                </a:lnTo>
                <a:lnTo>
                  <a:pt x="292" y="158"/>
                </a:lnTo>
                <a:lnTo>
                  <a:pt x="292" y="157"/>
                </a:lnTo>
                <a:lnTo>
                  <a:pt x="289" y="157"/>
                </a:lnTo>
                <a:lnTo>
                  <a:pt x="286" y="154"/>
                </a:lnTo>
                <a:lnTo>
                  <a:pt x="284" y="153"/>
                </a:lnTo>
                <a:lnTo>
                  <a:pt x="281" y="150"/>
                </a:lnTo>
                <a:lnTo>
                  <a:pt x="279" y="148"/>
                </a:lnTo>
                <a:lnTo>
                  <a:pt x="279" y="148"/>
                </a:lnTo>
                <a:lnTo>
                  <a:pt x="279" y="146"/>
                </a:lnTo>
                <a:lnTo>
                  <a:pt x="279" y="145"/>
                </a:lnTo>
                <a:lnTo>
                  <a:pt x="277" y="142"/>
                </a:lnTo>
                <a:lnTo>
                  <a:pt x="277" y="140"/>
                </a:lnTo>
                <a:lnTo>
                  <a:pt x="277" y="139"/>
                </a:lnTo>
                <a:lnTo>
                  <a:pt x="277" y="137"/>
                </a:lnTo>
                <a:lnTo>
                  <a:pt x="277" y="137"/>
                </a:lnTo>
                <a:lnTo>
                  <a:pt x="276" y="135"/>
                </a:lnTo>
                <a:lnTo>
                  <a:pt x="275" y="132"/>
                </a:lnTo>
                <a:lnTo>
                  <a:pt x="273" y="131"/>
                </a:lnTo>
                <a:lnTo>
                  <a:pt x="273" y="131"/>
                </a:lnTo>
                <a:lnTo>
                  <a:pt x="272" y="131"/>
                </a:lnTo>
                <a:lnTo>
                  <a:pt x="271" y="131"/>
                </a:lnTo>
                <a:lnTo>
                  <a:pt x="271" y="131"/>
                </a:lnTo>
                <a:lnTo>
                  <a:pt x="269" y="131"/>
                </a:lnTo>
                <a:lnTo>
                  <a:pt x="269" y="129"/>
                </a:lnTo>
                <a:lnTo>
                  <a:pt x="269" y="129"/>
                </a:lnTo>
                <a:lnTo>
                  <a:pt x="269" y="128"/>
                </a:lnTo>
                <a:lnTo>
                  <a:pt x="269" y="127"/>
                </a:lnTo>
                <a:lnTo>
                  <a:pt x="268" y="127"/>
                </a:lnTo>
                <a:lnTo>
                  <a:pt x="268" y="127"/>
                </a:lnTo>
                <a:lnTo>
                  <a:pt x="268" y="125"/>
                </a:lnTo>
                <a:lnTo>
                  <a:pt x="267" y="124"/>
                </a:lnTo>
                <a:lnTo>
                  <a:pt x="265" y="124"/>
                </a:lnTo>
                <a:lnTo>
                  <a:pt x="265" y="124"/>
                </a:lnTo>
                <a:lnTo>
                  <a:pt x="264" y="124"/>
                </a:lnTo>
                <a:lnTo>
                  <a:pt x="263" y="124"/>
                </a:lnTo>
                <a:lnTo>
                  <a:pt x="263" y="121"/>
                </a:lnTo>
                <a:lnTo>
                  <a:pt x="263" y="120"/>
                </a:lnTo>
                <a:lnTo>
                  <a:pt x="262" y="120"/>
                </a:lnTo>
                <a:lnTo>
                  <a:pt x="260" y="120"/>
                </a:lnTo>
                <a:lnTo>
                  <a:pt x="259" y="120"/>
                </a:lnTo>
                <a:lnTo>
                  <a:pt x="258" y="121"/>
                </a:lnTo>
                <a:lnTo>
                  <a:pt x="256" y="120"/>
                </a:lnTo>
                <a:lnTo>
                  <a:pt x="255" y="119"/>
                </a:lnTo>
                <a:lnTo>
                  <a:pt x="254" y="118"/>
                </a:lnTo>
                <a:lnTo>
                  <a:pt x="252" y="116"/>
                </a:lnTo>
                <a:lnTo>
                  <a:pt x="251" y="115"/>
                </a:lnTo>
                <a:lnTo>
                  <a:pt x="250" y="115"/>
                </a:lnTo>
                <a:lnTo>
                  <a:pt x="247" y="115"/>
                </a:lnTo>
                <a:lnTo>
                  <a:pt x="246" y="116"/>
                </a:lnTo>
                <a:lnTo>
                  <a:pt x="244" y="118"/>
                </a:lnTo>
                <a:lnTo>
                  <a:pt x="242" y="119"/>
                </a:lnTo>
                <a:lnTo>
                  <a:pt x="241" y="120"/>
                </a:lnTo>
                <a:lnTo>
                  <a:pt x="239" y="120"/>
                </a:lnTo>
                <a:lnTo>
                  <a:pt x="239" y="119"/>
                </a:lnTo>
                <a:lnTo>
                  <a:pt x="241" y="116"/>
                </a:lnTo>
                <a:lnTo>
                  <a:pt x="242" y="115"/>
                </a:lnTo>
                <a:lnTo>
                  <a:pt x="243" y="114"/>
                </a:lnTo>
                <a:lnTo>
                  <a:pt x="246" y="112"/>
                </a:lnTo>
                <a:lnTo>
                  <a:pt x="248" y="111"/>
                </a:lnTo>
                <a:lnTo>
                  <a:pt x="251" y="110"/>
                </a:lnTo>
                <a:lnTo>
                  <a:pt x="252" y="108"/>
                </a:lnTo>
                <a:lnTo>
                  <a:pt x="255" y="108"/>
                </a:lnTo>
                <a:lnTo>
                  <a:pt x="256" y="110"/>
                </a:lnTo>
                <a:lnTo>
                  <a:pt x="259" y="110"/>
                </a:lnTo>
                <a:lnTo>
                  <a:pt x="263" y="110"/>
                </a:lnTo>
                <a:lnTo>
                  <a:pt x="264" y="110"/>
                </a:lnTo>
                <a:lnTo>
                  <a:pt x="265" y="110"/>
                </a:lnTo>
                <a:lnTo>
                  <a:pt x="267" y="108"/>
                </a:lnTo>
                <a:lnTo>
                  <a:pt x="267" y="106"/>
                </a:lnTo>
                <a:lnTo>
                  <a:pt x="268" y="106"/>
                </a:lnTo>
                <a:lnTo>
                  <a:pt x="268" y="106"/>
                </a:lnTo>
                <a:lnTo>
                  <a:pt x="268" y="106"/>
                </a:lnTo>
                <a:lnTo>
                  <a:pt x="269" y="107"/>
                </a:lnTo>
                <a:lnTo>
                  <a:pt x="271" y="108"/>
                </a:lnTo>
                <a:lnTo>
                  <a:pt x="272" y="111"/>
                </a:lnTo>
                <a:lnTo>
                  <a:pt x="273" y="114"/>
                </a:lnTo>
                <a:lnTo>
                  <a:pt x="273" y="115"/>
                </a:lnTo>
                <a:lnTo>
                  <a:pt x="273" y="115"/>
                </a:lnTo>
                <a:lnTo>
                  <a:pt x="276" y="116"/>
                </a:lnTo>
                <a:lnTo>
                  <a:pt x="277" y="116"/>
                </a:lnTo>
                <a:lnTo>
                  <a:pt x="279" y="115"/>
                </a:lnTo>
                <a:lnTo>
                  <a:pt x="279" y="112"/>
                </a:lnTo>
                <a:lnTo>
                  <a:pt x="277" y="110"/>
                </a:lnTo>
                <a:lnTo>
                  <a:pt x="277" y="107"/>
                </a:lnTo>
                <a:lnTo>
                  <a:pt x="276" y="103"/>
                </a:lnTo>
                <a:lnTo>
                  <a:pt x="275" y="101"/>
                </a:lnTo>
                <a:lnTo>
                  <a:pt x="275" y="98"/>
                </a:lnTo>
                <a:lnTo>
                  <a:pt x="273" y="97"/>
                </a:lnTo>
                <a:lnTo>
                  <a:pt x="272" y="95"/>
                </a:lnTo>
                <a:lnTo>
                  <a:pt x="271" y="94"/>
                </a:lnTo>
                <a:lnTo>
                  <a:pt x="271" y="93"/>
                </a:lnTo>
                <a:lnTo>
                  <a:pt x="269" y="91"/>
                </a:lnTo>
                <a:lnTo>
                  <a:pt x="271" y="90"/>
                </a:lnTo>
                <a:lnTo>
                  <a:pt x="271" y="89"/>
                </a:lnTo>
                <a:lnTo>
                  <a:pt x="272" y="86"/>
                </a:lnTo>
                <a:lnTo>
                  <a:pt x="273" y="85"/>
                </a:lnTo>
                <a:lnTo>
                  <a:pt x="273" y="85"/>
                </a:lnTo>
                <a:lnTo>
                  <a:pt x="276" y="85"/>
                </a:lnTo>
                <a:lnTo>
                  <a:pt x="277" y="86"/>
                </a:lnTo>
                <a:lnTo>
                  <a:pt x="279" y="87"/>
                </a:lnTo>
                <a:lnTo>
                  <a:pt x="280" y="89"/>
                </a:lnTo>
                <a:lnTo>
                  <a:pt x="280" y="90"/>
                </a:lnTo>
                <a:lnTo>
                  <a:pt x="280" y="94"/>
                </a:lnTo>
                <a:lnTo>
                  <a:pt x="281" y="97"/>
                </a:lnTo>
                <a:lnTo>
                  <a:pt x="282" y="98"/>
                </a:lnTo>
                <a:lnTo>
                  <a:pt x="284" y="99"/>
                </a:lnTo>
                <a:lnTo>
                  <a:pt x="285" y="99"/>
                </a:lnTo>
                <a:lnTo>
                  <a:pt x="286" y="101"/>
                </a:lnTo>
                <a:lnTo>
                  <a:pt x="288" y="99"/>
                </a:lnTo>
                <a:lnTo>
                  <a:pt x="289" y="101"/>
                </a:lnTo>
                <a:lnTo>
                  <a:pt x="292" y="101"/>
                </a:lnTo>
                <a:lnTo>
                  <a:pt x="293" y="102"/>
                </a:lnTo>
                <a:lnTo>
                  <a:pt x="294" y="103"/>
                </a:lnTo>
                <a:lnTo>
                  <a:pt x="296" y="104"/>
                </a:lnTo>
                <a:lnTo>
                  <a:pt x="297" y="106"/>
                </a:lnTo>
                <a:lnTo>
                  <a:pt x="297" y="106"/>
                </a:lnTo>
                <a:lnTo>
                  <a:pt x="297" y="103"/>
                </a:lnTo>
                <a:lnTo>
                  <a:pt x="297" y="101"/>
                </a:lnTo>
                <a:lnTo>
                  <a:pt x="296" y="98"/>
                </a:lnTo>
                <a:lnTo>
                  <a:pt x="294" y="97"/>
                </a:lnTo>
                <a:lnTo>
                  <a:pt x="294" y="95"/>
                </a:lnTo>
                <a:lnTo>
                  <a:pt x="293" y="94"/>
                </a:lnTo>
                <a:lnTo>
                  <a:pt x="294" y="93"/>
                </a:lnTo>
                <a:lnTo>
                  <a:pt x="294" y="93"/>
                </a:lnTo>
                <a:lnTo>
                  <a:pt x="297" y="93"/>
                </a:lnTo>
                <a:lnTo>
                  <a:pt x="298" y="93"/>
                </a:lnTo>
                <a:lnTo>
                  <a:pt x="301" y="91"/>
                </a:lnTo>
                <a:lnTo>
                  <a:pt x="302" y="90"/>
                </a:lnTo>
                <a:lnTo>
                  <a:pt x="302" y="90"/>
                </a:lnTo>
                <a:lnTo>
                  <a:pt x="302" y="89"/>
                </a:lnTo>
                <a:lnTo>
                  <a:pt x="302" y="86"/>
                </a:lnTo>
                <a:lnTo>
                  <a:pt x="302" y="85"/>
                </a:lnTo>
                <a:lnTo>
                  <a:pt x="302" y="84"/>
                </a:lnTo>
                <a:lnTo>
                  <a:pt x="303" y="85"/>
                </a:lnTo>
                <a:lnTo>
                  <a:pt x="305" y="85"/>
                </a:lnTo>
                <a:lnTo>
                  <a:pt x="306" y="87"/>
                </a:lnTo>
                <a:lnTo>
                  <a:pt x="306" y="90"/>
                </a:lnTo>
                <a:lnTo>
                  <a:pt x="306" y="93"/>
                </a:lnTo>
                <a:lnTo>
                  <a:pt x="307" y="94"/>
                </a:lnTo>
                <a:lnTo>
                  <a:pt x="307" y="95"/>
                </a:lnTo>
                <a:lnTo>
                  <a:pt x="309" y="95"/>
                </a:lnTo>
                <a:lnTo>
                  <a:pt x="311" y="95"/>
                </a:lnTo>
                <a:lnTo>
                  <a:pt x="313" y="97"/>
                </a:lnTo>
                <a:lnTo>
                  <a:pt x="313" y="98"/>
                </a:lnTo>
                <a:lnTo>
                  <a:pt x="313" y="98"/>
                </a:lnTo>
                <a:lnTo>
                  <a:pt x="314" y="98"/>
                </a:lnTo>
                <a:lnTo>
                  <a:pt x="318" y="102"/>
                </a:lnTo>
                <a:lnTo>
                  <a:pt x="323" y="104"/>
                </a:lnTo>
                <a:lnTo>
                  <a:pt x="323" y="104"/>
                </a:lnTo>
                <a:lnTo>
                  <a:pt x="323" y="104"/>
                </a:lnTo>
                <a:lnTo>
                  <a:pt x="323" y="106"/>
                </a:lnTo>
                <a:lnTo>
                  <a:pt x="320" y="106"/>
                </a:lnTo>
                <a:lnTo>
                  <a:pt x="319" y="106"/>
                </a:lnTo>
                <a:lnTo>
                  <a:pt x="318" y="106"/>
                </a:lnTo>
                <a:lnTo>
                  <a:pt x="316" y="106"/>
                </a:lnTo>
                <a:lnTo>
                  <a:pt x="315" y="106"/>
                </a:lnTo>
                <a:lnTo>
                  <a:pt x="315" y="107"/>
                </a:lnTo>
                <a:lnTo>
                  <a:pt x="314" y="107"/>
                </a:lnTo>
                <a:lnTo>
                  <a:pt x="314" y="110"/>
                </a:lnTo>
                <a:lnTo>
                  <a:pt x="313" y="112"/>
                </a:lnTo>
                <a:lnTo>
                  <a:pt x="313" y="115"/>
                </a:lnTo>
                <a:lnTo>
                  <a:pt x="313" y="115"/>
                </a:lnTo>
                <a:lnTo>
                  <a:pt x="313" y="116"/>
                </a:lnTo>
                <a:lnTo>
                  <a:pt x="314" y="118"/>
                </a:lnTo>
                <a:lnTo>
                  <a:pt x="318" y="121"/>
                </a:lnTo>
                <a:lnTo>
                  <a:pt x="320" y="125"/>
                </a:lnTo>
                <a:lnTo>
                  <a:pt x="324" y="129"/>
                </a:lnTo>
                <a:lnTo>
                  <a:pt x="326" y="132"/>
                </a:lnTo>
                <a:lnTo>
                  <a:pt x="328" y="133"/>
                </a:lnTo>
                <a:lnTo>
                  <a:pt x="328" y="135"/>
                </a:lnTo>
                <a:lnTo>
                  <a:pt x="330" y="135"/>
                </a:lnTo>
                <a:lnTo>
                  <a:pt x="330" y="135"/>
                </a:lnTo>
                <a:lnTo>
                  <a:pt x="330" y="135"/>
                </a:lnTo>
                <a:lnTo>
                  <a:pt x="335" y="133"/>
                </a:lnTo>
                <a:lnTo>
                  <a:pt x="339" y="131"/>
                </a:lnTo>
                <a:lnTo>
                  <a:pt x="341" y="128"/>
                </a:lnTo>
                <a:lnTo>
                  <a:pt x="343" y="125"/>
                </a:lnTo>
                <a:lnTo>
                  <a:pt x="341" y="123"/>
                </a:lnTo>
                <a:lnTo>
                  <a:pt x="340" y="120"/>
                </a:lnTo>
                <a:lnTo>
                  <a:pt x="337" y="118"/>
                </a:lnTo>
                <a:lnTo>
                  <a:pt x="335" y="115"/>
                </a:lnTo>
                <a:lnTo>
                  <a:pt x="332" y="112"/>
                </a:lnTo>
                <a:lnTo>
                  <a:pt x="330" y="108"/>
                </a:lnTo>
                <a:lnTo>
                  <a:pt x="327" y="107"/>
                </a:lnTo>
                <a:lnTo>
                  <a:pt x="326" y="104"/>
                </a:lnTo>
                <a:lnTo>
                  <a:pt x="324" y="103"/>
                </a:lnTo>
                <a:lnTo>
                  <a:pt x="323" y="101"/>
                </a:lnTo>
                <a:lnTo>
                  <a:pt x="320" y="98"/>
                </a:lnTo>
                <a:lnTo>
                  <a:pt x="319" y="97"/>
                </a:lnTo>
                <a:lnTo>
                  <a:pt x="316" y="94"/>
                </a:lnTo>
                <a:lnTo>
                  <a:pt x="315" y="94"/>
                </a:lnTo>
                <a:lnTo>
                  <a:pt x="314" y="94"/>
                </a:lnTo>
                <a:lnTo>
                  <a:pt x="313" y="93"/>
                </a:lnTo>
                <a:lnTo>
                  <a:pt x="310" y="93"/>
                </a:lnTo>
                <a:lnTo>
                  <a:pt x="310" y="93"/>
                </a:lnTo>
                <a:lnTo>
                  <a:pt x="310" y="91"/>
                </a:lnTo>
                <a:lnTo>
                  <a:pt x="311" y="90"/>
                </a:lnTo>
                <a:lnTo>
                  <a:pt x="311" y="90"/>
                </a:lnTo>
                <a:lnTo>
                  <a:pt x="313" y="90"/>
                </a:lnTo>
                <a:lnTo>
                  <a:pt x="314" y="90"/>
                </a:lnTo>
                <a:lnTo>
                  <a:pt x="315" y="90"/>
                </a:lnTo>
                <a:lnTo>
                  <a:pt x="315" y="90"/>
                </a:lnTo>
                <a:lnTo>
                  <a:pt x="318" y="91"/>
                </a:lnTo>
                <a:lnTo>
                  <a:pt x="319" y="93"/>
                </a:lnTo>
                <a:lnTo>
                  <a:pt x="322" y="94"/>
                </a:lnTo>
                <a:lnTo>
                  <a:pt x="323" y="95"/>
                </a:lnTo>
                <a:lnTo>
                  <a:pt x="326" y="97"/>
                </a:lnTo>
                <a:lnTo>
                  <a:pt x="328" y="97"/>
                </a:lnTo>
                <a:lnTo>
                  <a:pt x="331" y="98"/>
                </a:lnTo>
                <a:lnTo>
                  <a:pt x="334" y="99"/>
                </a:lnTo>
                <a:lnTo>
                  <a:pt x="334" y="99"/>
                </a:lnTo>
                <a:lnTo>
                  <a:pt x="334" y="101"/>
                </a:lnTo>
                <a:lnTo>
                  <a:pt x="335" y="103"/>
                </a:lnTo>
                <a:lnTo>
                  <a:pt x="336" y="106"/>
                </a:lnTo>
                <a:lnTo>
                  <a:pt x="337" y="108"/>
                </a:lnTo>
                <a:lnTo>
                  <a:pt x="339" y="110"/>
                </a:lnTo>
                <a:lnTo>
                  <a:pt x="341" y="111"/>
                </a:lnTo>
                <a:lnTo>
                  <a:pt x="344" y="112"/>
                </a:lnTo>
                <a:lnTo>
                  <a:pt x="347" y="114"/>
                </a:lnTo>
                <a:lnTo>
                  <a:pt x="349" y="114"/>
                </a:lnTo>
                <a:lnTo>
                  <a:pt x="351" y="114"/>
                </a:lnTo>
                <a:lnTo>
                  <a:pt x="352" y="114"/>
                </a:lnTo>
                <a:lnTo>
                  <a:pt x="354" y="112"/>
                </a:lnTo>
                <a:lnTo>
                  <a:pt x="357" y="111"/>
                </a:lnTo>
                <a:lnTo>
                  <a:pt x="358" y="111"/>
                </a:lnTo>
                <a:lnTo>
                  <a:pt x="360" y="111"/>
                </a:lnTo>
                <a:lnTo>
                  <a:pt x="361" y="111"/>
                </a:lnTo>
                <a:lnTo>
                  <a:pt x="361" y="112"/>
                </a:lnTo>
                <a:lnTo>
                  <a:pt x="361" y="114"/>
                </a:lnTo>
                <a:lnTo>
                  <a:pt x="361" y="114"/>
                </a:lnTo>
                <a:lnTo>
                  <a:pt x="360" y="115"/>
                </a:lnTo>
                <a:lnTo>
                  <a:pt x="357" y="116"/>
                </a:lnTo>
                <a:lnTo>
                  <a:pt x="356" y="118"/>
                </a:lnTo>
                <a:lnTo>
                  <a:pt x="356" y="120"/>
                </a:lnTo>
                <a:lnTo>
                  <a:pt x="356" y="123"/>
                </a:lnTo>
                <a:lnTo>
                  <a:pt x="356" y="125"/>
                </a:lnTo>
                <a:lnTo>
                  <a:pt x="354" y="128"/>
                </a:lnTo>
                <a:lnTo>
                  <a:pt x="354" y="129"/>
                </a:lnTo>
                <a:lnTo>
                  <a:pt x="354" y="131"/>
                </a:lnTo>
                <a:lnTo>
                  <a:pt x="354" y="131"/>
                </a:lnTo>
                <a:lnTo>
                  <a:pt x="354" y="132"/>
                </a:lnTo>
                <a:lnTo>
                  <a:pt x="356" y="133"/>
                </a:lnTo>
                <a:lnTo>
                  <a:pt x="356" y="133"/>
                </a:lnTo>
                <a:lnTo>
                  <a:pt x="357" y="132"/>
                </a:lnTo>
                <a:lnTo>
                  <a:pt x="358" y="129"/>
                </a:lnTo>
                <a:lnTo>
                  <a:pt x="361" y="127"/>
                </a:lnTo>
                <a:lnTo>
                  <a:pt x="364" y="125"/>
                </a:lnTo>
                <a:lnTo>
                  <a:pt x="365" y="123"/>
                </a:lnTo>
                <a:lnTo>
                  <a:pt x="366" y="123"/>
                </a:lnTo>
                <a:lnTo>
                  <a:pt x="368" y="121"/>
                </a:lnTo>
                <a:lnTo>
                  <a:pt x="368" y="121"/>
                </a:lnTo>
                <a:lnTo>
                  <a:pt x="368" y="119"/>
                </a:lnTo>
                <a:lnTo>
                  <a:pt x="368" y="118"/>
                </a:lnTo>
                <a:lnTo>
                  <a:pt x="368" y="116"/>
                </a:lnTo>
                <a:lnTo>
                  <a:pt x="368" y="118"/>
                </a:lnTo>
                <a:lnTo>
                  <a:pt x="369" y="119"/>
                </a:lnTo>
                <a:lnTo>
                  <a:pt x="370" y="121"/>
                </a:lnTo>
                <a:lnTo>
                  <a:pt x="373" y="124"/>
                </a:lnTo>
                <a:lnTo>
                  <a:pt x="374" y="124"/>
                </a:lnTo>
                <a:lnTo>
                  <a:pt x="377" y="125"/>
                </a:lnTo>
                <a:lnTo>
                  <a:pt x="381" y="125"/>
                </a:lnTo>
                <a:lnTo>
                  <a:pt x="383" y="127"/>
                </a:lnTo>
                <a:lnTo>
                  <a:pt x="385" y="129"/>
                </a:lnTo>
                <a:lnTo>
                  <a:pt x="385" y="129"/>
                </a:lnTo>
                <a:lnTo>
                  <a:pt x="385" y="129"/>
                </a:lnTo>
                <a:lnTo>
                  <a:pt x="386" y="131"/>
                </a:lnTo>
                <a:lnTo>
                  <a:pt x="386" y="131"/>
                </a:lnTo>
                <a:lnTo>
                  <a:pt x="386" y="131"/>
                </a:lnTo>
                <a:lnTo>
                  <a:pt x="386" y="131"/>
                </a:lnTo>
                <a:lnTo>
                  <a:pt x="387" y="132"/>
                </a:lnTo>
                <a:lnTo>
                  <a:pt x="387" y="132"/>
                </a:lnTo>
                <a:lnTo>
                  <a:pt x="385" y="132"/>
                </a:lnTo>
                <a:lnTo>
                  <a:pt x="383" y="132"/>
                </a:lnTo>
                <a:lnTo>
                  <a:pt x="381" y="132"/>
                </a:lnTo>
                <a:lnTo>
                  <a:pt x="378" y="133"/>
                </a:lnTo>
                <a:lnTo>
                  <a:pt x="377" y="133"/>
                </a:lnTo>
                <a:lnTo>
                  <a:pt x="377" y="135"/>
                </a:lnTo>
                <a:lnTo>
                  <a:pt x="375" y="136"/>
                </a:lnTo>
                <a:lnTo>
                  <a:pt x="374" y="136"/>
                </a:lnTo>
                <a:lnTo>
                  <a:pt x="373" y="136"/>
                </a:lnTo>
                <a:lnTo>
                  <a:pt x="370" y="135"/>
                </a:lnTo>
                <a:lnTo>
                  <a:pt x="369" y="135"/>
                </a:lnTo>
                <a:lnTo>
                  <a:pt x="368" y="133"/>
                </a:lnTo>
                <a:lnTo>
                  <a:pt x="366" y="133"/>
                </a:lnTo>
                <a:lnTo>
                  <a:pt x="364" y="133"/>
                </a:lnTo>
                <a:lnTo>
                  <a:pt x="362" y="133"/>
                </a:lnTo>
                <a:lnTo>
                  <a:pt x="361" y="135"/>
                </a:lnTo>
                <a:lnTo>
                  <a:pt x="360" y="137"/>
                </a:lnTo>
                <a:lnTo>
                  <a:pt x="358" y="140"/>
                </a:lnTo>
                <a:lnTo>
                  <a:pt x="357" y="141"/>
                </a:lnTo>
                <a:lnTo>
                  <a:pt x="357" y="142"/>
                </a:lnTo>
                <a:lnTo>
                  <a:pt x="356" y="142"/>
                </a:lnTo>
                <a:lnTo>
                  <a:pt x="353" y="144"/>
                </a:lnTo>
                <a:lnTo>
                  <a:pt x="351" y="144"/>
                </a:lnTo>
                <a:lnTo>
                  <a:pt x="349" y="142"/>
                </a:lnTo>
                <a:lnTo>
                  <a:pt x="349" y="142"/>
                </a:lnTo>
                <a:lnTo>
                  <a:pt x="348" y="141"/>
                </a:lnTo>
                <a:lnTo>
                  <a:pt x="347" y="141"/>
                </a:lnTo>
                <a:lnTo>
                  <a:pt x="345" y="141"/>
                </a:lnTo>
                <a:lnTo>
                  <a:pt x="345" y="141"/>
                </a:lnTo>
                <a:lnTo>
                  <a:pt x="344" y="142"/>
                </a:lnTo>
                <a:lnTo>
                  <a:pt x="343" y="145"/>
                </a:lnTo>
                <a:lnTo>
                  <a:pt x="340" y="145"/>
                </a:lnTo>
                <a:lnTo>
                  <a:pt x="339" y="145"/>
                </a:lnTo>
                <a:lnTo>
                  <a:pt x="336" y="145"/>
                </a:lnTo>
                <a:lnTo>
                  <a:pt x="334" y="145"/>
                </a:lnTo>
                <a:lnTo>
                  <a:pt x="332" y="146"/>
                </a:lnTo>
                <a:lnTo>
                  <a:pt x="332" y="146"/>
                </a:lnTo>
                <a:lnTo>
                  <a:pt x="332" y="149"/>
                </a:lnTo>
                <a:lnTo>
                  <a:pt x="334" y="152"/>
                </a:lnTo>
                <a:lnTo>
                  <a:pt x="334" y="154"/>
                </a:lnTo>
                <a:lnTo>
                  <a:pt x="335" y="157"/>
                </a:lnTo>
                <a:lnTo>
                  <a:pt x="336" y="158"/>
                </a:lnTo>
                <a:lnTo>
                  <a:pt x="339" y="158"/>
                </a:lnTo>
                <a:lnTo>
                  <a:pt x="341" y="158"/>
                </a:lnTo>
                <a:lnTo>
                  <a:pt x="344" y="157"/>
                </a:lnTo>
                <a:lnTo>
                  <a:pt x="345" y="154"/>
                </a:lnTo>
                <a:lnTo>
                  <a:pt x="345" y="153"/>
                </a:lnTo>
                <a:lnTo>
                  <a:pt x="345" y="152"/>
                </a:lnTo>
                <a:lnTo>
                  <a:pt x="345" y="149"/>
                </a:lnTo>
                <a:lnTo>
                  <a:pt x="345" y="148"/>
                </a:lnTo>
                <a:lnTo>
                  <a:pt x="347" y="146"/>
                </a:lnTo>
                <a:lnTo>
                  <a:pt x="348" y="146"/>
                </a:lnTo>
                <a:lnTo>
                  <a:pt x="351" y="148"/>
                </a:lnTo>
                <a:lnTo>
                  <a:pt x="352" y="149"/>
                </a:lnTo>
                <a:lnTo>
                  <a:pt x="352" y="150"/>
                </a:lnTo>
                <a:lnTo>
                  <a:pt x="352" y="153"/>
                </a:lnTo>
                <a:lnTo>
                  <a:pt x="352" y="154"/>
                </a:lnTo>
                <a:lnTo>
                  <a:pt x="352" y="156"/>
                </a:lnTo>
                <a:lnTo>
                  <a:pt x="352" y="158"/>
                </a:lnTo>
                <a:lnTo>
                  <a:pt x="352" y="159"/>
                </a:lnTo>
                <a:lnTo>
                  <a:pt x="352" y="161"/>
                </a:lnTo>
                <a:lnTo>
                  <a:pt x="353" y="161"/>
                </a:lnTo>
                <a:lnTo>
                  <a:pt x="354" y="161"/>
                </a:lnTo>
                <a:lnTo>
                  <a:pt x="356" y="162"/>
                </a:lnTo>
                <a:lnTo>
                  <a:pt x="356" y="162"/>
                </a:lnTo>
                <a:lnTo>
                  <a:pt x="356" y="165"/>
                </a:lnTo>
                <a:lnTo>
                  <a:pt x="356" y="166"/>
                </a:lnTo>
                <a:lnTo>
                  <a:pt x="356" y="169"/>
                </a:lnTo>
                <a:lnTo>
                  <a:pt x="354" y="171"/>
                </a:lnTo>
                <a:lnTo>
                  <a:pt x="354" y="173"/>
                </a:lnTo>
                <a:lnTo>
                  <a:pt x="356" y="175"/>
                </a:lnTo>
                <a:lnTo>
                  <a:pt x="357" y="175"/>
                </a:lnTo>
                <a:lnTo>
                  <a:pt x="358" y="175"/>
                </a:lnTo>
                <a:lnTo>
                  <a:pt x="361" y="175"/>
                </a:lnTo>
                <a:lnTo>
                  <a:pt x="364" y="175"/>
                </a:lnTo>
                <a:lnTo>
                  <a:pt x="365" y="175"/>
                </a:lnTo>
                <a:lnTo>
                  <a:pt x="365" y="174"/>
                </a:lnTo>
                <a:lnTo>
                  <a:pt x="365" y="174"/>
                </a:lnTo>
                <a:lnTo>
                  <a:pt x="364" y="173"/>
                </a:lnTo>
                <a:lnTo>
                  <a:pt x="362" y="171"/>
                </a:lnTo>
                <a:lnTo>
                  <a:pt x="362" y="170"/>
                </a:lnTo>
                <a:lnTo>
                  <a:pt x="364" y="170"/>
                </a:lnTo>
                <a:lnTo>
                  <a:pt x="365" y="170"/>
                </a:lnTo>
                <a:lnTo>
                  <a:pt x="366" y="169"/>
                </a:lnTo>
                <a:lnTo>
                  <a:pt x="369" y="169"/>
                </a:lnTo>
                <a:lnTo>
                  <a:pt x="369" y="169"/>
                </a:lnTo>
                <a:lnTo>
                  <a:pt x="370" y="167"/>
                </a:lnTo>
                <a:lnTo>
                  <a:pt x="371" y="166"/>
                </a:lnTo>
                <a:lnTo>
                  <a:pt x="374" y="165"/>
                </a:lnTo>
                <a:lnTo>
                  <a:pt x="377" y="165"/>
                </a:lnTo>
                <a:lnTo>
                  <a:pt x="379" y="165"/>
                </a:lnTo>
                <a:lnTo>
                  <a:pt x="382" y="163"/>
                </a:lnTo>
                <a:lnTo>
                  <a:pt x="386" y="163"/>
                </a:lnTo>
                <a:lnTo>
                  <a:pt x="388" y="162"/>
                </a:lnTo>
                <a:lnTo>
                  <a:pt x="390" y="161"/>
                </a:lnTo>
                <a:lnTo>
                  <a:pt x="391" y="161"/>
                </a:lnTo>
                <a:lnTo>
                  <a:pt x="391" y="158"/>
                </a:lnTo>
                <a:lnTo>
                  <a:pt x="392" y="157"/>
                </a:lnTo>
                <a:lnTo>
                  <a:pt x="392" y="156"/>
                </a:lnTo>
                <a:lnTo>
                  <a:pt x="392" y="154"/>
                </a:lnTo>
                <a:lnTo>
                  <a:pt x="394" y="156"/>
                </a:lnTo>
                <a:lnTo>
                  <a:pt x="394" y="156"/>
                </a:lnTo>
                <a:lnTo>
                  <a:pt x="395" y="158"/>
                </a:lnTo>
                <a:lnTo>
                  <a:pt x="395" y="159"/>
                </a:lnTo>
                <a:lnTo>
                  <a:pt x="398" y="161"/>
                </a:lnTo>
                <a:lnTo>
                  <a:pt x="399" y="162"/>
                </a:lnTo>
                <a:lnTo>
                  <a:pt x="400" y="163"/>
                </a:lnTo>
                <a:lnTo>
                  <a:pt x="403" y="162"/>
                </a:lnTo>
                <a:lnTo>
                  <a:pt x="404" y="161"/>
                </a:lnTo>
                <a:lnTo>
                  <a:pt x="407" y="158"/>
                </a:lnTo>
                <a:lnTo>
                  <a:pt x="408" y="156"/>
                </a:lnTo>
                <a:lnTo>
                  <a:pt x="408" y="154"/>
                </a:lnTo>
                <a:lnTo>
                  <a:pt x="408" y="154"/>
                </a:lnTo>
                <a:lnTo>
                  <a:pt x="408" y="153"/>
                </a:lnTo>
                <a:lnTo>
                  <a:pt x="409" y="152"/>
                </a:lnTo>
                <a:lnTo>
                  <a:pt x="409" y="149"/>
                </a:lnTo>
                <a:lnTo>
                  <a:pt x="409" y="149"/>
                </a:lnTo>
                <a:lnTo>
                  <a:pt x="409" y="149"/>
                </a:lnTo>
                <a:lnTo>
                  <a:pt x="409" y="146"/>
                </a:lnTo>
                <a:lnTo>
                  <a:pt x="409" y="145"/>
                </a:lnTo>
                <a:lnTo>
                  <a:pt x="411" y="145"/>
                </a:lnTo>
                <a:lnTo>
                  <a:pt x="413" y="145"/>
                </a:lnTo>
                <a:lnTo>
                  <a:pt x="415" y="145"/>
                </a:lnTo>
                <a:lnTo>
                  <a:pt x="416" y="146"/>
                </a:lnTo>
                <a:lnTo>
                  <a:pt x="416" y="146"/>
                </a:lnTo>
                <a:lnTo>
                  <a:pt x="416" y="148"/>
                </a:lnTo>
                <a:lnTo>
                  <a:pt x="416" y="149"/>
                </a:lnTo>
                <a:lnTo>
                  <a:pt x="416" y="150"/>
                </a:lnTo>
                <a:lnTo>
                  <a:pt x="416" y="150"/>
                </a:lnTo>
                <a:lnTo>
                  <a:pt x="415" y="153"/>
                </a:lnTo>
                <a:lnTo>
                  <a:pt x="415" y="154"/>
                </a:lnTo>
                <a:lnTo>
                  <a:pt x="415" y="156"/>
                </a:lnTo>
                <a:lnTo>
                  <a:pt x="416" y="157"/>
                </a:lnTo>
                <a:lnTo>
                  <a:pt x="416" y="158"/>
                </a:lnTo>
                <a:lnTo>
                  <a:pt x="416" y="158"/>
                </a:lnTo>
                <a:lnTo>
                  <a:pt x="415" y="159"/>
                </a:lnTo>
                <a:lnTo>
                  <a:pt x="412" y="162"/>
                </a:lnTo>
                <a:lnTo>
                  <a:pt x="411" y="163"/>
                </a:lnTo>
                <a:lnTo>
                  <a:pt x="411" y="166"/>
                </a:lnTo>
                <a:lnTo>
                  <a:pt x="411" y="167"/>
                </a:lnTo>
                <a:lnTo>
                  <a:pt x="412" y="170"/>
                </a:lnTo>
                <a:lnTo>
                  <a:pt x="412" y="173"/>
                </a:lnTo>
                <a:lnTo>
                  <a:pt x="413" y="174"/>
                </a:lnTo>
                <a:lnTo>
                  <a:pt x="415" y="175"/>
                </a:lnTo>
                <a:lnTo>
                  <a:pt x="416" y="175"/>
                </a:lnTo>
                <a:lnTo>
                  <a:pt x="419" y="176"/>
                </a:lnTo>
                <a:lnTo>
                  <a:pt x="421" y="178"/>
                </a:lnTo>
                <a:lnTo>
                  <a:pt x="424" y="179"/>
                </a:lnTo>
                <a:lnTo>
                  <a:pt x="425" y="182"/>
                </a:lnTo>
                <a:lnTo>
                  <a:pt x="426" y="183"/>
                </a:lnTo>
                <a:lnTo>
                  <a:pt x="428" y="186"/>
                </a:lnTo>
                <a:lnTo>
                  <a:pt x="429" y="187"/>
                </a:lnTo>
                <a:lnTo>
                  <a:pt x="429" y="188"/>
                </a:lnTo>
                <a:lnTo>
                  <a:pt x="430" y="190"/>
                </a:lnTo>
                <a:lnTo>
                  <a:pt x="429" y="188"/>
                </a:lnTo>
                <a:lnTo>
                  <a:pt x="428" y="188"/>
                </a:lnTo>
                <a:lnTo>
                  <a:pt x="425" y="188"/>
                </a:lnTo>
                <a:lnTo>
                  <a:pt x="424" y="188"/>
                </a:lnTo>
                <a:lnTo>
                  <a:pt x="423" y="190"/>
                </a:lnTo>
                <a:lnTo>
                  <a:pt x="424" y="190"/>
                </a:lnTo>
                <a:lnTo>
                  <a:pt x="425" y="191"/>
                </a:lnTo>
                <a:lnTo>
                  <a:pt x="426" y="190"/>
                </a:lnTo>
                <a:lnTo>
                  <a:pt x="428" y="190"/>
                </a:lnTo>
                <a:lnTo>
                  <a:pt x="430" y="190"/>
                </a:lnTo>
                <a:lnTo>
                  <a:pt x="430" y="190"/>
                </a:lnTo>
                <a:lnTo>
                  <a:pt x="432" y="190"/>
                </a:lnTo>
                <a:lnTo>
                  <a:pt x="432" y="190"/>
                </a:lnTo>
                <a:lnTo>
                  <a:pt x="432" y="191"/>
                </a:lnTo>
                <a:lnTo>
                  <a:pt x="432" y="193"/>
                </a:lnTo>
                <a:lnTo>
                  <a:pt x="433" y="195"/>
                </a:lnTo>
                <a:lnTo>
                  <a:pt x="434" y="197"/>
                </a:lnTo>
                <a:lnTo>
                  <a:pt x="434" y="199"/>
                </a:lnTo>
                <a:lnTo>
                  <a:pt x="437" y="199"/>
                </a:lnTo>
                <a:lnTo>
                  <a:pt x="440" y="199"/>
                </a:lnTo>
                <a:lnTo>
                  <a:pt x="442" y="197"/>
                </a:lnTo>
                <a:lnTo>
                  <a:pt x="443" y="197"/>
                </a:lnTo>
                <a:lnTo>
                  <a:pt x="445" y="196"/>
                </a:lnTo>
                <a:lnTo>
                  <a:pt x="446" y="195"/>
                </a:lnTo>
                <a:lnTo>
                  <a:pt x="446" y="193"/>
                </a:lnTo>
                <a:lnTo>
                  <a:pt x="446" y="192"/>
                </a:lnTo>
                <a:lnTo>
                  <a:pt x="443" y="192"/>
                </a:lnTo>
                <a:lnTo>
                  <a:pt x="441" y="191"/>
                </a:lnTo>
                <a:lnTo>
                  <a:pt x="440" y="190"/>
                </a:lnTo>
                <a:lnTo>
                  <a:pt x="440" y="188"/>
                </a:lnTo>
                <a:lnTo>
                  <a:pt x="438" y="187"/>
                </a:lnTo>
                <a:lnTo>
                  <a:pt x="438" y="186"/>
                </a:lnTo>
                <a:lnTo>
                  <a:pt x="438" y="184"/>
                </a:lnTo>
                <a:lnTo>
                  <a:pt x="438" y="184"/>
                </a:lnTo>
                <a:lnTo>
                  <a:pt x="440" y="184"/>
                </a:lnTo>
                <a:lnTo>
                  <a:pt x="441" y="184"/>
                </a:lnTo>
                <a:lnTo>
                  <a:pt x="442" y="186"/>
                </a:lnTo>
                <a:lnTo>
                  <a:pt x="442" y="186"/>
                </a:lnTo>
                <a:lnTo>
                  <a:pt x="443" y="186"/>
                </a:lnTo>
                <a:lnTo>
                  <a:pt x="446" y="186"/>
                </a:lnTo>
                <a:lnTo>
                  <a:pt x="449" y="186"/>
                </a:lnTo>
                <a:lnTo>
                  <a:pt x="450" y="186"/>
                </a:lnTo>
                <a:lnTo>
                  <a:pt x="451" y="184"/>
                </a:lnTo>
                <a:lnTo>
                  <a:pt x="451" y="183"/>
                </a:lnTo>
                <a:lnTo>
                  <a:pt x="451" y="180"/>
                </a:lnTo>
                <a:lnTo>
                  <a:pt x="451" y="179"/>
                </a:lnTo>
                <a:lnTo>
                  <a:pt x="450" y="178"/>
                </a:lnTo>
                <a:lnTo>
                  <a:pt x="450" y="178"/>
                </a:lnTo>
                <a:lnTo>
                  <a:pt x="449" y="176"/>
                </a:lnTo>
                <a:lnTo>
                  <a:pt x="447" y="175"/>
                </a:lnTo>
                <a:lnTo>
                  <a:pt x="447" y="174"/>
                </a:lnTo>
                <a:lnTo>
                  <a:pt x="447" y="173"/>
                </a:lnTo>
                <a:lnTo>
                  <a:pt x="446" y="171"/>
                </a:lnTo>
                <a:lnTo>
                  <a:pt x="445" y="170"/>
                </a:lnTo>
                <a:lnTo>
                  <a:pt x="443" y="170"/>
                </a:lnTo>
                <a:lnTo>
                  <a:pt x="441" y="169"/>
                </a:lnTo>
                <a:lnTo>
                  <a:pt x="440" y="169"/>
                </a:lnTo>
                <a:lnTo>
                  <a:pt x="438" y="167"/>
                </a:lnTo>
                <a:lnTo>
                  <a:pt x="438" y="166"/>
                </a:lnTo>
                <a:lnTo>
                  <a:pt x="440" y="166"/>
                </a:lnTo>
                <a:lnTo>
                  <a:pt x="441" y="165"/>
                </a:lnTo>
                <a:lnTo>
                  <a:pt x="441" y="165"/>
                </a:lnTo>
                <a:lnTo>
                  <a:pt x="441" y="165"/>
                </a:lnTo>
                <a:lnTo>
                  <a:pt x="441" y="165"/>
                </a:lnTo>
                <a:lnTo>
                  <a:pt x="443" y="163"/>
                </a:lnTo>
                <a:lnTo>
                  <a:pt x="446" y="161"/>
                </a:lnTo>
                <a:lnTo>
                  <a:pt x="446" y="161"/>
                </a:lnTo>
                <a:lnTo>
                  <a:pt x="445" y="159"/>
                </a:lnTo>
                <a:lnTo>
                  <a:pt x="443" y="159"/>
                </a:lnTo>
                <a:lnTo>
                  <a:pt x="442" y="159"/>
                </a:lnTo>
                <a:lnTo>
                  <a:pt x="441" y="159"/>
                </a:lnTo>
                <a:lnTo>
                  <a:pt x="440" y="161"/>
                </a:lnTo>
                <a:lnTo>
                  <a:pt x="438" y="162"/>
                </a:lnTo>
                <a:lnTo>
                  <a:pt x="436" y="162"/>
                </a:lnTo>
                <a:lnTo>
                  <a:pt x="436" y="162"/>
                </a:lnTo>
                <a:lnTo>
                  <a:pt x="434" y="161"/>
                </a:lnTo>
                <a:lnTo>
                  <a:pt x="434" y="159"/>
                </a:lnTo>
                <a:lnTo>
                  <a:pt x="436" y="158"/>
                </a:lnTo>
                <a:lnTo>
                  <a:pt x="437" y="157"/>
                </a:lnTo>
                <a:lnTo>
                  <a:pt x="438" y="156"/>
                </a:lnTo>
                <a:lnTo>
                  <a:pt x="440" y="153"/>
                </a:lnTo>
                <a:lnTo>
                  <a:pt x="440" y="152"/>
                </a:lnTo>
                <a:lnTo>
                  <a:pt x="438" y="150"/>
                </a:lnTo>
                <a:lnTo>
                  <a:pt x="438" y="149"/>
                </a:lnTo>
                <a:lnTo>
                  <a:pt x="438" y="148"/>
                </a:lnTo>
                <a:lnTo>
                  <a:pt x="440" y="146"/>
                </a:lnTo>
                <a:lnTo>
                  <a:pt x="441" y="146"/>
                </a:lnTo>
                <a:lnTo>
                  <a:pt x="442" y="145"/>
                </a:lnTo>
                <a:lnTo>
                  <a:pt x="443" y="145"/>
                </a:lnTo>
                <a:lnTo>
                  <a:pt x="445" y="146"/>
                </a:lnTo>
                <a:lnTo>
                  <a:pt x="445" y="146"/>
                </a:lnTo>
                <a:lnTo>
                  <a:pt x="445" y="146"/>
                </a:lnTo>
                <a:lnTo>
                  <a:pt x="445" y="149"/>
                </a:lnTo>
                <a:lnTo>
                  <a:pt x="443" y="149"/>
                </a:lnTo>
                <a:lnTo>
                  <a:pt x="443" y="149"/>
                </a:lnTo>
                <a:lnTo>
                  <a:pt x="443" y="152"/>
                </a:lnTo>
                <a:lnTo>
                  <a:pt x="443" y="154"/>
                </a:lnTo>
                <a:lnTo>
                  <a:pt x="443" y="156"/>
                </a:lnTo>
                <a:lnTo>
                  <a:pt x="445" y="156"/>
                </a:lnTo>
                <a:lnTo>
                  <a:pt x="446" y="154"/>
                </a:lnTo>
                <a:lnTo>
                  <a:pt x="449" y="153"/>
                </a:lnTo>
                <a:lnTo>
                  <a:pt x="450" y="150"/>
                </a:lnTo>
                <a:lnTo>
                  <a:pt x="451" y="149"/>
                </a:lnTo>
                <a:lnTo>
                  <a:pt x="450" y="146"/>
                </a:lnTo>
                <a:lnTo>
                  <a:pt x="450" y="144"/>
                </a:lnTo>
                <a:lnTo>
                  <a:pt x="450" y="140"/>
                </a:lnTo>
                <a:lnTo>
                  <a:pt x="451" y="139"/>
                </a:lnTo>
                <a:lnTo>
                  <a:pt x="451" y="137"/>
                </a:lnTo>
                <a:lnTo>
                  <a:pt x="453" y="139"/>
                </a:lnTo>
                <a:lnTo>
                  <a:pt x="455" y="139"/>
                </a:lnTo>
                <a:lnTo>
                  <a:pt x="457" y="137"/>
                </a:lnTo>
                <a:lnTo>
                  <a:pt x="457" y="137"/>
                </a:lnTo>
                <a:lnTo>
                  <a:pt x="458" y="136"/>
                </a:lnTo>
                <a:lnTo>
                  <a:pt x="458" y="135"/>
                </a:lnTo>
                <a:lnTo>
                  <a:pt x="458" y="133"/>
                </a:lnTo>
                <a:lnTo>
                  <a:pt x="458" y="131"/>
                </a:lnTo>
                <a:lnTo>
                  <a:pt x="457" y="128"/>
                </a:lnTo>
                <a:lnTo>
                  <a:pt x="458" y="127"/>
                </a:lnTo>
                <a:lnTo>
                  <a:pt x="458" y="127"/>
                </a:lnTo>
                <a:lnTo>
                  <a:pt x="458" y="127"/>
                </a:lnTo>
                <a:lnTo>
                  <a:pt x="458" y="124"/>
                </a:lnTo>
                <a:lnTo>
                  <a:pt x="457" y="121"/>
                </a:lnTo>
                <a:lnTo>
                  <a:pt x="454" y="120"/>
                </a:lnTo>
                <a:lnTo>
                  <a:pt x="454" y="120"/>
                </a:lnTo>
                <a:lnTo>
                  <a:pt x="454" y="120"/>
                </a:lnTo>
                <a:lnTo>
                  <a:pt x="453" y="121"/>
                </a:lnTo>
                <a:lnTo>
                  <a:pt x="451" y="121"/>
                </a:lnTo>
                <a:lnTo>
                  <a:pt x="451" y="121"/>
                </a:lnTo>
                <a:lnTo>
                  <a:pt x="451" y="121"/>
                </a:lnTo>
                <a:lnTo>
                  <a:pt x="450" y="121"/>
                </a:lnTo>
                <a:lnTo>
                  <a:pt x="449" y="121"/>
                </a:lnTo>
                <a:lnTo>
                  <a:pt x="449" y="120"/>
                </a:lnTo>
                <a:lnTo>
                  <a:pt x="449" y="120"/>
                </a:lnTo>
                <a:lnTo>
                  <a:pt x="450" y="119"/>
                </a:lnTo>
                <a:lnTo>
                  <a:pt x="451" y="119"/>
                </a:lnTo>
                <a:lnTo>
                  <a:pt x="454" y="118"/>
                </a:lnTo>
                <a:lnTo>
                  <a:pt x="455" y="116"/>
                </a:lnTo>
                <a:lnTo>
                  <a:pt x="455" y="116"/>
                </a:lnTo>
                <a:lnTo>
                  <a:pt x="455" y="116"/>
                </a:lnTo>
                <a:lnTo>
                  <a:pt x="458" y="115"/>
                </a:lnTo>
                <a:lnTo>
                  <a:pt x="459" y="115"/>
                </a:lnTo>
                <a:lnTo>
                  <a:pt x="462" y="115"/>
                </a:lnTo>
                <a:lnTo>
                  <a:pt x="464" y="115"/>
                </a:lnTo>
                <a:lnTo>
                  <a:pt x="467" y="115"/>
                </a:lnTo>
                <a:lnTo>
                  <a:pt x="470" y="116"/>
                </a:lnTo>
                <a:lnTo>
                  <a:pt x="471" y="116"/>
                </a:lnTo>
                <a:lnTo>
                  <a:pt x="472" y="118"/>
                </a:lnTo>
                <a:lnTo>
                  <a:pt x="474" y="119"/>
                </a:lnTo>
                <a:lnTo>
                  <a:pt x="474" y="119"/>
                </a:lnTo>
                <a:lnTo>
                  <a:pt x="475" y="119"/>
                </a:lnTo>
                <a:lnTo>
                  <a:pt x="476" y="119"/>
                </a:lnTo>
                <a:lnTo>
                  <a:pt x="478" y="119"/>
                </a:lnTo>
                <a:lnTo>
                  <a:pt x="480" y="120"/>
                </a:lnTo>
                <a:lnTo>
                  <a:pt x="481" y="120"/>
                </a:lnTo>
                <a:lnTo>
                  <a:pt x="483" y="121"/>
                </a:lnTo>
                <a:lnTo>
                  <a:pt x="484" y="121"/>
                </a:lnTo>
                <a:lnTo>
                  <a:pt x="487" y="121"/>
                </a:lnTo>
                <a:lnTo>
                  <a:pt x="487" y="121"/>
                </a:lnTo>
                <a:lnTo>
                  <a:pt x="488" y="120"/>
                </a:lnTo>
                <a:lnTo>
                  <a:pt x="488" y="119"/>
                </a:lnTo>
                <a:lnTo>
                  <a:pt x="489" y="118"/>
                </a:lnTo>
                <a:lnTo>
                  <a:pt x="489" y="116"/>
                </a:lnTo>
                <a:lnTo>
                  <a:pt x="488" y="116"/>
                </a:lnTo>
                <a:lnTo>
                  <a:pt x="487" y="116"/>
                </a:lnTo>
                <a:lnTo>
                  <a:pt x="485" y="116"/>
                </a:lnTo>
                <a:lnTo>
                  <a:pt x="484" y="116"/>
                </a:lnTo>
                <a:lnTo>
                  <a:pt x="484" y="115"/>
                </a:lnTo>
                <a:lnTo>
                  <a:pt x="484" y="114"/>
                </a:lnTo>
                <a:lnTo>
                  <a:pt x="484" y="111"/>
                </a:lnTo>
                <a:lnTo>
                  <a:pt x="485" y="110"/>
                </a:lnTo>
                <a:lnTo>
                  <a:pt x="487" y="110"/>
                </a:lnTo>
                <a:lnTo>
                  <a:pt x="488" y="108"/>
                </a:lnTo>
                <a:lnTo>
                  <a:pt x="489" y="108"/>
                </a:lnTo>
                <a:lnTo>
                  <a:pt x="491" y="107"/>
                </a:lnTo>
                <a:lnTo>
                  <a:pt x="491" y="106"/>
                </a:lnTo>
                <a:lnTo>
                  <a:pt x="491" y="104"/>
                </a:lnTo>
                <a:lnTo>
                  <a:pt x="489" y="103"/>
                </a:lnTo>
                <a:lnTo>
                  <a:pt x="489" y="103"/>
                </a:lnTo>
                <a:lnTo>
                  <a:pt x="491" y="102"/>
                </a:lnTo>
                <a:lnTo>
                  <a:pt x="491" y="103"/>
                </a:lnTo>
                <a:lnTo>
                  <a:pt x="492" y="104"/>
                </a:lnTo>
                <a:lnTo>
                  <a:pt x="493" y="106"/>
                </a:lnTo>
                <a:lnTo>
                  <a:pt x="493" y="107"/>
                </a:lnTo>
                <a:lnTo>
                  <a:pt x="495" y="110"/>
                </a:lnTo>
                <a:lnTo>
                  <a:pt x="495" y="112"/>
                </a:lnTo>
                <a:lnTo>
                  <a:pt x="496" y="115"/>
                </a:lnTo>
                <a:lnTo>
                  <a:pt x="497" y="116"/>
                </a:lnTo>
                <a:lnTo>
                  <a:pt x="498" y="118"/>
                </a:lnTo>
                <a:lnTo>
                  <a:pt x="501" y="119"/>
                </a:lnTo>
                <a:lnTo>
                  <a:pt x="504" y="120"/>
                </a:lnTo>
                <a:lnTo>
                  <a:pt x="505" y="121"/>
                </a:lnTo>
                <a:lnTo>
                  <a:pt x="506" y="121"/>
                </a:lnTo>
                <a:lnTo>
                  <a:pt x="508" y="121"/>
                </a:lnTo>
                <a:lnTo>
                  <a:pt x="508" y="121"/>
                </a:lnTo>
                <a:lnTo>
                  <a:pt x="509" y="121"/>
                </a:lnTo>
                <a:lnTo>
                  <a:pt x="509" y="124"/>
                </a:lnTo>
                <a:lnTo>
                  <a:pt x="509" y="125"/>
                </a:lnTo>
                <a:lnTo>
                  <a:pt x="508" y="128"/>
                </a:lnTo>
                <a:lnTo>
                  <a:pt x="508" y="129"/>
                </a:lnTo>
                <a:lnTo>
                  <a:pt x="509" y="131"/>
                </a:lnTo>
                <a:lnTo>
                  <a:pt x="509" y="132"/>
                </a:lnTo>
                <a:lnTo>
                  <a:pt x="510" y="131"/>
                </a:lnTo>
                <a:lnTo>
                  <a:pt x="512" y="129"/>
                </a:lnTo>
                <a:lnTo>
                  <a:pt x="513" y="127"/>
                </a:lnTo>
                <a:lnTo>
                  <a:pt x="513" y="125"/>
                </a:lnTo>
                <a:lnTo>
                  <a:pt x="513" y="124"/>
                </a:lnTo>
                <a:lnTo>
                  <a:pt x="512" y="121"/>
                </a:lnTo>
                <a:lnTo>
                  <a:pt x="510" y="118"/>
                </a:lnTo>
                <a:lnTo>
                  <a:pt x="509" y="115"/>
                </a:lnTo>
                <a:lnTo>
                  <a:pt x="508" y="112"/>
                </a:lnTo>
                <a:lnTo>
                  <a:pt x="506" y="110"/>
                </a:lnTo>
                <a:lnTo>
                  <a:pt x="505" y="107"/>
                </a:lnTo>
                <a:lnTo>
                  <a:pt x="502" y="104"/>
                </a:lnTo>
                <a:lnTo>
                  <a:pt x="501" y="102"/>
                </a:lnTo>
                <a:lnTo>
                  <a:pt x="498" y="101"/>
                </a:lnTo>
                <a:lnTo>
                  <a:pt x="496" y="98"/>
                </a:lnTo>
                <a:lnTo>
                  <a:pt x="495" y="98"/>
                </a:lnTo>
                <a:lnTo>
                  <a:pt x="495" y="98"/>
                </a:lnTo>
                <a:lnTo>
                  <a:pt x="495" y="98"/>
                </a:lnTo>
                <a:lnTo>
                  <a:pt x="492" y="97"/>
                </a:lnTo>
                <a:lnTo>
                  <a:pt x="491" y="95"/>
                </a:lnTo>
                <a:lnTo>
                  <a:pt x="489" y="95"/>
                </a:lnTo>
                <a:lnTo>
                  <a:pt x="489" y="95"/>
                </a:lnTo>
                <a:lnTo>
                  <a:pt x="488" y="93"/>
                </a:lnTo>
                <a:lnTo>
                  <a:pt x="487" y="91"/>
                </a:lnTo>
                <a:lnTo>
                  <a:pt x="487" y="90"/>
                </a:lnTo>
                <a:lnTo>
                  <a:pt x="488" y="89"/>
                </a:lnTo>
                <a:lnTo>
                  <a:pt x="489" y="87"/>
                </a:lnTo>
                <a:lnTo>
                  <a:pt x="492" y="85"/>
                </a:lnTo>
                <a:lnTo>
                  <a:pt x="495" y="84"/>
                </a:lnTo>
                <a:lnTo>
                  <a:pt x="496" y="81"/>
                </a:lnTo>
                <a:lnTo>
                  <a:pt x="497" y="80"/>
                </a:lnTo>
                <a:lnTo>
                  <a:pt x="498" y="78"/>
                </a:lnTo>
                <a:lnTo>
                  <a:pt x="500" y="77"/>
                </a:lnTo>
                <a:lnTo>
                  <a:pt x="502" y="74"/>
                </a:lnTo>
                <a:lnTo>
                  <a:pt x="505" y="73"/>
                </a:lnTo>
                <a:lnTo>
                  <a:pt x="506" y="73"/>
                </a:lnTo>
                <a:lnTo>
                  <a:pt x="508" y="73"/>
                </a:lnTo>
                <a:lnTo>
                  <a:pt x="510" y="73"/>
                </a:lnTo>
                <a:lnTo>
                  <a:pt x="512" y="74"/>
                </a:lnTo>
                <a:lnTo>
                  <a:pt x="513" y="74"/>
                </a:lnTo>
                <a:lnTo>
                  <a:pt x="513" y="77"/>
                </a:lnTo>
                <a:lnTo>
                  <a:pt x="513" y="77"/>
                </a:lnTo>
                <a:lnTo>
                  <a:pt x="513" y="77"/>
                </a:lnTo>
                <a:lnTo>
                  <a:pt x="513" y="80"/>
                </a:lnTo>
                <a:lnTo>
                  <a:pt x="513" y="82"/>
                </a:lnTo>
                <a:lnTo>
                  <a:pt x="513" y="84"/>
                </a:lnTo>
                <a:lnTo>
                  <a:pt x="513" y="84"/>
                </a:lnTo>
                <a:lnTo>
                  <a:pt x="512" y="85"/>
                </a:lnTo>
                <a:lnTo>
                  <a:pt x="509" y="87"/>
                </a:lnTo>
                <a:lnTo>
                  <a:pt x="508" y="89"/>
                </a:lnTo>
                <a:lnTo>
                  <a:pt x="508" y="89"/>
                </a:lnTo>
                <a:lnTo>
                  <a:pt x="506" y="89"/>
                </a:lnTo>
                <a:lnTo>
                  <a:pt x="506" y="89"/>
                </a:lnTo>
                <a:lnTo>
                  <a:pt x="508" y="90"/>
                </a:lnTo>
                <a:lnTo>
                  <a:pt x="508" y="93"/>
                </a:lnTo>
                <a:lnTo>
                  <a:pt x="509" y="95"/>
                </a:lnTo>
                <a:lnTo>
                  <a:pt x="510" y="98"/>
                </a:lnTo>
                <a:lnTo>
                  <a:pt x="510" y="101"/>
                </a:lnTo>
                <a:lnTo>
                  <a:pt x="512" y="102"/>
                </a:lnTo>
                <a:lnTo>
                  <a:pt x="512" y="103"/>
                </a:lnTo>
                <a:lnTo>
                  <a:pt x="513" y="103"/>
                </a:lnTo>
                <a:lnTo>
                  <a:pt x="513" y="102"/>
                </a:lnTo>
                <a:lnTo>
                  <a:pt x="514" y="101"/>
                </a:lnTo>
                <a:lnTo>
                  <a:pt x="514" y="99"/>
                </a:lnTo>
                <a:lnTo>
                  <a:pt x="515" y="99"/>
                </a:lnTo>
                <a:lnTo>
                  <a:pt x="515" y="99"/>
                </a:lnTo>
                <a:lnTo>
                  <a:pt x="515" y="102"/>
                </a:lnTo>
                <a:lnTo>
                  <a:pt x="515" y="104"/>
                </a:lnTo>
                <a:lnTo>
                  <a:pt x="517" y="106"/>
                </a:lnTo>
                <a:lnTo>
                  <a:pt x="518" y="107"/>
                </a:lnTo>
                <a:lnTo>
                  <a:pt x="521" y="110"/>
                </a:lnTo>
                <a:lnTo>
                  <a:pt x="523" y="111"/>
                </a:lnTo>
                <a:lnTo>
                  <a:pt x="527" y="114"/>
                </a:lnTo>
                <a:lnTo>
                  <a:pt x="529" y="114"/>
                </a:lnTo>
                <a:lnTo>
                  <a:pt x="531" y="115"/>
                </a:lnTo>
                <a:lnTo>
                  <a:pt x="534" y="114"/>
                </a:lnTo>
                <a:lnTo>
                  <a:pt x="538" y="114"/>
                </a:lnTo>
                <a:lnTo>
                  <a:pt x="540" y="112"/>
                </a:lnTo>
                <a:lnTo>
                  <a:pt x="543" y="111"/>
                </a:lnTo>
                <a:lnTo>
                  <a:pt x="546" y="111"/>
                </a:lnTo>
                <a:lnTo>
                  <a:pt x="546" y="110"/>
                </a:lnTo>
                <a:lnTo>
                  <a:pt x="546" y="108"/>
                </a:lnTo>
                <a:lnTo>
                  <a:pt x="544" y="108"/>
                </a:lnTo>
                <a:lnTo>
                  <a:pt x="543" y="107"/>
                </a:lnTo>
                <a:lnTo>
                  <a:pt x="542" y="107"/>
                </a:lnTo>
                <a:lnTo>
                  <a:pt x="540" y="107"/>
                </a:lnTo>
                <a:lnTo>
                  <a:pt x="539" y="107"/>
                </a:lnTo>
                <a:lnTo>
                  <a:pt x="540" y="106"/>
                </a:lnTo>
                <a:lnTo>
                  <a:pt x="540" y="104"/>
                </a:lnTo>
                <a:lnTo>
                  <a:pt x="540" y="103"/>
                </a:lnTo>
                <a:lnTo>
                  <a:pt x="540" y="102"/>
                </a:lnTo>
                <a:lnTo>
                  <a:pt x="539" y="102"/>
                </a:lnTo>
                <a:lnTo>
                  <a:pt x="539" y="102"/>
                </a:lnTo>
                <a:lnTo>
                  <a:pt x="538" y="103"/>
                </a:lnTo>
                <a:lnTo>
                  <a:pt x="536" y="102"/>
                </a:lnTo>
                <a:lnTo>
                  <a:pt x="535" y="102"/>
                </a:lnTo>
                <a:lnTo>
                  <a:pt x="534" y="101"/>
                </a:lnTo>
                <a:lnTo>
                  <a:pt x="535" y="99"/>
                </a:lnTo>
                <a:lnTo>
                  <a:pt x="535" y="98"/>
                </a:lnTo>
                <a:lnTo>
                  <a:pt x="535" y="94"/>
                </a:lnTo>
                <a:lnTo>
                  <a:pt x="535" y="91"/>
                </a:lnTo>
                <a:lnTo>
                  <a:pt x="534" y="89"/>
                </a:lnTo>
                <a:lnTo>
                  <a:pt x="532" y="86"/>
                </a:lnTo>
                <a:lnTo>
                  <a:pt x="530" y="85"/>
                </a:lnTo>
                <a:lnTo>
                  <a:pt x="527" y="82"/>
                </a:lnTo>
                <a:lnTo>
                  <a:pt x="525" y="80"/>
                </a:lnTo>
                <a:lnTo>
                  <a:pt x="522" y="77"/>
                </a:lnTo>
                <a:lnTo>
                  <a:pt x="521" y="76"/>
                </a:lnTo>
                <a:lnTo>
                  <a:pt x="519" y="76"/>
                </a:lnTo>
                <a:lnTo>
                  <a:pt x="519" y="73"/>
                </a:lnTo>
                <a:lnTo>
                  <a:pt x="518" y="72"/>
                </a:lnTo>
                <a:lnTo>
                  <a:pt x="518" y="70"/>
                </a:lnTo>
                <a:lnTo>
                  <a:pt x="517" y="70"/>
                </a:lnTo>
                <a:lnTo>
                  <a:pt x="515" y="69"/>
                </a:lnTo>
                <a:lnTo>
                  <a:pt x="515" y="68"/>
                </a:lnTo>
                <a:lnTo>
                  <a:pt x="515" y="67"/>
                </a:lnTo>
                <a:lnTo>
                  <a:pt x="515" y="64"/>
                </a:lnTo>
                <a:lnTo>
                  <a:pt x="514" y="61"/>
                </a:lnTo>
                <a:lnTo>
                  <a:pt x="514" y="60"/>
                </a:lnTo>
                <a:lnTo>
                  <a:pt x="513" y="59"/>
                </a:lnTo>
                <a:lnTo>
                  <a:pt x="510" y="57"/>
                </a:lnTo>
                <a:lnTo>
                  <a:pt x="509" y="56"/>
                </a:lnTo>
                <a:lnTo>
                  <a:pt x="509" y="56"/>
                </a:lnTo>
                <a:lnTo>
                  <a:pt x="509" y="55"/>
                </a:lnTo>
                <a:lnTo>
                  <a:pt x="510" y="53"/>
                </a:lnTo>
                <a:lnTo>
                  <a:pt x="512" y="53"/>
                </a:lnTo>
                <a:lnTo>
                  <a:pt x="513" y="53"/>
                </a:lnTo>
                <a:lnTo>
                  <a:pt x="515" y="55"/>
                </a:lnTo>
                <a:lnTo>
                  <a:pt x="517" y="56"/>
                </a:lnTo>
                <a:lnTo>
                  <a:pt x="517" y="57"/>
                </a:lnTo>
                <a:lnTo>
                  <a:pt x="519" y="60"/>
                </a:lnTo>
                <a:lnTo>
                  <a:pt x="521" y="60"/>
                </a:lnTo>
                <a:lnTo>
                  <a:pt x="522" y="61"/>
                </a:lnTo>
                <a:lnTo>
                  <a:pt x="523" y="60"/>
                </a:lnTo>
                <a:lnTo>
                  <a:pt x="525" y="60"/>
                </a:lnTo>
                <a:lnTo>
                  <a:pt x="526" y="60"/>
                </a:lnTo>
                <a:lnTo>
                  <a:pt x="527" y="61"/>
                </a:lnTo>
                <a:lnTo>
                  <a:pt x="529" y="63"/>
                </a:lnTo>
                <a:lnTo>
                  <a:pt x="529" y="63"/>
                </a:lnTo>
                <a:lnTo>
                  <a:pt x="530" y="64"/>
                </a:lnTo>
                <a:lnTo>
                  <a:pt x="531" y="64"/>
                </a:lnTo>
                <a:lnTo>
                  <a:pt x="531" y="64"/>
                </a:lnTo>
                <a:lnTo>
                  <a:pt x="532" y="61"/>
                </a:lnTo>
                <a:lnTo>
                  <a:pt x="531" y="59"/>
                </a:lnTo>
                <a:lnTo>
                  <a:pt x="531" y="57"/>
                </a:lnTo>
                <a:lnTo>
                  <a:pt x="530" y="56"/>
                </a:lnTo>
                <a:lnTo>
                  <a:pt x="530" y="55"/>
                </a:lnTo>
                <a:lnTo>
                  <a:pt x="530" y="53"/>
                </a:lnTo>
                <a:lnTo>
                  <a:pt x="530" y="53"/>
                </a:lnTo>
                <a:lnTo>
                  <a:pt x="532" y="52"/>
                </a:lnTo>
                <a:lnTo>
                  <a:pt x="535" y="52"/>
                </a:lnTo>
                <a:lnTo>
                  <a:pt x="538" y="52"/>
                </a:lnTo>
                <a:lnTo>
                  <a:pt x="539" y="52"/>
                </a:lnTo>
                <a:lnTo>
                  <a:pt x="539" y="52"/>
                </a:lnTo>
                <a:lnTo>
                  <a:pt x="542" y="52"/>
                </a:lnTo>
                <a:lnTo>
                  <a:pt x="542" y="52"/>
                </a:lnTo>
                <a:lnTo>
                  <a:pt x="543" y="52"/>
                </a:lnTo>
                <a:lnTo>
                  <a:pt x="543" y="51"/>
                </a:lnTo>
                <a:lnTo>
                  <a:pt x="543" y="48"/>
                </a:lnTo>
                <a:lnTo>
                  <a:pt x="544" y="47"/>
                </a:lnTo>
                <a:lnTo>
                  <a:pt x="546" y="46"/>
                </a:lnTo>
                <a:lnTo>
                  <a:pt x="547" y="46"/>
                </a:lnTo>
                <a:lnTo>
                  <a:pt x="550" y="46"/>
                </a:lnTo>
                <a:lnTo>
                  <a:pt x="552" y="46"/>
                </a:lnTo>
                <a:lnTo>
                  <a:pt x="555" y="46"/>
                </a:lnTo>
                <a:lnTo>
                  <a:pt x="555" y="46"/>
                </a:lnTo>
                <a:lnTo>
                  <a:pt x="555" y="47"/>
                </a:lnTo>
                <a:lnTo>
                  <a:pt x="553" y="48"/>
                </a:lnTo>
                <a:lnTo>
                  <a:pt x="553" y="49"/>
                </a:lnTo>
                <a:lnTo>
                  <a:pt x="552" y="49"/>
                </a:lnTo>
                <a:lnTo>
                  <a:pt x="550" y="49"/>
                </a:lnTo>
                <a:lnTo>
                  <a:pt x="548" y="51"/>
                </a:lnTo>
                <a:lnTo>
                  <a:pt x="547" y="52"/>
                </a:lnTo>
                <a:lnTo>
                  <a:pt x="547" y="55"/>
                </a:lnTo>
                <a:lnTo>
                  <a:pt x="547" y="56"/>
                </a:lnTo>
                <a:lnTo>
                  <a:pt x="547" y="59"/>
                </a:lnTo>
                <a:lnTo>
                  <a:pt x="547" y="60"/>
                </a:lnTo>
                <a:lnTo>
                  <a:pt x="548" y="60"/>
                </a:lnTo>
                <a:lnTo>
                  <a:pt x="551" y="60"/>
                </a:lnTo>
                <a:lnTo>
                  <a:pt x="553" y="59"/>
                </a:lnTo>
                <a:lnTo>
                  <a:pt x="556" y="57"/>
                </a:lnTo>
                <a:lnTo>
                  <a:pt x="557" y="55"/>
                </a:lnTo>
                <a:lnTo>
                  <a:pt x="557" y="53"/>
                </a:lnTo>
                <a:lnTo>
                  <a:pt x="559" y="52"/>
                </a:lnTo>
                <a:lnTo>
                  <a:pt x="560" y="49"/>
                </a:lnTo>
                <a:lnTo>
                  <a:pt x="560" y="48"/>
                </a:lnTo>
                <a:lnTo>
                  <a:pt x="560" y="48"/>
                </a:lnTo>
                <a:lnTo>
                  <a:pt x="560" y="47"/>
                </a:lnTo>
                <a:lnTo>
                  <a:pt x="559" y="44"/>
                </a:lnTo>
                <a:lnTo>
                  <a:pt x="559" y="42"/>
                </a:lnTo>
                <a:lnTo>
                  <a:pt x="560" y="40"/>
                </a:lnTo>
                <a:lnTo>
                  <a:pt x="560" y="38"/>
                </a:lnTo>
                <a:lnTo>
                  <a:pt x="560" y="35"/>
                </a:lnTo>
                <a:lnTo>
                  <a:pt x="559" y="34"/>
                </a:lnTo>
                <a:lnTo>
                  <a:pt x="557" y="34"/>
                </a:lnTo>
                <a:lnTo>
                  <a:pt x="556" y="34"/>
                </a:lnTo>
                <a:lnTo>
                  <a:pt x="555" y="32"/>
                </a:lnTo>
                <a:lnTo>
                  <a:pt x="553" y="32"/>
                </a:lnTo>
                <a:lnTo>
                  <a:pt x="552" y="32"/>
                </a:lnTo>
                <a:lnTo>
                  <a:pt x="552" y="31"/>
                </a:lnTo>
                <a:lnTo>
                  <a:pt x="553" y="31"/>
                </a:lnTo>
                <a:lnTo>
                  <a:pt x="553" y="30"/>
                </a:lnTo>
                <a:lnTo>
                  <a:pt x="556" y="30"/>
                </a:lnTo>
                <a:lnTo>
                  <a:pt x="556" y="30"/>
                </a:lnTo>
                <a:lnTo>
                  <a:pt x="556" y="30"/>
                </a:lnTo>
                <a:lnTo>
                  <a:pt x="559" y="30"/>
                </a:lnTo>
                <a:lnTo>
                  <a:pt x="561" y="31"/>
                </a:lnTo>
                <a:lnTo>
                  <a:pt x="563" y="34"/>
                </a:lnTo>
                <a:lnTo>
                  <a:pt x="564" y="38"/>
                </a:lnTo>
                <a:lnTo>
                  <a:pt x="564" y="42"/>
                </a:lnTo>
                <a:lnTo>
                  <a:pt x="565" y="44"/>
                </a:lnTo>
                <a:lnTo>
                  <a:pt x="567" y="48"/>
                </a:lnTo>
                <a:lnTo>
                  <a:pt x="569" y="52"/>
                </a:lnTo>
                <a:lnTo>
                  <a:pt x="570" y="55"/>
                </a:lnTo>
                <a:lnTo>
                  <a:pt x="572" y="56"/>
                </a:lnTo>
                <a:lnTo>
                  <a:pt x="573" y="57"/>
                </a:lnTo>
                <a:lnTo>
                  <a:pt x="574" y="56"/>
                </a:lnTo>
                <a:lnTo>
                  <a:pt x="576" y="55"/>
                </a:lnTo>
                <a:lnTo>
                  <a:pt x="578" y="53"/>
                </a:lnTo>
                <a:lnTo>
                  <a:pt x="578" y="52"/>
                </a:lnTo>
                <a:lnTo>
                  <a:pt x="578" y="51"/>
                </a:lnTo>
                <a:lnTo>
                  <a:pt x="580" y="49"/>
                </a:lnTo>
                <a:lnTo>
                  <a:pt x="581" y="48"/>
                </a:lnTo>
                <a:lnTo>
                  <a:pt x="581" y="47"/>
                </a:lnTo>
                <a:lnTo>
                  <a:pt x="582" y="48"/>
                </a:lnTo>
                <a:lnTo>
                  <a:pt x="584" y="49"/>
                </a:lnTo>
                <a:lnTo>
                  <a:pt x="584" y="51"/>
                </a:lnTo>
                <a:lnTo>
                  <a:pt x="584" y="52"/>
                </a:lnTo>
                <a:lnTo>
                  <a:pt x="582" y="53"/>
                </a:lnTo>
                <a:lnTo>
                  <a:pt x="582" y="56"/>
                </a:lnTo>
                <a:lnTo>
                  <a:pt x="582" y="57"/>
                </a:lnTo>
                <a:lnTo>
                  <a:pt x="582" y="59"/>
                </a:lnTo>
                <a:lnTo>
                  <a:pt x="585" y="59"/>
                </a:lnTo>
                <a:lnTo>
                  <a:pt x="587" y="60"/>
                </a:lnTo>
                <a:lnTo>
                  <a:pt x="589" y="61"/>
                </a:lnTo>
                <a:lnTo>
                  <a:pt x="589" y="61"/>
                </a:lnTo>
                <a:lnTo>
                  <a:pt x="589" y="63"/>
                </a:lnTo>
                <a:lnTo>
                  <a:pt x="589" y="65"/>
                </a:lnTo>
                <a:lnTo>
                  <a:pt x="589" y="68"/>
                </a:lnTo>
                <a:lnTo>
                  <a:pt x="589" y="70"/>
                </a:lnTo>
                <a:lnTo>
                  <a:pt x="590" y="72"/>
                </a:lnTo>
                <a:lnTo>
                  <a:pt x="591" y="74"/>
                </a:lnTo>
                <a:lnTo>
                  <a:pt x="594" y="76"/>
                </a:lnTo>
                <a:lnTo>
                  <a:pt x="595" y="78"/>
                </a:lnTo>
                <a:lnTo>
                  <a:pt x="598" y="80"/>
                </a:lnTo>
                <a:lnTo>
                  <a:pt x="599" y="81"/>
                </a:lnTo>
                <a:lnTo>
                  <a:pt x="601" y="81"/>
                </a:lnTo>
                <a:lnTo>
                  <a:pt x="601" y="81"/>
                </a:lnTo>
                <a:lnTo>
                  <a:pt x="601" y="82"/>
                </a:lnTo>
                <a:lnTo>
                  <a:pt x="603" y="82"/>
                </a:lnTo>
                <a:lnTo>
                  <a:pt x="603" y="82"/>
                </a:lnTo>
                <a:lnTo>
                  <a:pt x="603" y="82"/>
                </a:lnTo>
                <a:lnTo>
                  <a:pt x="607" y="82"/>
                </a:lnTo>
                <a:lnTo>
                  <a:pt x="608" y="81"/>
                </a:lnTo>
                <a:lnTo>
                  <a:pt x="610" y="81"/>
                </a:lnTo>
                <a:lnTo>
                  <a:pt x="610" y="80"/>
                </a:lnTo>
                <a:lnTo>
                  <a:pt x="611" y="78"/>
                </a:lnTo>
                <a:lnTo>
                  <a:pt x="612" y="78"/>
                </a:lnTo>
                <a:lnTo>
                  <a:pt x="614" y="78"/>
                </a:lnTo>
                <a:lnTo>
                  <a:pt x="616" y="80"/>
                </a:lnTo>
                <a:lnTo>
                  <a:pt x="616" y="80"/>
                </a:lnTo>
                <a:lnTo>
                  <a:pt x="616" y="82"/>
                </a:lnTo>
                <a:lnTo>
                  <a:pt x="615" y="84"/>
                </a:lnTo>
                <a:lnTo>
                  <a:pt x="614" y="85"/>
                </a:lnTo>
                <a:lnTo>
                  <a:pt x="612" y="85"/>
                </a:lnTo>
                <a:lnTo>
                  <a:pt x="610" y="85"/>
                </a:lnTo>
                <a:lnTo>
                  <a:pt x="608" y="86"/>
                </a:lnTo>
                <a:lnTo>
                  <a:pt x="607" y="87"/>
                </a:lnTo>
                <a:lnTo>
                  <a:pt x="607" y="87"/>
                </a:lnTo>
                <a:lnTo>
                  <a:pt x="607" y="87"/>
                </a:lnTo>
                <a:lnTo>
                  <a:pt x="608" y="90"/>
                </a:lnTo>
                <a:lnTo>
                  <a:pt x="610" y="91"/>
                </a:lnTo>
                <a:lnTo>
                  <a:pt x="611" y="94"/>
                </a:lnTo>
                <a:lnTo>
                  <a:pt x="612" y="97"/>
                </a:lnTo>
                <a:lnTo>
                  <a:pt x="615" y="98"/>
                </a:lnTo>
                <a:lnTo>
                  <a:pt x="616" y="99"/>
                </a:lnTo>
                <a:lnTo>
                  <a:pt x="618" y="101"/>
                </a:lnTo>
                <a:lnTo>
                  <a:pt x="619" y="103"/>
                </a:lnTo>
                <a:lnTo>
                  <a:pt x="620" y="104"/>
                </a:lnTo>
                <a:lnTo>
                  <a:pt x="622" y="106"/>
                </a:lnTo>
                <a:lnTo>
                  <a:pt x="622" y="107"/>
                </a:lnTo>
                <a:lnTo>
                  <a:pt x="622" y="107"/>
                </a:lnTo>
                <a:lnTo>
                  <a:pt x="623" y="108"/>
                </a:lnTo>
                <a:lnTo>
                  <a:pt x="624" y="111"/>
                </a:lnTo>
                <a:lnTo>
                  <a:pt x="625" y="114"/>
                </a:lnTo>
                <a:lnTo>
                  <a:pt x="625" y="115"/>
                </a:lnTo>
                <a:lnTo>
                  <a:pt x="628" y="118"/>
                </a:lnTo>
                <a:lnTo>
                  <a:pt x="629" y="120"/>
                </a:lnTo>
                <a:lnTo>
                  <a:pt x="632" y="121"/>
                </a:lnTo>
                <a:lnTo>
                  <a:pt x="635" y="121"/>
                </a:lnTo>
                <a:lnTo>
                  <a:pt x="637" y="123"/>
                </a:lnTo>
                <a:lnTo>
                  <a:pt x="640" y="123"/>
                </a:lnTo>
                <a:lnTo>
                  <a:pt x="644" y="124"/>
                </a:lnTo>
                <a:lnTo>
                  <a:pt x="646" y="124"/>
                </a:lnTo>
                <a:lnTo>
                  <a:pt x="648" y="125"/>
                </a:lnTo>
                <a:lnTo>
                  <a:pt x="648" y="127"/>
                </a:lnTo>
                <a:lnTo>
                  <a:pt x="648" y="127"/>
                </a:lnTo>
                <a:lnTo>
                  <a:pt x="646" y="128"/>
                </a:lnTo>
                <a:lnTo>
                  <a:pt x="645" y="129"/>
                </a:lnTo>
                <a:lnTo>
                  <a:pt x="644" y="128"/>
                </a:lnTo>
                <a:lnTo>
                  <a:pt x="644" y="128"/>
                </a:lnTo>
                <a:lnTo>
                  <a:pt x="642" y="128"/>
                </a:lnTo>
                <a:lnTo>
                  <a:pt x="642" y="127"/>
                </a:lnTo>
                <a:lnTo>
                  <a:pt x="641" y="125"/>
                </a:lnTo>
                <a:lnTo>
                  <a:pt x="641" y="125"/>
                </a:lnTo>
                <a:lnTo>
                  <a:pt x="641" y="125"/>
                </a:lnTo>
                <a:lnTo>
                  <a:pt x="640" y="124"/>
                </a:lnTo>
                <a:lnTo>
                  <a:pt x="637" y="123"/>
                </a:lnTo>
                <a:lnTo>
                  <a:pt x="636" y="123"/>
                </a:lnTo>
                <a:lnTo>
                  <a:pt x="635" y="124"/>
                </a:lnTo>
                <a:lnTo>
                  <a:pt x="633" y="127"/>
                </a:lnTo>
                <a:lnTo>
                  <a:pt x="633" y="128"/>
                </a:lnTo>
                <a:lnTo>
                  <a:pt x="633" y="131"/>
                </a:lnTo>
                <a:lnTo>
                  <a:pt x="635" y="132"/>
                </a:lnTo>
                <a:lnTo>
                  <a:pt x="635" y="133"/>
                </a:lnTo>
                <a:lnTo>
                  <a:pt x="636" y="133"/>
                </a:lnTo>
                <a:lnTo>
                  <a:pt x="637" y="132"/>
                </a:lnTo>
                <a:lnTo>
                  <a:pt x="639" y="133"/>
                </a:lnTo>
                <a:lnTo>
                  <a:pt x="640" y="133"/>
                </a:lnTo>
                <a:lnTo>
                  <a:pt x="639" y="135"/>
                </a:lnTo>
                <a:lnTo>
                  <a:pt x="639" y="136"/>
                </a:lnTo>
                <a:lnTo>
                  <a:pt x="637" y="137"/>
                </a:lnTo>
                <a:lnTo>
                  <a:pt x="639" y="137"/>
                </a:lnTo>
                <a:lnTo>
                  <a:pt x="639" y="139"/>
                </a:lnTo>
                <a:lnTo>
                  <a:pt x="637" y="140"/>
                </a:lnTo>
                <a:lnTo>
                  <a:pt x="636" y="141"/>
                </a:lnTo>
                <a:lnTo>
                  <a:pt x="636" y="144"/>
                </a:lnTo>
                <a:lnTo>
                  <a:pt x="636" y="145"/>
                </a:lnTo>
                <a:lnTo>
                  <a:pt x="636" y="146"/>
                </a:lnTo>
                <a:lnTo>
                  <a:pt x="637" y="149"/>
                </a:lnTo>
                <a:lnTo>
                  <a:pt x="637" y="150"/>
                </a:lnTo>
                <a:lnTo>
                  <a:pt x="637" y="152"/>
                </a:lnTo>
                <a:lnTo>
                  <a:pt x="636" y="152"/>
                </a:lnTo>
                <a:lnTo>
                  <a:pt x="635" y="153"/>
                </a:lnTo>
                <a:lnTo>
                  <a:pt x="633" y="153"/>
                </a:lnTo>
                <a:lnTo>
                  <a:pt x="633" y="156"/>
                </a:lnTo>
                <a:lnTo>
                  <a:pt x="635" y="158"/>
                </a:lnTo>
                <a:lnTo>
                  <a:pt x="636" y="162"/>
                </a:lnTo>
                <a:lnTo>
                  <a:pt x="637" y="165"/>
                </a:lnTo>
                <a:lnTo>
                  <a:pt x="639" y="167"/>
                </a:lnTo>
                <a:lnTo>
                  <a:pt x="640" y="170"/>
                </a:lnTo>
                <a:lnTo>
                  <a:pt x="642" y="173"/>
                </a:lnTo>
                <a:lnTo>
                  <a:pt x="645" y="175"/>
                </a:lnTo>
                <a:lnTo>
                  <a:pt x="646" y="176"/>
                </a:lnTo>
                <a:lnTo>
                  <a:pt x="649" y="178"/>
                </a:lnTo>
                <a:lnTo>
                  <a:pt x="652" y="178"/>
                </a:lnTo>
                <a:lnTo>
                  <a:pt x="654" y="176"/>
                </a:lnTo>
                <a:lnTo>
                  <a:pt x="658" y="176"/>
                </a:lnTo>
                <a:lnTo>
                  <a:pt x="662" y="176"/>
                </a:lnTo>
                <a:lnTo>
                  <a:pt x="665" y="176"/>
                </a:lnTo>
                <a:lnTo>
                  <a:pt x="665" y="175"/>
                </a:lnTo>
                <a:lnTo>
                  <a:pt x="666" y="175"/>
                </a:lnTo>
                <a:lnTo>
                  <a:pt x="667" y="174"/>
                </a:lnTo>
                <a:lnTo>
                  <a:pt x="667" y="173"/>
                </a:lnTo>
                <a:lnTo>
                  <a:pt x="667" y="171"/>
                </a:lnTo>
                <a:lnTo>
                  <a:pt x="666" y="169"/>
                </a:lnTo>
                <a:lnTo>
                  <a:pt x="666" y="167"/>
                </a:lnTo>
                <a:lnTo>
                  <a:pt x="666" y="165"/>
                </a:lnTo>
                <a:lnTo>
                  <a:pt x="667" y="163"/>
                </a:lnTo>
                <a:lnTo>
                  <a:pt x="669" y="163"/>
                </a:lnTo>
                <a:lnTo>
                  <a:pt x="670" y="162"/>
                </a:lnTo>
                <a:lnTo>
                  <a:pt x="671" y="161"/>
                </a:lnTo>
                <a:lnTo>
                  <a:pt x="673" y="159"/>
                </a:lnTo>
                <a:lnTo>
                  <a:pt x="673" y="159"/>
                </a:lnTo>
                <a:lnTo>
                  <a:pt x="671" y="158"/>
                </a:lnTo>
                <a:lnTo>
                  <a:pt x="671" y="157"/>
                </a:lnTo>
                <a:lnTo>
                  <a:pt x="671" y="156"/>
                </a:lnTo>
                <a:lnTo>
                  <a:pt x="671" y="154"/>
                </a:lnTo>
                <a:lnTo>
                  <a:pt x="673" y="153"/>
                </a:lnTo>
                <a:lnTo>
                  <a:pt x="675" y="152"/>
                </a:lnTo>
                <a:lnTo>
                  <a:pt x="676" y="152"/>
                </a:lnTo>
                <a:lnTo>
                  <a:pt x="678" y="150"/>
                </a:lnTo>
                <a:lnTo>
                  <a:pt x="679" y="152"/>
                </a:lnTo>
                <a:lnTo>
                  <a:pt x="679" y="154"/>
                </a:lnTo>
                <a:lnTo>
                  <a:pt x="679" y="157"/>
                </a:lnTo>
                <a:lnTo>
                  <a:pt x="679" y="158"/>
                </a:lnTo>
                <a:lnTo>
                  <a:pt x="679" y="161"/>
                </a:lnTo>
                <a:lnTo>
                  <a:pt x="680" y="161"/>
                </a:lnTo>
                <a:lnTo>
                  <a:pt x="682" y="162"/>
                </a:lnTo>
                <a:lnTo>
                  <a:pt x="684" y="163"/>
                </a:lnTo>
                <a:lnTo>
                  <a:pt x="686" y="165"/>
                </a:lnTo>
                <a:lnTo>
                  <a:pt x="686" y="167"/>
                </a:lnTo>
                <a:lnTo>
                  <a:pt x="686" y="169"/>
                </a:lnTo>
                <a:lnTo>
                  <a:pt x="686" y="171"/>
                </a:lnTo>
                <a:lnTo>
                  <a:pt x="684" y="173"/>
                </a:lnTo>
                <a:lnTo>
                  <a:pt x="683" y="173"/>
                </a:lnTo>
                <a:lnTo>
                  <a:pt x="682" y="171"/>
                </a:lnTo>
                <a:lnTo>
                  <a:pt x="680" y="171"/>
                </a:lnTo>
                <a:lnTo>
                  <a:pt x="680" y="170"/>
                </a:lnTo>
                <a:lnTo>
                  <a:pt x="680" y="169"/>
                </a:lnTo>
                <a:lnTo>
                  <a:pt x="679" y="167"/>
                </a:lnTo>
                <a:lnTo>
                  <a:pt x="678" y="166"/>
                </a:lnTo>
                <a:lnTo>
                  <a:pt x="676" y="165"/>
                </a:lnTo>
                <a:lnTo>
                  <a:pt x="675" y="166"/>
                </a:lnTo>
                <a:lnTo>
                  <a:pt x="674" y="167"/>
                </a:lnTo>
                <a:lnTo>
                  <a:pt x="671" y="169"/>
                </a:lnTo>
                <a:lnTo>
                  <a:pt x="671" y="171"/>
                </a:lnTo>
                <a:lnTo>
                  <a:pt x="673" y="173"/>
                </a:lnTo>
                <a:lnTo>
                  <a:pt x="673" y="174"/>
                </a:lnTo>
                <a:lnTo>
                  <a:pt x="673" y="176"/>
                </a:lnTo>
                <a:lnTo>
                  <a:pt x="674" y="179"/>
                </a:lnTo>
                <a:lnTo>
                  <a:pt x="674" y="180"/>
                </a:lnTo>
                <a:lnTo>
                  <a:pt x="673" y="180"/>
                </a:lnTo>
                <a:lnTo>
                  <a:pt x="671" y="179"/>
                </a:lnTo>
                <a:lnTo>
                  <a:pt x="670" y="179"/>
                </a:lnTo>
                <a:lnTo>
                  <a:pt x="669" y="179"/>
                </a:lnTo>
                <a:lnTo>
                  <a:pt x="667" y="180"/>
                </a:lnTo>
                <a:lnTo>
                  <a:pt x="667" y="182"/>
                </a:lnTo>
                <a:lnTo>
                  <a:pt x="666" y="184"/>
                </a:lnTo>
                <a:lnTo>
                  <a:pt x="665" y="186"/>
                </a:lnTo>
                <a:lnTo>
                  <a:pt x="663" y="187"/>
                </a:lnTo>
                <a:lnTo>
                  <a:pt x="662" y="188"/>
                </a:lnTo>
                <a:lnTo>
                  <a:pt x="661" y="190"/>
                </a:lnTo>
                <a:lnTo>
                  <a:pt x="659" y="191"/>
                </a:lnTo>
                <a:lnTo>
                  <a:pt x="658" y="192"/>
                </a:lnTo>
                <a:lnTo>
                  <a:pt x="658" y="193"/>
                </a:lnTo>
                <a:lnTo>
                  <a:pt x="658" y="195"/>
                </a:lnTo>
                <a:lnTo>
                  <a:pt x="658" y="196"/>
                </a:lnTo>
                <a:lnTo>
                  <a:pt x="658" y="197"/>
                </a:lnTo>
                <a:lnTo>
                  <a:pt x="658" y="197"/>
                </a:lnTo>
                <a:lnTo>
                  <a:pt x="657" y="199"/>
                </a:lnTo>
                <a:lnTo>
                  <a:pt x="654" y="199"/>
                </a:lnTo>
                <a:lnTo>
                  <a:pt x="654" y="200"/>
                </a:lnTo>
                <a:lnTo>
                  <a:pt x="654" y="201"/>
                </a:lnTo>
                <a:lnTo>
                  <a:pt x="654" y="204"/>
                </a:lnTo>
                <a:lnTo>
                  <a:pt x="656" y="207"/>
                </a:lnTo>
                <a:lnTo>
                  <a:pt x="657" y="208"/>
                </a:lnTo>
                <a:lnTo>
                  <a:pt x="661" y="211"/>
                </a:lnTo>
                <a:lnTo>
                  <a:pt x="670" y="211"/>
                </a:lnTo>
                <a:lnTo>
                  <a:pt x="678" y="209"/>
                </a:lnTo>
                <a:lnTo>
                  <a:pt x="682" y="207"/>
                </a:lnTo>
                <a:lnTo>
                  <a:pt x="684" y="205"/>
                </a:lnTo>
                <a:lnTo>
                  <a:pt x="688" y="203"/>
                </a:lnTo>
                <a:lnTo>
                  <a:pt x="691" y="200"/>
                </a:lnTo>
                <a:lnTo>
                  <a:pt x="694" y="197"/>
                </a:lnTo>
                <a:lnTo>
                  <a:pt x="696" y="196"/>
                </a:lnTo>
                <a:lnTo>
                  <a:pt x="697" y="195"/>
                </a:lnTo>
                <a:lnTo>
                  <a:pt x="699" y="195"/>
                </a:lnTo>
                <a:lnTo>
                  <a:pt x="699" y="196"/>
                </a:lnTo>
                <a:lnTo>
                  <a:pt x="700" y="196"/>
                </a:lnTo>
                <a:lnTo>
                  <a:pt x="703" y="196"/>
                </a:lnTo>
                <a:lnTo>
                  <a:pt x="704" y="195"/>
                </a:lnTo>
                <a:lnTo>
                  <a:pt x="705" y="193"/>
                </a:lnTo>
                <a:lnTo>
                  <a:pt x="708" y="192"/>
                </a:lnTo>
                <a:lnTo>
                  <a:pt x="711" y="191"/>
                </a:lnTo>
                <a:lnTo>
                  <a:pt x="713" y="191"/>
                </a:lnTo>
                <a:lnTo>
                  <a:pt x="714" y="190"/>
                </a:lnTo>
                <a:lnTo>
                  <a:pt x="716" y="188"/>
                </a:lnTo>
                <a:lnTo>
                  <a:pt x="717" y="187"/>
                </a:lnTo>
                <a:lnTo>
                  <a:pt x="718" y="186"/>
                </a:lnTo>
                <a:lnTo>
                  <a:pt x="720" y="184"/>
                </a:lnTo>
                <a:lnTo>
                  <a:pt x="720" y="184"/>
                </a:lnTo>
                <a:lnTo>
                  <a:pt x="721" y="186"/>
                </a:lnTo>
                <a:lnTo>
                  <a:pt x="722" y="186"/>
                </a:lnTo>
                <a:lnTo>
                  <a:pt x="724" y="186"/>
                </a:lnTo>
                <a:lnTo>
                  <a:pt x="725" y="184"/>
                </a:lnTo>
                <a:lnTo>
                  <a:pt x="725" y="184"/>
                </a:lnTo>
                <a:lnTo>
                  <a:pt x="725" y="184"/>
                </a:lnTo>
                <a:lnTo>
                  <a:pt x="726" y="183"/>
                </a:lnTo>
                <a:lnTo>
                  <a:pt x="728" y="182"/>
                </a:lnTo>
                <a:lnTo>
                  <a:pt x="729" y="182"/>
                </a:lnTo>
                <a:lnTo>
                  <a:pt x="729" y="182"/>
                </a:lnTo>
                <a:lnTo>
                  <a:pt x="731" y="182"/>
                </a:lnTo>
                <a:lnTo>
                  <a:pt x="734" y="182"/>
                </a:lnTo>
                <a:lnTo>
                  <a:pt x="735" y="183"/>
                </a:lnTo>
                <a:lnTo>
                  <a:pt x="735" y="184"/>
                </a:lnTo>
                <a:lnTo>
                  <a:pt x="738" y="186"/>
                </a:lnTo>
                <a:lnTo>
                  <a:pt x="739" y="187"/>
                </a:lnTo>
                <a:lnTo>
                  <a:pt x="741" y="188"/>
                </a:lnTo>
                <a:lnTo>
                  <a:pt x="742" y="188"/>
                </a:lnTo>
                <a:lnTo>
                  <a:pt x="743" y="187"/>
                </a:lnTo>
                <a:lnTo>
                  <a:pt x="746" y="186"/>
                </a:lnTo>
                <a:lnTo>
                  <a:pt x="750" y="184"/>
                </a:lnTo>
                <a:lnTo>
                  <a:pt x="752" y="186"/>
                </a:lnTo>
                <a:lnTo>
                  <a:pt x="754" y="186"/>
                </a:lnTo>
                <a:lnTo>
                  <a:pt x="756" y="187"/>
                </a:lnTo>
                <a:lnTo>
                  <a:pt x="759" y="187"/>
                </a:lnTo>
                <a:lnTo>
                  <a:pt x="760" y="188"/>
                </a:lnTo>
                <a:lnTo>
                  <a:pt x="762" y="188"/>
                </a:lnTo>
                <a:lnTo>
                  <a:pt x="760" y="190"/>
                </a:lnTo>
                <a:lnTo>
                  <a:pt x="760" y="192"/>
                </a:lnTo>
                <a:lnTo>
                  <a:pt x="760" y="193"/>
                </a:lnTo>
                <a:lnTo>
                  <a:pt x="762" y="193"/>
                </a:lnTo>
                <a:lnTo>
                  <a:pt x="762" y="195"/>
                </a:lnTo>
                <a:lnTo>
                  <a:pt x="763" y="193"/>
                </a:lnTo>
                <a:lnTo>
                  <a:pt x="764" y="193"/>
                </a:lnTo>
                <a:lnTo>
                  <a:pt x="766" y="192"/>
                </a:lnTo>
                <a:lnTo>
                  <a:pt x="766" y="191"/>
                </a:lnTo>
                <a:lnTo>
                  <a:pt x="767" y="188"/>
                </a:lnTo>
                <a:lnTo>
                  <a:pt x="768" y="188"/>
                </a:lnTo>
                <a:lnTo>
                  <a:pt x="768" y="188"/>
                </a:lnTo>
                <a:lnTo>
                  <a:pt x="769" y="188"/>
                </a:lnTo>
                <a:lnTo>
                  <a:pt x="771" y="188"/>
                </a:lnTo>
                <a:lnTo>
                  <a:pt x="772" y="187"/>
                </a:lnTo>
                <a:lnTo>
                  <a:pt x="772" y="187"/>
                </a:lnTo>
                <a:lnTo>
                  <a:pt x="772" y="187"/>
                </a:lnTo>
                <a:lnTo>
                  <a:pt x="771" y="184"/>
                </a:lnTo>
                <a:lnTo>
                  <a:pt x="769" y="183"/>
                </a:lnTo>
                <a:lnTo>
                  <a:pt x="769" y="183"/>
                </a:lnTo>
                <a:lnTo>
                  <a:pt x="769" y="183"/>
                </a:lnTo>
                <a:lnTo>
                  <a:pt x="768" y="180"/>
                </a:lnTo>
                <a:lnTo>
                  <a:pt x="767" y="178"/>
                </a:lnTo>
                <a:lnTo>
                  <a:pt x="767" y="175"/>
                </a:lnTo>
                <a:lnTo>
                  <a:pt x="767" y="175"/>
                </a:lnTo>
                <a:lnTo>
                  <a:pt x="768" y="175"/>
                </a:lnTo>
                <a:lnTo>
                  <a:pt x="771" y="176"/>
                </a:lnTo>
                <a:lnTo>
                  <a:pt x="771" y="178"/>
                </a:lnTo>
                <a:lnTo>
                  <a:pt x="772" y="179"/>
                </a:lnTo>
                <a:lnTo>
                  <a:pt x="772" y="180"/>
                </a:lnTo>
                <a:lnTo>
                  <a:pt x="773" y="182"/>
                </a:lnTo>
                <a:lnTo>
                  <a:pt x="775" y="182"/>
                </a:lnTo>
                <a:lnTo>
                  <a:pt x="775" y="182"/>
                </a:lnTo>
                <a:lnTo>
                  <a:pt x="775" y="180"/>
                </a:lnTo>
                <a:lnTo>
                  <a:pt x="775" y="178"/>
                </a:lnTo>
                <a:lnTo>
                  <a:pt x="776" y="176"/>
                </a:lnTo>
                <a:lnTo>
                  <a:pt x="776" y="176"/>
                </a:lnTo>
                <a:lnTo>
                  <a:pt x="777" y="176"/>
                </a:lnTo>
                <a:lnTo>
                  <a:pt x="779" y="178"/>
                </a:lnTo>
                <a:lnTo>
                  <a:pt x="780" y="176"/>
                </a:lnTo>
                <a:lnTo>
                  <a:pt x="780" y="176"/>
                </a:lnTo>
                <a:lnTo>
                  <a:pt x="780" y="175"/>
                </a:lnTo>
                <a:lnTo>
                  <a:pt x="781" y="175"/>
                </a:lnTo>
                <a:lnTo>
                  <a:pt x="781" y="175"/>
                </a:lnTo>
                <a:lnTo>
                  <a:pt x="783" y="176"/>
                </a:lnTo>
                <a:lnTo>
                  <a:pt x="784" y="178"/>
                </a:lnTo>
                <a:lnTo>
                  <a:pt x="785" y="178"/>
                </a:lnTo>
                <a:lnTo>
                  <a:pt x="786" y="178"/>
                </a:lnTo>
                <a:lnTo>
                  <a:pt x="788" y="176"/>
                </a:lnTo>
                <a:lnTo>
                  <a:pt x="790" y="175"/>
                </a:lnTo>
                <a:lnTo>
                  <a:pt x="792" y="173"/>
                </a:lnTo>
                <a:lnTo>
                  <a:pt x="792" y="171"/>
                </a:lnTo>
                <a:lnTo>
                  <a:pt x="792" y="170"/>
                </a:lnTo>
                <a:lnTo>
                  <a:pt x="790" y="169"/>
                </a:lnTo>
                <a:lnTo>
                  <a:pt x="790" y="167"/>
                </a:lnTo>
                <a:lnTo>
                  <a:pt x="788" y="167"/>
                </a:lnTo>
                <a:lnTo>
                  <a:pt x="788" y="166"/>
                </a:lnTo>
                <a:lnTo>
                  <a:pt x="788" y="165"/>
                </a:lnTo>
                <a:lnTo>
                  <a:pt x="789" y="163"/>
                </a:lnTo>
                <a:lnTo>
                  <a:pt x="790" y="162"/>
                </a:lnTo>
                <a:lnTo>
                  <a:pt x="793" y="161"/>
                </a:lnTo>
                <a:lnTo>
                  <a:pt x="794" y="161"/>
                </a:lnTo>
                <a:lnTo>
                  <a:pt x="796" y="159"/>
                </a:lnTo>
                <a:lnTo>
                  <a:pt x="798" y="159"/>
                </a:lnTo>
                <a:lnTo>
                  <a:pt x="800" y="159"/>
                </a:lnTo>
                <a:lnTo>
                  <a:pt x="800" y="159"/>
                </a:lnTo>
                <a:lnTo>
                  <a:pt x="800" y="158"/>
                </a:lnTo>
                <a:lnTo>
                  <a:pt x="800" y="156"/>
                </a:lnTo>
                <a:lnTo>
                  <a:pt x="800" y="154"/>
                </a:lnTo>
                <a:lnTo>
                  <a:pt x="798" y="153"/>
                </a:lnTo>
                <a:lnTo>
                  <a:pt x="797" y="152"/>
                </a:lnTo>
                <a:lnTo>
                  <a:pt x="796" y="149"/>
                </a:lnTo>
                <a:lnTo>
                  <a:pt x="796" y="148"/>
                </a:lnTo>
                <a:lnTo>
                  <a:pt x="794" y="146"/>
                </a:lnTo>
                <a:lnTo>
                  <a:pt x="794" y="145"/>
                </a:lnTo>
                <a:lnTo>
                  <a:pt x="794" y="144"/>
                </a:lnTo>
                <a:lnTo>
                  <a:pt x="796" y="142"/>
                </a:lnTo>
                <a:lnTo>
                  <a:pt x="796" y="140"/>
                </a:lnTo>
                <a:lnTo>
                  <a:pt x="794" y="139"/>
                </a:lnTo>
                <a:lnTo>
                  <a:pt x="794" y="136"/>
                </a:lnTo>
                <a:lnTo>
                  <a:pt x="794" y="135"/>
                </a:lnTo>
                <a:lnTo>
                  <a:pt x="796" y="132"/>
                </a:lnTo>
                <a:lnTo>
                  <a:pt x="796" y="131"/>
                </a:lnTo>
                <a:lnTo>
                  <a:pt x="797" y="129"/>
                </a:lnTo>
                <a:lnTo>
                  <a:pt x="798" y="127"/>
                </a:lnTo>
                <a:lnTo>
                  <a:pt x="798" y="125"/>
                </a:lnTo>
                <a:lnTo>
                  <a:pt x="798" y="124"/>
                </a:lnTo>
                <a:lnTo>
                  <a:pt x="797" y="123"/>
                </a:lnTo>
                <a:lnTo>
                  <a:pt x="794" y="120"/>
                </a:lnTo>
                <a:lnTo>
                  <a:pt x="793" y="118"/>
                </a:lnTo>
                <a:lnTo>
                  <a:pt x="792" y="116"/>
                </a:lnTo>
                <a:lnTo>
                  <a:pt x="792" y="115"/>
                </a:lnTo>
                <a:lnTo>
                  <a:pt x="792" y="112"/>
                </a:lnTo>
                <a:lnTo>
                  <a:pt x="792" y="110"/>
                </a:lnTo>
                <a:lnTo>
                  <a:pt x="790" y="106"/>
                </a:lnTo>
                <a:lnTo>
                  <a:pt x="790" y="103"/>
                </a:lnTo>
                <a:lnTo>
                  <a:pt x="789" y="102"/>
                </a:lnTo>
                <a:lnTo>
                  <a:pt x="786" y="101"/>
                </a:lnTo>
                <a:lnTo>
                  <a:pt x="784" y="99"/>
                </a:lnTo>
                <a:lnTo>
                  <a:pt x="781" y="99"/>
                </a:lnTo>
                <a:lnTo>
                  <a:pt x="779" y="99"/>
                </a:lnTo>
                <a:lnTo>
                  <a:pt x="779" y="101"/>
                </a:lnTo>
                <a:lnTo>
                  <a:pt x="777" y="102"/>
                </a:lnTo>
                <a:lnTo>
                  <a:pt x="777" y="104"/>
                </a:lnTo>
                <a:lnTo>
                  <a:pt x="777" y="107"/>
                </a:lnTo>
                <a:lnTo>
                  <a:pt x="777" y="110"/>
                </a:lnTo>
                <a:lnTo>
                  <a:pt x="777" y="112"/>
                </a:lnTo>
                <a:lnTo>
                  <a:pt x="779" y="115"/>
                </a:lnTo>
                <a:lnTo>
                  <a:pt x="779" y="119"/>
                </a:lnTo>
                <a:lnTo>
                  <a:pt x="780" y="120"/>
                </a:lnTo>
                <a:lnTo>
                  <a:pt x="780" y="121"/>
                </a:lnTo>
                <a:lnTo>
                  <a:pt x="780" y="123"/>
                </a:lnTo>
                <a:lnTo>
                  <a:pt x="780" y="124"/>
                </a:lnTo>
                <a:lnTo>
                  <a:pt x="781" y="125"/>
                </a:lnTo>
                <a:lnTo>
                  <a:pt x="783" y="127"/>
                </a:lnTo>
                <a:lnTo>
                  <a:pt x="783" y="128"/>
                </a:lnTo>
                <a:lnTo>
                  <a:pt x="783" y="129"/>
                </a:lnTo>
                <a:lnTo>
                  <a:pt x="783" y="131"/>
                </a:lnTo>
                <a:lnTo>
                  <a:pt x="781" y="132"/>
                </a:lnTo>
                <a:lnTo>
                  <a:pt x="781" y="133"/>
                </a:lnTo>
                <a:lnTo>
                  <a:pt x="783" y="133"/>
                </a:lnTo>
                <a:lnTo>
                  <a:pt x="783" y="135"/>
                </a:lnTo>
                <a:lnTo>
                  <a:pt x="781" y="136"/>
                </a:lnTo>
                <a:lnTo>
                  <a:pt x="780" y="135"/>
                </a:lnTo>
                <a:lnTo>
                  <a:pt x="777" y="135"/>
                </a:lnTo>
                <a:lnTo>
                  <a:pt x="776" y="133"/>
                </a:lnTo>
                <a:lnTo>
                  <a:pt x="776" y="133"/>
                </a:lnTo>
                <a:lnTo>
                  <a:pt x="775" y="132"/>
                </a:lnTo>
                <a:lnTo>
                  <a:pt x="773" y="131"/>
                </a:lnTo>
                <a:lnTo>
                  <a:pt x="773" y="131"/>
                </a:lnTo>
                <a:lnTo>
                  <a:pt x="772" y="131"/>
                </a:lnTo>
                <a:lnTo>
                  <a:pt x="769" y="129"/>
                </a:lnTo>
                <a:lnTo>
                  <a:pt x="768" y="128"/>
                </a:lnTo>
                <a:lnTo>
                  <a:pt x="768" y="128"/>
                </a:lnTo>
                <a:lnTo>
                  <a:pt x="767" y="127"/>
                </a:lnTo>
                <a:lnTo>
                  <a:pt x="767" y="125"/>
                </a:lnTo>
                <a:lnTo>
                  <a:pt x="767" y="124"/>
                </a:lnTo>
                <a:lnTo>
                  <a:pt x="767" y="123"/>
                </a:lnTo>
                <a:lnTo>
                  <a:pt x="767" y="123"/>
                </a:lnTo>
                <a:lnTo>
                  <a:pt x="767" y="120"/>
                </a:lnTo>
                <a:lnTo>
                  <a:pt x="767" y="119"/>
                </a:lnTo>
                <a:lnTo>
                  <a:pt x="768" y="119"/>
                </a:lnTo>
                <a:lnTo>
                  <a:pt x="769" y="120"/>
                </a:lnTo>
                <a:lnTo>
                  <a:pt x="771" y="120"/>
                </a:lnTo>
                <a:lnTo>
                  <a:pt x="772" y="121"/>
                </a:lnTo>
                <a:lnTo>
                  <a:pt x="775" y="123"/>
                </a:lnTo>
                <a:lnTo>
                  <a:pt x="776" y="123"/>
                </a:lnTo>
                <a:lnTo>
                  <a:pt x="777" y="123"/>
                </a:lnTo>
                <a:lnTo>
                  <a:pt x="777" y="123"/>
                </a:lnTo>
                <a:lnTo>
                  <a:pt x="776" y="121"/>
                </a:lnTo>
                <a:lnTo>
                  <a:pt x="776" y="119"/>
                </a:lnTo>
                <a:lnTo>
                  <a:pt x="775" y="118"/>
                </a:lnTo>
                <a:lnTo>
                  <a:pt x="775" y="116"/>
                </a:lnTo>
                <a:lnTo>
                  <a:pt x="775" y="116"/>
                </a:lnTo>
                <a:lnTo>
                  <a:pt x="775" y="116"/>
                </a:lnTo>
                <a:lnTo>
                  <a:pt x="773" y="112"/>
                </a:lnTo>
                <a:lnTo>
                  <a:pt x="771" y="110"/>
                </a:lnTo>
                <a:lnTo>
                  <a:pt x="769" y="108"/>
                </a:lnTo>
                <a:lnTo>
                  <a:pt x="768" y="107"/>
                </a:lnTo>
                <a:lnTo>
                  <a:pt x="767" y="107"/>
                </a:lnTo>
                <a:lnTo>
                  <a:pt x="766" y="107"/>
                </a:lnTo>
                <a:lnTo>
                  <a:pt x="763" y="108"/>
                </a:lnTo>
                <a:lnTo>
                  <a:pt x="762" y="108"/>
                </a:lnTo>
                <a:lnTo>
                  <a:pt x="760" y="108"/>
                </a:lnTo>
                <a:lnTo>
                  <a:pt x="759" y="108"/>
                </a:lnTo>
                <a:lnTo>
                  <a:pt x="758" y="107"/>
                </a:lnTo>
                <a:lnTo>
                  <a:pt x="758" y="106"/>
                </a:lnTo>
                <a:lnTo>
                  <a:pt x="756" y="104"/>
                </a:lnTo>
                <a:lnTo>
                  <a:pt x="756" y="103"/>
                </a:lnTo>
                <a:lnTo>
                  <a:pt x="758" y="102"/>
                </a:lnTo>
                <a:lnTo>
                  <a:pt x="758" y="102"/>
                </a:lnTo>
                <a:lnTo>
                  <a:pt x="759" y="101"/>
                </a:lnTo>
                <a:lnTo>
                  <a:pt x="760" y="101"/>
                </a:lnTo>
                <a:lnTo>
                  <a:pt x="762" y="101"/>
                </a:lnTo>
                <a:lnTo>
                  <a:pt x="763" y="101"/>
                </a:lnTo>
                <a:lnTo>
                  <a:pt x="763" y="98"/>
                </a:lnTo>
                <a:lnTo>
                  <a:pt x="763" y="97"/>
                </a:lnTo>
                <a:lnTo>
                  <a:pt x="763" y="93"/>
                </a:lnTo>
                <a:lnTo>
                  <a:pt x="762" y="90"/>
                </a:lnTo>
                <a:lnTo>
                  <a:pt x="760" y="86"/>
                </a:lnTo>
                <a:lnTo>
                  <a:pt x="758" y="84"/>
                </a:lnTo>
                <a:lnTo>
                  <a:pt x="758" y="84"/>
                </a:lnTo>
                <a:lnTo>
                  <a:pt x="758" y="84"/>
                </a:lnTo>
                <a:lnTo>
                  <a:pt x="756" y="82"/>
                </a:lnTo>
                <a:lnTo>
                  <a:pt x="755" y="81"/>
                </a:lnTo>
                <a:lnTo>
                  <a:pt x="751" y="80"/>
                </a:lnTo>
                <a:lnTo>
                  <a:pt x="747" y="78"/>
                </a:lnTo>
                <a:lnTo>
                  <a:pt x="745" y="78"/>
                </a:lnTo>
                <a:lnTo>
                  <a:pt x="745" y="78"/>
                </a:lnTo>
                <a:lnTo>
                  <a:pt x="745" y="78"/>
                </a:lnTo>
                <a:lnTo>
                  <a:pt x="742" y="78"/>
                </a:lnTo>
                <a:lnTo>
                  <a:pt x="739" y="78"/>
                </a:lnTo>
                <a:lnTo>
                  <a:pt x="739" y="78"/>
                </a:lnTo>
                <a:lnTo>
                  <a:pt x="739" y="77"/>
                </a:lnTo>
                <a:lnTo>
                  <a:pt x="741" y="76"/>
                </a:lnTo>
                <a:lnTo>
                  <a:pt x="742" y="74"/>
                </a:lnTo>
                <a:lnTo>
                  <a:pt x="743" y="74"/>
                </a:lnTo>
                <a:lnTo>
                  <a:pt x="746" y="74"/>
                </a:lnTo>
                <a:lnTo>
                  <a:pt x="748" y="74"/>
                </a:lnTo>
                <a:lnTo>
                  <a:pt x="751" y="74"/>
                </a:lnTo>
                <a:lnTo>
                  <a:pt x="755" y="73"/>
                </a:lnTo>
                <a:lnTo>
                  <a:pt x="756" y="73"/>
                </a:lnTo>
                <a:lnTo>
                  <a:pt x="758" y="74"/>
                </a:lnTo>
                <a:lnTo>
                  <a:pt x="759" y="76"/>
                </a:lnTo>
                <a:lnTo>
                  <a:pt x="760" y="77"/>
                </a:lnTo>
                <a:lnTo>
                  <a:pt x="762" y="77"/>
                </a:lnTo>
                <a:lnTo>
                  <a:pt x="763" y="78"/>
                </a:lnTo>
                <a:lnTo>
                  <a:pt x="763" y="78"/>
                </a:lnTo>
                <a:lnTo>
                  <a:pt x="764" y="77"/>
                </a:lnTo>
                <a:lnTo>
                  <a:pt x="767" y="76"/>
                </a:lnTo>
                <a:lnTo>
                  <a:pt x="768" y="74"/>
                </a:lnTo>
                <a:lnTo>
                  <a:pt x="771" y="74"/>
                </a:lnTo>
                <a:lnTo>
                  <a:pt x="772" y="74"/>
                </a:lnTo>
                <a:lnTo>
                  <a:pt x="775" y="74"/>
                </a:lnTo>
                <a:lnTo>
                  <a:pt x="775" y="73"/>
                </a:lnTo>
                <a:lnTo>
                  <a:pt x="775" y="73"/>
                </a:lnTo>
                <a:lnTo>
                  <a:pt x="776" y="72"/>
                </a:lnTo>
                <a:lnTo>
                  <a:pt x="776" y="72"/>
                </a:lnTo>
                <a:lnTo>
                  <a:pt x="776" y="72"/>
                </a:lnTo>
                <a:lnTo>
                  <a:pt x="777" y="72"/>
                </a:lnTo>
                <a:lnTo>
                  <a:pt x="779" y="72"/>
                </a:lnTo>
                <a:lnTo>
                  <a:pt x="781" y="72"/>
                </a:lnTo>
                <a:lnTo>
                  <a:pt x="784" y="73"/>
                </a:lnTo>
                <a:lnTo>
                  <a:pt x="786" y="73"/>
                </a:lnTo>
                <a:lnTo>
                  <a:pt x="789" y="73"/>
                </a:lnTo>
                <a:lnTo>
                  <a:pt x="792" y="72"/>
                </a:lnTo>
                <a:lnTo>
                  <a:pt x="793" y="72"/>
                </a:lnTo>
                <a:lnTo>
                  <a:pt x="794" y="69"/>
                </a:lnTo>
                <a:lnTo>
                  <a:pt x="796" y="68"/>
                </a:lnTo>
                <a:lnTo>
                  <a:pt x="796" y="65"/>
                </a:lnTo>
                <a:lnTo>
                  <a:pt x="797" y="64"/>
                </a:lnTo>
                <a:lnTo>
                  <a:pt x="797" y="63"/>
                </a:lnTo>
                <a:lnTo>
                  <a:pt x="796" y="61"/>
                </a:lnTo>
                <a:lnTo>
                  <a:pt x="794" y="60"/>
                </a:lnTo>
                <a:lnTo>
                  <a:pt x="793" y="57"/>
                </a:lnTo>
                <a:lnTo>
                  <a:pt x="792" y="55"/>
                </a:lnTo>
                <a:lnTo>
                  <a:pt x="789" y="53"/>
                </a:lnTo>
                <a:lnTo>
                  <a:pt x="788" y="51"/>
                </a:lnTo>
                <a:lnTo>
                  <a:pt x="786" y="48"/>
                </a:lnTo>
                <a:lnTo>
                  <a:pt x="784" y="46"/>
                </a:lnTo>
                <a:lnTo>
                  <a:pt x="781" y="44"/>
                </a:lnTo>
                <a:lnTo>
                  <a:pt x="780" y="42"/>
                </a:lnTo>
                <a:lnTo>
                  <a:pt x="779" y="42"/>
                </a:lnTo>
                <a:lnTo>
                  <a:pt x="777" y="42"/>
                </a:lnTo>
                <a:lnTo>
                  <a:pt x="773" y="43"/>
                </a:lnTo>
                <a:lnTo>
                  <a:pt x="771" y="43"/>
                </a:lnTo>
                <a:lnTo>
                  <a:pt x="769" y="44"/>
                </a:lnTo>
                <a:lnTo>
                  <a:pt x="769" y="44"/>
                </a:lnTo>
                <a:lnTo>
                  <a:pt x="768" y="46"/>
                </a:lnTo>
                <a:lnTo>
                  <a:pt x="767" y="46"/>
                </a:lnTo>
                <a:lnTo>
                  <a:pt x="767" y="46"/>
                </a:lnTo>
                <a:lnTo>
                  <a:pt x="766" y="44"/>
                </a:lnTo>
                <a:lnTo>
                  <a:pt x="764" y="42"/>
                </a:lnTo>
                <a:lnTo>
                  <a:pt x="763" y="42"/>
                </a:lnTo>
                <a:lnTo>
                  <a:pt x="762" y="42"/>
                </a:lnTo>
                <a:lnTo>
                  <a:pt x="759" y="43"/>
                </a:lnTo>
                <a:lnTo>
                  <a:pt x="756" y="44"/>
                </a:lnTo>
                <a:lnTo>
                  <a:pt x="754" y="46"/>
                </a:lnTo>
                <a:lnTo>
                  <a:pt x="752" y="47"/>
                </a:lnTo>
                <a:lnTo>
                  <a:pt x="751" y="49"/>
                </a:lnTo>
                <a:lnTo>
                  <a:pt x="750" y="52"/>
                </a:lnTo>
                <a:lnTo>
                  <a:pt x="748" y="53"/>
                </a:lnTo>
                <a:lnTo>
                  <a:pt x="747" y="53"/>
                </a:lnTo>
                <a:lnTo>
                  <a:pt x="746" y="52"/>
                </a:lnTo>
                <a:lnTo>
                  <a:pt x="745" y="51"/>
                </a:lnTo>
                <a:lnTo>
                  <a:pt x="743" y="49"/>
                </a:lnTo>
                <a:lnTo>
                  <a:pt x="745" y="48"/>
                </a:lnTo>
                <a:lnTo>
                  <a:pt x="746" y="47"/>
                </a:lnTo>
                <a:lnTo>
                  <a:pt x="747" y="44"/>
                </a:lnTo>
                <a:lnTo>
                  <a:pt x="747" y="43"/>
                </a:lnTo>
                <a:lnTo>
                  <a:pt x="748" y="42"/>
                </a:lnTo>
                <a:lnTo>
                  <a:pt x="747" y="40"/>
                </a:lnTo>
                <a:lnTo>
                  <a:pt x="746" y="39"/>
                </a:lnTo>
                <a:lnTo>
                  <a:pt x="746" y="36"/>
                </a:lnTo>
                <a:lnTo>
                  <a:pt x="746" y="34"/>
                </a:lnTo>
                <a:lnTo>
                  <a:pt x="747" y="30"/>
                </a:lnTo>
                <a:lnTo>
                  <a:pt x="747" y="30"/>
                </a:lnTo>
                <a:lnTo>
                  <a:pt x="747" y="30"/>
                </a:lnTo>
                <a:lnTo>
                  <a:pt x="746" y="29"/>
                </a:lnTo>
                <a:lnTo>
                  <a:pt x="745" y="27"/>
                </a:lnTo>
                <a:lnTo>
                  <a:pt x="743" y="25"/>
                </a:lnTo>
                <a:lnTo>
                  <a:pt x="743" y="25"/>
                </a:lnTo>
                <a:lnTo>
                  <a:pt x="742" y="23"/>
                </a:lnTo>
                <a:lnTo>
                  <a:pt x="742" y="23"/>
                </a:lnTo>
                <a:lnTo>
                  <a:pt x="743" y="22"/>
                </a:lnTo>
                <a:lnTo>
                  <a:pt x="745" y="22"/>
                </a:lnTo>
                <a:lnTo>
                  <a:pt x="747" y="23"/>
                </a:lnTo>
                <a:lnTo>
                  <a:pt x="750" y="25"/>
                </a:lnTo>
                <a:lnTo>
                  <a:pt x="754" y="26"/>
                </a:lnTo>
                <a:lnTo>
                  <a:pt x="758" y="29"/>
                </a:lnTo>
                <a:lnTo>
                  <a:pt x="758" y="29"/>
                </a:lnTo>
                <a:lnTo>
                  <a:pt x="758" y="29"/>
                </a:lnTo>
                <a:lnTo>
                  <a:pt x="758" y="30"/>
                </a:lnTo>
                <a:lnTo>
                  <a:pt x="759" y="31"/>
                </a:lnTo>
                <a:lnTo>
                  <a:pt x="759" y="34"/>
                </a:lnTo>
                <a:lnTo>
                  <a:pt x="762" y="36"/>
                </a:lnTo>
                <a:lnTo>
                  <a:pt x="763" y="38"/>
                </a:lnTo>
                <a:lnTo>
                  <a:pt x="764" y="39"/>
                </a:lnTo>
                <a:lnTo>
                  <a:pt x="764" y="39"/>
                </a:lnTo>
                <a:lnTo>
                  <a:pt x="764" y="39"/>
                </a:lnTo>
                <a:lnTo>
                  <a:pt x="766" y="39"/>
                </a:lnTo>
                <a:lnTo>
                  <a:pt x="768" y="38"/>
                </a:lnTo>
                <a:lnTo>
                  <a:pt x="771" y="36"/>
                </a:lnTo>
                <a:lnTo>
                  <a:pt x="772" y="35"/>
                </a:lnTo>
                <a:lnTo>
                  <a:pt x="775" y="34"/>
                </a:lnTo>
                <a:lnTo>
                  <a:pt x="777" y="31"/>
                </a:lnTo>
                <a:lnTo>
                  <a:pt x="779" y="30"/>
                </a:lnTo>
                <a:lnTo>
                  <a:pt x="780" y="30"/>
                </a:lnTo>
                <a:lnTo>
                  <a:pt x="780" y="29"/>
                </a:lnTo>
                <a:lnTo>
                  <a:pt x="780" y="27"/>
                </a:lnTo>
                <a:lnTo>
                  <a:pt x="780" y="25"/>
                </a:lnTo>
                <a:lnTo>
                  <a:pt x="781" y="21"/>
                </a:lnTo>
                <a:lnTo>
                  <a:pt x="781" y="18"/>
                </a:lnTo>
                <a:lnTo>
                  <a:pt x="781" y="15"/>
                </a:lnTo>
                <a:lnTo>
                  <a:pt x="780" y="13"/>
                </a:lnTo>
                <a:lnTo>
                  <a:pt x="779" y="10"/>
                </a:lnTo>
                <a:lnTo>
                  <a:pt x="777" y="9"/>
                </a:lnTo>
                <a:lnTo>
                  <a:pt x="776" y="8"/>
                </a:lnTo>
                <a:lnTo>
                  <a:pt x="776" y="8"/>
                </a:lnTo>
                <a:lnTo>
                  <a:pt x="776" y="8"/>
                </a:lnTo>
                <a:lnTo>
                  <a:pt x="775" y="6"/>
                </a:lnTo>
                <a:lnTo>
                  <a:pt x="775" y="4"/>
                </a:lnTo>
                <a:lnTo>
                  <a:pt x="775" y="2"/>
                </a:lnTo>
                <a:lnTo>
                  <a:pt x="773" y="1"/>
                </a:lnTo>
                <a:lnTo>
                  <a:pt x="773" y="1"/>
                </a:lnTo>
                <a:lnTo>
                  <a:pt x="775" y="0"/>
                </a:lnTo>
                <a:lnTo>
                  <a:pt x="776" y="0"/>
                </a:lnTo>
                <a:close/>
              </a:path>
            </a:pathLst>
          </a:custGeom>
          <a:solidFill>
            <a:srgbClr val="FAE17C">
              <a:alpha val="7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2106824" y="3120122"/>
            <a:ext cx="4930356" cy="72008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4400" dirty="0" smtClean="0">
                <a:solidFill>
                  <a:schemeClr val="bg1"/>
                </a:solidFill>
                <a:latin typeface="12롯데마트드림Bold" pitchFamily="18" charset="-127"/>
                <a:ea typeface="12롯데마트드림Bold" pitchFamily="18" charset="-127"/>
              </a:rPr>
              <a:t>Q&amp;A</a:t>
            </a:r>
            <a:endParaRPr lang="ko-KR" altLang="en-US" sz="4400" dirty="0">
              <a:solidFill>
                <a:srgbClr val="020403"/>
              </a:solidFill>
              <a:latin typeface="12롯데마트드림Bold" pitchFamily="18" charset="-127"/>
              <a:ea typeface="12롯데마트드림Bold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389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9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 flipH="1" flipV="1">
            <a:off x="0" y="-13692"/>
            <a:ext cx="9144000" cy="6912768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0" y="-13692"/>
            <a:ext cx="9143999" cy="6912768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1366795" y="1229318"/>
            <a:ext cx="6410411" cy="439936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2749434" y="1229318"/>
            <a:ext cx="3588725" cy="1013934"/>
            <a:chOff x="3190777" y="2605171"/>
            <a:chExt cx="3588725" cy="1013934"/>
          </a:xfrm>
        </p:grpSpPr>
        <p:sp>
          <p:nvSpPr>
            <p:cNvPr id="34" name="직사각형 33"/>
            <p:cNvSpPr/>
            <p:nvPr/>
          </p:nvSpPr>
          <p:spPr>
            <a:xfrm>
              <a:off x="3932864" y="2605171"/>
              <a:ext cx="2846638" cy="7518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ko-KR" altLang="en-US" sz="3600" dirty="0" smtClean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서울 은평구청</a:t>
              </a:r>
              <a:r>
                <a:rPr lang="ko-KR" altLang="en-US" sz="4800" dirty="0" smtClean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 </a:t>
              </a:r>
              <a:endParaRPr lang="en-US" altLang="ko-KR" sz="3200" dirty="0">
                <a:solidFill>
                  <a:srgbClr val="7F666E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0777" y="2719105"/>
              <a:ext cx="900000" cy="900000"/>
            </a:xfrm>
            <a:prstGeom prst="rect">
              <a:avLst/>
            </a:prstGeom>
          </p:spPr>
        </p:pic>
      </p:grpSp>
      <p:sp>
        <p:nvSpPr>
          <p:cNvPr id="21" name="TextBox 20"/>
          <p:cNvSpPr txBox="1"/>
          <p:nvPr/>
        </p:nvSpPr>
        <p:spPr>
          <a:xfrm>
            <a:off x="1168229" y="3455257"/>
            <a:ext cx="68075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담당 부서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장애인 </a:t>
            </a:r>
            <a:r>
              <a:rPr lang="ko-KR" altLang="en-US" sz="2200" dirty="0" err="1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복지과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endParaRPr lang="en-US" altLang="ko-KR" sz="2200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(</a:t>
            </a:r>
            <a:r>
              <a:rPr lang="ko-KR" altLang="en-US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장애인 일자리사업 담당 부서</a:t>
            </a:r>
            <a:r>
              <a: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)</a:t>
            </a:r>
            <a:endParaRPr lang="en-US" altLang="ko-KR" sz="2000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19043" y="2279345"/>
            <a:ext cx="3105914" cy="521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구분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 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행정기관 </a:t>
            </a:r>
            <a:endParaRPr lang="en-US" altLang="ko-KR" sz="2200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19040" y="4307820"/>
            <a:ext cx="3105914" cy="521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설립일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1979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년 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10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월</a:t>
            </a:r>
            <a:r>
              <a:rPr lang="en-US" altLang="ko-KR" sz="2200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</a:t>
            </a:r>
            <a:endParaRPr lang="en-US" altLang="ko-KR" sz="2200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66935" y="2815068"/>
            <a:ext cx="58101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행정조직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 6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국 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34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개과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endParaRPr lang="en-US" altLang="ko-KR" sz="2200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66937" y="4836767"/>
            <a:ext cx="58101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주소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: 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서울특별시 은평구 </a:t>
            </a:r>
            <a:r>
              <a:rPr lang="ko-KR" altLang="en-US" sz="2200" dirty="0" err="1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은평로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195 (</a:t>
            </a:r>
            <a:r>
              <a:rPr lang="ko-KR" altLang="en-US" sz="2200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녹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번동</a:t>
            </a:r>
            <a:r>
              <a:rPr lang="en-US" altLang="ko-KR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84) </a:t>
            </a:r>
            <a:r>
              <a:rPr lang="ko-KR" altLang="en-US" sz="22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 </a:t>
            </a:r>
            <a:endParaRPr lang="en-US" altLang="ko-KR" sz="2200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9807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>
            <a:alpha val="9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2276704" y="2979000"/>
            <a:ext cx="5355636" cy="1028789"/>
            <a:chOff x="3932863" y="2605171"/>
            <a:chExt cx="5355636" cy="1028789"/>
          </a:xfrm>
        </p:grpSpPr>
        <p:sp>
          <p:nvSpPr>
            <p:cNvPr id="34" name="직사각형 33"/>
            <p:cNvSpPr/>
            <p:nvPr/>
          </p:nvSpPr>
          <p:spPr>
            <a:xfrm>
              <a:off x="3932863" y="2605171"/>
              <a:ext cx="5355636" cy="7518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ko-KR" altLang="en-US" sz="4800" dirty="0" smtClean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추진배경</a:t>
              </a:r>
              <a:endParaRPr lang="en-US" altLang="ko-KR" sz="3200" dirty="0">
                <a:solidFill>
                  <a:srgbClr val="7F666E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0253" y="2733960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11555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-36512" y="-27384"/>
            <a:ext cx="9178925" cy="6885384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-38099" y="-27384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73832" y="908720"/>
            <a:ext cx="7596336" cy="638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추진배경</a:t>
            </a:r>
            <a:r>
              <a:rPr lang="en-US" altLang="ko-KR" sz="2800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1</a:t>
            </a:r>
            <a:endParaRPr lang="en-US" altLang="ko-KR" sz="2400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cxnSp>
        <p:nvCxnSpPr>
          <p:cNvPr id="29" name="직선 연결선 28"/>
          <p:cNvCxnSpPr/>
          <p:nvPr/>
        </p:nvCxnSpPr>
        <p:spPr>
          <a:xfrm flipH="1">
            <a:off x="1142620" y="1753215"/>
            <a:ext cx="685876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모서리가 둥근 직사각형 43"/>
          <p:cNvSpPr/>
          <p:nvPr/>
        </p:nvSpPr>
        <p:spPr>
          <a:xfrm rot="16200000">
            <a:off x="953668" y="2810445"/>
            <a:ext cx="4032448" cy="2736304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solidFill>
              <a:srgbClr val="FAE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타원 1"/>
          <p:cNvSpPr/>
          <p:nvPr/>
        </p:nvSpPr>
        <p:spPr>
          <a:xfrm>
            <a:off x="1832479" y="3284985"/>
            <a:ext cx="2274832" cy="227483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모서리가 둥근 직사각형 44"/>
          <p:cNvSpPr/>
          <p:nvPr/>
        </p:nvSpPr>
        <p:spPr>
          <a:xfrm rot="16200000">
            <a:off x="4139952" y="2780929"/>
            <a:ext cx="4032448" cy="2736304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타원 55"/>
          <p:cNvSpPr/>
          <p:nvPr/>
        </p:nvSpPr>
        <p:spPr>
          <a:xfrm>
            <a:off x="5001781" y="3284985"/>
            <a:ext cx="2274832" cy="227483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4944485" y="3788860"/>
            <a:ext cx="238942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지역의 특성과 자율성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반영한 지역중심의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일자리 창출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75179" y="3545238"/>
            <a:ext cx="23894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취업이 어려운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중증장애인에게 유형별 일자리 제공으로 </a:t>
            </a: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직업생활</a:t>
            </a:r>
            <a:r>
              <a:rPr lang="en-US" altLang="ko-KR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사회참여 제공</a:t>
            </a:r>
            <a:endParaRPr lang="en-US" altLang="ko-KR" dirty="0" smtClean="0">
              <a:solidFill>
                <a:srgbClr val="FAE17C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890" y="2204864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94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79" y="-27384"/>
            <a:ext cx="9180512" cy="6885384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-17463" y="-27384"/>
            <a:ext cx="9178925" cy="6885384"/>
          </a:xfrm>
          <a:prstGeom prst="rect">
            <a:avLst/>
          </a:prstGeom>
          <a:solidFill>
            <a:srgbClr val="BEC3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-17463" y="-27384"/>
            <a:ext cx="9178925" cy="6885384"/>
          </a:xfrm>
          <a:prstGeom prst="rect">
            <a:avLst/>
          </a:prstGeom>
          <a:solidFill>
            <a:srgbClr val="02040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9" name="직선 연결선 28"/>
          <p:cNvCxnSpPr/>
          <p:nvPr/>
        </p:nvCxnSpPr>
        <p:spPr>
          <a:xfrm flipH="1">
            <a:off x="1142620" y="1753215"/>
            <a:ext cx="685876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모서리가 둥근 직사각형 43"/>
          <p:cNvSpPr/>
          <p:nvPr/>
        </p:nvSpPr>
        <p:spPr>
          <a:xfrm rot="16200000">
            <a:off x="953668" y="2810445"/>
            <a:ext cx="4032448" cy="2736304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타원 1"/>
          <p:cNvSpPr/>
          <p:nvPr/>
        </p:nvSpPr>
        <p:spPr>
          <a:xfrm>
            <a:off x="1832479" y="3284985"/>
            <a:ext cx="2274832" cy="227483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모서리가 둥근 직사각형 44"/>
          <p:cNvSpPr/>
          <p:nvPr/>
        </p:nvSpPr>
        <p:spPr>
          <a:xfrm rot="16200000">
            <a:off x="4139952" y="2780929"/>
            <a:ext cx="4032448" cy="2736304"/>
          </a:xfrm>
          <a:prstGeom prst="roundRect">
            <a:avLst/>
          </a:prstGeom>
          <a:solidFill>
            <a:schemeClr val="bg1">
              <a:alpha val="15000"/>
            </a:schemeClr>
          </a:solidFill>
          <a:ln>
            <a:solidFill>
              <a:srgbClr val="FAE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타원 55"/>
          <p:cNvSpPr/>
          <p:nvPr/>
        </p:nvSpPr>
        <p:spPr>
          <a:xfrm>
            <a:off x="5001781" y="3284985"/>
            <a:ext cx="2274832" cy="227483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1775179" y="3545238"/>
            <a:ext cx="23894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취업이 어려운 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중증장애인에게 유형별 일자리 제공으로 직업생활</a:t>
            </a:r>
            <a:r>
              <a:rPr lang="en-US" altLang="ko-KR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, 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사회참여 제공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44485" y="3788860"/>
            <a:ext cx="238942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지역의 특성과 자율성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반영한 </a:t>
            </a:r>
            <a:r>
              <a:rPr lang="ko-KR" altLang="en-US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지역중심</a:t>
            </a: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의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일자리 창출</a:t>
            </a:r>
            <a:endParaRPr lang="en-US" altLang="ko-KR" dirty="0" smtClean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3832" y="908720"/>
            <a:ext cx="7596336" cy="638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추진배경</a:t>
            </a:r>
            <a:r>
              <a:rPr lang="en-US" altLang="ko-KR" sz="2800" dirty="0" smtClean="0">
                <a:solidFill>
                  <a:srgbClr val="FAE17C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rPr>
              <a:t>2</a:t>
            </a:r>
            <a:endParaRPr lang="en-US" altLang="ko-KR" sz="2400" dirty="0">
              <a:solidFill>
                <a:schemeClr val="bg1"/>
              </a:solidFill>
              <a:latin typeface="12롯데마트드림Bold" panose="02020603020101020101" pitchFamily="18" charset="-127"/>
              <a:ea typeface="12롯데마트드림Bold" panose="02020603020101020101" pitchFamily="18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890" y="2204864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5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2276704" y="2979000"/>
            <a:ext cx="5355636" cy="1028789"/>
            <a:chOff x="3932863" y="2605171"/>
            <a:chExt cx="5355636" cy="1028789"/>
          </a:xfrm>
        </p:grpSpPr>
        <p:sp>
          <p:nvSpPr>
            <p:cNvPr id="34" name="직사각형 33"/>
            <p:cNvSpPr/>
            <p:nvPr/>
          </p:nvSpPr>
          <p:spPr>
            <a:xfrm>
              <a:off x="3932863" y="2605171"/>
              <a:ext cx="5355636" cy="7518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ko-KR" altLang="en-US" sz="4800" dirty="0" smtClean="0">
                  <a:solidFill>
                    <a:srgbClr val="FAE17C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주요목표</a:t>
              </a:r>
              <a:endParaRPr lang="en-US" altLang="ko-KR" sz="3200" dirty="0">
                <a:solidFill>
                  <a:srgbClr val="7F666E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0253" y="2733960"/>
              <a:ext cx="90000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63390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1202363" y="1802427"/>
            <a:ext cx="6739275" cy="3253146"/>
            <a:chOff x="1902677" y="2163474"/>
            <a:chExt cx="5491384" cy="3253146"/>
          </a:xfrm>
        </p:grpSpPr>
        <p:sp>
          <p:nvSpPr>
            <p:cNvPr id="8" name="직사각형 7"/>
            <p:cNvSpPr/>
            <p:nvPr/>
          </p:nvSpPr>
          <p:spPr>
            <a:xfrm>
              <a:off x="1902677" y="2163474"/>
              <a:ext cx="5491384" cy="3253146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22403" y="2589718"/>
              <a:ext cx="5251931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장애인의 사회참여 확대와 소득보장을 위해 생산적이고 복지적인 일자리 제공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lnSpc>
                  <a:spcPct val="150000"/>
                </a:lnSpc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장애유형에 맞는 일자리 제공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lnSpc>
                  <a:spcPct val="150000"/>
                </a:lnSpc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장애인에게 일자리 관련 정보제공으로 사회 참여 확산</a:t>
              </a:r>
              <a:endParaRPr lang="en-US" altLang="ko-KR" sz="2000" dirty="0" smtClean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  <a:p>
              <a:pPr marL="342900" indent="-342900">
                <a:lnSpc>
                  <a:spcPct val="150000"/>
                </a:lnSpc>
                <a:buFontTx/>
                <a:buChar char="-"/>
              </a:pPr>
              <a:r>
                <a:rPr lang="ko-KR" altLang="en-US" sz="2000" dirty="0" smtClean="0">
                  <a:solidFill>
                    <a:schemeClr val="bg1"/>
                  </a:solidFill>
                  <a:latin typeface="12롯데마트드림Bold" panose="02020603020101020101" pitchFamily="18" charset="-127"/>
                  <a:ea typeface="12롯데마트드림Bold" panose="02020603020101020101" pitchFamily="18" charset="-127"/>
                </a:rPr>
                <a:t>장애인 재활능력 향상 및 자립의식 고취</a:t>
              </a:r>
              <a:endParaRPr lang="ko-KR" altLang="en-US" sz="2000" dirty="0">
                <a:solidFill>
                  <a:schemeClr val="bg1"/>
                </a:solidFill>
                <a:latin typeface="12롯데마트드림Bold" panose="02020603020101020101" pitchFamily="18" charset="-127"/>
                <a:ea typeface="12롯데마트드림Bold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785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734</TotalTime>
  <Words>752</Words>
  <Application>Microsoft Office PowerPoint</Application>
  <PresentationFormat>화면 슬라이드 쇼(4:3)</PresentationFormat>
  <Paragraphs>169</Paragraphs>
  <Slides>32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41" baseType="lpstr">
      <vt:lpstr>12롯데마트드림Bold</vt:lpstr>
      <vt:lpstr>12롯데마트행복Bold</vt:lpstr>
      <vt:lpstr>HY견고딕</vt:lpstr>
      <vt:lpstr>Yoon 사춘기 Medium_TT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김가연</dc:creator>
  <cp:lastModifiedBy>use</cp:lastModifiedBy>
  <cp:revision>128</cp:revision>
  <dcterms:created xsi:type="dcterms:W3CDTF">2017-05-20T15:36:14Z</dcterms:created>
  <dcterms:modified xsi:type="dcterms:W3CDTF">2017-06-12T12:16:14Z</dcterms:modified>
  <cp:contentStatus>최종본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